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5"/>
  </p:notesMasterIdLst>
  <p:sldIdLst>
    <p:sldId id="256" r:id="rId2"/>
    <p:sldId id="283" r:id="rId3"/>
    <p:sldId id="284" r:id="rId4"/>
    <p:sldId id="285" r:id="rId5"/>
    <p:sldId id="261" r:id="rId6"/>
    <p:sldId id="286" r:id="rId7"/>
    <p:sldId id="287" r:id="rId8"/>
    <p:sldId id="288" r:id="rId9"/>
    <p:sldId id="289" r:id="rId10"/>
    <p:sldId id="290" r:id="rId11"/>
    <p:sldId id="291" r:id="rId12"/>
    <p:sldId id="292" r:id="rId13"/>
    <p:sldId id="293" r:id="rId14"/>
    <p:sldId id="294" r:id="rId15"/>
    <p:sldId id="295" r:id="rId16"/>
    <p:sldId id="296" r:id="rId17"/>
    <p:sldId id="297" r:id="rId18"/>
    <p:sldId id="298" r:id="rId19"/>
    <p:sldId id="299" r:id="rId20"/>
    <p:sldId id="300" r:id="rId21"/>
    <p:sldId id="301" r:id="rId22"/>
    <p:sldId id="302" r:id="rId23"/>
    <p:sldId id="303" r:id="rId24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0F0F0"/>
    <a:srgbClr val="A5A5A5"/>
    <a:srgbClr val="FF0000"/>
    <a:srgbClr val="A70008"/>
    <a:srgbClr val="E71E18"/>
    <a:srgbClr val="DD5B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21" autoAdjust="0"/>
    <p:restoredTop sz="96353" autoAdjust="0"/>
  </p:normalViewPr>
  <p:slideViewPr>
    <p:cSldViewPr snapToGrid="0">
      <p:cViewPr>
        <p:scale>
          <a:sx n="66" d="100"/>
          <a:sy n="66" d="100"/>
        </p:scale>
        <p:origin x="2172" y="1488"/>
      </p:cViewPr>
      <p:guideLst/>
    </p:cSldViewPr>
  </p:slideViewPr>
  <p:notesTextViewPr>
    <p:cViewPr>
      <p:scale>
        <a:sx n="1" d="1"/>
        <a:sy n="1" d="1"/>
      </p:scale>
      <p:origin x="0" y="-6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/>
          </c:spPr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4166-4DAC-9C83-59ECC75839FB}"/>
              </c:ext>
            </c:extLst>
          </c:dPt>
          <c:dPt>
            <c:idx val="1"/>
            <c:bubble3D val="0"/>
            <c:spPr>
              <a:gradFill>
                <a:gsLst>
                  <a:gs pos="0">
                    <a:srgbClr val="C00000"/>
                  </a:gs>
                  <a:gs pos="100000">
                    <a:srgbClr val="FF0000"/>
                  </a:gs>
                </a:gsLst>
                <a:lin ang="0" scaled="1"/>
              </a:gradFill>
              <a:effectLst/>
            </c:spPr>
            <c:extLst>
              <c:ext xmlns:c16="http://schemas.microsoft.com/office/drawing/2014/chart" uri="{C3380CC4-5D6E-409C-BE32-E72D297353CC}">
                <c16:uniqueId val="{00000003-4166-4DAC-9C83-59ECC75839F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1.5</c:v>
                </c:pt>
                <c:pt idx="1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166-4DAC-9C83-59ECC75839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9"/>
      </c:doughnutChart>
    </c:plotArea>
    <c:plotVisOnly val="1"/>
    <c:dispBlanksAs val="zero"/>
    <c:showDLblsOverMax val="0"/>
  </c:chart>
  <c:txPr>
    <a:bodyPr/>
    <a:lstStyle/>
    <a:p>
      <a:pPr>
        <a:defRPr lang="zh-CN" sz="1800">
          <a:latin typeface="+mn-lt"/>
          <a:ea typeface="+mn-ea"/>
          <a:cs typeface="+mn-ea"/>
          <a:sym typeface="+mn-lt"/>
        </a:defRPr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/>
          </c:spPr>
          <c:dPt>
            <c:idx val="0"/>
            <c:bubble3D val="0"/>
            <c:spPr>
              <a:solidFill>
                <a:srgbClr val="A5A5A5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8CB2-4CC5-973D-79424E08525D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8CB2-4CC5-973D-79424E08525D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1.5</c:v>
                </c:pt>
                <c:pt idx="1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CB2-4CC5-973D-79424E0852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9"/>
      </c:doughnutChart>
    </c:plotArea>
    <c:plotVisOnly val="1"/>
    <c:dispBlanksAs val="zero"/>
    <c:showDLblsOverMax val="0"/>
  </c:chart>
  <c:txPr>
    <a:bodyPr/>
    <a:lstStyle/>
    <a:p>
      <a:pPr>
        <a:defRPr lang="zh-CN" sz="1800">
          <a:latin typeface="+mn-lt"/>
          <a:ea typeface="+mn-ea"/>
          <a:cs typeface="+mn-ea"/>
          <a:sym typeface="+mn-lt"/>
        </a:defRPr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effectLst/>
          </c:spPr>
          <c:dPt>
            <c:idx val="0"/>
            <c:bubble3D val="0"/>
            <c:spPr>
              <a:solidFill>
                <a:srgbClr val="A5A5A5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0-AEA1-497A-9C14-1D39F72CA935}"/>
              </c:ext>
            </c:extLst>
          </c:dPt>
          <c:dPt>
            <c:idx val="1"/>
            <c:bubble3D val="0"/>
            <c:spPr>
              <a:gradFill>
                <a:gsLst>
                  <a:gs pos="0">
                    <a:srgbClr val="C00000"/>
                  </a:gs>
                  <a:gs pos="100000">
                    <a:srgbClr val="FF0000"/>
                  </a:gs>
                </a:gsLst>
                <a:lin ang="0" scaled="1"/>
              </a:gradFill>
              <a:effectLst/>
            </c:spPr>
            <c:extLst>
              <c:ext xmlns:c16="http://schemas.microsoft.com/office/drawing/2014/chart" uri="{C3380CC4-5D6E-409C-BE32-E72D297353CC}">
                <c16:uniqueId val="{00000002-AEA1-497A-9C14-1D39F72CA935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1.5</c:v>
                </c:pt>
                <c:pt idx="1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EA1-497A-9C14-1D39F72CA9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9"/>
      </c:doughnutChart>
    </c:plotArea>
    <c:plotVisOnly val="1"/>
    <c:dispBlanksAs val="zero"/>
    <c:showDLblsOverMax val="0"/>
  </c:chart>
  <c:txPr>
    <a:bodyPr/>
    <a:lstStyle/>
    <a:p>
      <a:pPr>
        <a:defRPr lang="zh-CN" sz="1800">
          <a:latin typeface="+mn-lt"/>
          <a:ea typeface="+mn-ea"/>
          <a:cs typeface="+mn-ea"/>
          <a:sym typeface="+mn-lt"/>
        </a:defRPr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D644-42B8-B8EA-217EAD9D447A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2-D644-42B8-B8EA-217EAD9D447A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1.5</c:v>
                </c:pt>
                <c:pt idx="1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644-42B8-B8EA-217EAD9D44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9"/>
      </c:doughnutChart>
      <c:spPr>
        <a:effectLst/>
      </c:spPr>
    </c:plotArea>
    <c:plotVisOnly val="1"/>
    <c:dispBlanksAs val="zero"/>
    <c:showDLblsOverMax val="0"/>
  </c:chart>
  <c:txPr>
    <a:bodyPr/>
    <a:lstStyle/>
    <a:p>
      <a:pPr>
        <a:defRPr lang="zh-CN" sz="1800">
          <a:latin typeface="+mn-lt"/>
          <a:ea typeface="+mn-ea"/>
          <a:cs typeface="+mn-ea"/>
          <a:sym typeface="+mn-lt"/>
        </a:defRPr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8D29195-D5CD-45CF-B755-E89ED2D8258A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E990882-2A76-4955-A2A1-57272D549B4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482994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en-US" altLang="zh-CN"/>
              <a:t>1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421083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264286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617281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162037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628264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724488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96651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628708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47163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628656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824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en-US" altLang="zh-CN"/>
              <a:t>1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8219067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1759239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822047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en-US" altLang="zh-CN"/>
              <a:t>1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51475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/>
              <a:t>www.51pptmoban.com 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en-US" altLang="zh-CN"/>
              <a:t>1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45122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88328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6971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281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740937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144009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zh-CN"/>
              <a:t>4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77983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png"/><Relationship Id="rId7" Type="http://schemas.openxmlformats.org/officeDocument/2006/relationships/image" Target="../media/image5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31D4E6-7870-493F-ACE2-83AD7C690731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5CED2E-34B0-4384-A8B6-1C4108003E3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7352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31D4E6-7870-493F-ACE2-83AD7C690731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5CED2E-34B0-4384-A8B6-1C4108003E3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6082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31D4E6-7870-493F-ACE2-83AD7C690731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5CED2E-34B0-4384-A8B6-1C4108003E3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9467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第一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5734AE40-C275-4133-99F7-CF373959112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42"/>
            <a:ext cx="9144000" cy="5143258"/>
          </a:xfrm>
          <a:prstGeom prst="rect">
            <a:avLst/>
          </a:prstGeom>
        </p:spPr>
      </p:pic>
      <p:sp>
        <p:nvSpPr>
          <p:cNvPr id="16" name="矩形 15">
            <a:extLst>
              <a:ext uri="{FF2B5EF4-FFF2-40B4-BE49-F238E27FC236}">
                <a16:creationId xmlns:a16="http://schemas.microsoft.com/office/drawing/2014/main" id="{1B438F7F-1F20-4DA4-849A-D914F9257A2C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>
            <a:extLst>
              <a:ext uri="{FF2B5EF4-FFF2-40B4-BE49-F238E27FC236}">
                <a16:creationId xmlns:a16="http://schemas.microsoft.com/office/drawing/2014/main" id="{6CCAA01A-39E9-4D65-99C3-FF02289A5833}"/>
              </a:ext>
            </a:extLst>
          </p:cNvPr>
          <p:cNvSpPr/>
          <p:nvPr userDrawn="1"/>
        </p:nvSpPr>
        <p:spPr>
          <a:xfrm>
            <a:off x="630653" y="108704"/>
            <a:ext cx="675265" cy="675265"/>
          </a:xfrm>
          <a:prstGeom prst="ellipse">
            <a:avLst/>
          </a:prstGeom>
          <a:noFill/>
          <a:ln w="6350">
            <a:gradFill flip="none" rotWithShape="1">
              <a:gsLst>
                <a:gs pos="0">
                  <a:srgbClr val="E71E18">
                    <a:alpha val="0"/>
                  </a:srgbClr>
                </a:gs>
                <a:gs pos="100000">
                  <a:srgbClr val="E71E18"/>
                </a:gs>
              </a:gsLst>
              <a:lin ang="108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C73DF602-B3C9-427D-9175-E31AD8977B34}"/>
              </a:ext>
            </a:extLst>
          </p:cNvPr>
          <p:cNvGrpSpPr/>
          <p:nvPr userDrawn="1"/>
        </p:nvGrpSpPr>
        <p:grpSpPr>
          <a:xfrm>
            <a:off x="261535" y="166604"/>
            <a:ext cx="638000" cy="563493"/>
            <a:chOff x="13711" y="166604"/>
            <a:chExt cx="638000" cy="563493"/>
          </a:xfrm>
        </p:grpSpPr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3BC0B814-2492-4660-BA2B-855BB4D949A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biLevel thresh="25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61" y="166604"/>
              <a:ext cx="590550" cy="563493"/>
            </a:xfrm>
            <a:prstGeom prst="rect">
              <a:avLst/>
            </a:prstGeom>
          </p:spPr>
        </p:pic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ABB640B3-68CB-4DAA-B842-E308DC0438A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11" y="166604"/>
              <a:ext cx="590550" cy="563493"/>
            </a:xfrm>
            <a:prstGeom prst="rect">
              <a:avLst/>
            </a:prstGeom>
          </p:spPr>
        </p:pic>
      </p:grpSp>
      <p:pic>
        <p:nvPicPr>
          <p:cNvPr id="12" name="图片 11">
            <a:extLst>
              <a:ext uri="{FF2B5EF4-FFF2-40B4-BE49-F238E27FC236}">
                <a16:creationId xmlns:a16="http://schemas.microsoft.com/office/drawing/2014/main" id="{F2B0522E-1000-4949-90AC-32863D8C4134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7708237" y="207234"/>
            <a:ext cx="1181913" cy="509700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348590F6-94EA-4E84-BD88-20B411C0295A}"/>
              </a:ext>
            </a:extLst>
          </p:cNvPr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5106417" y="3925818"/>
            <a:ext cx="4037582" cy="1122447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38BFB1CB-C1F0-4865-AAB3-37824F56579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191"/>
          <a:stretch/>
        </p:blipFill>
        <p:spPr>
          <a:xfrm>
            <a:off x="0" y="4342670"/>
            <a:ext cx="9144000" cy="800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0616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31D4E6-7870-493F-ACE2-83AD7C690731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5CED2E-34B0-4384-A8B6-1C4108003E3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7536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31D4E6-7870-493F-ACE2-83AD7C690731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5CED2E-34B0-4384-A8B6-1C4108003E3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4804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31D4E6-7870-493F-ACE2-83AD7C690731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5CED2E-34B0-4384-A8B6-1C4108003E3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976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31D4E6-7870-493F-ACE2-83AD7C690731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5CED2E-34B0-4384-A8B6-1C4108003E3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5610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31D4E6-7870-493F-ACE2-83AD7C690731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5CED2E-34B0-4384-A8B6-1C4108003E3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562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31D4E6-7870-493F-ACE2-83AD7C690731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5CED2E-34B0-4384-A8B6-1C4108003E3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6506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31D4E6-7870-493F-ACE2-83AD7C690731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5CED2E-34B0-4384-A8B6-1C4108003E3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015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31D4E6-7870-493F-ACE2-83AD7C690731}" type="datetimeFigureOut">
              <a:rPr lang="zh-CN" altLang="en-US" smtClean="0"/>
              <a:t>2022/3/8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5CED2E-34B0-4384-A8B6-1C4108003E3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9235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0"/>
            <a:r>
              <a:rPr lang="zh-CN" altLang="en-US"/>
              <a:t>第二级</a:t>
            </a:r>
          </a:p>
          <a:p>
            <a:pPr lvl="0"/>
            <a:r>
              <a:rPr lang="zh-CN" altLang="en-US"/>
              <a:t>第三级</a:t>
            </a:r>
          </a:p>
          <a:p>
            <a:pPr lvl="0"/>
            <a:r>
              <a:rPr lang="zh-CN" altLang="en-US"/>
              <a:t>第四级</a:t>
            </a:r>
          </a:p>
          <a:p>
            <a:pPr lvl="0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altLang="zh-CN"/>
              <a:t>202X/12/25</a:t>
            </a: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altLang="zh-CN"/>
              <a:t>‹#›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72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openxmlformats.org/officeDocument/2006/relationships/image" Target="../media/image1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openxmlformats.org/officeDocument/2006/relationships/image" Target="../media/image11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slideLayout" Target="../slideLayouts/slideLayout12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3EF5ED24-A20F-4540-A350-3AF69310E8B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42"/>
            <a:ext cx="9144000" cy="5143258"/>
          </a:xfrm>
          <a:prstGeom prst="rect">
            <a:avLst/>
          </a:prstGeom>
        </p:spPr>
      </p:pic>
      <p:pic>
        <p:nvPicPr>
          <p:cNvPr id="60" name="图片 59">
            <a:extLst>
              <a:ext uri="{FF2B5EF4-FFF2-40B4-BE49-F238E27FC236}">
                <a16:creationId xmlns:a16="http://schemas.microsoft.com/office/drawing/2014/main" id="{EAA9FB5E-FC1F-4E31-BF87-2EF46C18EFF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accent6">
                <a:shade val="45000"/>
                <a:satMod val="135000"/>
              </a:schemeClr>
              <a:prstClr val="white"/>
            </a:duotone>
          </a:blip>
          <a:srcRect l="18062"/>
          <a:stretch/>
        </p:blipFill>
        <p:spPr>
          <a:xfrm>
            <a:off x="0" y="4635"/>
            <a:ext cx="6053306" cy="5143500"/>
          </a:xfrm>
          <a:prstGeom prst="rect">
            <a:avLst/>
          </a:prstGeom>
        </p:spPr>
      </p:pic>
      <p:sp>
        <p:nvSpPr>
          <p:cNvPr id="56" name="图形 54">
            <a:extLst>
              <a:ext uri="{FF2B5EF4-FFF2-40B4-BE49-F238E27FC236}">
                <a16:creationId xmlns:a16="http://schemas.microsoft.com/office/drawing/2014/main" id="{4F06B564-92EA-4659-B321-219E35E1FC4D}"/>
              </a:ext>
            </a:extLst>
          </p:cNvPr>
          <p:cNvSpPr/>
          <p:nvPr/>
        </p:nvSpPr>
        <p:spPr>
          <a:xfrm flipH="1">
            <a:off x="4647829" y="3399838"/>
            <a:ext cx="4373664" cy="1380508"/>
          </a:xfrm>
          <a:custGeom>
            <a:avLst/>
            <a:gdLst>
              <a:gd name="connsiteX0" fmla="*/ 2822974 w 5767861"/>
              <a:gd name="connsiteY0" fmla="*/ 1649895 h 1820574"/>
              <a:gd name="connsiteX1" fmla="*/ 2814846 w 5767861"/>
              <a:gd name="connsiteY1" fmla="*/ 1652604 h 1820574"/>
              <a:gd name="connsiteX2" fmla="*/ 2814846 w 5767861"/>
              <a:gd name="connsiteY2" fmla="*/ 1641768 h 1820574"/>
              <a:gd name="connsiteX3" fmla="*/ 2822974 w 5767861"/>
              <a:gd name="connsiteY3" fmla="*/ 1649895 h 1820574"/>
              <a:gd name="connsiteX4" fmla="*/ 4567691 w 5767861"/>
              <a:gd name="connsiteY4" fmla="*/ 1647186 h 1820574"/>
              <a:gd name="connsiteX5" fmla="*/ 4556854 w 5767861"/>
              <a:gd name="connsiteY5" fmla="*/ 1647186 h 1820574"/>
              <a:gd name="connsiteX6" fmla="*/ 4564982 w 5767861"/>
              <a:gd name="connsiteY6" fmla="*/ 1628222 h 1820574"/>
              <a:gd name="connsiteX7" fmla="*/ 4567691 w 5767861"/>
              <a:gd name="connsiteY7" fmla="*/ 1647186 h 1820574"/>
              <a:gd name="connsiteX8" fmla="*/ 2822974 w 5767861"/>
              <a:gd name="connsiteY8" fmla="*/ 1560492 h 1820574"/>
              <a:gd name="connsiteX9" fmla="*/ 2822974 w 5767861"/>
              <a:gd name="connsiteY9" fmla="*/ 1574038 h 1820574"/>
              <a:gd name="connsiteX10" fmla="*/ 2814846 w 5767861"/>
              <a:gd name="connsiteY10" fmla="*/ 1560492 h 1820574"/>
              <a:gd name="connsiteX11" fmla="*/ 2822974 w 5767861"/>
              <a:gd name="connsiteY11" fmla="*/ 1560492 h 1820574"/>
              <a:gd name="connsiteX12" fmla="*/ 2822974 w 5767861"/>
              <a:gd name="connsiteY12" fmla="*/ 1522563 h 1820574"/>
              <a:gd name="connsiteX13" fmla="*/ 2822974 w 5767861"/>
              <a:gd name="connsiteY13" fmla="*/ 1536109 h 1820574"/>
              <a:gd name="connsiteX14" fmla="*/ 2814846 w 5767861"/>
              <a:gd name="connsiteY14" fmla="*/ 1536109 h 1820574"/>
              <a:gd name="connsiteX15" fmla="*/ 2814846 w 5767861"/>
              <a:gd name="connsiteY15" fmla="*/ 1522563 h 1820574"/>
              <a:gd name="connsiteX16" fmla="*/ 2822974 w 5767861"/>
              <a:gd name="connsiteY16" fmla="*/ 1522563 h 1820574"/>
              <a:gd name="connsiteX17" fmla="*/ 5767861 w 5767861"/>
              <a:gd name="connsiteY17" fmla="*/ 1490053 h 1820574"/>
              <a:gd name="connsiteX18" fmla="*/ 5767861 w 5767861"/>
              <a:gd name="connsiteY18" fmla="*/ 1511727 h 1820574"/>
              <a:gd name="connsiteX19" fmla="*/ 5762443 w 5767861"/>
              <a:gd name="connsiteY19" fmla="*/ 1522563 h 1820574"/>
              <a:gd name="connsiteX20" fmla="*/ 5767861 w 5767861"/>
              <a:gd name="connsiteY20" fmla="*/ 1541528 h 1820574"/>
              <a:gd name="connsiteX21" fmla="*/ 5762443 w 5767861"/>
              <a:gd name="connsiteY21" fmla="*/ 1560492 h 1820574"/>
              <a:gd name="connsiteX22" fmla="*/ 5767861 w 5767861"/>
              <a:gd name="connsiteY22" fmla="*/ 1579456 h 1820574"/>
              <a:gd name="connsiteX23" fmla="*/ 5762443 w 5767861"/>
              <a:gd name="connsiteY23" fmla="*/ 1601130 h 1820574"/>
              <a:gd name="connsiteX24" fmla="*/ 5767861 w 5767861"/>
              <a:gd name="connsiteY24" fmla="*/ 1611967 h 1820574"/>
              <a:gd name="connsiteX25" fmla="*/ 5765152 w 5767861"/>
              <a:gd name="connsiteY25" fmla="*/ 1625513 h 1820574"/>
              <a:gd name="connsiteX26" fmla="*/ 5621565 w 5767861"/>
              <a:gd name="connsiteY26" fmla="*/ 1625513 h 1820574"/>
              <a:gd name="connsiteX27" fmla="*/ 5624274 w 5767861"/>
              <a:gd name="connsiteY27" fmla="*/ 1601130 h 1820574"/>
              <a:gd name="connsiteX28" fmla="*/ 5618856 w 5767861"/>
              <a:gd name="connsiteY28" fmla="*/ 1568620 h 1820574"/>
              <a:gd name="connsiteX29" fmla="*/ 5624274 w 5767861"/>
              <a:gd name="connsiteY29" fmla="*/ 1560492 h 1820574"/>
              <a:gd name="connsiteX30" fmla="*/ 5618856 w 5767861"/>
              <a:gd name="connsiteY30" fmla="*/ 1541528 h 1820574"/>
              <a:gd name="connsiteX31" fmla="*/ 5624274 w 5767861"/>
              <a:gd name="connsiteY31" fmla="*/ 1522563 h 1820574"/>
              <a:gd name="connsiteX32" fmla="*/ 5618856 w 5767861"/>
              <a:gd name="connsiteY32" fmla="*/ 1514436 h 1820574"/>
              <a:gd name="connsiteX33" fmla="*/ 5618856 w 5767861"/>
              <a:gd name="connsiteY33" fmla="*/ 1490053 h 1820574"/>
              <a:gd name="connsiteX34" fmla="*/ 5767861 w 5767861"/>
              <a:gd name="connsiteY34" fmla="*/ 1490053 h 1820574"/>
              <a:gd name="connsiteX35" fmla="*/ 444307 w 5767861"/>
              <a:gd name="connsiteY35" fmla="*/ 1490053 h 1820574"/>
              <a:gd name="connsiteX36" fmla="*/ 444307 w 5767861"/>
              <a:gd name="connsiteY36" fmla="*/ 1511727 h 1820574"/>
              <a:gd name="connsiteX37" fmla="*/ 438888 w 5767861"/>
              <a:gd name="connsiteY37" fmla="*/ 1522563 h 1820574"/>
              <a:gd name="connsiteX38" fmla="*/ 444307 w 5767861"/>
              <a:gd name="connsiteY38" fmla="*/ 1541528 h 1820574"/>
              <a:gd name="connsiteX39" fmla="*/ 438888 w 5767861"/>
              <a:gd name="connsiteY39" fmla="*/ 1560492 h 1820574"/>
              <a:gd name="connsiteX40" fmla="*/ 444307 w 5767861"/>
              <a:gd name="connsiteY40" fmla="*/ 1568620 h 1820574"/>
              <a:gd name="connsiteX41" fmla="*/ 441598 w 5767861"/>
              <a:gd name="connsiteY41" fmla="*/ 1625513 h 1820574"/>
              <a:gd name="connsiteX42" fmla="*/ 298011 w 5767861"/>
              <a:gd name="connsiteY42" fmla="*/ 1625513 h 1820574"/>
              <a:gd name="connsiteX43" fmla="*/ 295301 w 5767861"/>
              <a:gd name="connsiteY43" fmla="*/ 1611967 h 1820574"/>
              <a:gd name="connsiteX44" fmla="*/ 300720 w 5767861"/>
              <a:gd name="connsiteY44" fmla="*/ 1601130 h 1820574"/>
              <a:gd name="connsiteX45" fmla="*/ 295301 w 5767861"/>
              <a:gd name="connsiteY45" fmla="*/ 1579456 h 1820574"/>
              <a:gd name="connsiteX46" fmla="*/ 300720 w 5767861"/>
              <a:gd name="connsiteY46" fmla="*/ 1560492 h 1820574"/>
              <a:gd name="connsiteX47" fmla="*/ 295301 w 5767861"/>
              <a:gd name="connsiteY47" fmla="*/ 1541528 h 1820574"/>
              <a:gd name="connsiteX48" fmla="*/ 300720 w 5767861"/>
              <a:gd name="connsiteY48" fmla="*/ 1522563 h 1820574"/>
              <a:gd name="connsiteX49" fmla="*/ 295301 w 5767861"/>
              <a:gd name="connsiteY49" fmla="*/ 1514436 h 1820574"/>
              <a:gd name="connsiteX50" fmla="*/ 295301 w 5767861"/>
              <a:gd name="connsiteY50" fmla="*/ 1490053 h 1820574"/>
              <a:gd name="connsiteX51" fmla="*/ 444307 w 5767861"/>
              <a:gd name="connsiteY51" fmla="*/ 1490053 h 1820574"/>
              <a:gd name="connsiteX52" fmla="*/ 2822974 w 5767861"/>
              <a:gd name="connsiteY52" fmla="*/ 1484635 h 1820574"/>
              <a:gd name="connsiteX53" fmla="*/ 2820265 w 5767861"/>
              <a:gd name="connsiteY53" fmla="*/ 1498181 h 1820574"/>
              <a:gd name="connsiteX54" fmla="*/ 2812137 w 5767861"/>
              <a:gd name="connsiteY54" fmla="*/ 1492762 h 1820574"/>
              <a:gd name="connsiteX55" fmla="*/ 2812137 w 5767861"/>
              <a:gd name="connsiteY55" fmla="*/ 1484635 h 1820574"/>
              <a:gd name="connsiteX56" fmla="*/ 2822974 w 5767861"/>
              <a:gd name="connsiteY56" fmla="*/ 1484635 h 1820574"/>
              <a:gd name="connsiteX57" fmla="*/ 2790464 w 5767861"/>
              <a:gd name="connsiteY57" fmla="*/ 1492762 h 1820574"/>
              <a:gd name="connsiteX58" fmla="*/ 2793173 w 5767861"/>
              <a:gd name="connsiteY58" fmla="*/ 1484635 h 1820574"/>
              <a:gd name="connsiteX59" fmla="*/ 2790464 w 5767861"/>
              <a:gd name="connsiteY59" fmla="*/ 1492762 h 1820574"/>
              <a:gd name="connsiteX60" fmla="*/ 2822974 w 5767861"/>
              <a:gd name="connsiteY60" fmla="*/ 1443997 h 1820574"/>
              <a:gd name="connsiteX61" fmla="*/ 2822974 w 5767861"/>
              <a:gd name="connsiteY61" fmla="*/ 1457543 h 1820574"/>
              <a:gd name="connsiteX62" fmla="*/ 2790464 w 5767861"/>
              <a:gd name="connsiteY62" fmla="*/ 1457543 h 1820574"/>
              <a:gd name="connsiteX63" fmla="*/ 2790464 w 5767861"/>
              <a:gd name="connsiteY63" fmla="*/ 1443997 h 1820574"/>
              <a:gd name="connsiteX64" fmla="*/ 2822974 w 5767861"/>
              <a:gd name="connsiteY64" fmla="*/ 1443997 h 1820574"/>
              <a:gd name="connsiteX65" fmla="*/ 2822974 w 5767861"/>
              <a:gd name="connsiteY65" fmla="*/ 1406068 h 1820574"/>
              <a:gd name="connsiteX66" fmla="*/ 2822974 w 5767861"/>
              <a:gd name="connsiteY66" fmla="*/ 1419614 h 1820574"/>
              <a:gd name="connsiteX67" fmla="*/ 2790464 w 5767861"/>
              <a:gd name="connsiteY67" fmla="*/ 1419614 h 1820574"/>
              <a:gd name="connsiteX68" fmla="*/ 2790464 w 5767861"/>
              <a:gd name="connsiteY68" fmla="*/ 1406068 h 1820574"/>
              <a:gd name="connsiteX69" fmla="*/ 2822974 w 5767861"/>
              <a:gd name="connsiteY69" fmla="*/ 1406068 h 1820574"/>
              <a:gd name="connsiteX70" fmla="*/ 2822974 w 5767861"/>
              <a:gd name="connsiteY70" fmla="*/ 1365431 h 1820574"/>
              <a:gd name="connsiteX71" fmla="*/ 2822974 w 5767861"/>
              <a:gd name="connsiteY71" fmla="*/ 1378977 h 1820574"/>
              <a:gd name="connsiteX72" fmla="*/ 2790464 w 5767861"/>
              <a:gd name="connsiteY72" fmla="*/ 1378977 h 1820574"/>
              <a:gd name="connsiteX73" fmla="*/ 2790464 w 5767861"/>
              <a:gd name="connsiteY73" fmla="*/ 1365431 h 1820574"/>
              <a:gd name="connsiteX74" fmla="*/ 2822974 w 5767861"/>
              <a:gd name="connsiteY74" fmla="*/ 1365431 h 1820574"/>
              <a:gd name="connsiteX75" fmla="*/ 2021054 w 5767861"/>
              <a:gd name="connsiteY75" fmla="*/ 1224553 h 1820574"/>
              <a:gd name="connsiteX76" fmla="*/ 2113167 w 5767861"/>
              <a:gd name="connsiteY76" fmla="*/ 1262481 h 1820574"/>
              <a:gd name="connsiteX77" fmla="*/ 2113167 w 5767861"/>
              <a:gd name="connsiteY77" fmla="*/ 1411487 h 1820574"/>
              <a:gd name="connsiteX78" fmla="*/ 2048146 w 5767861"/>
              <a:gd name="connsiteY78" fmla="*/ 1349175 h 1820574"/>
              <a:gd name="connsiteX79" fmla="*/ 2034600 w 5767861"/>
              <a:gd name="connsiteY79" fmla="*/ 1360012 h 1820574"/>
              <a:gd name="connsiteX80" fmla="*/ 2034600 w 5767861"/>
              <a:gd name="connsiteY80" fmla="*/ 1308538 h 1820574"/>
              <a:gd name="connsiteX81" fmla="*/ 2002090 w 5767861"/>
              <a:gd name="connsiteY81" fmla="*/ 1308538 h 1820574"/>
              <a:gd name="connsiteX82" fmla="*/ 2002090 w 5767861"/>
              <a:gd name="connsiteY82" fmla="*/ 1224553 h 1820574"/>
              <a:gd name="connsiteX83" fmla="*/ 2021054 w 5767861"/>
              <a:gd name="connsiteY83" fmla="*/ 1224553 h 1820574"/>
              <a:gd name="connsiteX84" fmla="*/ 2040019 w 5767861"/>
              <a:gd name="connsiteY84" fmla="*/ 1075548 h 1820574"/>
              <a:gd name="connsiteX85" fmla="*/ 2042728 w 5767861"/>
              <a:gd name="connsiteY85" fmla="*/ 1094512 h 1820574"/>
              <a:gd name="connsiteX86" fmla="*/ 2018345 w 5767861"/>
              <a:gd name="connsiteY86" fmla="*/ 1124313 h 1820574"/>
              <a:gd name="connsiteX87" fmla="*/ 1969580 w 5767861"/>
              <a:gd name="connsiteY87" fmla="*/ 1080966 h 1820574"/>
              <a:gd name="connsiteX88" fmla="*/ 1996672 w 5767861"/>
              <a:gd name="connsiteY88" fmla="*/ 1037619 h 1820574"/>
              <a:gd name="connsiteX89" fmla="*/ 2012927 w 5767861"/>
              <a:gd name="connsiteY89" fmla="*/ 1005109 h 1820574"/>
              <a:gd name="connsiteX90" fmla="*/ 2040019 w 5767861"/>
              <a:gd name="connsiteY90" fmla="*/ 1075548 h 1820574"/>
              <a:gd name="connsiteX91" fmla="*/ 1685115 w 5767861"/>
              <a:gd name="connsiteY91" fmla="*/ 1013236 h 1820574"/>
              <a:gd name="connsiteX92" fmla="*/ 1820574 w 5767861"/>
              <a:gd name="connsiteY92" fmla="*/ 1010527 h 1820574"/>
              <a:gd name="connsiteX93" fmla="*/ 1820574 w 5767861"/>
              <a:gd name="connsiteY93" fmla="*/ 1029491 h 1820574"/>
              <a:gd name="connsiteX94" fmla="*/ 1801610 w 5767861"/>
              <a:gd name="connsiteY94" fmla="*/ 1167660 h 1820574"/>
              <a:gd name="connsiteX95" fmla="*/ 1779937 w 5767861"/>
              <a:gd name="connsiteY95" fmla="*/ 1262481 h 1820574"/>
              <a:gd name="connsiteX96" fmla="*/ 1736589 w 5767861"/>
              <a:gd name="connsiteY96" fmla="*/ 1351885 h 1820574"/>
              <a:gd name="connsiteX97" fmla="*/ 1728462 w 5767861"/>
              <a:gd name="connsiteY97" fmla="*/ 1479216 h 1820574"/>
              <a:gd name="connsiteX98" fmla="*/ 1679697 w 5767861"/>
              <a:gd name="connsiteY98" fmla="*/ 1479216 h 1820574"/>
              <a:gd name="connsiteX99" fmla="*/ 1676987 w 5767861"/>
              <a:gd name="connsiteY99" fmla="*/ 1468380 h 1820574"/>
              <a:gd name="connsiteX100" fmla="*/ 1658023 w 5767861"/>
              <a:gd name="connsiteY100" fmla="*/ 1468380 h 1820574"/>
              <a:gd name="connsiteX101" fmla="*/ 1658023 w 5767861"/>
              <a:gd name="connsiteY101" fmla="*/ 1549655 h 1820574"/>
              <a:gd name="connsiteX102" fmla="*/ 1622804 w 5767861"/>
              <a:gd name="connsiteY102" fmla="*/ 1549655 h 1820574"/>
              <a:gd name="connsiteX103" fmla="*/ 1622804 w 5767861"/>
              <a:gd name="connsiteY103" fmla="*/ 1387104 h 1820574"/>
              <a:gd name="connsiteX104" fmla="*/ 1614676 w 5767861"/>
              <a:gd name="connsiteY104" fmla="*/ 1370849 h 1820574"/>
              <a:gd name="connsiteX105" fmla="*/ 1603839 w 5767861"/>
              <a:gd name="connsiteY105" fmla="*/ 1370849 h 1820574"/>
              <a:gd name="connsiteX106" fmla="*/ 1601130 w 5767861"/>
              <a:gd name="connsiteY106" fmla="*/ 1387104 h 1820574"/>
              <a:gd name="connsiteX107" fmla="*/ 1536110 w 5767861"/>
              <a:gd name="connsiteY107" fmla="*/ 1387104 h 1820574"/>
              <a:gd name="connsiteX108" fmla="*/ 1536110 w 5767861"/>
              <a:gd name="connsiteY108" fmla="*/ 1164951 h 1820574"/>
              <a:gd name="connsiteX109" fmla="*/ 1527982 w 5767861"/>
              <a:gd name="connsiteY109" fmla="*/ 1162242 h 1820574"/>
              <a:gd name="connsiteX110" fmla="*/ 1527982 w 5767861"/>
              <a:gd name="connsiteY110" fmla="*/ 1059292 h 1820574"/>
              <a:gd name="connsiteX111" fmla="*/ 1457543 w 5767861"/>
              <a:gd name="connsiteY111" fmla="*/ 1059292 h 1820574"/>
              <a:gd name="connsiteX112" fmla="*/ 1457543 w 5767861"/>
              <a:gd name="connsiteY112" fmla="*/ 1143277 h 1820574"/>
              <a:gd name="connsiteX113" fmla="*/ 1435870 w 5767861"/>
              <a:gd name="connsiteY113" fmla="*/ 1143277 h 1820574"/>
              <a:gd name="connsiteX114" fmla="*/ 1435870 w 5767861"/>
              <a:gd name="connsiteY114" fmla="*/ 1162242 h 1820574"/>
              <a:gd name="connsiteX115" fmla="*/ 1387104 w 5767861"/>
              <a:gd name="connsiteY115" fmla="*/ 1162242 h 1820574"/>
              <a:gd name="connsiteX116" fmla="*/ 1387104 w 5767861"/>
              <a:gd name="connsiteY116" fmla="*/ 1609257 h 1820574"/>
              <a:gd name="connsiteX117" fmla="*/ 1373558 w 5767861"/>
              <a:gd name="connsiteY117" fmla="*/ 1609257 h 1820574"/>
              <a:gd name="connsiteX118" fmla="*/ 1373558 w 5767861"/>
              <a:gd name="connsiteY118" fmla="*/ 1332920 h 1820574"/>
              <a:gd name="connsiteX119" fmla="*/ 1365431 w 5767861"/>
              <a:gd name="connsiteY119" fmla="*/ 1308538 h 1820574"/>
              <a:gd name="connsiteX120" fmla="*/ 1343757 w 5767861"/>
              <a:gd name="connsiteY120" fmla="*/ 1308538 h 1820574"/>
              <a:gd name="connsiteX121" fmla="*/ 1330211 w 5767861"/>
              <a:gd name="connsiteY121" fmla="*/ 1135150 h 1820574"/>
              <a:gd name="connsiteX122" fmla="*/ 1311247 w 5767861"/>
              <a:gd name="connsiteY122" fmla="*/ 1135150 h 1820574"/>
              <a:gd name="connsiteX123" fmla="*/ 1297701 w 5767861"/>
              <a:gd name="connsiteY123" fmla="*/ 1308538 h 1820574"/>
              <a:gd name="connsiteX124" fmla="*/ 1276028 w 5767861"/>
              <a:gd name="connsiteY124" fmla="*/ 1308538 h 1820574"/>
              <a:gd name="connsiteX125" fmla="*/ 1267900 w 5767861"/>
              <a:gd name="connsiteY125" fmla="*/ 1332920 h 1820574"/>
              <a:gd name="connsiteX126" fmla="*/ 1267900 w 5767861"/>
              <a:gd name="connsiteY126" fmla="*/ 1414196 h 1820574"/>
              <a:gd name="connsiteX127" fmla="*/ 1197461 w 5767861"/>
              <a:gd name="connsiteY127" fmla="*/ 1414196 h 1820574"/>
              <a:gd name="connsiteX128" fmla="*/ 1197461 w 5767861"/>
              <a:gd name="connsiteY128" fmla="*/ 940088 h 1820574"/>
              <a:gd name="connsiteX129" fmla="*/ 1685115 w 5767861"/>
              <a:gd name="connsiteY129" fmla="*/ 1013236 h 1820574"/>
              <a:gd name="connsiteX130" fmla="*/ 5269371 w 5767861"/>
              <a:gd name="connsiteY130" fmla="*/ 969889 h 1820574"/>
              <a:gd name="connsiteX131" fmla="*/ 5269371 w 5767861"/>
              <a:gd name="connsiteY131" fmla="*/ 1213716 h 1820574"/>
              <a:gd name="connsiteX132" fmla="*/ 5299172 w 5767861"/>
              <a:gd name="connsiteY132" fmla="*/ 1213716 h 1820574"/>
              <a:gd name="connsiteX133" fmla="*/ 5299172 w 5767861"/>
              <a:gd name="connsiteY133" fmla="*/ 1189333 h 1820574"/>
              <a:gd name="connsiteX134" fmla="*/ 5407539 w 5767861"/>
              <a:gd name="connsiteY134" fmla="*/ 1189333 h 1820574"/>
              <a:gd name="connsiteX135" fmla="*/ 5407539 w 5767861"/>
              <a:gd name="connsiteY135" fmla="*/ 1211007 h 1820574"/>
              <a:gd name="connsiteX136" fmla="*/ 5412958 w 5767861"/>
              <a:gd name="connsiteY136" fmla="*/ 1213716 h 1820574"/>
              <a:gd name="connsiteX137" fmla="*/ 5423794 w 5767861"/>
              <a:gd name="connsiteY137" fmla="*/ 1208298 h 1820574"/>
              <a:gd name="connsiteX138" fmla="*/ 5423794 w 5767861"/>
              <a:gd name="connsiteY138" fmla="*/ 1156823 h 1820574"/>
              <a:gd name="connsiteX139" fmla="*/ 5445468 w 5767861"/>
              <a:gd name="connsiteY139" fmla="*/ 1156823 h 1820574"/>
              <a:gd name="connsiteX140" fmla="*/ 5445468 w 5767861"/>
              <a:gd name="connsiteY140" fmla="*/ 1213716 h 1820574"/>
              <a:gd name="connsiteX141" fmla="*/ 5459014 w 5767861"/>
              <a:gd name="connsiteY141" fmla="*/ 1213716 h 1820574"/>
              <a:gd name="connsiteX142" fmla="*/ 5459014 w 5767861"/>
              <a:gd name="connsiteY142" fmla="*/ 1351885 h 1820574"/>
              <a:gd name="connsiteX143" fmla="*/ 5597182 w 5767861"/>
              <a:gd name="connsiteY143" fmla="*/ 1351885 h 1820574"/>
              <a:gd name="connsiteX144" fmla="*/ 5597182 w 5767861"/>
              <a:gd name="connsiteY144" fmla="*/ 1625513 h 1820574"/>
              <a:gd name="connsiteX145" fmla="*/ 5120365 w 5767861"/>
              <a:gd name="connsiteY145" fmla="*/ 1625513 h 1820574"/>
              <a:gd name="connsiteX146" fmla="*/ 5120365 w 5767861"/>
              <a:gd name="connsiteY146" fmla="*/ 875068 h 1820574"/>
              <a:gd name="connsiteX147" fmla="*/ 5269371 w 5767861"/>
              <a:gd name="connsiteY147" fmla="*/ 969889 h 1820574"/>
              <a:gd name="connsiteX148" fmla="*/ 1687824 w 5767861"/>
              <a:gd name="connsiteY148" fmla="*/ 606858 h 1820574"/>
              <a:gd name="connsiteX149" fmla="*/ 1866631 w 5767861"/>
              <a:gd name="connsiteY149" fmla="*/ 563511 h 1820574"/>
              <a:gd name="connsiteX150" fmla="*/ 1861212 w 5767861"/>
              <a:gd name="connsiteY150" fmla="*/ 596021 h 1820574"/>
              <a:gd name="connsiteX151" fmla="*/ 1747426 w 5767861"/>
              <a:gd name="connsiteY151" fmla="*/ 623113 h 1820574"/>
              <a:gd name="connsiteX152" fmla="*/ 1644477 w 5767861"/>
              <a:gd name="connsiteY152" fmla="*/ 631241 h 1820574"/>
              <a:gd name="connsiteX153" fmla="*/ 1492763 w 5767861"/>
              <a:gd name="connsiteY153" fmla="*/ 612276 h 1820574"/>
              <a:gd name="connsiteX154" fmla="*/ 1449416 w 5767861"/>
              <a:gd name="connsiteY154" fmla="*/ 501200 h 1820574"/>
              <a:gd name="connsiteX155" fmla="*/ 1687824 w 5767861"/>
              <a:gd name="connsiteY155" fmla="*/ 606858 h 1820574"/>
              <a:gd name="connsiteX156" fmla="*/ 2251335 w 5767861"/>
              <a:gd name="connsiteY156" fmla="*/ 113786 h 1820574"/>
              <a:gd name="connsiteX157" fmla="*/ 2240499 w 5767861"/>
              <a:gd name="connsiteY157" fmla="*/ 173388 h 1820574"/>
              <a:gd name="connsiteX158" fmla="*/ 2232371 w 5767861"/>
              <a:gd name="connsiteY158" fmla="*/ 184225 h 1820574"/>
              <a:gd name="connsiteX159" fmla="*/ 2224243 w 5767861"/>
              <a:gd name="connsiteY159" fmla="*/ 214026 h 1820574"/>
              <a:gd name="connsiteX160" fmla="*/ 2329902 w 5767861"/>
              <a:gd name="connsiteY160" fmla="*/ 276337 h 1820574"/>
              <a:gd name="connsiteX161" fmla="*/ 2416596 w 5767861"/>
              <a:gd name="connsiteY161" fmla="*/ 360322 h 1820574"/>
              <a:gd name="connsiteX162" fmla="*/ 2527672 w 5767861"/>
              <a:gd name="connsiteY162" fmla="*/ 409087 h 1820574"/>
              <a:gd name="connsiteX163" fmla="*/ 2562892 w 5767861"/>
              <a:gd name="connsiteY163" fmla="*/ 414506 h 1820574"/>
              <a:gd name="connsiteX164" fmla="*/ 2725443 w 5767861"/>
              <a:gd name="connsiteY164" fmla="*/ 455144 h 1820574"/>
              <a:gd name="connsiteX165" fmla="*/ 2763372 w 5767861"/>
              <a:gd name="connsiteY165" fmla="*/ 452434 h 1820574"/>
              <a:gd name="connsiteX166" fmla="*/ 2795882 w 5767861"/>
              <a:gd name="connsiteY166" fmla="*/ 419924 h 1820574"/>
              <a:gd name="connsiteX167" fmla="*/ 2836520 w 5767861"/>
              <a:gd name="connsiteY167" fmla="*/ 392832 h 1820574"/>
              <a:gd name="connsiteX168" fmla="*/ 2847357 w 5767861"/>
              <a:gd name="connsiteY168" fmla="*/ 406378 h 1820574"/>
              <a:gd name="connsiteX169" fmla="*/ 2822974 w 5767861"/>
              <a:gd name="connsiteY169" fmla="*/ 441598 h 1820574"/>
              <a:gd name="connsiteX170" fmla="*/ 2915086 w 5767861"/>
              <a:gd name="connsiteY170" fmla="*/ 465980 h 1820574"/>
              <a:gd name="connsiteX171" fmla="*/ 2869030 w 5767861"/>
              <a:gd name="connsiteY171" fmla="*/ 487654 h 1820574"/>
              <a:gd name="connsiteX172" fmla="*/ 2928632 w 5767861"/>
              <a:gd name="connsiteY172" fmla="*/ 495781 h 1820574"/>
              <a:gd name="connsiteX173" fmla="*/ 2863612 w 5767861"/>
              <a:gd name="connsiteY173" fmla="*/ 509327 h 1820574"/>
              <a:gd name="connsiteX174" fmla="*/ 2917795 w 5767861"/>
              <a:gd name="connsiteY174" fmla="*/ 544547 h 1820574"/>
              <a:gd name="connsiteX175" fmla="*/ 2852775 w 5767861"/>
              <a:gd name="connsiteY175" fmla="*/ 539128 h 1820574"/>
              <a:gd name="connsiteX176" fmla="*/ 2882576 w 5767861"/>
              <a:gd name="connsiteY176" fmla="*/ 579766 h 1820574"/>
              <a:gd name="connsiteX177" fmla="*/ 2822974 w 5767861"/>
              <a:gd name="connsiteY177" fmla="*/ 544547 h 1820574"/>
              <a:gd name="connsiteX178" fmla="*/ 2779627 w 5767861"/>
              <a:gd name="connsiteY178" fmla="*/ 533710 h 1820574"/>
              <a:gd name="connsiteX179" fmla="*/ 2725443 w 5767861"/>
              <a:gd name="connsiteY179" fmla="*/ 525582 h 1820574"/>
              <a:gd name="connsiteX180" fmla="*/ 2608948 w 5767861"/>
              <a:gd name="connsiteY180" fmla="*/ 531001 h 1820574"/>
              <a:gd name="connsiteX181" fmla="*/ 2503290 w 5767861"/>
              <a:gd name="connsiteY181" fmla="*/ 509327 h 1820574"/>
              <a:gd name="connsiteX182" fmla="*/ 2484325 w 5767861"/>
              <a:gd name="connsiteY182" fmla="*/ 493072 h 1820574"/>
              <a:gd name="connsiteX183" fmla="*/ 2362412 w 5767861"/>
              <a:gd name="connsiteY183" fmla="*/ 457853 h 1820574"/>
              <a:gd name="connsiteX184" fmla="*/ 2310937 w 5767861"/>
              <a:gd name="connsiteY184" fmla="*/ 428052 h 1820574"/>
              <a:gd name="connsiteX185" fmla="*/ 2251335 w 5767861"/>
              <a:gd name="connsiteY185" fmla="*/ 566220 h 1820574"/>
              <a:gd name="connsiteX186" fmla="*/ 2275718 w 5767861"/>
              <a:gd name="connsiteY186" fmla="*/ 609567 h 1820574"/>
              <a:gd name="connsiteX187" fmla="*/ 2291973 w 5767861"/>
              <a:gd name="connsiteY187" fmla="*/ 707098 h 1820574"/>
              <a:gd name="connsiteX188" fmla="*/ 2283846 w 5767861"/>
              <a:gd name="connsiteY188" fmla="*/ 780246 h 1820574"/>
              <a:gd name="connsiteX189" fmla="*/ 2199861 w 5767861"/>
              <a:gd name="connsiteY189" fmla="*/ 902159 h 1820574"/>
              <a:gd name="connsiteX190" fmla="*/ 2207988 w 5767861"/>
              <a:gd name="connsiteY190" fmla="*/ 1034910 h 1820574"/>
              <a:gd name="connsiteX191" fmla="*/ 2170060 w 5767861"/>
              <a:gd name="connsiteY191" fmla="*/ 1213716 h 1820574"/>
              <a:gd name="connsiteX192" fmla="*/ 2142968 w 5767861"/>
              <a:gd name="connsiteY192" fmla="*/ 1246226 h 1820574"/>
              <a:gd name="connsiteX193" fmla="*/ 2256754 w 5767861"/>
              <a:gd name="connsiteY193" fmla="*/ 1248936 h 1820574"/>
              <a:gd name="connsiteX194" fmla="*/ 2270300 w 5767861"/>
              <a:gd name="connsiteY194" fmla="*/ 1270609 h 1820574"/>
              <a:gd name="connsiteX195" fmla="*/ 2270300 w 5767861"/>
              <a:gd name="connsiteY195" fmla="*/ 1395232 h 1820574"/>
              <a:gd name="connsiteX196" fmla="*/ 2291973 w 5767861"/>
              <a:gd name="connsiteY196" fmla="*/ 1395232 h 1820574"/>
              <a:gd name="connsiteX197" fmla="*/ 2291973 w 5767861"/>
              <a:gd name="connsiteY197" fmla="*/ 1378977 h 1820574"/>
              <a:gd name="connsiteX198" fmla="*/ 2302810 w 5767861"/>
              <a:gd name="connsiteY198" fmla="*/ 1330211 h 1820574"/>
              <a:gd name="connsiteX199" fmla="*/ 2327193 w 5767861"/>
              <a:gd name="connsiteY199" fmla="*/ 1330211 h 1820574"/>
              <a:gd name="connsiteX200" fmla="*/ 2348866 w 5767861"/>
              <a:gd name="connsiteY200" fmla="*/ 1365431 h 1820574"/>
              <a:gd name="connsiteX201" fmla="*/ 2367830 w 5767861"/>
              <a:gd name="connsiteY201" fmla="*/ 1357303 h 1820574"/>
              <a:gd name="connsiteX202" fmla="*/ 2435560 w 5767861"/>
              <a:gd name="connsiteY202" fmla="*/ 1357303 h 1820574"/>
              <a:gd name="connsiteX203" fmla="*/ 2446397 w 5767861"/>
              <a:gd name="connsiteY203" fmla="*/ 1365431 h 1820574"/>
              <a:gd name="connsiteX204" fmla="*/ 2446397 w 5767861"/>
              <a:gd name="connsiteY204" fmla="*/ 1574038 h 1820574"/>
              <a:gd name="connsiteX205" fmla="*/ 2468070 w 5767861"/>
              <a:gd name="connsiteY205" fmla="*/ 1574038 h 1820574"/>
              <a:gd name="connsiteX206" fmla="*/ 2468070 w 5767861"/>
              <a:gd name="connsiteY206" fmla="*/ 1517145 h 1820574"/>
              <a:gd name="connsiteX207" fmla="*/ 2489744 w 5767861"/>
              <a:gd name="connsiteY207" fmla="*/ 1517145 h 1820574"/>
              <a:gd name="connsiteX208" fmla="*/ 2487035 w 5767861"/>
              <a:gd name="connsiteY208" fmla="*/ 1487344 h 1820574"/>
              <a:gd name="connsiteX209" fmla="*/ 2500581 w 5767861"/>
              <a:gd name="connsiteY209" fmla="*/ 1484635 h 1820574"/>
              <a:gd name="connsiteX210" fmla="*/ 2500581 w 5767861"/>
              <a:gd name="connsiteY210" fmla="*/ 1430451 h 1820574"/>
              <a:gd name="connsiteX211" fmla="*/ 2538509 w 5767861"/>
              <a:gd name="connsiteY211" fmla="*/ 1430451 h 1820574"/>
              <a:gd name="connsiteX212" fmla="*/ 2538509 w 5767861"/>
              <a:gd name="connsiteY212" fmla="*/ 1373558 h 1820574"/>
              <a:gd name="connsiteX213" fmla="*/ 2627912 w 5767861"/>
              <a:gd name="connsiteY213" fmla="*/ 1292283 h 1820574"/>
              <a:gd name="connsiteX214" fmla="*/ 2627912 w 5767861"/>
              <a:gd name="connsiteY214" fmla="*/ 1430451 h 1820574"/>
              <a:gd name="connsiteX215" fmla="*/ 2644167 w 5767861"/>
              <a:gd name="connsiteY215" fmla="*/ 1427742 h 1820574"/>
              <a:gd name="connsiteX216" fmla="*/ 2644167 w 5767861"/>
              <a:gd name="connsiteY216" fmla="*/ 1332920 h 1820574"/>
              <a:gd name="connsiteX217" fmla="*/ 2655004 w 5767861"/>
              <a:gd name="connsiteY217" fmla="*/ 1330211 h 1820574"/>
              <a:gd name="connsiteX218" fmla="*/ 2655004 w 5767861"/>
              <a:gd name="connsiteY218" fmla="*/ 1205589 h 1820574"/>
              <a:gd name="connsiteX219" fmla="*/ 2649586 w 5767861"/>
              <a:gd name="connsiteY219" fmla="*/ 1189333 h 1820574"/>
              <a:gd name="connsiteX220" fmla="*/ 2657713 w 5767861"/>
              <a:gd name="connsiteY220" fmla="*/ 1162242 h 1820574"/>
              <a:gd name="connsiteX221" fmla="*/ 2771499 w 5767861"/>
              <a:gd name="connsiteY221" fmla="*/ 1162242 h 1820574"/>
              <a:gd name="connsiteX222" fmla="*/ 2779627 w 5767861"/>
              <a:gd name="connsiteY222" fmla="*/ 1189333 h 1820574"/>
              <a:gd name="connsiteX223" fmla="*/ 2774209 w 5767861"/>
              <a:gd name="connsiteY223" fmla="*/ 1208298 h 1820574"/>
              <a:gd name="connsiteX224" fmla="*/ 2774209 w 5767861"/>
              <a:gd name="connsiteY224" fmla="*/ 1330211 h 1820574"/>
              <a:gd name="connsiteX225" fmla="*/ 2790464 w 5767861"/>
              <a:gd name="connsiteY225" fmla="*/ 1343757 h 1820574"/>
              <a:gd name="connsiteX226" fmla="*/ 2825683 w 5767861"/>
              <a:gd name="connsiteY226" fmla="*/ 1343757 h 1820574"/>
              <a:gd name="connsiteX227" fmla="*/ 2825683 w 5767861"/>
              <a:gd name="connsiteY227" fmla="*/ 1330211 h 1820574"/>
              <a:gd name="connsiteX228" fmla="*/ 2852775 w 5767861"/>
              <a:gd name="connsiteY228" fmla="*/ 1330211 h 1820574"/>
              <a:gd name="connsiteX229" fmla="*/ 2852775 w 5767861"/>
              <a:gd name="connsiteY229" fmla="*/ 1164951 h 1820574"/>
              <a:gd name="connsiteX230" fmla="*/ 2860903 w 5767861"/>
              <a:gd name="connsiteY230" fmla="*/ 1159532 h 1820574"/>
              <a:gd name="connsiteX231" fmla="*/ 2860903 w 5767861"/>
              <a:gd name="connsiteY231" fmla="*/ 1099930 h 1820574"/>
              <a:gd name="connsiteX232" fmla="*/ 2923214 w 5767861"/>
              <a:gd name="connsiteY232" fmla="*/ 1099930 h 1820574"/>
              <a:gd name="connsiteX233" fmla="*/ 2923214 w 5767861"/>
              <a:gd name="connsiteY233" fmla="*/ 1162242 h 1820574"/>
              <a:gd name="connsiteX234" fmla="*/ 2934051 w 5767861"/>
              <a:gd name="connsiteY234" fmla="*/ 1164951 h 1820574"/>
              <a:gd name="connsiteX235" fmla="*/ 2934051 w 5767861"/>
              <a:gd name="connsiteY235" fmla="*/ 1327502 h 1820574"/>
              <a:gd name="connsiteX236" fmla="*/ 2939469 w 5767861"/>
              <a:gd name="connsiteY236" fmla="*/ 1330211 h 1820574"/>
              <a:gd name="connsiteX237" fmla="*/ 2950306 w 5767861"/>
              <a:gd name="connsiteY237" fmla="*/ 1324793 h 1820574"/>
              <a:gd name="connsiteX238" fmla="*/ 2947597 w 5767861"/>
              <a:gd name="connsiteY238" fmla="*/ 1040328 h 1820574"/>
              <a:gd name="connsiteX239" fmla="*/ 2969270 w 5767861"/>
              <a:gd name="connsiteY239" fmla="*/ 1037619 h 1820574"/>
              <a:gd name="connsiteX240" fmla="*/ 2969270 w 5767861"/>
              <a:gd name="connsiteY240" fmla="*/ 902159 h 1820574"/>
              <a:gd name="connsiteX241" fmla="*/ 2993653 w 5767861"/>
              <a:gd name="connsiteY241" fmla="*/ 896741 h 1820574"/>
              <a:gd name="connsiteX242" fmla="*/ 2993653 w 5767861"/>
              <a:gd name="connsiteY242" fmla="*/ 785664 h 1820574"/>
              <a:gd name="connsiteX243" fmla="*/ 3028872 w 5767861"/>
              <a:gd name="connsiteY243" fmla="*/ 785664 h 1820574"/>
              <a:gd name="connsiteX244" fmla="*/ 3028872 w 5767861"/>
              <a:gd name="connsiteY244" fmla="*/ 720644 h 1820574"/>
              <a:gd name="connsiteX245" fmla="*/ 3042418 w 5767861"/>
              <a:gd name="connsiteY245" fmla="*/ 720644 h 1820574"/>
              <a:gd name="connsiteX246" fmla="*/ 3042418 w 5767861"/>
              <a:gd name="connsiteY246" fmla="*/ 780246 h 1820574"/>
              <a:gd name="connsiteX247" fmla="*/ 3047836 w 5767861"/>
              <a:gd name="connsiteY247" fmla="*/ 788374 h 1820574"/>
              <a:gd name="connsiteX248" fmla="*/ 3047836 w 5767861"/>
              <a:gd name="connsiteY248" fmla="*/ 896741 h 1820574"/>
              <a:gd name="connsiteX249" fmla="*/ 3053255 w 5767861"/>
              <a:gd name="connsiteY249" fmla="*/ 907578 h 1820574"/>
              <a:gd name="connsiteX250" fmla="*/ 3055964 w 5767861"/>
              <a:gd name="connsiteY250" fmla="*/ 1435869 h 1820574"/>
              <a:gd name="connsiteX251" fmla="*/ 3091183 w 5767861"/>
              <a:gd name="connsiteY251" fmla="*/ 1435869 h 1820574"/>
              <a:gd name="connsiteX252" fmla="*/ 3091183 w 5767861"/>
              <a:gd name="connsiteY252" fmla="*/ 1522563 h 1820574"/>
              <a:gd name="connsiteX253" fmla="*/ 3120985 w 5767861"/>
              <a:gd name="connsiteY253" fmla="*/ 1530691 h 1820574"/>
              <a:gd name="connsiteX254" fmla="*/ 3120985 w 5767861"/>
              <a:gd name="connsiteY254" fmla="*/ 1609257 h 1820574"/>
              <a:gd name="connsiteX255" fmla="*/ 3131821 w 5767861"/>
              <a:gd name="connsiteY255" fmla="*/ 1609257 h 1820574"/>
              <a:gd name="connsiteX256" fmla="*/ 3131821 w 5767861"/>
              <a:gd name="connsiteY256" fmla="*/ 1452125 h 1820574"/>
              <a:gd name="connsiteX257" fmla="*/ 3150786 w 5767861"/>
              <a:gd name="connsiteY257" fmla="*/ 1452125 h 1820574"/>
              <a:gd name="connsiteX258" fmla="*/ 3150786 w 5767861"/>
              <a:gd name="connsiteY258" fmla="*/ 1430451 h 1820574"/>
              <a:gd name="connsiteX259" fmla="*/ 3134531 w 5767861"/>
              <a:gd name="connsiteY259" fmla="*/ 1430451 h 1820574"/>
              <a:gd name="connsiteX260" fmla="*/ 3134531 w 5767861"/>
              <a:gd name="connsiteY260" fmla="*/ 1408778 h 1820574"/>
              <a:gd name="connsiteX261" fmla="*/ 3150786 w 5767861"/>
              <a:gd name="connsiteY261" fmla="*/ 1408778 h 1820574"/>
              <a:gd name="connsiteX262" fmla="*/ 3150786 w 5767861"/>
              <a:gd name="connsiteY262" fmla="*/ 1387104 h 1820574"/>
              <a:gd name="connsiteX263" fmla="*/ 3134531 w 5767861"/>
              <a:gd name="connsiteY263" fmla="*/ 1387104 h 1820574"/>
              <a:gd name="connsiteX264" fmla="*/ 3134531 w 5767861"/>
              <a:gd name="connsiteY264" fmla="*/ 1365431 h 1820574"/>
              <a:gd name="connsiteX265" fmla="*/ 3150786 w 5767861"/>
              <a:gd name="connsiteY265" fmla="*/ 1365431 h 1820574"/>
              <a:gd name="connsiteX266" fmla="*/ 3150786 w 5767861"/>
              <a:gd name="connsiteY266" fmla="*/ 1343757 h 1820574"/>
              <a:gd name="connsiteX267" fmla="*/ 3134531 w 5767861"/>
              <a:gd name="connsiteY267" fmla="*/ 1343757 h 1820574"/>
              <a:gd name="connsiteX268" fmla="*/ 3134531 w 5767861"/>
              <a:gd name="connsiteY268" fmla="*/ 1322084 h 1820574"/>
              <a:gd name="connsiteX269" fmla="*/ 3150786 w 5767861"/>
              <a:gd name="connsiteY269" fmla="*/ 1322084 h 1820574"/>
              <a:gd name="connsiteX270" fmla="*/ 3150786 w 5767861"/>
              <a:gd name="connsiteY270" fmla="*/ 1300410 h 1820574"/>
              <a:gd name="connsiteX271" fmla="*/ 3134531 w 5767861"/>
              <a:gd name="connsiteY271" fmla="*/ 1300410 h 1820574"/>
              <a:gd name="connsiteX272" fmla="*/ 3134531 w 5767861"/>
              <a:gd name="connsiteY272" fmla="*/ 1278737 h 1820574"/>
              <a:gd name="connsiteX273" fmla="*/ 3150786 w 5767861"/>
              <a:gd name="connsiteY273" fmla="*/ 1278737 h 1820574"/>
              <a:gd name="connsiteX274" fmla="*/ 3150786 w 5767861"/>
              <a:gd name="connsiteY274" fmla="*/ 1257063 h 1820574"/>
              <a:gd name="connsiteX275" fmla="*/ 3134531 w 5767861"/>
              <a:gd name="connsiteY275" fmla="*/ 1257063 h 1820574"/>
              <a:gd name="connsiteX276" fmla="*/ 3134531 w 5767861"/>
              <a:gd name="connsiteY276" fmla="*/ 1232680 h 1820574"/>
              <a:gd name="connsiteX277" fmla="*/ 3150786 w 5767861"/>
              <a:gd name="connsiteY277" fmla="*/ 1232680 h 1820574"/>
              <a:gd name="connsiteX278" fmla="*/ 3150786 w 5767861"/>
              <a:gd name="connsiteY278" fmla="*/ 1216425 h 1820574"/>
              <a:gd name="connsiteX279" fmla="*/ 3134531 w 5767861"/>
              <a:gd name="connsiteY279" fmla="*/ 1211007 h 1820574"/>
              <a:gd name="connsiteX280" fmla="*/ 3134531 w 5767861"/>
              <a:gd name="connsiteY280" fmla="*/ 1189333 h 1820574"/>
              <a:gd name="connsiteX281" fmla="*/ 3150786 w 5767861"/>
              <a:gd name="connsiteY281" fmla="*/ 1189333 h 1820574"/>
              <a:gd name="connsiteX282" fmla="*/ 3150786 w 5767861"/>
              <a:gd name="connsiteY282" fmla="*/ 1167660 h 1820574"/>
              <a:gd name="connsiteX283" fmla="*/ 3134531 w 5767861"/>
              <a:gd name="connsiteY283" fmla="*/ 1167660 h 1820574"/>
              <a:gd name="connsiteX284" fmla="*/ 3134531 w 5767861"/>
              <a:gd name="connsiteY284" fmla="*/ 1145986 h 1820574"/>
              <a:gd name="connsiteX285" fmla="*/ 3150786 w 5767861"/>
              <a:gd name="connsiteY285" fmla="*/ 1145986 h 1820574"/>
              <a:gd name="connsiteX286" fmla="*/ 3150786 w 5767861"/>
              <a:gd name="connsiteY286" fmla="*/ 1118895 h 1820574"/>
              <a:gd name="connsiteX287" fmla="*/ 3207679 w 5767861"/>
              <a:gd name="connsiteY287" fmla="*/ 1118895 h 1820574"/>
              <a:gd name="connsiteX288" fmla="*/ 3207679 w 5767861"/>
              <a:gd name="connsiteY288" fmla="*/ 623113 h 1820574"/>
              <a:gd name="connsiteX289" fmla="*/ 3280827 w 5767861"/>
              <a:gd name="connsiteY289" fmla="*/ 525582 h 1820574"/>
              <a:gd name="connsiteX290" fmla="*/ 3367521 w 5767861"/>
              <a:gd name="connsiteY290" fmla="*/ 525582 h 1820574"/>
              <a:gd name="connsiteX291" fmla="*/ 3367521 w 5767861"/>
              <a:gd name="connsiteY291" fmla="*/ 409087 h 1820574"/>
              <a:gd name="connsiteX292" fmla="*/ 3391903 w 5767861"/>
              <a:gd name="connsiteY292" fmla="*/ 409087 h 1820574"/>
              <a:gd name="connsiteX293" fmla="*/ 3391903 w 5767861"/>
              <a:gd name="connsiteY293" fmla="*/ 522873 h 1820574"/>
              <a:gd name="connsiteX294" fmla="*/ 3397322 w 5767861"/>
              <a:gd name="connsiteY294" fmla="*/ 525582 h 1820574"/>
              <a:gd name="connsiteX295" fmla="*/ 3405449 w 5767861"/>
              <a:gd name="connsiteY295" fmla="*/ 520164 h 1820574"/>
              <a:gd name="connsiteX296" fmla="*/ 3467761 w 5767861"/>
              <a:gd name="connsiteY296" fmla="*/ 520164 h 1820574"/>
              <a:gd name="connsiteX297" fmla="*/ 3475888 w 5767861"/>
              <a:gd name="connsiteY297" fmla="*/ 1560492 h 1820574"/>
              <a:gd name="connsiteX298" fmla="*/ 3486725 w 5767861"/>
              <a:gd name="connsiteY298" fmla="*/ 1557783 h 1820574"/>
              <a:gd name="connsiteX299" fmla="*/ 3486725 w 5767861"/>
              <a:gd name="connsiteY299" fmla="*/ 1441288 h 1820574"/>
              <a:gd name="connsiteX300" fmla="*/ 3505689 w 5767861"/>
              <a:gd name="connsiteY300" fmla="*/ 1441288 h 1820574"/>
              <a:gd name="connsiteX301" fmla="*/ 3505689 w 5767861"/>
              <a:gd name="connsiteY301" fmla="*/ 633950 h 1820574"/>
              <a:gd name="connsiteX302" fmla="*/ 3538199 w 5767861"/>
              <a:gd name="connsiteY302" fmla="*/ 625822 h 1820574"/>
              <a:gd name="connsiteX303" fmla="*/ 3557164 w 5767861"/>
              <a:gd name="connsiteY303" fmla="*/ 625822 h 1820574"/>
              <a:gd name="connsiteX304" fmla="*/ 3562582 w 5767861"/>
              <a:gd name="connsiteY304" fmla="*/ 631241 h 1820574"/>
              <a:gd name="connsiteX305" fmla="*/ 3649276 w 5767861"/>
              <a:gd name="connsiteY305" fmla="*/ 631241 h 1820574"/>
              <a:gd name="connsiteX306" fmla="*/ 3735970 w 5767861"/>
              <a:gd name="connsiteY306" fmla="*/ 728771 h 1820574"/>
              <a:gd name="connsiteX307" fmla="*/ 3735970 w 5767861"/>
              <a:gd name="connsiteY307" fmla="*/ 1335630 h 1820574"/>
              <a:gd name="connsiteX308" fmla="*/ 3790154 w 5767861"/>
              <a:gd name="connsiteY308" fmla="*/ 1335630 h 1820574"/>
              <a:gd name="connsiteX309" fmla="*/ 3790154 w 5767861"/>
              <a:gd name="connsiteY309" fmla="*/ 1127022 h 1820574"/>
              <a:gd name="connsiteX310" fmla="*/ 3844338 w 5767861"/>
              <a:gd name="connsiteY310" fmla="*/ 1116185 h 1820574"/>
              <a:gd name="connsiteX311" fmla="*/ 3909358 w 5767861"/>
              <a:gd name="connsiteY311" fmla="*/ 1116185 h 1820574"/>
              <a:gd name="connsiteX312" fmla="*/ 3922904 w 5767861"/>
              <a:gd name="connsiteY312" fmla="*/ 1127022 h 1820574"/>
              <a:gd name="connsiteX313" fmla="*/ 3922904 w 5767861"/>
              <a:gd name="connsiteY313" fmla="*/ 1454834 h 1820574"/>
              <a:gd name="connsiteX314" fmla="*/ 3941868 w 5767861"/>
              <a:gd name="connsiteY314" fmla="*/ 1454834 h 1820574"/>
              <a:gd name="connsiteX315" fmla="*/ 3944578 w 5767861"/>
              <a:gd name="connsiteY315" fmla="*/ 1397941 h 1820574"/>
              <a:gd name="connsiteX316" fmla="*/ 3998761 w 5767861"/>
              <a:gd name="connsiteY316" fmla="*/ 1397941 h 1820574"/>
              <a:gd name="connsiteX317" fmla="*/ 3998761 w 5767861"/>
              <a:gd name="connsiteY317" fmla="*/ 1227262 h 1820574"/>
              <a:gd name="connsiteX318" fmla="*/ 4009598 w 5767861"/>
              <a:gd name="connsiteY318" fmla="*/ 1202879 h 1820574"/>
              <a:gd name="connsiteX319" fmla="*/ 4071910 w 5767861"/>
              <a:gd name="connsiteY319" fmla="*/ 1202879 h 1820574"/>
              <a:gd name="connsiteX320" fmla="*/ 4082746 w 5767861"/>
              <a:gd name="connsiteY320" fmla="*/ 1227262 h 1820574"/>
              <a:gd name="connsiteX321" fmla="*/ 4109838 w 5767861"/>
              <a:gd name="connsiteY321" fmla="*/ 1227262 h 1820574"/>
              <a:gd name="connsiteX322" fmla="*/ 4112547 w 5767861"/>
              <a:gd name="connsiteY322" fmla="*/ 1454834 h 1820574"/>
              <a:gd name="connsiteX323" fmla="*/ 4117966 w 5767861"/>
              <a:gd name="connsiteY323" fmla="*/ 1414196 h 1820574"/>
              <a:gd name="connsiteX324" fmla="*/ 4142348 w 5767861"/>
              <a:gd name="connsiteY324" fmla="*/ 1384395 h 1820574"/>
              <a:gd name="connsiteX325" fmla="*/ 4218206 w 5767861"/>
              <a:gd name="connsiteY325" fmla="*/ 1384395 h 1820574"/>
              <a:gd name="connsiteX326" fmla="*/ 4218206 w 5767861"/>
              <a:gd name="connsiteY326" fmla="*/ 1406068 h 1820574"/>
              <a:gd name="connsiteX327" fmla="*/ 4226333 w 5767861"/>
              <a:gd name="connsiteY327" fmla="*/ 1411487 h 1820574"/>
              <a:gd name="connsiteX328" fmla="*/ 4231752 w 5767861"/>
              <a:gd name="connsiteY328" fmla="*/ 1454834 h 1820574"/>
              <a:gd name="connsiteX329" fmla="*/ 4245298 w 5767861"/>
              <a:gd name="connsiteY329" fmla="*/ 1452125 h 1820574"/>
              <a:gd name="connsiteX330" fmla="*/ 4245298 w 5767861"/>
              <a:gd name="connsiteY330" fmla="*/ 1305828 h 1820574"/>
              <a:gd name="connsiteX331" fmla="*/ 4250716 w 5767861"/>
              <a:gd name="connsiteY331" fmla="*/ 1289573 h 1820574"/>
              <a:gd name="connsiteX332" fmla="*/ 4256134 w 5767861"/>
              <a:gd name="connsiteY332" fmla="*/ 1276027 h 1820574"/>
              <a:gd name="connsiteX333" fmla="*/ 4315737 w 5767861"/>
              <a:gd name="connsiteY333" fmla="*/ 1276027 h 1820574"/>
              <a:gd name="connsiteX334" fmla="*/ 4329282 w 5767861"/>
              <a:gd name="connsiteY334" fmla="*/ 1284155 h 1820574"/>
              <a:gd name="connsiteX335" fmla="*/ 4345538 w 5767861"/>
              <a:gd name="connsiteY335" fmla="*/ 1278737 h 1820574"/>
              <a:gd name="connsiteX336" fmla="*/ 4345538 w 5767861"/>
              <a:gd name="connsiteY336" fmla="*/ 1143277 h 1820574"/>
              <a:gd name="connsiteX337" fmla="*/ 4405140 w 5767861"/>
              <a:gd name="connsiteY337" fmla="*/ 1143277 h 1820574"/>
              <a:gd name="connsiteX338" fmla="*/ 4405140 w 5767861"/>
              <a:gd name="connsiteY338" fmla="*/ 1056583 h 1820574"/>
              <a:gd name="connsiteX339" fmla="*/ 4413267 w 5767861"/>
              <a:gd name="connsiteY339" fmla="*/ 1056583 h 1820574"/>
              <a:gd name="connsiteX340" fmla="*/ 4413267 w 5767861"/>
              <a:gd name="connsiteY340" fmla="*/ 1140568 h 1820574"/>
              <a:gd name="connsiteX341" fmla="*/ 4426813 w 5767861"/>
              <a:gd name="connsiteY341" fmla="*/ 1145986 h 1820574"/>
              <a:gd name="connsiteX342" fmla="*/ 4426813 w 5767861"/>
              <a:gd name="connsiteY342" fmla="*/ 1284155 h 1820574"/>
              <a:gd name="connsiteX343" fmla="*/ 4440359 w 5767861"/>
              <a:gd name="connsiteY343" fmla="*/ 1284155 h 1820574"/>
              <a:gd name="connsiteX344" fmla="*/ 4445778 w 5767861"/>
              <a:gd name="connsiteY344" fmla="*/ 1305828 h 1820574"/>
              <a:gd name="connsiteX345" fmla="*/ 4445778 w 5767861"/>
              <a:gd name="connsiteY345" fmla="*/ 1373558 h 1820574"/>
              <a:gd name="connsiteX346" fmla="*/ 4459324 w 5767861"/>
              <a:gd name="connsiteY346" fmla="*/ 1373558 h 1820574"/>
              <a:gd name="connsiteX347" fmla="*/ 4459324 w 5767861"/>
              <a:gd name="connsiteY347" fmla="*/ 1389813 h 1820574"/>
              <a:gd name="connsiteX348" fmla="*/ 4527053 w 5767861"/>
              <a:gd name="connsiteY348" fmla="*/ 1389813 h 1820574"/>
              <a:gd name="connsiteX349" fmla="*/ 4527053 w 5767861"/>
              <a:gd name="connsiteY349" fmla="*/ 1164951 h 1820574"/>
              <a:gd name="connsiteX350" fmla="*/ 4537890 w 5767861"/>
              <a:gd name="connsiteY350" fmla="*/ 1162242 h 1820574"/>
              <a:gd name="connsiteX351" fmla="*/ 4537890 w 5767861"/>
              <a:gd name="connsiteY351" fmla="*/ 1062002 h 1820574"/>
              <a:gd name="connsiteX352" fmla="*/ 4602910 w 5767861"/>
              <a:gd name="connsiteY352" fmla="*/ 1062002 h 1820574"/>
              <a:gd name="connsiteX353" fmla="*/ 4602910 w 5767861"/>
              <a:gd name="connsiteY353" fmla="*/ 1145986 h 1820574"/>
              <a:gd name="connsiteX354" fmla="*/ 4624584 w 5767861"/>
              <a:gd name="connsiteY354" fmla="*/ 1145986 h 1820574"/>
              <a:gd name="connsiteX355" fmla="*/ 4624584 w 5767861"/>
              <a:gd name="connsiteY355" fmla="*/ 1164951 h 1820574"/>
              <a:gd name="connsiteX356" fmla="*/ 4673349 w 5767861"/>
              <a:gd name="connsiteY356" fmla="*/ 1164951 h 1820574"/>
              <a:gd name="connsiteX357" fmla="*/ 4673349 w 5767861"/>
              <a:gd name="connsiteY357" fmla="*/ 1468380 h 1820574"/>
              <a:gd name="connsiteX358" fmla="*/ 4692314 w 5767861"/>
              <a:gd name="connsiteY358" fmla="*/ 1468380 h 1820574"/>
              <a:gd name="connsiteX359" fmla="*/ 4692314 w 5767861"/>
              <a:gd name="connsiteY359" fmla="*/ 1332920 h 1820574"/>
              <a:gd name="connsiteX360" fmla="*/ 4700441 w 5767861"/>
              <a:gd name="connsiteY360" fmla="*/ 1311247 h 1820574"/>
              <a:gd name="connsiteX361" fmla="*/ 4722115 w 5767861"/>
              <a:gd name="connsiteY361" fmla="*/ 1311247 h 1820574"/>
              <a:gd name="connsiteX362" fmla="*/ 4735661 w 5767861"/>
              <a:gd name="connsiteY362" fmla="*/ 1137859 h 1820574"/>
              <a:gd name="connsiteX363" fmla="*/ 4749207 w 5767861"/>
              <a:gd name="connsiteY363" fmla="*/ 1137859 h 1820574"/>
              <a:gd name="connsiteX364" fmla="*/ 4762753 w 5767861"/>
              <a:gd name="connsiteY364" fmla="*/ 1311247 h 1820574"/>
              <a:gd name="connsiteX365" fmla="*/ 4784426 w 5767861"/>
              <a:gd name="connsiteY365" fmla="*/ 1311247 h 1820574"/>
              <a:gd name="connsiteX366" fmla="*/ 4792554 w 5767861"/>
              <a:gd name="connsiteY366" fmla="*/ 1332920 h 1820574"/>
              <a:gd name="connsiteX367" fmla="*/ 4792554 w 5767861"/>
              <a:gd name="connsiteY367" fmla="*/ 1416905 h 1820574"/>
              <a:gd name="connsiteX368" fmla="*/ 4868411 w 5767861"/>
              <a:gd name="connsiteY368" fmla="*/ 1416905 h 1820574"/>
              <a:gd name="connsiteX369" fmla="*/ 4868411 w 5767861"/>
              <a:gd name="connsiteY369" fmla="*/ 910287 h 1820574"/>
              <a:gd name="connsiteX370" fmla="*/ 5009289 w 5767861"/>
              <a:gd name="connsiteY370" fmla="*/ 777537 h 1820574"/>
              <a:gd name="connsiteX371" fmla="*/ 5082437 w 5767861"/>
              <a:gd name="connsiteY371" fmla="*/ 777537 h 1820574"/>
              <a:gd name="connsiteX372" fmla="*/ 5082437 w 5767861"/>
              <a:gd name="connsiteY372" fmla="*/ 715226 h 1820574"/>
              <a:gd name="connsiteX373" fmla="*/ 5090564 w 5767861"/>
              <a:gd name="connsiteY373" fmla="*/ 715226 h 1820574"/>
              <a:gd name="connsiteX374" fmla="*/ 5090564 w 5767861"/>
              <a:gd name="connsiteY374" fmla="*/ 774828 h 1820574"/>
              <a:gd name="connsiteX375" fmla="*/ 5101401 w 5767861"/>
              <a:gd name="connsiteY375" fmla="*/ 777537 h 1820574"/>
              <a:gd name="connsiteX376" fmla="*/ 5101401 w 5767861"/>
              <a:gd name="connsiteY376" fmla="*/ 1625513 h 1820574"/>
              <a:gd name="connsiteX377" fmla="*/ 4849447 w 5767861"/>
              <a:gd name="connsiteY377" fmla="*/ 1625513 h 1820574"/>
              <a:gd name="connsiteX378" fmla="*/ 4833191 w 5767861"/>
              <a:gd name="connsiteY378" fmla="*/ 1636349 h 1820574"/>
              <a:gd name="connsiteX379" fmla="*/ 4846737 w 5767861"/>
              <a:gd name="connsiteY379" fmla="*/ 1644477 h 1820574"/>
              <a:gd name="connsiteX380" fmla="*/ 4830482 w 5767861"/>
              <a:gd name="connsiteY380" fmla="*/ 1666150 h 1820574"/>
              <a:gd name="connsiteX381" fmla="*/ 4844028 w 5767861"/>
              <a:gd name="connsiteY381" fmla="*/ 1668860 h 1820574"/>
              <a:gd name="connsiteX382" fmla="*/ 4659803 w 5767861"/>
              <a:gd name="connsiteY382" fmla="*/ 1668860 h 1820574"/>
              <a:gd name="connsiteX383" fmla="*/ 4670640 w 5767861"/>
              <a:gd name="connsiteY383" fmla="*/ 1663441 h 1820574"/>
              <a:gd name="connsiteX384" fmla="*/ 4659803 w 5767861"/>
              <a:gd name="connsiteY384" fmla="*/ 1647186 h 1820574"/>
              <a:gd name="connsiteX385" fmla="*/ 4670640 w 5767861"/>
              <a:gd name="connsiteY385" fmla="*/ 1639059 h 1820574"/>
              <a:gd name="connsiteX386" fmla="*/ 4657094 w 5767861"/>
              <a:gd name="connsiteY386" fmla="*/ 1625513 h 1820574"/>
              <a:gd name="connsiteX387" fmla="*/ 4638130 w 5767861"/>
              <a:gd name="connsiteY387" fmla="*/ 1625513 h 1820574"/>
              <a:gd name="connsiteX388" fmla="*/ 4638130 w 5767861"/>
              <a:gd name="connsiteY388" fmla="*/ 1649895 h 1820574"/>
              <a:gd name="connsiteX389" fmla="*/ 4654385 w 5767861"/>
              <a:gd name="connsiteY389" fmla="*/ 1649895 h 1820574"/>
              <a:gd name="connsiteX390" fmla="*/ 4654385 w 5767861"/>
              <a:gd name="connsiteY390" fmla="*/ 1668860 h 1820574"/>
              <a:gd name="connsiteX391" fmla="*/ 3901231 w 5767861"/>
              <a:gd name="connsiteY391" fmla="*/ 1671569 h 1820574"/>
              <a:gd name="connsiteX392" fmla="*/ 3949996 w 5767861"/>
              <a:gd name="connsiteY392" fmla="*/ 1674278 h 1820574"/>
              <a:gd name="connsiteX393" fmla="*/ 3893103 w 5767861"/>
              <a:gd name="connsiteY393" fmla="*/ 1671569 h 1820574"/>
              <a:gd name="connsiteX394" fmla="*/ 3887685 w 5767861"/>
              <a:gd name="connsiteY394" fmla="*/ 1668860 h 1820574"/>
              <a:gd name="connsiteX395" fmla="*/ 3735970 w 5767861"/>
              <a:gd name="connsiteY395" fmla="*/ 1668860 h 1820574"/>
              <a:gd name="connsiteX396" fmla="*/ 3730552 w 5767861"/>
              <a:gd name="connsiteY396" fmla="*/ 1674278 h 1820574"/>
              <a:gd name="connsiteX397" fmla="*/ 3676368 w 5767861"/>
              <a:gd name="connsiteY397" fmla="*/ 1674278 h 1820574"/>
              <a:gd name="connsiteX398" fmla="*/ 3660113 w 5767861"/>
              <a:gd name="connsiteY398" fmla="*/ 1668860 h 1820574"/>
              <a:gd name="connsiteX399" fmla="*/ 3646567 w 5767861"/>
              <a:gd name="connsiteY399" fmla="*/ 1674278 h 1820574"/>
              <a:gd name="connsiteX400" fmla="*/ 3589674 w 5767861"/>
              <a:gd name="connsiteY400" fmla="*/ 1674278 h 1820574"/>
              <a:gd name="connsiteX401" fmla="*/ 3584256 w 5767861"/>
              <a:gd name="connsiteY401" fmla="*/ 1668860 h 1820574"/>
              <a:gd name="connsiteX402" fmla="*/ 3578837 w 5767861"/>
              <a:gd name="connsiteY402" fmla="*/ 1674278 h 1820574"/>
              <a:gd name="connsiteX403" fmla="*/ 3251026 w 5767861"/>
              <a:gd name="connsiteY403" fmla="*/ 1674278 h 1820574"/>
              <a:gd name="connsiteX404" fmla="*/ 3240189 w 5767861"/>
              <a:gd name="connsiteY404" fmla="*/ 1668860 h 1820574"/>
              <a:gd name="connsiteX405" fmla="*/ 3232061 w 5767861"/>
              <a:gd name="connsiteY405" fmla="*/ 1674278 h 1820574"/>
              <a:gd name="connsiteX406" fmla="*/ 3137240 w 5767861"/>
              <a:gd name="connsiteY406" fmla="*/ 1674278 h 1820574"/>
              <a:gd name="connsiteX407" fmla="*/ 3129112 w 5767861"/>
              <a:gd name="connsiteY407" fmla="*/ 1668860 h 1820574"/>
              <a:gd name="connsiteX408" fmla="*/ 3120985 w 5767861"/>
              <a:gd name="connsiteY408" fmla="*/ 1674278 h 1820574"/>
              <a:gd name="connsiteX409" fmla="*/ 2942178 w 5767861"/>
              <a:gd name="connsiteY409" fmla="*/ 1674278 h 1820574"/>
              <a:gd name="connsiteX410" fmla="*/ 2934051 w 5767861"/>
              <a:gd name="connsiteY410" fmla="*/ 1668860 h 1820574"/>
              <a:gd name="connsiteX411" fmla="*/ 2925923 w 5767861"/>
              <a:gd name="connsiteY411" fmla="*/ 1674278 h 1820574"/>
              <a:gd name="connsiteX412" fmla="*/ 2831101 w 5767861"/>
              <a:gd name="connsiteY412" fmla="*/ 1674278 h 1820574"/>
              <a:gd name="connsiteX413" fmla="*/ 2820265 w 5767861"/>
              <a:gd name="connsiteY413" fmla="*/ 1668860 h 1820574"/>
              <a:gd name="connsiteX414" fmla="*/ 2812137 w 5767861"/>
              <a:gd name="connsiteY414" fmla="*/ 1674278 h 1820574"/>
              <a:gd name="connsiteX415" fmla="*/ 2481616 w 5767861"/>
              <a:gd name="connsiteY415" fmla="*/ 1674278 h 1820574"/>
              <a:gd name="connsiteX416" fmla="*/ 2476198 w 5767861"/>
              <a:gd name="connsiteY416" fmla="*/ 1668860 h 1820574"/>
              <a:gd name="connsiteX417" fmla="*/ 2470779 w 5767861"/>
              <a:gd name="connsiteY417" fmla="*/ 1674278 h 1820574"/>
              <a:gd name="connsiteX418" fmla="*/ 2416596 w 5767861"/>
              <a:gd name="connsiteY418" fmla="*/ 1674278 h 1820574"/>
              <a:gd name="connsiteX419" fmla="*/ 2400341 w 5767861"/>
              <a:gd name="connsiteY419" fmla="*/ 1668860 h 1820574"/>
              <a:gd name="connsiteX420" fmla="*/ 2386795 w 5767861"/>
              <a:gd name="connsiteY420" fmla="*/ 1674278 h 1820574"/>
              <a:gd name="connsiteX421" fmla="*/ 2329902 w 5767861"/>
              <a:gd name="connsiteY421" fmla="*/ 1674278 h 1820574"/>
              <a:gd name="connsiteX422" fmla="*/ 2324483 w 5767861"/>
              <a:gd name="connsiteY422" fmla="*/ 1668860 h 1820574"/>
              <a:gd name="connsiteX423" fmla="*/ 2172769 w 5767861"/>
              <a:gd name="connsiteY423" fmla="*/ 1668860 h 1820574"/>
              <a:gd name="connsiteX424" fmla="*/ 2167350 w 5767861"/>
              <a:gd name="connsiteY424" fmla="*/ 1674278 h 1820574"/>
              <a:gd name="connsiteX425" fmla="*/ 2159223 w 5767861"/>
              <a:gd name="connsiteY425" fmla="*/ 1674278 h 1820574"/>
              <a:gd name="connsiteX426" fmla="*/ 2161932 w 5767861"/>
              <a:gd name="connsiteY426" fmla="*/ 1668860 h 1820574"/>
              <a:gd name="connsiteX427" fmla="*/ 1866631 w 5767861"/>
              <a:gd name="connsiteY427" fmla="*/ 1668860 h 1820574"/>
              <a:gd name="connsiteX428" fmla="*/ 1855794 w 5767861"/>
              <a:gd name="connsiteY428" fmla="*/ 1625513 h 1820574"/>
              <a:gd name="connsiteX429" fmla="*/ 1855794 w 5767861"/>
              <a:gd name="connsiteY429" fmla="*/ 1414196 h 1820574"/>
              <a:gd name="connsiteX430" fmla="*/ 1945197 w 5767861"/>
              <a:gd name="connsiteY430" fmla="*/ 1414196 h 1820574"/>
              <a:gd name="connsiteX431" fmla="*/ 1942488 w 5767861"/>
              <a:gd name="connsiteY431" fmla="*/ 1430451 h 1820574"/>
              <a:gd name="connsiteX432" fmla="*/ 1950615 w 5767861"/>
              <a:gd name="connsiteY432" fmla="*/ 1433160 h 1820574"/>
              <a:gd name="connsiteX433" fmla="*/ 1950615 w 5767861"/>
              <a:gd name="connsiteY433" fmla="*/ 1381686 h 1820574"/>
              <a:gd name="connsiteX434" fmla="*/ 1901850 w 5767861"/>
              <a:gd name="connsiteY434" fmla="*/ 1311247 h 1820574"/>
              <a:gd name="connsiteX435" fmla="*/ 1928942 w 5767861"/>
              <a:gd name="connsiteY435" fmla="*/ 1173078 h 1820574"/>
              <a:gd name="connsiteX436" fmla="*/ 1896432 w 5767861"/>
              <a:gd name="connsiteY436" fmla="*/ 1259772 h 1820574"/>
              <a:gd name="connsiteX437" fmla="*/ 1858503 w 5767861"/>
              <a:gd name="connsiteY437" fmla="*/ 1341048 h 1820574"/>
              <a:gd name="connsiteX438" fmla="*/ 1834120 w 5767861"/>
              <a:gd name="connsiteY438" fmla="*/ 1443997 h 1820574"/>
              <a:gd name="connsiteX439" fmla="*/ 1823284 w 5767861"/>
              <a:gd name="connsiteY439" fmla="*/ 1462961 h 1820574"/>
              <a:gd name="connsiteX440" fmla="*/ 1831411 w 5767861"/>
              <a:gd name="connsiteY440" fmla="*/ 1481926 h 1820574"/>
              <a:gd name="connsiteX441" fmla="*/ 1831411 w 5767861"/>
              <a:gd name="connsiteY441" fmla="*/ 1625513 h 1820574"/>
              <a:gd name="connsiteX442" fmla="*/ 1779937 w 5767861"/>
              <a:gd name="connsiteY442" fmla="*/ 1625513 h 1820574"/>
              <a:gd name="connsiteX443" fmla="*/ 1779937 w 5767861"/>
              <a:gd name="connsiteY443" fmla="*/ 1712207 h 1820574"/>
              <a:gd name="connsiteX444" fmla="*/ 1785355 w 5767861"/>
              <a:gd name="connsiteY444" fmla="*/ 1771809 h 1820574"/>
              <a:gd name="connsiteX445" fmla="*/ 1796192 w 5767861"/>
              <a:gd name="connsiteY445" fmla="*/ 1801610 h 1820574"/>
              <a:gd name="connsiteX446" fmla="*/ 1744717 w 5767861"/>
              <a:gd name="connsiteY446" fmla="*/ 1820574 h 1820574"/>
              <a:gd name="connsiteX447" fmla="*/ 1687824 w 5767861"/>
              <a:gd name="connsiteY447" fmla="*/ 1790773 h 1820574"/>
              <a:gd name="connsiteX448" fmla="*/ 1698661 w 5767861"/>
              <a:gd name="connsiteY448" fmla="*/ 1706788 h 1820574"/>
              <a:gd name="connsiteX449" fmla="*/ 1714916 w 5767861"/>
              <a:gd name="connsiteY449" fmla="*/ 1647186 h 1820574"/>
              <a:gd name="connsiteX450" fmla="*/ 1714916 w 5767861"/>
              <a:gd name="connsiteY450" fmla="*/ 1625513 h 1820574"/>
              <a:gd name="connsiteX451" fmla="*/ 961762 w 5767861"/>
              <a:gd name="connsiteY451" fmla="*/ 1625513 h 1820574"/>
              <a:gd name="connsiteX452" fmla="*/ 961762 w 5767861"/>
              <a:gd name="connsiteY452" fmla="*/ 875068 h 1820574"/>
              <a:gd name="connsiteX453" fmla="*/ 942797 w 5767861"/>
              <a:gd name="connsiteY453" fmla="*/ 872358 h 1820574"/>
              <a:gd name="connsiteX454" fmla="*/ 942797 w 5767861"/>
              <a:gd name="connsiteY454" fmla="*/ 1625513 h 1820574"/>
              <a:gd name="connsiteX455" fmla="*/ 463271 w 5767861"/>
              <a:gd name="connsiteY455" fmla="*/ 1625513 h 1820574"/>
              <a:gd name="connsiteX456" fmla="*/ 463271 w 5767861"/>
              <a:gd name="connsiteY456" fmla="*/ 1351885 h 1820574"/>
              <a:gd name="connsiteX457" fmla="*/ 604149 w 5767861"/>
              <a:gd name="connsiteY457" fmla="*/ 1351885 h 1820574"/>
              <a:gd name="connsiteX458" fmla="*/ 604149 w 5767861"/>
              <a:gd name="connsiteY458" fmla="*/ 1213716 h 1820574"/>
              <a:gd name="connsiteX459" fmla="*/ 617695 w 5767861"/>
              <a:gd name="connsiteY459" fmla="*/ 1213716 h 1820574"/>
              <a:gd name="connsiteX460" fmla="*/ 617695 w 5767861"/>
              <a:gd name="connsiteY460" fmla="*/ 1156823 h 1820574"/>
              <a:gd name="connsiteX461" fmla="*/ 639368 w 5767861"/>
              <a:gd name="connsiteY461" fmla="*/ 1156823 h 1820574"/>
              <a:gd name="connsiteX462" fmla="*/ 639368 w 5767861"/>
              <a:gd name="connsiteY462" fmla="*/ 1211007 h 1820574"/>
              <a:gd name="connsiteX463" fmla="*/ 652914 w 5767861"/>
              <a:gd name="connsiteY463" fmla="*/ 1213716 h 1820574"/>
              <a:gd name="connsiteX464" fmla="*/ 655623 w 5767861"/>
              <a:gd name="connsiteY464" fmla="*/ 1189333 h 1820574"/>
              <a:gd name="connsiteX465" fmla="*/ 763991 w 5767861"/>
              <a:gd name="connsiteY465" fmla="*/ 1189333 h 1820574"/>
              <a:gd name="connsiteX466" fmla="*/ 763991 w 5767861"/>
              <a:gd name="connsiteY466" fmla="*/ 1213716 h 1820574"/>
              <a:gd name="connsiteX467" fmla="*/ 793792 w 5767861"/>
              <a:gd name="connsiteY467" fmla="*/ 1213716 h 1820574"/>
              <a:gd name="connsiteX468" fmla="*/ 793792 w 5767861"/>
              <a:gd name="connsiteY468" fmla="*/ 969889 h 1820574"/>
              <a:gd name="connsiteX469" fmla="*/ 942797 w 5767861"/>
              <a:gd name="connsiteY469" fmla="*/ 872358 h 1820574"/>
              <a:gd name="connsiteX470" fmla="*/ 0 w 5767861"/>
              <a:gd name="connsiteY470" fmla="*/ 609567 h 1820574"/>
              <a:gd name="connsiteX471" fmla="*/ 829012 w 5767861"/>
              <a:gd name="connsiteY471" fmla="*/ 774828 h 1820574"/>
              <a:gd name="connsiteX472" fmla="*/ 961762 w 5767861"/>
              <a:gd name="connsiteY472" fmla="*/ 820884 h 1820574"/>
              <a:gd name="connsiteX473" fmla="*/ 972598 w 5767861"/>
              <a:gd name="connsiteY473" fmla="*/ 774828 h 1820574"/>
              <a:gd name="connsiteX474" fmla="*/ 972598 w 5767861"/>
              <a:gd name="connsiteY474" fmla="*/ 715226 h 1820574"/>
              <a:gd name="connsiteX475" fmla="*/ 980726 w 5767861"/>
              <a:gd name="connsiteY475" fmla="*/ 715226 h 1820574"/>
              <a:gd name="connsiteX476" fmla="*/ 980726 w 5767861"/>
              <a:gd name="connsiteY476" fmla="*/ 777537 h 1820574"/>
              <a:gd name="connsiteX477" fmla="*/ 1059293 w 5767861"/>
              <a:gd name="connsiteY477" fmla="*/ 777537 h 1820574"/>
              <a:gd name="connsiteX478" fmla="*/ 1189334 w 5767861"/>
              <a:gd name="connsiteY478" fmla="*/ 902159 h 1820574"/>
              <a:gd name="connsiteX479" fmla="*/ 1289573 w 5767861"/>
              <a:gd name="connsiteY479" fmla="*/ 940088 h 1820574"/>
              <a:gd name="connsiteX480" fmla="*/ 1706788 w 5767861"/>
              <a:gd name="connsiteY480" fmla="*/ 1007818 h 1820574"/>
              <a:gd name="connsiteX481" fmla="*/ 1820574 w 5767861"/>
              <a:gd name="connsiteY481" fmla="*/ 999690 h 1820574"/>
              <a:gd name="connsiteX482" fmla="*/ 1831411 w 5767861"/>
              <a:gd name="connsiteY482" fmla="*/ 950925 h 1820574"/>
              <a:gd name="connsiteX483" fmla="*/ 1847666 w 5767861"/>
              <a:gd name="connsiteY483" fmla="*/ 883195 h 1820574"/>
              <a:gd name="connsiteX484" fmla="*/ 1866631 w 5767861"/>
              <a:gd name="connsiteY484" fmla="*/ 837139 h 1820574"/>
              <a:gd name="connsiteX485" fmla="*/ 1893722 w 5767861"/>
              <a:gd name="connsiteY485" fmla="*/ 747736 h 1820574"/>
              <a:gd name="connsiteX486" fmla="*/ 1880176 w 5767861"/>
              <a:gd name="connsiteY486" fmla="*/ 698970 h 1820574"/>
              <a:gd name="connsiteX487" fmla="*/ 1863921 w 5767861"/>
              <a:gd name="connsiteY487" fmla="*/ 680006 h 1820574"/>
              <a:gd name="connsiteX488" fmla="*/ 1861212 w 5767861"/>
              <a:gd name="connsiteY488" fmla="*/ 642077 h 1820574"/>
              <a:gd name="connsiteX489" fmla="*/ 1904559 w 5767861"/>
              <a:gd name="connsiteY489" fmla="*/ 433470 h 1820574"/>
              <a:gd name="connsiteX490" fmla="*/ 1907268 w 5767861"/>
              <a:gd name="connsiteY490" fmla="*/ 363031 h 1820574"/>
              <a:gd name="connsiteX491" fmla="*/ 1809738 w 5767861"/>
              <a:gd name="connsiteY491" fmla="*/ 395541 h 1820574"/>
              <a:gd name="connsiteX492" fmla="*/ 1731171 w 5767861"/>
              <a:gd name="connsiteY492" fmla="*/ 387414 h 1820574"/>
              <a:gd name="connsiteX493" fmla="*/ 1668860 w 5767861"/>
              <a:gd name="connsiteY493" fmla="*/ 395541 h 1820574"/>
              <a:gd name="connsiteX494" fmla="*/ 1622804 w 5767861"/>
              <a:gd name="connsiteY494" fmla="*/ 390123 h 1820574"/>
              <a:gd name="connsiteX495" fmla="*/ 1425033 w 5767861"/>
              <a:gd name="connsiteY495" fmla="*/ 344067 h 1820574"/>
              <a:gd name="connsiteX496" fmla="*/ 1238099 w 5767861"/>
              <a:gd name="connsiteY496" fmla="*/ 314266 h 1820574"/>
              <a:gd name="connsiteX497" fmla="*/ 1273318 w 5767861"/>
              <a:gd name="connsiteY497" fmla="*/ 303429 h 1820574"/>
              <a:gd name="connsiteX498" fmla="*/ 1208298 w 5767861"/>
              <a:gd name="connsiteY498" fmla="*/ 298011 h 1820574"/>
              <a:gd name="connsiteX499" fmla="*/ 1259772 w 5767861"/>
              <a:gd name="connsiteY499" fmla="*/ 279046 h 1820574"/>
              <a:gd name="connsiteX500" fmla="*/ 1186624 w 5767861"/>
              <a:gd name="connsiteY500" fmla="*/ 273628 h 1820574"/>
              <a:gd name="connsiteX501" fmla="*/ 1183915 w 5767861"/>
              <a:gd name="connsiteY501" fmla="*/ 268210 h 1820574"/>
              <a:gd name="connsiteX502" fmla="*/ 1194752 w 5767861"/>
              <a:gd name="connsiteY502" fmla="*/ 262791 h 1820574"/>
              <a:gd name="connsiteX503" fmla="*/ 1257063 w 5767861"/>
              <a:gd name="connsiteY503" fmla="*/ 262791 h 1820574"/>
              <a:gd name="connsiteX504" fmla="*/ 1200170 w 5767861"/>
              <a:gd name="connsiteY504" fmla="*/ 243827 h 1820574"/>
              <a:gd name="connsiteX505" fmla="*/ 1219135 w 5767861"/>
              <a:gd name="connsiteY505" fmla="*/ 235699 h 1820574"/>
              <a:gd name="connsiteX506" fmla="*/ 1294992 w 5767861"/>
              <a:gd name="connsiteY506" fmla="*/ 249245 h 1820574"/>
              <a:gd name="connsiteX507" fmla="*/ 1322084 w 5767861"/>
              <a:gd name="connsiteY507" fmla="*/ 238409 h 1820574"/>
              <a:gd name="connsiteX508" fmla="*/ 1292283 w 5767861"/>
              <a:gd name="connsiteY508" fmla="*/ 197771 h 1820574"/>
              <a:gd name="connsiteX509" fmla="*/ 1294992 w 5767861"/>
              <a:gd name="connsiteY509" fmla="*/ 184225 h 1820574"/>
              <a:gd name="connsiteX510" fmla="*/ 1408778 w 5767861"/>
              <a:gd name="connsiteY510" fmla="*/ 276337 h 1820574"/>
              <a:gd name="connsiteX511" fmla="*/ 1517145 w 5767861"/>
              <a:gd name="connsiteY511" fmla="*/ 289883 h 1820574"/>
              <a:gd name="connsiteX512" fmla="*/ 1641768 w 5767861"/>
              <a:gd name="connsiteY512" fmla="*/ 289883 h 1820574"/>
              <a:gd name="connsiteX513" fmla="*/ 1695952 w 5767861"/>
              <a:gd name="connsiteY513" fmla="*/ 300720 h 1820574"/>
              <a:gd name="connsiteX514" fmla="*/ 1728462 w 5767861"/>
              <a:gd name="connsiteY514" fmla="*/ 284465 h 1820574"/>
              <a:gd name="connsiteX515" fmla="*/ 1847666 w 5767861"/>
              <a:gd name="connsiteY515" fmla="*/ 273628 h 1820574"/>
              <a:gd name="connsiteX516" fmla="*/ 1874758 w 5767861"/>
              <a:gd name="connsiteY516" fmla="*/ 251954 h 1820574"/>
              <a:gd name="connsiteX517" fmla="*/ 1964161 w 5767861"/>
              <a:gd name="connsiteY517" fmla="*/ 214026 h 1820574"/>
              <a:gd name="connsiteX518" fmla="*/ 2007508 w 5767861"/>
              <a:gd name="connsiteY518" fmla="*/ 222153 h 1820574"/>
              <a:gd name="connsiteX519" fmla="*/ 2034600 w 5767861"/>
              <a:gd name="connsiteY519" fmla="*/ 211317 h 1820574"/>
              <a:gd name="connsiteX520" fmla="*/ 2099621 w 5767861"/>
              <a:gd name="connsiteY520" fmla="*/ 205898 h 1820574"/>
              <a:gd name="connsiteX521" fmla="*/ 2102330 w 5767861"/>
              <a:gd name="connsiteY521" fmla="*/ 170679 h 1820574"/>
              <a:gd name="connsiteX522" fmla="*/ 2099621 w 5767861"/>
              <a:gd name="connsiteY522" fmla="*/ 159842 h 1820574"/>
              <a:gd name="connsiteX523" fmla="*/ 2080656 w 5767861"/>
              <a:gd name="connsiteY523" fmla="*/ 121913 h 1820574"/>
              <a:gd name="connsiteX524" fmla="*/ 2080656 w 5767861"/>
              <a:gd name="connsiteY524" fmla="*/ 116495 h 1820574"/>
              <a:gd name="connsiteX525" fmla="*/ 2091493 w 5767861"/>
              <a:gd name="connsiteY525" fmla="*/ 92112 h 1820574"/>
              <a:gd name="connsiteX526" fmla="*/ 2091493 w 5767861"/>
              <a:gd name="connsiteY526" fmla="*/ 81276 h 1820574"/>
              <a:gd name="connsiteX527" fmla="*/ 2178187 w 5767861"/>
              <a:gd name="connsiteY527" fmla="*/ 0 h 1820574"/>
              <a:gd name="connsiteX528" fmla="*/ 2251335 w 5767861"/>
              <a:gd name="connsiteY528" fmla="*/ 113786 h 182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</a:cxnLst>
            <a:rect l="l" t="t" r="r" b="b"/>
            <a:pathLst>
              <a:path w="5767861" h="1820574">
                <a:moveTo>
                  <a:pt x="2822974" y="1649895"/>
                </a:moveTo>
                <a:cubicBezTo>
                  <a:pt x="2822974" y="1649895"/>
                  <a:pt x="2820265" y="1652604"/>
                  <a:pt x="2814846" y="1652604"/>
                </a:cubicBezTo>
                <a:lnTo>
                  <a:pt x="2814846" y="1641768"/>
                </a:lnTo>
                <a:cubicBezTo>
                  <a:pt x="2820265" y="1644477"/>
                  <a:pt x="2820265" y="1647186"/>
                  <a:pt x="2822974" y="1649895"/>
                </a:cubicBezTo>
                <a:close/>
                <a:moveTo>
                  <a:pt x="4567691" y="1647186"/>
                </a:moveTo>
                <a:lnTo>
                  <a:pt x="4556854" y="1647186"/>
                </a:lnTo>
                <a:cubicBezTo>
                  <a:pt x="4556854" y="1636349"/>
                  <a:pt x="4559563" y="1630931"/>
                  <a:pt x="4564982" y="1628222"/>
                </a:cubicBezTo>
                <a:cubicBezTo>
                  <a:pt x="4564982" y="1630931"/>
                  <a:pt x="4567691" y="1636349"/>
                  <a:pt x="4567691" y="1647186"/>
                </a:cubicBezTo>
                <a:close/>
                <a:moveTo>
                  <a:pt x="2822974" y="1560492"/>
                </a:moveTo>
                <a:lnTo>
                  <a:pt x="2822974" y="1574038"/>
                </a:lnTo>
                <a:cubicBezTo>
                  <a:pt x="2820265" y="1571329"/>
                  <a:pt x="2814846" y="1565910"/>
                  <a:pt x="2814846" y="1560492"/>
                </a:cubicBezTo>
                <a:lnTo>
                  <a:pt x="2822974" y="1560492"/>
                </a:lnTo>
                <a:close/>
                <a:moveTo>
                  <a:pt x="2822974" y="1522563"/>
                </a:moveTo>
                <a:lnTo>
                  <a:pt x="2822974" y="1536109"/>
                </a:lnTo>
                <a:lnTo>
                  <a:pt x="2814846" y="1536109"/>
                </a:lnTo>
                <a:lnTo>
                  <a:pt x="2814846" y="1522563"/>
                </a:lnTo>
                <a:lnTo>
                  <a:pt x="2822974" y="1522563"/>
                </a:lnTo>
                <a:close/>
                <a:moveTo>
                  <a:pt x="5767861" y="1490053"/>
                </a:moveTo>
                <a:lnTo>
                  <a:pt x="5767861" y="1511727"/>
                </a:lnTo>
                <a:cubicBezTo>
                  <a:pt x="5765152" y="1514436"/>
                  <a:pt x="5762443" y="1514436"/>
                  <a:pt x="5762443" y="1522563"/>
                </a:cubicBezTo>
                <a:cubicBezTo>
                  <a:pt x="5762443" y="1527982"/>
                  <a:pt x="5767861" y="1536109"/>
                  <a:pt x="5767861" y="1541528"/>
                </a:cubicBezTo>
                <a:cubicBezTo>
                  <a:pt x="5767861" y="1549655"/>
                  <a:pt x="5762443" y="1555074"/>
                  <a:pt x="5762443" y="1560492"/>
                </a:cubicBezTo>
                <a:cubicBezTo>
                  <a:pt x="5762443" y="1568620"/>
                  <a:pt x="5767861" y="1574038"/>
                  <a:pt x="5767861" y="1579456"/>
                </a:cubicBezTo>
                <a:cubicBezTo>
                  <a:pt x="5767861" y="1587584"/>
                  <a:pt x="5762443" y="1593002"/>
                  <a:pt x="5762443" y="1601130"/>
                </a:cubicBezTo>
                <a:cubicBezTo>
                  <a:pt x="5762443" y="1606548"/>
                  <a:pt x="5767861" y="1606548"/>
                  <a:pt x="5767861" y="1611967"/>
                </a:cubicBezTo>
                <a:cubicBezTo>
                  <a:pt x="5767861" y="1620094"/>
                  <a:pt x="5765152" y="1622803"/>
                  <a:pt x="5765152" y="1625513"/>
                </a:cubicBezTo>
                <a:lnTo>
                  <a:pt x="5621565" y="1625513"/>
                </a:lnTo>
                <a:cubicBezTo>
                  <a:pt x="5621565" y="1617385"/>
                  <a:pt x="5624274" y="1606548"/>
                  <a:pt x="5624274" y="1601130"/>
                </a:cubicBezTo>
                <a:cubicBezTo>
                  <a:pt x="5624274" y="1593002"/>
                  <a:pt x="5618856" y="1576747"/>
                  <a:pt x="5618856" y="1568620"/>
                </a:cubicBezTo>
                <a:cubicBezTo>
                  <a:pt x="5618856" y="1563201"/>
                  <a:pt x="5624274" y="1568620"/>
                  <a:pt x="5624274" y="1560492"/>
                </a:cubicBezTo>
                <a:cubicBezTo>
                  <a:pt x="5624274" y="1555074"/>
                  <a:pt x="5618856" y="1549655"/>
                  <a:pt x="5618856" y="1541528"/>
                </a:cubicBezTo>
                <a:cubicBezTo>
                  <a:pt x="5618856" y="1536109"/>
                  <a:pt x="5624274" y="1527982"/>
                  <a:pt x="5624274" y="1522563"/>
                </a:cubicBezTo>
                <a:cubicBezTo>
                  <a:pt x="5624274" y="1514436"/>
                  <a:pt x="5621565" y="1514436"/>
                  <a:pt x="5618856" y="1514436"/>
                </a:cubicBezTo>
                <a:lnTo>
                  <a:pt x="5618856" y="1490053"/>
                </a:lnTo>
                <a:lnTo>
                  <a:pt x="5767861" y="1490053"/>
                </a:lnTo>
                <a:close/>
                <a:moveTo>
                  <a:pt x="444307" y="1490053"/>
                </a:moveTo>
                <a:lnTo>
                  <a:pt x="444307" y="1511727"/>
                </a:lnTo>
                <a:cubicBezTo>
                  <a:pt x="441598" y="1514436"/>
                  <a:pt x="438888" y="1514436"/>
                  <a:pt x="438888" y="1522563"/>
                </a:cubicBezTo>
                <a:cubicBezTo>
                  <a:pt x="438888" y="1527982"/>
                  <a:pt x="444307" y="1536109"/>
                  <a:pt x="444307" y="1541528"/>
                </a:cubicBezTo>
                <a:cubicBezTo>
                  <a:pt x="444307" y="1549655"/>
                  <a:pt x="438888" y="1555074"/>
                  <a:pt x="438888" y="1560492"/>
                </a:cubicBezTo>
                <a:cubicBezTo>
                  <a:pt x="438888" y="1568620"/>
                  <a:pt x="444307" y="1563201"/>
                  <a:pt x="444307" y="1568620"/>
                </a:cubicBezTo>
                <a:cubicBezTo>
                  <a:pt x="444307" y="1590293"/>
                  <a:pt x="430761" y="1584875"/>
                  <a:pt x="441598" y="1625513"/>
                </a:cubicBezTo>
                <a:lnTo>
                  <a:pt x="298011" y="1625513"/>
                </a:lnTo>
                <a:cubicBezTo>
                  <a:pt x="298011" y="1622803"/>
                  <a:pt x="295301" y="1620094"/>
                  <a:pt x="295301" y="1611967"/>
                </a:cubicBezTo>
                <a:cubicBezTo>
                  <a:pt x="295301" y="1606548"/>
                  <a:pt x="300720" y="1606548"/>
                  <a:pt x="300720" y="1601130"/>
                </a:cubicBezTo>
                <a:cubicBezTo>
                  <a:pt x="300720" y="1593002"/>
                  <a:pt x="295301" y="1587584"/>
                  <a:pt x="295301" y="1579456"/>
                </a:cubicBezTo>
                <a:cubicBezTo>
                  <a:pt x="295301" y="1574038"/>
                  <a:pt x="300720" y="1568620"/>
                  <a:pt x="300720" y="1560492"/>
                </a:cubicBezTo>
                <a:cubicBezTo>
                  <a:pt x="300720" y="1555074"/>
                  <a:pt x="295301" y="1549655"/>
                  <a:pt x="295301" y="1541528"/>
                </a:cubicBezTo>
                <a:cubicBezTo>
                  <a:pt x="295301" y="1536109"/>
                  <a:pt x="300720" y="1527982"/>
                  <a:pt x="300720" y="1522563"/>
                </a:cubicBezTo>
                <a:cubicBezTo>
                  <a:pt x="300720" y="1514436"/>
                  <a:pt x="298011" y="1514436"/>
                  <a:pt x="295301" y="1514436"/>
                </a:cubicBezTo>
                <a:lnTo>
                  <a:pt x="295301" y="1490053"/>
                </a:lnTo>
                <a:lnTo>
                  <a:pt x="444307" y="1490053"/>
                </a:lnTo>
                <a:close/>
                <a:moveTo>
                  <a:pt x="2822974" y="1484635"/>
                </a:moveTo>
                <a:lnTo>
                  <a:pt x="2820265" y="1498181"/>
                </a:lnTo>
                <a:cubicBezTo>
                  <a:pt x="2817556" y="1498181"/>
                  <a:pt x="2814846" y="1495472"/>
                  <a:pt x="2812137" y="1492762"/>
                </a:cubicBezTo>
                <a:lnTo>
                  <a:pt x="2812137" y="1484635"/>
                </a:lnTo>
                <a:lnTo>
                  <a:pt x="2822974" y="1484635"/>
                </a:lnTo>
                <a:close/>
                <a:moveTo>
                  <a:pt x="2790464" y="1492762"/>
                </a:moveTo>
                <a:cubicBezTo>
                  <a:pt x="2790464" y="1490053"/>
                  <a:pt x="2790464" y="1484635"/>
                  <a:pt x="2793173" y="1484635"/>
                </a:cubicBezTo>
                <a:cubicBezTo>
                  <a:pt x="2793173" y="1487344"/>
                  <a:pt x="2793173" y="1492762"/>
                  <a:pt x="2790464" y="1492762"/>
                </a:cubicBezTo>
                <a:close/>
                <a:moveTo>
                  <a:pt x="2822974" y="1443997"/>
                </a:moveTo>
                <a:lnTo>
                  <a:pt x="2822974" y="1457543"/>
                </a:lnTo>
                <a:lnTo>
                  <a:pt x="2790464" y="1457543"/>
                </a:lnTo>
                <a:lnTo>
                  <a:pt x="2790464" y="1443997"/>
                </a:lnTo>
                <a:lnTo>
                  <a:pt x="2822974" y="1443997"/>
                </a:lnTo>
                <a:close/>
                <a:moveTo>
                  <a:pt x="2822974" y="1406068"/>
                </a:moveTo>
                <a:lnTo>
                  <a:pt x="2822974" y="1419614"/>
                </a:lnTo>
                <a:lnTo>
                  <a:pt x="2790464" y="1419614"/>
                </a:lnTo>
                <a:lnTo>
                  <a:pt x="2790464" y="1406068"/>
                </a:lnTo>
                <a:lnTo>
                  <a:pt x="2822974" y="1406068"/>
                </a:lnTo>
                <a:close/>
                <a:moveTo>
                  <a:pt x="2822974" y="1365431"/>
                </a:moveTo>
                <a:lnTo>
                  <a:pt x="2822974" y="1378977"/>
                </a:lnTo>
                <a:lnTo>
                  <a:pt x="2790464" y="1378977"/>
                </a:lnTo>
                <a:lnTo>
                  <a:pt x="2790464" y="1365431"/>
                </a:lnTo>
                <a:lnTo>
                  <a:pt x="2822974" y="1365431"/>
                </a:lnTo>
                <a:close/>
                <a:moveTo>
                  <a:pt x="2021054" y="1224553"/>
                </a:moveTo>
                <a:cubicBezTo>
                  <a:pt x="2048146" y="1240808"/>
                  <a:pt x="2088784" y="1262481"/>
                  <a:pt x="2113167" y="1262481"/>
                </a:cubicBezTo>
                <a:lnTo>
                  <a:pt x="2113167" y="1411487"/>
                </a:lnTo>
                <a:lnTo>
                  <a:pt x="2048146" y="1349175"/>
                </a:lnTo>
                <a:cubicBezTo>
                  <a:pt x="2045437" y="1351885"/>
                  <a:pt x="2040019" y="1357303"/>
                  <a:pt x="2034600" y="1360012"/>
                </a:cubicBezTo>
                <a:lnTo>
                  <a:pt x="2034600" y="1308538"/>
                </a:lnTo>
                <a:lnTo>
                  <a:pt x="2002090" y="1308538"/>
                </a:lnTo>
                <a:cubicBezTo>
                  <a:pt x="2002090" y="1273318"/>
                  <a:pt x="2004799" y="1248936"/>
                  <a:pt x="2002090" y="1224553"/>
                </a:cubicBezTo>
                <a:lnTo>
                  <a:pt x="2021054" y="1224553"/>
                </a:lnTo>
                <a:close/>
                <a:moveTo>
                  <a:pt x="2040019" y="1075548"/>
                </a:moveTo>
                <a:cubicBezTo>
                  <a:pt x="2042728" y="1078257"/>
                  <a:pt x="2042728" y="1086384"/>
                  <a:pt x="2042728" y="1094512"/>
                </a:cubicBezTo>
                <a:cubicBezTo>
                  <a:pt x="2042728" y="1116185"/>
                  <a:pt x="2040019" y="1124313"/>
                  <a:pt x="2018345" y="1124313"/>
                </a:cubicBezTo>
                <a:cubicBezTo>
                  <a:pt x="1993962" y="1124313"/>
                  <a:pt x="2002090" y="1080966"/>
                  <a:pt x="1969580" y="1080966"/>
                </a:cubicBezTo>
                <a:cubicBezTo>
                  <a:pt x="1974998" y="1067420"/>
                  <a:pt x="1988544" y="1051165"/>
                  <a:pt x="1996672" y="1037619"/>
                </a:cubicBezTo>
                <a:cubicBezTo>
                  <a:pt x="2002090" y="1026782"/>
                  <a:pt x="2007508" y="1013236"/>
                  <a:pt x="2012927" y="1005109"/>
                </a:cubicBezTo>
                <a:cubicBezTo>
                  <a:pt x="2018345" y="1024073"/>
                  <a:pt x="2026473" y="1045746"/>
                  <a:pt x="2040019" y="1075548"/>
                </a:cubicBezTo>
                <a:close/>
                <a:moveTo>
                  <a:pt x="1685115" y="1013236"/>
                </a:moveTo>
                <a:lnTo>
                  <a:pt x="1820574" y="1010527"/>
                </a:lnTo>
                <a:lnTo>
                  <a:pt x="1820574" y="1029491"/>
                </a:lnTo>
                <a:cubicBezTo>
                  <a:pt x="1815156" y="1075548"/>
                  <a:pt x="1809738" y="1121604"/>
                  <a:pt x="1801610" y="1167660"/>
                </a:cubicBezTo>
                <a:cubicBezTo>
                  <a:pt x="1796192" y="1197461"/>
                  <a:pt x="1790773" y="1229971"/>
                  <a:pt x="1779937" y="1262481"/>
                </a:cubicBezTo>
                <a:cubicBezTo>
                  <a:pt x="1771809" y="1292283"/>
                  <a:pt x="1747426" y="1322084"/>
                  <a:pt x="1736589" y="1351885"/>
                </a:cubicBezTo>
                <a:cubicBezTo>
                  <a:pt x="1723044" y="1387104"/>
                  <a:pt x="1723044" y="1435869"/>
                  <a:pt x="1728462" y="1479216"/>
                </a:cubicBezTo>
                <a:lnTo>
                  <a:pt x="1679697" y="1479216"/>
                </a:lnTo>
                <a:cubicBezTo>
                  <a:pt x="1679697" y="1476507"/>
                  <a:pt x="1679697" y="1471089"/>
                  <a:pt x="1676987" y="1468380"/>
                </a:cubicBezTo>
                <a:lnTo>
                  <a:pt x="1658023" y="1468380"/>
                </a:lnTo>
                <a:lnTo>
                  <a:pt x="1658023" y="1549655"/>
                </a:lnTo>
                <a:lnTo>
                  <a:pt x="1622804" y="1549655"/>
                </a:lnTo>
                <a:lnTo>
                  <a:pt x="1622804" y="1387104"/>
                </a:lnTo>
                <a:cubicBezTo>
                  <a:pt x="1617385" y="1387104"/>
                  <a:pt x="1617385" y="1378977"/>
                  <a:pt x="1614676" y="1370849"/>
                </a:cubicBezTo>
                <a:lnTo>
                  <a:pt x="1603839" y="1370849"/>
                </a:lnTo>
                <a:cubicBezTo>
                  <a:pt x="1601130" y="1376267"/>
                  <a:pt x="1601130" y="1381686"/>
                  <a:pt x="1601130" y="1387104"/>
                </a:cubicBezTo>
                <a:lnTo>
                  <a:pt x="1536110" y="1387104"/>
                </a:lnTo>
                <a:lnTo>
                  <a:pt x="1536110" y="1164951"/>
                </a:lnTo>
                <a:cubicBezTo>
                  <a:pt x="1533400" y="1162242"/>
                  <a:pt x="1530691" y="1162242"/>
                  <a:pt x="1527982" y="1162242"/>
                </a:cubicBezTo>
                <a:lnTo>
                  <a:pt x="1527982" y="1059292"/>
                </a:lnTo>
                <a:lnTo>
                  <a:pt x="1457543" y="1059292"/>
                </a:lnTo>
                <a:lnTo>
                  <a:pt x="1457543" y="1143277"/>
                </a:lnTo>
                <a:lnTo>
                  <a:pt x="1435870" y="1143277"/>
                </a:lnTo>
                <a:lnTo>
                  <a:pt x="1435870" y="1162242"/>
                </a:lnTo>
                <a:lnTo>
                  <a:pt x="1387104" y="1162242"/>
                </a:lnTo>
                <a:lnTo>
                  <a:pt x="1387104" y="1609257"/>
                </a:lnTo>
                <a:lnTo>
                  <a:pt x="1373558" y="1609257"/>
                </a:lnTo>
                <a:lnTo>
                  <a:pt x="1373558" y="1332920"/>
                </a:lnTo>
                <a:cubicBezTo>
                  <a:pt x="1357303" y="1327502"/>
                  <a:pt x="1365431" y="1319374"/>
                  <a:pt x="1365431" y="1308538"/>
                </a:cubicBezTo>
                <a:lnTo>
                  <a:pt x="1343757" y="1308538"/>
                </a:lnTo>
                <a:lnTo>
                  <a:pt x="1330211" y="1135150"/>
                </a:lnTo>
                <a:lnTo>
                  <a:pt x="1311247" y="1135150"/>
                </a:lnTo>
                <a:lnTo>
                  <a:pt x="1297701" y="1308538"/>
                </a:lnTo>
                <a:lnTo>
                  <a:pt x="1276028" y="1308538"/>
                </a:lnTo>
                <a:cubicBezTo>
                  <a:pt x="1276028" y="1311247"/>
                  <a:pt x="1278737" y="1324793"/>
                  <a:pt x="1267900" y="1332920"/>
                </a:cubicBezTo>
                <a:lnTo>
                  <a:pt x="1267900" y="1414196"/>
                </a:lnTo>
                <a:lnTo>
                  <a:pt x="1197461" y="1414196"/>
                </a:lnTo>
                <a:lnTo>
                  <a:pt x="1197461" y="940088"/>
                </a:lnTo>
                <a:cubicBezTo>
                  <a:pt x="1303119" y="964471"/>
                  <a:pt x="1549656" y="1013236"/>
                  <a:pt x="1685115" y="1013236"/>
                </a:cubicBezTo>
                <a:close/>
                <a:moveTo>
                  <a:pt x="5269371" y="969889"/>
                </a:moveTo>
                <a:lnTo>
                  <a:pt x="5269371" y="1213716"/>
                </a:lnTo>
                <a:lnTo>
                  <a:pt x="5299172" y="1213716"/>
                </a:lnTo>
                <a:lnTo>
                  <a:pt x="5299172" y="1189333"/>
                </a:lnTo>
                <a:lnTo>
                  <a:pt x="5407539" y="1189333"/>
                </a:lnTo>
                <a:lnTo>
                  <a:pt x="5407539" y="1211007"/>
                </a:lnTo>
                <a:cubicBezTo>
                  <a:pt x="5410248" y="1213716"/>
                  <a:pt x="5407539" y="1213716"/>
                  <a:pt x="5412958" y="1213716"/>
                </a:cubicBezTo>
                <a:cubicBezTo>
                  <a:pt x="5421085" y="1213716"/>
                  <a:pt x="5421085" y="1211007"/>
                  <a:pt x="5423794" y="1208298"/>
                </a:cubicBezTo>
                <a:lnTo>
                  <a:pt x="5423794" y="1156823"/>
                </a:lnTo>
                <a:lnTo>
                  <a:pt x="5445468" y="1156823"/>
                </a:lnTo>
                <a:lnTo>
                  <a:pt x="5445468" y="1213716"/>
                </a:lnTo>
                <a:lnTo>
                  <a:pt x="5459014" y="1213716"/>
                </a:lnTo>
                <a:lnTo>
                  <a:pt x="5459014" y="1351885"/>
                </a:lnTo>
                <a:lnTo>
                  <a:pt x="5597182" y="1351885"/>
                </a:lnTo>
                <a:lnTo>
                  <a:pt x="5597182" y="1625513"/>
                </a:lnTo>
                <a:lnTo>
                  <a:pt x="5120365" y="1625513"/>
                </a:lnTo>
                <a:lnTo>
                  <a:pt x="5120365" y="875068"/>
                </a:lnTo>
                <a:lnTo>
                  <a:pt x="5269371" y="969889"/>
                </a:lnTo>
                <a:close/>
                <a:moveTo>
                  <a:pt x="1687824" y="606858"/>
                </a:moveTo>
                <a:cubicBezTo>
                  <a:pt x="1744717" y="606858"/>
                  <a:pt x="1807028" y="585185"/>
                  <a:pt x="1866631" y="563511"/>
                </a:cubicBezTo>
                <a:cubicBezTo>
                  <a:pt x="1866631" y="574348"/>
                  <a:pt x="1863921" y="585185"/>
                  <a:pt x="1861212" y="596021"/>
                </a:cubicBezTo>
                <a:cubicBezTo>
                  <a:pt x="1828702" y="609567"/>
                  <a:pt x="1779937" y="617695"/>
                  <a:pt x="1747426" y="623113"/>
                </a:cubicBezTo>
                <a:cubicBezTo>
                  <a:pt x="1714916" y="628532"/>
                  <a:pt x="1652605" y="631241"/>
                  <a:pt x="1644477" y="631241"/>
                </a:cubicBezTo>
                <a:cubicBezTo>
                  <a:pt x="1590293" y="631241"/>
                  <a:pt x="1552365" y="625822"/>
                  <a:pt x="1492763" y="612276"/>
                </a:cubicBezTo>
                <a:cubicBezTo>
                  <a:pt x="1476507" y="577057"/>
                  <a:pt x="1462962" y="539128"/>
                  <a:pt x="1449416" y="501200"/>
                </a:cubicBezTo>
                <a:cubicBezTo>
                  <a:pt x="1517145" y="547256"/>
                  <a:pt x="1614676" y="606858"/>
                  <a:pt x="1687824" y="606858"/>
                </a:cubicBezTo>
                <a:close/>
                <a:moveTo>
                  <a:pt x="2251335" y="113786"/>
                </a:moveTo>
                <a:cubicBezTo>
                  <a:pt x="2251335" y="132750"/>
                  <a:pt x="2251335" y="149005"/>
                  <a:pt x="2240499" y="173388"/>
                </a:cubicBezTo>
                <a:cubicBezTo>
                  <a:pt x="2240499" y="176097"/>
                  <a:pt x="2232371" y="178806"/>
                  <a:pt x="2232371" y="184225"/>
                </a:cubicBezTo>
                <a:cubicBezTo>
                  <a:pt x="2229662" y="192352"/>
                  <a:pt x="2224243" y="208607"/>
                  <a:pt x="2224243" y="214026"/>
                </a:cubicBezTo>
                <a:cubicBezTo>
                  <a:pt x="2224243" y="238409"/>
                  <a:pt x="2319065" y="270919"/>
                  <a:pt x="2329902" y="276337"/>
                </a:cubicBezTo>
                <a:cubicBezTo>
                  <a:pt x="2362412" y="292592"/>
                  <a:pt x="2381376" y="335939"/>
                  <a:pt x="2416596" y="360322"/>
                </a:cubicBezTo>
                <a:cubicBezTo>
                  <a:pt x="2446397" y="384705"/>
                  <a:pt x="2487035" y="395541"/>
                  <a:pt x="2527672" y="409087"/>
                </a:cubicBezTo>
                <a:cubicBezTo>
                  <a:pt x="2535800" y="411797"/>
                  <a:pt x="2552055" y="411797"/>
                  <a:pt x="2562892" y="414506"/>
                </a:cubicBezTo>
                <a:cubicBezTo>
                  <a:pt x="2633331" y="433470"/>
                  <a:pt x="2663132" y="455144"/>
                  <a:pt x="2725443" y="455144"/>
                </a:cubicBezTo>
                <a:cubicBezTo>
                  <a:pt x="2730862" y="455144"/>
                  <a:pt x="2749826" y="457853"/>
                  <a:pt x="2763372" y="452434"/>
                </a:cubicBezTo>
                <a:cubicBezTo>
                  <a:pt x="2774209" y="449725"/>
                  <a:pt x="2779627" y="430761"/>
                  <a:pt x="2795882" y="419924"/>
                </a:cubicBezTo>
                <a:cubicBezTo>
                  <a:pt x="2801300" y="414506"/>
                  <a:pt x="2831101" y="406378"/>
                  <a:pt x="2836520" y="392832"/>
                </a:cubicBezTo>
                <a:cubicBezTo>
                  <a:pt x="2841938" y="395541"/>
                  <a:pt x="2847357" y="398251"/>
                  <a:pt x="2847357" y="406378"/>
                </a:cubicBezTo>
                <a:cubicBezTo>
                  <a:pt x="2847357" y="417215"/>
                  <a:pt x="2836520" y="422633"/>
                  <a:pt x="2822974" y="441598"/>
                </a:cubicBezTo>
                <a:cubicBezTo>
                  <a:pt x="2844647" y="479526"/>
                  <a:pt x="2882576" y="447016"/>
                  <a:pt x="2915086" y="465980"/>
                </a:cubicBezTo>
                <a:cubicBezTo>
                  <a:pt x="2901540" y="482235"/>
                  <a:pt x="2882576" y="465980"/>
                  <a:pt x="2869030" y="487654"/>
                </a:cubicBezTo>
                <a:cubicBezTo>
                  <a:pt x="2887994" y="487654"/>
                  <a:pt x="2909668" y="490363"/>
                  <a:pt x="2928632" y="495781"/>
                </a:cubicBezTo>
                <a:cubicBezTo>
                  <a:pt x="2915086" y="514746"/>
                  <a:pt x="2879867" y="498491"/>
                  <a:pt x="2863612" y="509327"/>
                </a:cubicBezTo>
                <a:cubicBezTo>
                  <a:pt x="2879867" y="522873"/>
                  <a:pt x="2898831" y="531001"/>
                  <a:pt x="2917795" y="544547"/>
                </a:cubicBezTo>
                <a:cubicBezTo>
                  <a:pt x="2879867" y="552674"/>
                  <a:pt x="2877158" y="533710"/>
                  <a:pt x="2852775" y="539128"/>
                </a:cubicBezTo>
                <a:cubicBezTo>
                  <a:pt x="2863612" y="552674"/>
                  <a:pt x="2874448" y="566220"/>
                  <a:pt x="2882576" y="579766"/>
                </a:cubicBezTo>
                <a:cubicBezTo>
                  <a:pt x="2858193" y="574348"/>
                  <a:pt x="2841938" y="549965"/>
                  <a:pt x="2822974" y="544547"/>
                </a:cubicBezTo>
                <a:cubicBezTo>
                  <a:pt x="2809428" y="539128"/>
                  <a:pt x="2790464" y="539128"/>
                  <a:pt x="2779627" y="533710"/>
                </a:cubicBezTo>
                <a:cubicBezTo>
                  <a:pt x="2760663" y="525582"/>
                  <a:pt x="2741698" y="525582"/>
                  <a:pt x="2725443" y="525582"/>
                </a:cubicBezTo>
                <a:lnTo>
                  <a:pt x="2608948" y="531001"/>
                </a:lnTo>
                <a:cubicBezTo>
                  <a:pt x="2573729" y="525582"/>
                  <a:pt x="2535800" y="520164"/>
                  <a:pt x="2503290" y="509327"/>
                </a:cubicBezTo>
                <a:cubicBezTo>
                  <a:pt x="2495162" y="506618"/>
                  <a:pt x="2492453" y="495781"/>
                  <a:pt x="2484325" y="493072"/>
                </a:cubicBezTo>
                <a:cubicBezTo>
                  <a:pt x="2443688" y="479526"/>
                  <a:pt x="2400341" y="474108"/>
                  <a:pt x="2362412" y="457853"/>
                </a:cubicBezTo>
                <a:cubicBezTo>
                  <a:pt x="2343448" y="452434"/>
                  <a:pt x="2327193" y="436179"/>
                  <a:pt x="2310937" y="428052"/>
                </a:cubicBezTo>
                <a:cubicBezTo>
                  <a:pt x="2291973" y="455144"/>
                  <a:pt x="2251335" y="528292"/>
                  <a:pt x="2251335" y="566220"/>
                </a:cubicBezTo>
                <a:cubicBezTo>
                  <a:pt x="2251335" y="571639"/>
                  <a:pt x="2270300" y="593312"/>
                  <a:pt x="2275718" y="609567"/>
                </a:cubicBezTo>
                <a:cubicBezTo>
                  <a:pt x="2294682" y="663751"/>
                  <a:pt x="2291973" y="661042"/>
                  <a:pt x="2291973" y="707098"/>
                </a:cubicBezTo>
                <a:cubicBezTo>
                  <a:pt x="2291973" y="712516"/>
                  <a:pt x="2291973" y="755863"/>
                  <a:pt x="2283846" y="780246"/>
                </a:cubicBezTo>
                <a:cubicBezTo>
                  <a:pt x="2262172" y="858812"/>
                  <a:pt x="2199861" y="891323"/>
                  <a:pt x="2199861" y="902159"/>
                </a:cubicBezTo>
                <a:lnTo>
                  <a:pt x="2207988" y="1034910"/>
                </a:lnTo>
                <a:cubicBezTo>
                  <a:pt x="2205279" y="1094512"/>
                  <a:pt x="2197151" y="1156823"/>
                  <a:pt x="2170060" y="1213716"/>
                </a:cubicBezTo>
                <a:cubicBezTo>
                  <a:pt x="2164641" y="1224553"/>
                  <a:pt x="2153804" y="1235390"/>
                  <a:pt x="2142968" y="1246226"/>
                </a:cubicBezTo>
                <a:cubicBezTo>
                  <a:pt x="2145677" y="1248936"/>
                  <a:pt x="2151095" y="1248936"/>
                  <a:pt x="2256754" y="1248936"/>
                </a:cubicBezTo>
                <a:cubicBezTo>
                  <a:pt x="2256754" y="1251645"/>
                  <a:pt x="2251335" y="1273318"/>
                  <a:pt x="2270300" y="1270609"/>
                </a:cubicBezTo>
                <a:lnTo>
                  <a:pt x="2270300" y="1395232"/>
                </a:lnTo>
                <a:lnTo>
                  <a:pt x="2291973" y="1395232"/>
                </a:lnTo>
                <a:cubicBezTo>
                  <a:pt x="2283846" y="1395232"/>
                  <a:pt x="2291973" y="1384395"/>
                  <a:pt x="2291973" y="1378977"/>
                </a:cubicBezTo>
                <a:cubicBezTo>
                  <a:pt x="2294682" y="1357303"/>
                  <a:pt x="2305519" y="1354594"/>
                  <a:pt x="2302810" y="1330211"/>
                </a:cubicBezTo>
                <a:lnTo>
                  <a:pt x="2327193" y="1330211"/>
                </a:lnTo>
                <a:cubicBezTo>
                  <a:pt x="2321774" y="1357303"/>
                  <a:pt x="2332611" y="1365431"/>
                  <a:pt x="2348866" y="1365431"/>
                </a:cubicBezTo>
                <a:cubicBezTo>
                  <a:pt x="2351575" y="1365431"/>
                  <a:pt x="2362412" y="1362721"/>
                  <a:pt x="2367830" y="1357303"/>
                </a:cubicBezTo>
                <a:lnTo>
                  <a:pt x="2435560" y="1357303"/>
                </a:lnTo>
                <a:cubicBezTo>
                  <a:pt x="2438269" y="1360012"/>
                  <a:pt x="2440978" y="1365431"/>
                  <a:pt x="2446397" y="1365431"/>
                </a:cubicBezTo>
                <a:lnTo>
                  <a:pt x="2446397" y="1574038"/>
                </a:lnTo>
                <a:lnTo>
                  <a:pt x="2468070" y="1574038"/>
                </a:lnTo>
                <a:lnTo>
                  <a:pt x="2468070" y="1517145"/>
                </a:lnTo>
                <a:lnTo>
                  <a:pt x="2489744" y="1517145"/>
                </a:lnTo>
                <a:cubicBezTo>
                  <a:pt x="2489744" y="1509018"/>
                  <a:pt x="2489744" y="1498181"/>
                  <a:pt x="2487035" y="1487344"/>
                </a:cubicBezTo>
                <a:cubicBezTo>
                  <a:pt x="2489744" y="1484635"/>
                  <a:pt x="2495162" y="1484635"/>
                  <a:pt x="2500581" y="1484635"/>
                </a:cubicBezTo>
                <a:lnTo>
                  <a:pt x="2500581" y="1430451"/>
                </a:lnTo>
                <a:lnTo>
                  <a:pt x="2538509" y="1430451"/>
                </a:lnTo>
                <a:lnTo>
                  <a:pt x="2538509" y="1373558"/>
                </a:lnTo>
                <a:lnTo>
                  <a:pt x="2627912" y="1292283"/>
                </a:lnTo>
                <a:lnTo>
                  <a:pt x="2627912" y="1430451"/>
                </a:lnTo>
                <a:lnTo>
                  <a:pt x="2644167" y="1427742"/>
                </a:lnTo>
                <a:lnTo>
                  <a:pt x="2644167" y="1332920"/>
                </a:lnTo>
                <a:cubicBezTo>
                  <a:pt x="2646877" y="1332920"/>
                  <a:pt x="2652295" y="1332920"/>
                  <a:pt x="2655004" y="1330211"/>
                </a:cubicBezTo>
                <a:lnTo>
                  <a:pt x="2655004" y="1205589"/>
                </a:lnTo>
                <a:cubicBezTo>
                  <a:pt x="2649586" y="1200170"/>
                  <a:pt x="2649586" y="1192043"/>
                  <a:pt x="2649586" y="1189333"/>
                </a:cubicBezTo>
                <a:cubicBezTo>
                  <a:pt x="2649586" y="1164951"/>
                  <a:pt x="2646877" y="1186624"/>
                  <a:pt x="2657713" y="1162242"/>
                </a:cubicBezTo>
                <a:lnTo>
                  <a:pt x="2771499" y="1162242"/>
                </a:lnTo>
                <a:cubicBezTo>
                  <a:pt x="2779627" y="1186624"/>
                  <a:pt x="2779627" y="1164951"/>
                  <a:pt x="2779627" y="1189333"/>
                </a:cubicBezTo>
                <a:cubicBezTo>
                  <a:pt x="2779627" y="1194752"/>
                  <a:pt x="2774209" y="1205589"/>
                  <a:pt x="2774209" y="1208298"/>
                </a:cubicBezTo>
                <a:lnTo>
                  <a:pt x="2774209" y="1330211"/>
                </a:lnTo>
                <a:cubicBezTo>
                  <a:pt x="2776918" y="1332920"/>
                  <a:pt x="2782336" y="1332920"/>
                  <a:pt x="2790464" y="1343757"/>
                </a:cubicBezTo>
                <a:lnTo>
                  <a:pt x="2825683" y="1343757"/>
                </a:lnTo>
                <a:lnTo>
                  <a:pt x="2825683" y="1330211"/>
                </a:lnTo>
                <a:lnTo>
                  <a:pt x="2852775" y="1330211"/>
                </a:lnTo>
                <a:lnTo>
                  <a:pt x="2852775" y="1164951"/>
                </a:lnTo>
                <a:cubicBezTo>
                  <a:pt x="2855484" y="1164951"/>
                  <a:pt x="2858193" y="1162242"/>
                  <a:pt x="2860903" y="1159532"/>
                </a:cubicBezTo>
                <a:lnTo>
                  <a:pt x="2860903" y="1099930"/>
                </a:lnTo>
                <a:lnTo>
                  <a:pt x="2923214" y="1099930"/>
                </a:lnTo>
                <a:lnTo>
                  <a:pt x="2923214" y="1162242"/>
                </a:lnTo>
                <a:cubicBezTo>
                  <a:pt x="2925923" y="1164951"/>
                  <a:pt x="2931341" y="1164951"/>
                  <a:pt x="2934051" y="1164951"/>
                </a:cubicBezTo>
                <a:lnTo>
                  <a:pt x="2934051" y="1327502"/>
                </a:lnTo>
                <a:cubicBezTo>
                  <a:pt x="2936760" y="1330211"/>
                  <a:pt x="2934051" y="1330211"/>
                  <a:pt x="2939469" y="1330211"/>
                </a:cubicBezTo>
                <a:cubicBezTo>
                  <a:pt x="2947597" y="1330211"/>
                  <a:pt x="2947597" y="1327502"/>
                  <a:pt x="2950306" y="1324793"/>
                </a:cubicBezTo>
                <a:lnTo>
                  <a:pt x="2947597" y="1040328"/>
                </a:lnTo>
                <a:cubicBezTo>
                  <a:pt x="2953015" y="1037619"/>
                  <a:pt x="2961142" y="1037619"/>
                  <a:pt x="2969270" y="1037619"/>
                </a:cubicBezTo>
                <a:lnTo>
                  <a:pt x="2969270" y="902159"/>
                </a:lnTo>
                <a:cubicBezTo>
                  <a:pt x="2977398" y="899450"/>
                  <a:pt x="2985525" y="904869"/>
                  <a:pt x="2993653" y="896741"/>
                </a:cubicBezTo>
                <a:lnTo>
                  <a:pt x="2993653" y="785664"/>
                </a:lnTo>
                <a:cubicBezTo>
                  <a:pt x="3004489" y="788374"/>
                  <a:pt x="3018035" y="788374"/>
                  <a:pt x="3028872" y="785664"/>
                </a:cubicBezTo>
                <a:lnTo>
                  <a:pt x="3028872" y="720644"/>
                </a:lnTo>
                <a:lnTo>
                  <a:pt x="3042418" y="720644"/>
                </a:lnTo>
                <a:lnTo>
                  <a:pt x="3042418" y="780246"/>
                </a:lnTo>
                <a:cubicBezTo>
                  <a:pt x="3042418" y="780246"/>
                  <a:pt x="3045127" y="785664"/>
                  <a:pt x="3047836" y="788374"/>
                </a:cubicBezTo>
                <a:lnTo>
                  <a:pt x="3047836" y="896741"/>
                </a:lnTo>
                <a:cubicBezTo>
                  <a:pt x="3050546" y="902159"/>
                  <a:pt x="3053255" y="904869"/>
                  <a:pt x="3053255" y="907578"/>
                </a:cubicBezTo>
                <a:lnTo>
                  <a:pt x="3055964" y="1435869"/>
                </a:lnTo>
                <a:cubicBezTo>
                  <a:pt x="3066801" y="1438579"/>
                  <a:pt x="3080347" y="1438579"/>
                  <a:pt x="3091183" y="1435869"/>
                </a:cubicBezTo>
                <a:lnTo>
                  <a:pt x="3091183" y="1522563"/>
                </a:lnTo>
                <a:cubicBezTo>
                  <a:pt x="3099311" y="1525273"/>
                  <a:pt x="3112857" y="1514436"/>
                  <a:pt x="3120985" y="1530691"/>
                </a:cubicBezTo>
                <a:lnTo>
                  <a:pt x="3120985" y="1609257"/>
                </a:lnTo>
                <a:lnTo>
                  <a:pt x="3131821" y="1609257"/>
                </a:lnTo>
                <a:cubicBezTo>
                  <a:pt x="3134531" y="1593002"/>
                  <a:pt x="3137240" y="1574038"/>
                  <a:pt x="3131821" y="1452125"/>
                </a:cubicBezTo>
                <a:lnTo>
                  <a:pt x="3150786" y="1452125"/>
                </a:lnTo>
                <a:lnTo>
                  <a:pt x="3150786" y="1430451"/>
                </a:lnTo>
                <a:lnTo>
                  <a:pt x="3134531" y="1430451"/>
                </a:lnTo>
                <a:lnTo>
                  <a:pt x="3134531" y="1408778"/>
                </a:lnTo>
                <a:lnTo>
                  <a:pt x="3150786" y="1408778"/>
                </a:lnTo>
                <a:lnTo>
                  <a:pt x="3150786" y="1387104"/>
                </a:lnTo>
                <a:lnTo>
                  <a:pt x="3134531" y="1387104"/>
                </a:lnTo>
                <a:lnTo>
                  <a:pt x="3134531" y="1365431"/>
                </a:lnTo>
                <a:lnTo>
                  <a:pt x="3150786" y="1365431"/>
                </a:lnTo>
                <a:lnTo>
                  <a:pt x="3150786" y="1343757"/>
                </a:lnTo>
                <a:lnTo>
                  <a:pt x="3134531" y="1343757"/>
                </a:lnTo>
                <a:lnTo>
                  <a:pt x="3134531" y="1322084"/>
                </a:lnTo>
                <a:lnTo>
                  <a:pt x="3150786" y="1322084"/>
                </a:lnTo>
                <a:lnTo>
                  <a:pt x="3150786" y="1300410"/>
                </a:lnTo>
                <a:lnTo>
                  <a:pt x="3134531" y="1300410"/>
                </a:lnTo>
                <a:lnTo>
                  <a:pt x="3134531" y="1278737"/>
                </a:lnTo>
                <a:lnTo>
                  <a:pt x="3150786" y="1278737"/>
                </a:lnTo>
                <a:lnTo>
                  <a:pt x="3150786" y="1257063"/>
                </a:lnTo>
                <a:lnTo>
                  <a:pt x="3134531" y="1257063"/>
                </a:lnTo>
                <a:lnTo>
                  <a:pt x="3134531" y="1232680"/>
                </a:lnTo>
                <a:lnTo>
                  <a:pt x="3150786" y="1232680"/>
                </a:lnTo>
                <a:lnTo>
                  <a:pt x="3150786" y="1216425"/>
                </a:lnTo>
                <a:cubicBezTo>
                  <a:pt x="3145367" y="1211007"/>
                  <a:pt x="3139949" y="1211007"/>
                  <a:pt x="3134531" y="1211007"/>
                </a:cubicBezTo>
                <a:lnTo>
                  <a:pt x="3134531" y="1189333"/>
                </a:lnTo>
                <a:lnTo>
                  <a:pt x="3150786" y="1189333"/>
                </a:lnTo>
                <a:lnTo>
                  <a:pt x="3150786" y="1167660"/>
                </a:lnTo>
                <a:lnTo>
                  <a:pt x="3134531" y="1167660"/>
                </a:lnTo>
                <a:lnTo>
                  <a:pt x="3134531" y="1145986"/>
                </a:lnTo>
                <a:lnTo>
                  <a:pt x="3150786" y="1145986"/>
                </a:lnTo>
                <a:lnTo>
                  <a:pt x="3150786" y="1118895"/>
                </a:lnTo>
                <a:lnTo>
                  <a:pt x="3207679" y="1118895"/>
                </a:lnTo>
                <a:lnTo>
                  <a:pt x="3207679" y="623113"/>
                </a:lnTo>
                <a:lnTo>
                  <a:pt x="3280827" y="525582"/>
                </a:lnTo>
                <a:lnTo>
                  <a:pt x="3367521" y="525582"/>
                </a:lnTo>
                <a:cubicBezTo>
                  <a:pt x="3370230" y="520164"/>
                  <a:pt x="3367521" y="514746"/>
                  <a:pt x="3367521" y="409087"/>
                </a:cubicBezTo>
                <a:lnTo>
                  <a:pt x="3391903" y="409087"/>
                </a:lnTo>
                <a:lnTo>
                  <a:pt x="3391903" y="522873"/>
                </a:lnTo>
                <a:cubicBezTo>
                  <a:pt x="3391903" y="522873"/>
                  <a:pt x="3389194" y="525582"/>
                  <a:pt x="3397322" y="525582"/>
                </a:cubicBezTo>
                <a:cubicBezTo>
                  <a:pt x="3402740" y="525582"/>
                  <a:pt x="3397322" y="520164"/>
                  <a:pt x="3405449" y="520164"/>
                </a:cubicBezTo>
                <a:lnTo>
                  <a:pt x="3467761" y="520164"/>
                </a:lnTo>
                <a:lnTo>
                  <a:pt x="3475888" y="1560492"/>
                </a:lnTo>
                <a:lnTo>
                  <a:pt x="3486725" y="1557783"/>
                </a:lnTo>
                <a:lnTo>
                  <a:pt x="3486725" y="1441288"/>
                </a:lnTo>
                <a:lnTo>
                  <a:pt x="3505689" y="1441288"/>
                </a:lnTo>
                <a:lnTo>
                  <a:pt x="3505689" y="633950"/>
                </a:lnTo>
                <a:cubicBezTo>
                  <a:pt x="3524654" y="623113"/>
                  <a:pt x="3521944" y="625822"/>
                  <a:pt x="3538199" y="625822"/>
                </a:cubicBezTo>
                <a:lnTo>
                  <a:pt x="3557164" y="625822"/>
                </a:lnTo>
                <a:cubicBezTo>
                  <a:pt x="3557164" y="625822"/>
                  <a:pt x="3554455" y="631241"/>
                  <a:pt x="3562582" y="631241"/>
                </a:cubicBezTo>
                <a:lnTo>
                  <a:pt x="3649276" y="631241"/>
                </a:lnTo>
                <a:cubicBezTo>
                  <a:pt x="3679077" y="663751"/>
                  <a:pt x="3708878" y="696261"/>
                  <a:pt x="3735970" y="728771"/>
                </a:cubicBezTo>
                <a:lnTo>
                  <a:pt x="3735970" y="1335630"/>
                </a:lnTo>
                <a:lnTo>
                  <a:pt x="3790154" y="1335630"/>
                </a:lnTo>
                <a:lnTo>
                  <a:pt x="3790154" y="1127022"/>
                </a:lnTo>
                <a:cubicBezTo>
                  <a:pt x="3803700" y="1127022"/>
                  <a:pt x="3833501" y="1124313"/>
                  <a:pt x="3844338" y="1116185"/>
                </a:cubicBezTo>
                <a:lnTo>
                  <a:pt x="3909358" y="1116185"/>
                </a:lnTo>
                <a:cubicBezTo>
                  <a:pt x="3912067" y="1121604"/>
                  <a:pt x="3917486" y="1124313"/>
                  <a:pt x="3922904" y="1127022"/>
                </a:cubicBezTo>
                <a:lnTo>
                  <a:pt x="3922904" y="1454834"/>
                </a:lnTo>
                <a:lnTo>
                  <a:pt x="3941868" y="1454834"/>
                </a:lnTo>
                <a:lnTo>
                  <a:pt x="3944578" y="1397941"/>
                </a:lnTo>
                <a:cubicBezTo>
                  <a:pt x="3960833" y="1400650"/>
                  <a:pt x="3979797" y="1400650"/>
                  <a:pt x="3998761" y="1397941"/>
                </a:cubicBezTo>
                <a:lnTo>
                  <a:pt x="3998761" y="1227262"/>
                </a:lnTo>
                <a:cubicBezTo>
                  <a:pt x="4001471" y="1219134"/>
                  <a:pt x="4004180" y="1211007"/>
                  <a:pt x="4009598" y="1202879"/>
                </a:cubicBezTo>
                <a:lnTo>
                  <a:pt x="4071910" y="1202879"/>
                </a:lnTo>
                <a:cubicBezTo>
                  <a:pt x="4071910" y="1216425"/>
                  <a:pt x="4085455" y="1205589"/>
                  <a:pt x="4082746" y="1227262"/>
                </a:cubicBezTo>
                <a:lnTo>
                  <a:pt x="4109838" y="1227262"/>
                </a:lnTo>
                <a:lnTo>
                  <a:pt x="4112547" y="1454834"/>
                </a:lnTo>
                <a:cubicBezTo>
                  <a:pt x="4120675" y="1441288"/>
                  <a:pt x="4117966" y="1427742"/>
                  <a:pt x="4117966" y="1414196"/>
                </a:cubicBezTo>
                <a:cubicBezTo>
                  <a:pt x="4134221" y="1414196"/>
                  <a:pt x="4147767" y="1400650"/>
                  <a:pt x="4142348" y="1384395"/>
                </a:cubicBezTo>
                <a:lnTo>
                  <a:pt x="4218206" y="1384395"/>
                </a:lnTo>
                <a:lnTo>
                  <a:pt x="4218206" y="1406068"/>
                </a:lnTo>
                <a:cubicBezTo>
                  <a:pt x="4220915" y="1408778"/>
                  <a:pt x="4226333" y="1408778"/>
                  <a:pt x="4226333" y="1411487"/>
                </a:cubicBezTo>
                <a:cubicBezTo>
                  <a:pt x="4229043" y="1425033"/>
                  <a:pt x="4229043" y="1441288"/>
                  <a:pt x="4231752" y="1454834"/>
                </a:cubicBezTo>
                <a:lnTo>
                  <a:pt x="4245298" y="1452125"/>
                </a:lnTo>
                <a:lnTo>
                  <a:pt x="4245298" y="1305828"/>
                </a:lnTo>
                <a:lnTo>
                  <a:pt x="4250716" y="1289573"/>
                </a:lnTo>
                <a:cubicBezTo>
                  <a:pt x="4250716" y="1284155"/>
                  <a:pt x="4256134" y="1281446"/>
                  <a:pt x="4256134" y="1276027"/>
                </a:cubicBezTo>
                <a:cubicBezTo>
                  <a:pt x="4258844" y="1273318"/>
                  <a:pt x="4264262" y="1276027"/>
                  <a:pt x="4315737" y="1276027"/>
                </a:cubicBezTo>
                <a:cubicBezTo>
                  <a:pt x="4321155" y="1284155"/>
                  <a:pt x="4326573" y="1284155"/>
                  <a:pt x="4329282" y="1284155"/>
                </a:cubicBezTo>
                <a:cubicBezTo>
                  <a:pt x="4334701" y="1284155"/>
                  <a:pt x="4340119" y="1284155"/>
                  <a:pt x="4345538" y="1278737"/>
                </a:cubicBezTo>
                <a:lnTo>
                  <a:pt x="4345538" y="1143277"/>
                </a:lnTo>
                <a:lnTo>
                  <a:pt x="4405140" y="1143277"/>
                </a:lnTo>
                <a:lnTo>
                  <a:pt x="4405140" y="1056583"/>
                </a:lnTo>
                <a:lnTo>
                  <a:pt x="4413267" y="1056583"/>
                </a:lnTo>
                <a:lnTo>
                  <a:pt x="4413267" y="1140568"/>
                </a:lnTo>
                <a:cubicBezTo>
                  <a:pt x="4415976" y="1143277"/>
                  <a:pt x="4421395" y="1143277"/>
                  <a:pt x="4426813" y="1145986"/>
                </a:cubicBezTo>
                <a:lnTo>
                  <a:pt x="4426813" y="1284155"/>
                </a:lnTo>
                <a:lnTo>
                  <a:pt x="4440359" y="1284155"/>
                </a:lnTo>
                <a:cubicBezTo>
                  <a:pt x="4440359" y="1289573"/>
                  <a:pt x="4434941" y="1300410"/>
                  <a:pt x="4445778" y="1305828"/>
                </a:cubicBezTo>
                <a:lnTo>
                  <a:pt x="4445778" y="1373558"/>
                </a:lnTo>
                <a:lnTo>
                  <a:pt x="4459324" y="1373558"/>
                </a:lnTo>
                <a:lnTo>
                  <a:pt x="4459324" y="1389813"/>
                </a:lnTo>
                <a:lnTo>
                  <a:pt x="4527053" y="1389813"/>
                </a:lnTo>
                <a:lnTo>
                  <a:pt x="4527053" y="1164951"/>
                </a:lnTo>
                <a:cubicBezTo>
                  <a:pt x="4532472" y="1164951"/>
                  <a:pt x="4535181" y="1164951"/>
                  <a:pt x="4537890" y="1162242"/>
                </a:cubicBezTo>
                <a:lnTo>
                  <a:pt x="4537890" y="1062002"/>
                </a:lnTo>
                <a:lnTo>
                  <a:pt x="4602910" y="1062002"/>
                </a:lnTo>
                <a:lnTo>
                  <a:pt x="4602910" y="1145986"/>
                </a:lnTo>
                <a:lnTo>
                  <a:pt x="4624584" y="1145986"/>
                </a:lnTo>
                <a:lnTo>
                  <a:pt x="4624584" y="1164951"/>
                </a:lnTo>
                <a:lnTo>
                  <a:pt x="4673349" y="1164951"/>
                </a:lnTo>
                <a:lnTo>
                  <a:pt x="4673349" y="1468380"/>
                </a:lnTo>
                <a:lnTo>
                  <a:pt x="4692314" y="1468380"/>
                </a:lnTo>
                <a:lnTo>
                  <a:pt x="4692314" y="1332920"/>
                </a:lnTo>
                <a:cubicBezTo>
                  <a:pt x="4700441" y="1327502"/>
                  <a:pt x="4700441" y="1338339"/>
                  <a:pt x="4700441" y="1311247"/>
                </a:cubicBezTo>
                <a:lnTo>
                  <a:pt x="4722115" y="1311247"/>
                </a:lnTo>
                <a:lnTo>
                  <a:pt x="4735661" y="1137859"/>
                </a:lnTo>
                <a:lnTo>
                  <a:pt x="4749207" y="1137859"/>
                </a:lnTo>
                <a:lnTo>
                  <a:pt x="4762753" y="1311247"/>
                </a:lnTo>
                <a:lnTo>
                  <a:pt x="4784426" y="1311247"/>
                </a:lnTo>
                <a:cubicBezTo>
                  <a:pt x="4784426" y="1313956"/>
                  <a:pt x="4779008" y="1324793"/>
                  <a:pt x="4792554" y="1332920"/>
                </a:cubicBezTo>
                <a:lnTo>
                  <a:pt x="4792554" y="1416905"/>
                </a:lnTo>
                <a:lnTo>
                  <a:pt x="4868411" y="1416905"/>
                </a:lnTo>
                <a:lnTo>
                  <a:pt x="4868411" y="910287"/>
                </a:lnTo>
                <a:lnTo>
                  <a:pt x="5009289" y="777537"/>
                </a:lnTo>
                <a:lnTo>
                  <a:pt x="5082437" y="777537"/>
                </a:lnTo>
                <a:lnTo>
                  <a:pt x="5082437" y="715226"/>
                </a:lnTo>
                <a:lnTo>
                  <a:pt x="5090564" y="715226"/>
                </a:lnTo>
                <a:lnTo>
                  <a:pt x="5090564" y="774828"/>
                </a:lnTo>
                <a:cubicBezTo>
                  <a:pt x="5093273" y="777537"/>
                  <a:pt x="5098692" y="777537"/>
                  <a:pt x="5101401" y="777537"/>
                </a:cubicBezTo>
                <a:lnTo>
                  <a:pt x="5101401" y="1625513"/>
                </a:lnTo>
                <a:lnTo>
                  <a:pt x="4849447" y="1625513"/>
                </a:lnTo>
                <a:cubicBezTo>
                  <a:pt x="4846737" y="1630931"/>
                  <a:pt x="4841319" y="1628222"/>
                  <a:pt x="4833191" y="1636349"/>
                </a:cubicBezTo>
                <a:cubicBezTo>
                  <a:pt x="4835901" y="1641768"/>
                  <a:pt x="4841319" y="1641768"/>
                  <a:pt x="4846737" y="1644477"/>
                </a:cubicBezTo>
                <a:cubicBezTo>
                  <a:pt x="4844028" y="1655314"/>
                  <a:pt x="4838610" y="1652604"/>
                  <a:pt x="4830482" y="1666150"/>
                </a:cubicBezTo>
                <a:cubicBezTo>
                  <a:pt x="4835901" y="1666150"/>
                  <a:pt x="4841319" y="1666150"/>
                  <a:pt x="4844028" y="1668860"/>
                </a:cubicBezTo>
                <a:lnTo>
                  <a:pt x="4659803" y="1668860"/>
                </a:lnTo>
                <a:cubicBezTo>
                  <a:pt x="4662513" y="1666150"/>
                  <a:pt x="4667931" y="1666150"/>
                  <a:pt x="4670640" y="1663441"/>
                </a:cubicBezTo>
                <a:cubicBezTo>
                  <a:pt x="4667931" y="1658023"/>
                  <a:pt x="4659803" y="1655314"/>
                  <a:pt x="4659803" y="1647186"/>
                </a:cubicBezTo>
                <a:cubicBezTo>
                  <a:pt x="4659803" y="1636349"/>
                  <a:pt x="4659803" y="1644477"/>
                  <a:pt x="4670640" y="1639059"/>
                </a:cubicBezTo>
                <a:cubicBezTo>
                  <a:pt x="4667931" y="1633640"/>
                  <a:pt x="4659803" y="1633640"/>
                  <a:pt x="4657094" y="1625513"/>
                </a:cubicBezTo>
                <a:lnTo>
                  <a:pt x="4638130" y="1625513"/>
                </a:lnTo>
                <a:lnTo>
                  <a:pt x="4638130" y="1649895"/>
                </a:lnTo>
                <a:lnTo>
                  <a:pt x="4654385" y="1649895"/>
                </a:lnTo>
                <a:lnTo>
                  <a:pt x="4654385" y="1668860"/>
                </a:lnTo>
                <a:lnTo>
                  <a:pt x="3901231" y="1671569"/>
                </a:lnTo>
                <a:cubicBezTo>
                  <a:pt x="3917486" y="1674278"/>
                  <a:pt x="3933741" y="1674278"/>
                  <a:pt x="3949996" y="1674278"/>
                </a:cubicBezTo>
                <a:cubicBezTo>
                  <a:pt x="3931032" y="1674278"/>
                  <a:pt x="3912067" y="1674278"/>
                  <a:pt x="3893103" y="1671569"/>
                </a:cubicBezTo>
                <a:cubicBezTo>
                  <a:pt x="3893103" y="1671569"/>
                  <a:pt x="3895812" y="1668860"/>
                  <a:pt x="3887685" y="1668860"/>
                </a:cubicBezTo>
                <a:lnTo>
                  <a:pt x="3735970" y="1668860"/>
                </a:lnTo>
                <a:cubicBezTo>
                  <a:pt x="3735970" y="1668860"/>
                  <a:pt x="3738679" y="1674278"/>
                  <a:pt x="3730552" y="1674278"/>
                </a:cubicBezTo>
                <a:lnTo>
                  <a:pt x="3676368" y="1674278"/>
                </a:lnTo>
                <a:cubicBezTo>
                  <a:pt x="3670950" y="1668860"/>
                  <a:pt x="3660113" y="1668860"/>
                  <a:pt x="3660113" y="1668860"/>
                </a:cubicBezTo>
                <a:cubicBezTo>
                  <a:pt x="3654695" y="1668860"/>
                  <a:pt x="3646567" y="1666150"/>
                  <a:pt x="3646567" y="1674278"/>
                </a:cubicBezTo>
                <a:lnTo>
                  <a:pt x="3589674" y="1674278"/>
                </a:lnTo>
                <a:cubicBezTo>
                  <a:pt x="3589674" y="1671569"/>
                  <a:pt x="3592383" y="1668860"/>
                  <a:pt x="3584256" y="1668860"/>
                </a:cubicBezTo>
                <a:cubicBezTo>
                  <a:pt x="3578837" y="1668860"/>
                  <a:pt x="3586965" y="1674278"/>
                  <a:pt x="3578837" y="1674278"/>
                </a:cubicBezTo>
                <a:lnTo>
                  <a:pt x="3251026" y="1674278"/>
                </a:lnTo>
                <a:cubicBezTo>
                  <a:pt x="3251026" y="1671569"/>
                  <a:pt x="3248316" y="1668860"/>
                  <a:pt x="3240189" y="1668860"/>
                </a:cubicBezTo>
                <a:cubicBezTo>
                  <a:pt x="3234770" y="1668860"/>
                  <a:pt x="3232061" y="1671569"/>
                  <a:pt x="3232061" y="1674278"/>
                </a:cubicBezTo>
                <a:lnTo>
                  <a:pt x="3137240" y="1674278"/>
                </a:lnTo>
                <a:cubicBezTo>
                  <a:pt x="3137240" y="1671569"/>
                  <a:pt x="3134531" y="1668860"/>
                  <a:pt x="3129112" y="1668860"/>
                </a:cubicBezTo>
                <a:cubicBezTo>
                  <a:pt x="3120985" y="1668860"/>
                  <a:pt x="3120985" y="1671569"/>
                  <a:pt x="3120985" y="1674278"/>
                </a:cubicBezTo>
                <a:lnTo>
                  <a:pt x="2942178" y="1674278"/>
                </a:lnTo>
                <a:cubicBezTo>
                  <a:pt x="2942178" y="1671569"/>
                  <a:pt x="2939469" y="1668860"/>
                  <a:pt x="2934051" y="1668860"/>
                </a:cubicBezTo>
                <a:cubicBezTo>
                  <a:pt x="2925923" y="1668860"/>
                  <a:pt x="2925923" y="1671569"/>
                  <a:pt x="2925923" y="1674278"/>
                </a:cubicBezTo>
                <a:lnTo>
                  <a:pt x="2831101" y="1674278"/>
                </a:lnTo>
                <a:cubicBezTo>
                  <a:pt x="2831101" y="1671569"/>
                  <a:pt x="2828392" y="1668860"/>
                  <a:pt x="2820265" y="1668860"/>
                </a:cubicBezTo>
                <a:cubicBezTo>
                  <a:pt x="2814846" y="1668860"/>
                  <a:pt x="2812137" y="1671569"/>
                  <a:pt x="2812137" y="1674278"/>
                </a:cubicBezTo>
                <a:lnTo>
                  <a:pt x="2481616" y="1674278"/>
                </a:lnTo>
                <a:cubicBezTo>
                  <a:pt x="2481616" y="1671569"/>
                  <a:pt x="2484325" y="1668860"/>
                  <a:pt x="2476198" y="1668860"/>
                </a:cubicBezTo>
                <a:cubicBezTo>
                  <a:pt x="2470779" y="1668860"/>
                  <a:pt x="2478907" y="1674278"/>
                  <a:pt x="2470779" y="1674278"/>
                </a:cubicBezTo>
                <a:lnTo>
                  <a:pt x="2416596" y="1674278"/>
                </a:lnTo>
                <a:cubicBezTo>
                  <a:pt x="2411177" y="1668860"/>
                  <a:pt x="2400341" y="1668860"/>
                  <a:pt x="2400341" y="1668860"/>
                </a:cubicBezTo>
                <a:cubicBezTo>
                  <a:pt x="2394922" y="1668860"/>
                  <a:pt x="2386795" y="1666150"/>
                  <a:pt x="2386795" y="1674278"/>
                </a:cubicBezTo>
                <a:lnTo>
                  <a:pt x="2329902" y="1674278"/>
                </a:lnTo>
                <a:cubicBezTo>
                  <a:pt x="2329902" y="1674278"/>
                  <a:pt x="2332611" y="1668860"/>
                  <a:pt x="2324483" y="1668860"/>
                </a:cubicBezTo>
                <a:lnTo>
                  <a:pt x="2172769" y="1668860"/>
                </a:lnTo>
                <a:cubicBezTo>
                  <a:pt x="2172769" y="1668860"/>
                  <a:pt x="2175478" y="1674278"/>
                  <a:pt x="2167350" y="1674278"/>
                </a:cubicBezTo>
                <a:lnTo>
                  <a:pt x="2159223" y="1674278"/>
                </a:lnTo>
                <a:lnTo>
                  <a:pt x="2161932" y="1668860"/>
                </a:lnTo>
                <a:lnTo>
                  <a:pt x="1866631" y="1668860"/>
                </a:lnTo>
                <a:cubicBezTo>
                  <a:pt x="1861212" y="1655314"/>
                  <a:pt x="1874758" y="1622803"/>
                  <a:pt x="1855794" y="1625513"/>
                </a:cubicBezTo>
                <a:lnTo>
                  <a:pt x="1855794" y="1414196"/>
                </a:lnTo>
                <a:lnTo>
                  <a:pt x="1945197" y="1414196"/>
                </a:lnTo>
                <a:cubicBezTo>
                  <a:pt x="1945197" y="1419614"/>
                  <a:pt x="1945197" y="1425033"/>
                  <a:pt x="1942488" y="1430451"/>
                </a:cubicBezTo>
                <a:cubicBezTo>
                  <a:pt x="1942488" y="1430451"/>
                  <a:pt x="1945197" y="1433160"/>
                  <a:pt x="1950615" y="1433160"/>
                </a:cubicBezTo>
                <a:lnTo>
                  <a:pt x="1950615" y="1381686"/>
                </a:lnTo>
                <a:cubicBezTo>
                  <a:pt x="1907268" y="1397941"/>
                  <a:pt x="1901850" y="1332920"/>
                  <a:pt x="1901850" y="1311247"/>
                </a:cubicBezTo>
                <a:cubicBezTo>
                  <a:pt x="1901850" y="1267900"/>
                  <a:pt x="1931651" y="1211007"/>
                  <a:pt x="1928942" y="1173078"/>
                </a:cubicBezTo>
                <a:cubicBezTo>
                  <a:pt x="1918105" y="1200170"/>
                  <a:pt x="1909978" y="1229971"/>
                  <a:pt x="1896432" y="1259772"/>
                </a:cubicBezTo>
                <a:cubicBezTo>
                  <a:pt x="1885595" y="1286864"/>
                  <a:pt x="1866631" y="1311247"/>
                  <a:pt x="1858503" y="1341048"/>
                </a:cubicBezTo>
                <a:cubicBezTo>
                  <a:pt x="1847666" y="1370849"/>
                  <a:pt x="1844957" y="1408778"/>
                  <a:pt x="1834120" y="1443997"/>
                </a:cubicBezTo>
                <a:cubicBezTo>
                  <a:pt x="1834120" y="1446706"/>
                  <a:pt x="1823284" y="1457543"/>
                  <a:pt x="1823284" y="1462961"/>
                </a:cubicBezTo>
                <a:cubicBezTo>
                  <a:pt x="1823284" y="1471089"/>
                  <a:pt x="1825993" y="1479216"/>
                  <a:pt x="1831411" y="1481926"/>
                </a:cubicBezTo>
                <a:lnTo>
                  <a:pt x="1831411" y="1625513"/>
                </a:lnTo>
                <a:lnTo>
                  <a:pt x="1779937" y="1625513"/>
                </a:lnTo>
                <a:lnTo>
                  <a:pt x="1779937" y="1712207"/>
                </a:lnTo>
                <a:cubicBezTo>
                  <a:pt x="1782646" y="1733880"/>
                  <a:pt x="1779937" y="1752844"/>
                  <a:pt x="1785355" y="1771809"/>
                </a:cubicBezTo>
                <a:cubicBezTo>
                  <a:pt x="1788064" y="1782645"/>
                  <a:pt x="1796192" y="1796191"/>
                  <a:pt x="1796192" y="1801610"/>
                </a:cubicBezTo>
                <a:cubicBezTo>
                  <a:pt x="1796192" y="1817865"/>
                  <a:pt x="1747426" y="1820574"/>
                  <a:pt x="1744717" y="1820574"/>
                </a:cubicBezTo>
                <a:cubicBezTo>
                  <a:pt x="1733880" y="1820574"/>
                  <a:pt x="1687824" y="1812447"/>
                  <a:pt x="1687824" y="1790773"/>
                </a:cubicBezTo>
                <a:cubicBezTo>
                  <a:pt x="1687824" y="1782645"/>
                  <a:pt x="1695952" y="1733880"/>
                  <a:pt x="1698661" y="1706788"/>
                </a:cubicBezTo>
                <a:cubicBezTo>
                  <a:pt x="1701370" y="1690533"/>
                  <a:pt x="1706788" y="1663441"/>
                  <a:pt x="1714916" y="1647186"/>
                </a:cubicBezTo>
                <a:lnTo>
                  <a:pt x="1714916" y="1625513"/>
                </a:lnTo>
                <a:lnTo>
                  <a:pt x="961762" y="1625513"/>
                </a:lnTo>
                <a:lnTo>
                  <a:pt x="961762" y="875068"/>
                </a:lnTo>
                <a:cubicBezTo>
                  <a:pt x="956343" y="875068"/>
                  <a:pt x="950925" y="872358"/>
                  <a:pt x="942797" y="872358"/>
                </a:cubicBezTo>
                <a:lnTo>
                  <a:pt x="942797" y="1625513"/>
                </a:lnTo>
                <a:lnTo>
                  <a:pt x="463271" y="1625513"/>
                </a:lnTo>
                <a:lnTo>
                  <a:pt x="463271" y="1351885"/>
                </a:lnTo>
                <a:lnTo>
                  <a:pt x="604149" y="1351885"/>
                </a:lnTo>
                <a:lnTo>
                  <a:pt x="604149" y="1213716"/>
                </a:lnTo>
                <a:lnTo>
                  <a:pt x="617695" y="1213716"/>
                </a:lnTo>
                <a:lnTo>
                  <a:pt x="617695" y="1156823"/>
                </a:lnTo>
                <a:lnTo>
                  <a:pt x="639368" y="1156823"/>
                </a:lnTo>
                <a:lnTo>
                  <a:pt x="639368" y="1211007"/>
                </a:lnTo>
                <a:cubicBezTo>
                  <a:pt x="642078" y="1211007"/>
                  <a:pt x="644787" y="1213716"/>
                  <a:pt x="652914" y="1213716"/>
                </a:cubicBezTo>
                <a:cubicBezTo>
                  <a:pt x="655623" y="1205589"/>
                  <a:pt x="655623" y="1197461"/>
                  <a:pt x="655623" y="1189333"/>
                </a:cubicBezTo>
                <a:lnTo>
                  <a:pt x="763991" y="1189333"/>
                </a:lnTo>
                <a:lnTo>
                  <a:pt x="763991" y="1213716"/>
                </a:lnTo>
                <a:lnTo>
                  <a:pt x="793792" y="1213716"/>
                </a:lnTo>
                <a:lnTo>
                  <a:pt x="793792" y="969889"/>
                </a:lnTo>
                <a:lnTo>
                  <a:pt x="942797" y="872358"/>
                </a:lnTo>
                <a:cubicBezTo>
                  <a:pt x="628532" y="777537"/>
                  <a:pt x="314266" y="669169"/>
                  <a:pt x="0" y="609567"/>
                </a:cubicBezTo>
                <a:cubicBezTo>
                  <a:pt x="276337" y="652914"/>
                  <a:pt x="552674" y="677297"/>
                  <a:pt x="829012" y="774828"/>
                </a:cubicBezTo>
                <a:cubicBezTo>
                  <a:pt x="869649" y="791083"/>
                  <a:pt x="915706" y="807338"/>
                  <a:pt x="961762" y="820884"/>
                </a:cubicBezTo>
                <a:cubicBezTo>
                  <a:pt x="964471" y="807338"/>
                  <a:pt x="950925" y="777537"/>
                  <a:pt x="972598" y="774828"/>
                </a:cubicBezTo>
                <a:lnTo>
                  <a:pt x="972598" y="715226"/>
                </a:lnTo>
                <a:lnTo>
                  <a:pt x="980726" y="715226"/>
                </a:lnTo>
                <a:lnTo>
                  <a:pt x="980726" y="777537"/>
                </a:lnTo>
                <a:lnTo>
                  <a:pt x="1059293" y="777537"/>
                </a:lnTo>
                <a:cubicBezTo>
                  <a:pt x="1102640" y="820884"/>
                  <a:pt x="1140568" y="869649"/>
                  <a:pt x="1189334" y="902159"/>
                </a:cubicBezTo>
                <a:cubicBezTo>
                  <a:pt x="1216425" y="923833"/>
                  <a:pt x="1257063" y="929251"/>
                  <a:pt x="1289573" y="940088"/>
                </a:cubicBezTo>
                <a:cubicBezTo>
                  <a:pt x="1406069" y="978017"/>
                  <a:pt x="1579457" y="1007818"/>
                  <a:pt x="1706788" y="1007818"/>
                </a:cubicBezTo>
                <a:cubicBezTo>
                  <a:pt x="1712207" y="1007818"/>
                  <a:pt x="1782646" y="1005109"/>
                  <a:pt x="1820574" y="999690"/>
                </a:cubicBezTo>
                <a:cubicBezTo>
                  <a:pt x="1820574" y="983435"/>
                  <a:pt x="1828702" y="967180"/>
                  <a:pt x="1831411" y="950925"/>
                </a:cubicBezTo>
                <a:cubicBezTo>
                  <a:pt x="1836829" y="929251"/>
                  <a:pt x="1842248" y="902159"/>
                  <a:pt x="1847666" y="883195"/>
                </a:cubicBezTo>
                <a:cubicBezTo>
                  <a:pt x="1850375" y="866940"/>
                  <a:pt x="1861212" y="853394"/>
                  <a:pt x="1866631" y="837139"/>
                </a:cubicBezTo>
                <a:cubicBezTo>
                  <a:pt x="1877467" y="807338"/>
                  <a:pt x="1893722" y="753154"/>
                  <a:pt x="1893722" y="747736"/>
                </a:cubicBezTo>
                <a:cubicBezTo>
                  <a:pt x="1893722" y="739608"/>
                  <a:pt x="1888304" y="712516"/>
                  <a:pt x="1880176" y="698970"/>
                </a:cubicBezTo>
                <a:cubicBezTo>
                  <a:pt x="1877467" y="690843"/>
                  <a:pt x="1866631" y="688134"/>
                  <a:pt x="1863921" y="680006"/>
                </a:cubicBezTo>
                <a:cubicBezTo>
                  <a:pt x="1861212" y="669169"/>
                  <a:pt x="1861212" y="647496"/>
                  <a:pt x="1861212" y="642077"/>
                </a:cubicBezTo>
                <a:cubicBezTo>
                  <a:pt x="1861212" y="574348"/>
                  <a:pt x="1901850" y="501200"/>
                  <a:pt x="1904559" y="433470"/>
                </a:cubicBezTo>
                <a:cubicBezTo>
                  <a:pt x="1907268" y="411797"/>
                  <a:pt x="1909978" y="387414"/>
                  <a:pt x="1907268" y="363031"/>
                </a:cubicBezTo>
                <a:cubicBezTo>
                  <a:pt x="1863921" y="387414"/>
                  <a:pt x="1844957" y="395541"/>
                  <a:pt x="1809738" y="395541"/>
                </a:cubicBezTo>
                <a:cubicBezTo>
                  <a:pt x="1801610" y="395541"/>
                  <a:pt x="1739299" y="387414"/>
                  <a:pt x="1731171" y="387414"/>
                </a:cubicBezTo>
                <a:cubicBezTo>
                  <a:pt x="1725753" y="387414"/>
                  <a:pt x="1674278" y="395541"/>
                  <a:pt x="1668860" y="395541"/>
                </a:cubicBezTo>
                <a:cubicBezTo>
                  <a:pt x="1660732" y="395541"/>
                  <a:pt x="1639059" y="390123"/>
                  <a:pt x="1622804" y="390123"/>
                </a:cubicBezTo>
                <a:cubicBezTo>
                  <a:pt x="1560492" y="384705"/>
                  <a:pt x="1487344" y="360322"/>
                  <a:pt x="1425033" y="344067"/>
                </a:cubicBezTo>
                <a:cubicBezTo>
                  <a:pt x="1362722" y="327812"/>
                  <a:pt x="1300410" y="322393"/>
                  <a:pt x="1238099" y="314266"/>
                </a:cubicBezTo>
                <a:cubicBezTo>
                  <a:pt x="1246226" y="308847"/>
                  <a:pt x="1259772" y="306138"/>
                  <a:pt x="1273318" y="303429"/>
                </a:cubicBezTo>
                <a:cubicBezTo>
                  <a:pt x="1251645" y="298011"/>
                  <a:pt x="1229971" y="298011"/>
                  <a:pt x="1208298" y="298011"/>
                </a:cubicBezTo>
                <a:cubicBezTo>
                  <a:pt x="1221844" y="279046"/>
                  <a:pt x="1248936" y="295301"/>
                  <a:pt x="1259772" y="279046"/>
                </a:cubicBezTo>
                <a:cubicBezTo>
                  <a:pt x="1235390" y="276337"/>
                  <a:pt x="1211007" y="273628"/>
                  <a:pt x="1186624" y="273628"/>
                </a:cubicBezTo>
                <a:cubicBezTo>
                  <a:pt x="1186624" y="273628"/>
                  <a:pt x="1186624" y="270919"/>
                  <a:pt x="1183915" y="268210"/>
                </a:cubicBezTo>
                <a:cubicBezTo>
                  <a:pt x="1186624" y="265500"/>
                  <a:pt x="1186624" y="262791"/>
                  <a:pt x="1194752" y="262791"/>
                </a:cubicBezTo>
                <a:lnTo>
                  <a:pt x="1257063" y="262791"/>
                </a:lnTo>
                <a:cubicBezTo>
                  <a:pt x="1238099" y="254664"/>
                  <a:pt x="1219135" y="249245"/>
                  <a:pt x="1200170" y="243827"/>
                </a:cubicBezTo>
                <a:cubicBezTo>
                  <a:pt x="1202879" y="232990"/>
                  <a:pt x="1213716" y="235699"/>
                  <a:pt x="1219135" y="235699"/>
                </a:cubicBezTo>
                <a:cubicBezTo>
                  <a:pt x="1227262" y="235699"/>
                  <a:pt x="1289573" y="249245"/>
                  <a:pt x="1294992" y="249245"/>
                </a:cubicBezTo>
                <a:cubicBezTo>
                  <a:pt x="1308538" y="249245"/>
                  <a:pt x="1322084" y="251954"/>
                  <a:pt x="1322084" y="238409"/>
                </a:cubicBezTo>
                <a:cubicBezTo>
                  <a:pt x="1322084" y="230281"/>
                  <a:pt x="1300410" y="211317"/>
                  <a:pt x="1292283" y="197771"/>
                </a:cubicBezTo>
                <a:cubicBezTo>
                  <a:pt x="1292283" y="189643"/>
                  <a:pt x="1294992" y="186934"/>
                  <a:pt x="1294992" y="184225"/>
                </a:cubicBezTo>
                <a:cubicBezTo>
                  <a:pt x="1330211" y="203189"/>
                  <a:pt x="1368140" y="257373"/>
                  <a:pt x="1408778" y="276337"/>
                </a:cubicBezTo>
                <a:cubicBezTo>
                  <a:pt x="1435870" y="292592"/>
                  <a:pt x="1484635" y="289883"/>
                  <a:pt x="1517145" y="289883"/>
                </a:cubicBezTo>
                <a:cubicBezTo>
                  <a:pt x="1557783" y="292592"/>
                  <a:pt x="1601130" y="287174"/>
                  <a:pt x="1641768" y="289883"/>
                </a:cubicBezTo>
                <a:cubicBezTo>
                  <a:pt x="1658023" y="289883"/>
                  <a:pt x="1687824" y="300720"/>
                  <a:pt x="1695952" y="300720"/>
                </a:cubicBezTo>
                <a:cubicBezTo>
                  <a:pt x="1701370" y="300720"/>
                  <a:pt x="1714916" y="284465"/>
                  <a:pt x="1728462" y="284465"/>
                </a:cubicBezTo>
                <a:cubicBezTo>
                  <a:pt x="1763681" y="279046"/>
                  <a:pt x="1807028" y="281756"/>
                  <a:pt x="1847666" y="273628"/>
                </a:cubicBezTo>
                <a:cubicBezTo>
                  <a:pt x="1855794" y="270919"/>
                  <a:pt x="1863921" y="257373"/>
                  <a:pt x="1874758" y="251954"/>
                </a:cubicBezTo>
                <a:cubicBezTo>
                  <a:pt x="1901850" y="232990"/>
                  <a:pt x="1934360" y="214026"/>
                  <a:pt x="1964161" y="214026"/>
                </a:cubicBezTo>
                <a:cubicBezTo>
                  <a:pt x="1969580" y="214026"/>
                  <a:pt x="1999381" y="222153"/>
                  <a:pt x="2007508" y="222153"/>
                </a:cubicBezTo>
                <a:cubicBezTo>
                  <a:pt x="2012927" y="222153"/>
                  <a:pt x="2026473" y="211317"/>
                  <a:pt x="2034600" y="211317"/>
                </a:cubicBezTo>
                <a:cubicBezTo>
                  <a:pt x="2050855" y="205898"/>
                  <a:pt x="2075238" y="205898"/>
                  <a:pt x="2099621" y="205898"/>
                </a:cubicBezTo>
                <a:cubicBezTo>
                  <a:pt x="2099621" y="195062"/>
                  <a:pt x="2102330" y="176097"/>
                  <a:pt x="2102330" y="170679"/>
                </a:cubicBezTo>
                <a:cubicBezTo>
                  <a:pt x="2102330" y="162551"/>
                  <a:pt x="2102330" y="162551"/>
                  <a:pt x="2099621" y="159842"/>
                </a:cubicBezTo>
                <a:cubicBezTo>
                  <a:pt x="2077947" y="146296"/>
                  <a:pt x="2080656" y="140878"/>
                  <a:pt x="2080656" y="121913"/>
                </a:cubicBezTo>
                <a:lnTo>
                  <a:pt x="2080656" y="116495"/>
                </a:lnTo>
                <a:cubicBezTo>
                  <a:pt x="2080656" y="100240"/>
                  <a:pt x="2094202" y="102949"/>
                  <a:pt x="2091493" y="92112"/>
                </a:cubicBezTo>
                <a:lnTo>
                  <a:pt x="2091493" y="81276"/>
                </a:lnTo>
                <a:cubicBezTo>
                  <a:pt x="2077947" y="35219"/>
                  <a:pt x="2148386" y="0"/>
                  <a:pt x="2178187" y="0"/>
                </a:cubicBezTo>
                <a:cubicBezTo>
                  <a:pt x="2243208" y="0"/>
                  <a:pt x="2251335" y="83985"/>
                  <a:pt x="2251335" y="113786"/>
                </a:cubicBezTo>
                <a:close/>
              </a:path>
            </a:pathLst>
          </a:custGeom>
          <a:gradFill>
            <a:gsLst>
              <a:gs pos="0">
                <a:srgbClr val="C00000"/>
              </a:gs>
              <a:gs pos="100000">
                <a:srgbClr val="FF0000">
                  <a:alpha val="0"/>
                </a:srgbClr>
              </a:gs>
            </a:gsLst>
            <a:lin ang="5400000" scaled="1"/>
          </a:gradFill>
          <a:ln w="270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CC5CB849-01AA-4EB3-AE54-F407E9DEA71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67113" y="370649"/>
            <a:ext cx="1946910" cy="2781300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28C3BF18-1893-4BB9-B40B-3183C1AB212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9080"/>
            <a:ext cx="3143229" cy="3990975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6DDB6819-C9A2-40F6-BE55-AC20B62D5DB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31403"/>
            <a:ext cx="9144000" cy="1216534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9D526802-DCF1-4C43-97AF-832DE47E2B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3985" y="224890"/>
            <a:ext cx="1754877" cy="9863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组合 15">
            <a:extLst>
              <a:ext uri="{FF2B5EF4-FFF2-40B4-BE49-F238E27FC236}">
                <a16:creationId xmlns:a16="http://schemas.microsoft.com/office/drawing/2014/main" id="{34CDC976-EB83-4542-873A-D81933E2A255}"/>
              </a:ext>
            </a:extLst>
          </p:cNvPr>
          <p:cNvGrpSpPr/>
          <p:nvPr/>
        </p:nvGrpSpPr>
        <p:grpSpPr>
          <a:xfrm>
            <a:off x="4184192" y="998743"/>
            <a:ext cx="2954655" cy="2312997"/>
            <a:chOff x="4317664" y="917097"/>
            <a:chExt cx="2954655" cy="2312997"/>
          </a:xfrm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ABA58A32-5E8F-4F93-A4A9-1091CCF3BBD5}"/>
                </a:ext>
              </a:extLst>
            </p:cNvPr>
            <p:cNvSpPr/>
            <p:nvPr/>
          </p:nvSpPr>
          <p:spPr>
            <a:xfrm>
              <a:off x="4483101" y="2888280"/>
              <a:ext cx="2670186" cy="341814"/>
            </a:xfrm>
            <a:prstGeom prst="parallelogram">
              <a:avLst/>
            </a:prstGeom>
            <a:gradFill flip="none" rotWithShape="1">
              <a:gsLst>
                <a:gs pos="0">
                  <a:srgbClr val="C00000"/>
                </a:gs>
                <a:gs pos="100000">
                  <a:srgbClr val="FF0000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图形 16">
              <a:extLst>
                <a:ext uri="{FF2B5EF4-FFF2-40B4-BE49-F238E27FC236}">
                  <a16:creationId xmlns:a16="http://schemas.microsoft.com/office/drawing/2014/main" id="{4EBA1BA4-ACF7-48C9-A88E-DAF942574CC5}"/>
                </a:ext>
              </a:extLst>
            </p:cNvPr>
            <p:cNvSpPr/>
            <p:nvPr/>
          </p:nvSpPr>
          <p:spPr>
            <a:xfrm>
              <a:off x="4317664" y="917097"/>
              <a:ext cx="958400" cy="1216534"/>
            </a:xfrm>
            <a:custGeom>
              <a:avLst/>
              <a:gdLst>
                <a:gd name="connsiteX0" fmla="*/ 2567273 w 3384042"/>
                <a:gd name="connsiteY0" fmla="*/ 2948088 h 4295494"/>
                <a:gd name="connsiteX1" fmla="*/ 2580894 w 3384042"/>
                <a:gd name="connsiteY1" fmla="*/ 2953517 h 4295494"/>
                <a:gd name="connsiteX2" fmla="*/ 2632615 w 3384042"/>
                <a:gd name="connsiteY2" fmla="*/ 2953517 h 4295494"/>
                <a:gd name="connsiteX3" fmla="*/ 2643473 w 3384042"/>
                <a:gd name="connsiteY3" fmla="*/ 2964375 h 4295494"/>
                <a:gd name="connsiteX4" fmla="*/ 2725102 w 3384042"/>
                <a:gd name="connsiteY4" fmla="*/ 2972567 h 4295494"/>
                <a:gd name="connsiteX5" fmla="*/ 2771394 w 3384042"/>
                <a:gd name="connsiteY5" fmla="*/ 3005238 h 4295494"/>
                <a:gd name="connsiteX6" fmla="*/ 2861215 w 3384042"/>
                <a:gd name="connsiteY6" fmla="*/ 3067817 h 4295494"/>
                <a:gd name="connsiteX7" fmla="*/ 2888456 w 3384042"/>
                <a:gd name="connsiteY7" fmla="*/ 3108679 h 4295494"/>
                <a:gd name="connsiteX8" fmla="*/ 2893886 w 3384042"/>
                <a:gd name="connsiteY8" fmla="*/ 3130491 h 4295494"/>
                <a:gd name="connsiteX9" fmla="*/ 2918365 w 3384042"/>
                <a:gd name="connsiteY9" fmla="*/ 3163162 h 4295494"/>
                <a:gd name="connsiteX10" fmla="*/ 2934652 w 3384042"/>
                <a:gd name="connsiteY10" fmla="*/ 3187641 h 4295494"/>
                <a:gd name="connsiteX11" fmla="*/ 2934652 w 3384042"/>
                <a:gd name="connsiteY11" fmla="*/ 3304704 h 4295494"/>
                <a:gd name="connsiteX12" fmla="*/ 2926461 w 3384042"/>
                <a:gd name="connsiteY12" fmla="*/ 3323754 h 4295494"/>
                <a:gd name="connsiteX13" fmla="*/ 2915602 w 3384042"/>
                <a:gd name="connsiteY13" fmla="*/ 3340041 h 4295494"/>
                <a:gd name="connsiteX14" fmla="*/ 2912840 w 3384042"/>
                <a:gd name="connsiteY14" fmla="*/ 3372712 h 4295494"/>
                <a:gd name="connsiteX15" fmla="*/ 2896552 w 3384042"/>
                <a:gd name="connsiteY15" fmla="*/ 3399954 h 4295494"/>
                <a:gd name="connsiteX16" fmla="*/ 2831211 w 3384042"/>
                <a:gd name="connsiteY16" fmla="*/ 3552449 h 4295494"/>
                <a:gd name="connsiteX17" fmla="*/ 2801302 w 3384042"/>
                <a:gd name="connsiteY17" fmla="*/ 3579690 h 4295494"/>
                <a:gd name="connsiteX18" fmla="*/ 2779490 w 3384042"/>
                <a:gd name="connsiteY18" fmla="*/ 3620553 h 4295494"/>
                <a:gd name="connsiteX19" fmla="*/ 2725007 w 3384042"/>
                <a:gd name="connsiteY19" fmla="*/ 3691324 h 4295494"/>
                <a:gd name="connsiteX20" fmla="*/ 2678716 w 3384042"/>
                <a:gd name="connsiteY20" fmla="*/ 3713136 h 4295494"/>
                <a:gd name="connsiteX21" fmla="*/ 2629757 w 3384042"/>
                <a:gd name="connsiteY21" fmla="*/ 3764857 h 4295494"/>
                <a:gd name="connsiteX22" fmla="*/ 2586228 w 3384042"/>
                <a:gd name="connsiteY22" fmla="*/ 3786669 h 4295494"/>
                <a:gd name="connsiteX23" fmla="*/ 2531745 w 3384042"/>
                <a:gd name="connsiteY23" fmla="*/ 3819340 h 4295494"/>
                <a:gd name="connsiteX24" fmla="*/ 2499074 w 3384042"/>
                <a:gd name="connsiteY24" fmla="*/ 3849248 h 4295494"/>
                <a:gd name="connsiteX25" fmla="*/ 2471833 w 3384042"/>
                <a:gd name="connsiteY25" fmla="*/ 3857440 h 4295494"/>
                <a:gd name="connsiteX26" fmla="*/ 2406491 w 3384042"/>
                <a:gd name="connsiteY26" fmla="*/ 3898302 h 4295494"/>
                <a:gd name="connsiteX27" fmla="*/ 2390204 w 3384042"/>
                <a:gd name="connsiteY27" fmla="*/ 3892873 h 4295494"/>
                <a:gd name="connsiteX28" fmla="*/ 2322100 w 3384042"/>
                <a:gd name="connsiteY28" fmla="*/ 3922781 h 4295494"/>
                <a:gd name="connsiteX29" fmla="*/ 2224088 w 3384042"/>
                <a:gd name="connsiteY29" fmla="*/ 3947260 h 4295494"/>
                <a:gd name="connsiteX30" fmla="*/ 2188655 w 3384042"/>
                <a:gd name="connsiteY30" fmla="*/ 3941831 h 4295494"/>
                <a:gd name="connsiteX31" fmla="*/ 2066163 w 3384042"/>
                <a:gd name="connsiteY31" fmla="*/ 4001743 h 4295494"/>
                <a:gd name="connsiteX32" fmla="*/ 2041684 w 3384042"/>
                <a:gd name="connsiteY32" fmla="*/ 4004506 h 4295494"/>
                <a:gd name="connsiteX33" fmla="*/ 2033492 w 3384042"/>
                <a:gd name="connsiteY33" fmla="*/ 4009935 h 4295494"/>
                <a:gd name="connsiteX34" fmla="*/ 1976342 w 3384042"/>
                <a:gd name="connsiteY34" fmla="*/ 4037176 h 4295494"/>
                <a:gd name="connsiteX35" fmla="*/ 1968151 w 3384042"/>
                <a:gd name="connsiteY35" fmla="*/ 4026318 h 4295494"/>
                <a:gd name="connsiteX36" fmla="*/ 1957292 w 3384042"/>
                <a:gd name="connsiteY36" fmla="*/ 4037176 h 4295494"/>
                <a:gd name="connsiteX37" fmla="*/ 1875663 w 3384042"/>
                <a:gd name="connsiteY37" fmla="*/ 4037176 h 4295494"/>
                <a:gd name="connsiteX38" fmla="*/ 1837563 w 3384042"/>
                <a:gd name="connsiteY38" fmla="*/ 4009935 h 4295494"/>
                <a:gd name="connsiteX39" fmla="*/ 1810321 w 3384042"/>
                <a:gd name="connsiteY39" fmla="*/ 3969073 h 4295494"/>
                <a:gd name="connsiteX40" fmla="*/ 1794034 w 3384042"/>
                <a:gd name="connsiteY40" fmla="*/ 3950023 h 4295494"/>
                <a:gd name="connsiteX41" fmla="*/ 1783175 w 3384042"/>
                <a:gd name="connsiteY41" fmla="*/ 3911923 h 4295494"/>
                <a:gd name="connsiteX42" fmla="*/ 1774984 w 3384042"/>
                <a:gd name="connsiteY42" fmla="*/ 3882014 h 4295494"/>
                <a:gd name="connsiteX43" fmla="*/ 1774984 w 3384042"/>
                <a:gd name="connsiteY43" fmla="*/ 3751331 h 4295494"/>
                <a:gd name="connsiteX44" fmla="*/ 1780413 w 3384042"/>
                <a:gd name="connsiteY44" fmla="*/ 3729519 h 4295494"/>
                <a:gd name="connsiteX45" fmla="*/ 1794034 w 3384042"/>
                <a:gd name="connsiteY45" fmla="*/ 3688657 h 4295494"/>
                <a:gd name="connsiteX46" fmla="*/ 1810321 w 3384042"/>
                <a:gd name="connsiteY46" fmla="*/ 3653224 h 4295494"/>
                <a:gd name="connsiteX47" fmla="*/ 1810321 w 3384042"/>
                <a:gd name="connsiteY47" fmla="*/ 3636936 h 4295494"/>
                <a:gd name="connsiteX48" fmla="*/ 1769459 w 3384042"/>
                <a:gd name="connsiteY48" fmla="*/ 3636936 h 4295494"/>
                <a:gd name="connsiteX49" fmla="*/ 1657826 w 3384042"/>
                <a:gd name="connsiteY49" fmla="*/ 3688657 h 4295494"/>
                <a:gd name="connsiteX50" fmla="*/ 1600676 w 3384042"/>
                <a:gd name="connsiteY50" fmla="*/ 3688657 h 4295494"/>
                <a:gd name="connsiteX51" fmla="*/ 1565243 w 3384042"/>
                <a:gd name="connsiteY51" fmla="*/ 3626077 h 4295494"/>
                <a:gd name="connsiteX52" fmla="*/ 1570673 w 3384042"/>
                <a:gd name="connsiteY52" fmla="*/ 3604265 h 4295494"/>
                <a:gd name="connsiteX53" fmla="*/ 1606106 w 3384042"/>
                <a:gd name="connsiteY53" fmla="*/ 3587977 h 4295494"/>
                <a:gd name="connsiteX54" fmla="*/ 1638776 w 3384042"/>
                <a:gd name="connsiteY54" fmla="*/ 3563498 h 4295494"/>
                <a:gd name="connsiteX55" fmla="*/ 1687735 w 3384042"/>
                <a:gd name="connsiteY55" fmla="*/ 3539019 h 4295494"/>
                <a:gd name="connsiteX56" fmla="*/ 1736693 w 3384042"/>
                <a:gd name="connsiteY56" fmla="*/ 3509110 h 4295494"/>
                <a:gd name="connsiteX57" fmla="*/ 1834706 w 3384042"/>
                <a:gd name="connsiteY57" fmla="*/ 3465581 h 4295494"/>
                <a:gd name="connsiteX58" fmla="*/ 1889189 w 3384042"/>
                <a:gd name="connsiteY58" fmla="*/ 3345757 h 4295494"/>
                <a:gd name="connsiteX59" fmla="*/ 1894618 w 3384042"/>
                <a:gd name="connsiteY59" fmla="*/ 3321277 h 4295494"/>
                <a:gd name="connsiteX60" fmla="*/ 1938147 w 3384042"/>
                <a:gd name="connsiteY60" fmla="*/ 3277748 h 4295494"/>
                <a:gd name="connsiteX61" fmla="*/ 2003489 w 3384042"/>
                <a:gd name="connsiteY61" fmla="*/ 3334898 h 4295494"/>
                <a:gd name="connsiteX62" fmla="*/ 2011680 w 3384042"/>
                <a:gd name="connsiteY62" fmla="*/ 3351186 h 4295494"/>
                <a:gd name="connsiteX63" fmla="*/ 2027968 w 3384042"/>
                <a:gd name="connsiteY63" fmla="*/ 3356615 h 4295494"/>
                <a:gd name="connsiteX64" fmla="*/ 2096071 w 3384042"/>
                <a:gd name="connsiteY64" fmla="*/ 3318515 h 4295494"/>
                <a:gd name="connsiteX65" fmla="*/ 2109692 w 3384042"/>
                <a:gd name="connsiteY65" fmla="*/ 3277653 h 4295494"/>
                <a:gd name="connsiteX66" fmla="*/ 2134172 w 3384042"/>
                <a:gd name="connsiteY66" fmla="*/ 3266794 h 4295494"/>
                <a:gd name="connsiteX67" fmla="*/ 2196751 w 3384042"/>
                <a:gd name="connsiteY67" fmla="*/ 3337565 h 4295494"/>
                <a:gd name="connsiteX68" fmla="*/ 2120551 w 3384042"/>
                <a:gd name="connsiteY68" fmla="*/ 3427386 h 4295494"/>
                <a:gd name="connsiteX69" fmla="*/ 2087880 w 3384042"/>
                <a:gd name="connsiteY69" fmla="*/ 3462819 h 4295494"/>
                <a:gd name="connsiteX70" fmla="*/ 2044351 w 3384042"/>
                <a:gd name="connsiteY70" fmla="*/ 3495490 h 4295494"/>
                <a:gd name="connsiteX71" fmla="*/ 2028063 w 3384042"/>
                <a:gd name="connsiteY71" fmla="*/ 3544448 h 4295494"/>
                <a:gd name="connsiteX72" fmla="*/ 2014442 w 3384042"/>
                <a:gd name="connsiteY72" fmla="*/ 3574357 h 4295494"/>
                <a:gd name="connsiteX73" fmla="*/ 1989963 w 3384042"/>
                <a:gd name="connsiteY73" fmla="*/ 3655986 h 4295494"/>
                <a:gd name="connsiteX74" fmla="*/ 1976342 w 3384042"/>
                <a:gd name="connsiteY74" fmla="*/ 3685894 h 4295494"/>
                <a:gd name="connsiteX75" fmla="*/ 1973580 w 3384042"/>
                <a:gd name="connsiteY75" fmla="*/ 3715803 h 4295494"/>
                <a:gd name="connsiteX76" fmla="*/ 1962721 w 3384042"/>
                <a:gd name="connsiteY76" fmla="*/ 3732090 h 4295494"/>
                <a:gd name="connsiteX77" fmla="*/ 1962721 w 3384042"/>
                <a:gd name="connsiteY77" fmla="*/ 3781049 h 4295494"/>
                <a:gd name="connsiteX78" fmla="*/ 2044351 w 3384042"/>
                <a:gd name="connsiteY78" fmla="*/ 3786478 h 4295494"/>
                <a:gd name="connsiteX79" fmla="*/ 2115122 w 3384042"/>
                <a:gd name="connsiteY79" fmla="*/ 3816387 h 4295494"/>
                <a:gd name="connsiteX80" fmla="*/ 2150555 w 3384042"/>
                <a:gd name="connsiteY80" fmla="*/ 3808195 h 4295494"/>
                <a:gd name="connsiteX81" fmla="*/ 2164175 w 3384042"/>
                <a:gd name="connsiteY81" fmla="*/ 3791907 h 4295494"/>
                <a:gd name="connsiteX82" fmla="*/ 2185988 w 3384042"/>
                <a:gd name="connsiteY82" fmla="*/ 3783716 h 4295494"/>
                <a:gd name="connsiteX83" fmla="*/ 2224088 w 3384042"/>
                <a:gd name="connsiteY83" fmla="*/ 3751045 h 4295494"/>
                <a:gd name="connsiteX84" fmla="*/ 2270379 w 3384042"/>
                <a:gd name="connsiteY84" fmla="*/ 3723804 h 4295494"/>
                <a:gd name="connsiteX85" fmla="*/ 2308479 w 3384042"/>
                <a:gd name="connsiteY85" fmla="*/ 3693895 h 4295494"/>
                <a:gd name="connsiteX86" fmla="*/ 2343912 w 3384042"/>
                <a:gd name="connsiteY86" fmla="*/ 3653033 h 4295494"/>
                <a:gd name="connsiteX87" fmla="*/ 2360200 w 3384042"/>
                <a:gd name="connsiteY87" fmla="*/ 3647604 h 4295494"/>
                <a:gd name="connsiteX88" fmla="*/ 2417350 w 3384042"/>
                <a:gd name="connsiteY88" fmla="*/ 3593121 h 4295494"/>
                <a:gd name="connsiteX89" fmla="*/ 2439162 w 3384042"/>
                <a:gd name="connsiteY89" fmla="*/ 3590358 h 4295494"/>
                <a:gd name="connsiteX90" fmla="*/ 2441924 w 3384042"/>
                <a:gd name="connsiteY90" fmla="*/ 3565879 h 4295494"/>
                <a:gd name="connsiteX91" fmla="*/ 2493645 w 3384042"/>
                <a:gd name="connsiteY91" fmla="*/ 3525017 h 4295494"/>
                <a:gd name="connsiteX92" fmla="*/ 2523554 w 3384042"/>
                <a:gd name="connsiteY92" fmla="*/ 3467867 h 4295494"/>
                <a:gd name="connsiteX93" fmla="*/ 2594324 w 3384042"/>
                <a:gd name="connsiteY93" fmla="*/ 3383475 h 4295494"/>
                <a:gd name="connsiteX94" fmla="*/ 2646045 w 3384042"/>
                <a:gd name="connsiteY94" fmla="*/ 3258222 h 4295494"/>
                <a:gd name="connsiteX95" fmla="*/ 2648807 w 3384042"/>
                <a:gd name="connsiteY95" fmla="*/ 3239172 h 4295494"/>
                <a:gd name="connsiteX96" fmla="*/ 2662428 w 3384042"/>
                <a:gd name="connsiteY96" fmla="*/ 3206501 h 4295494"/>
                <a:gd name="connsiteX97" fmla="*/ 2569845 w 3384042"/>
                <a:gd name="connsiteY97" fmla="*/ 3138397 h 4295494"/>
                <a:gd name="connsiteX98" fmla="*/ 2528983 w 3384042"/>
                <a:gd name="connsiteY98" fmla="*/ 3135635 h 4295494"/>
                <a:gd name="connsiteX99" fmla="*/ 2520791 w 3384042"/>
                <a:gd name="connsiteY99" fmla="*/ 3124776 h 4295494"/>
                <a:gd name="connsiteX100" fmla="*/ 2439162 w 3384042"/>
                <a:gd name="connsiteY100" fmla="*/ 3124776 h 4295494"/>
                <a:gd name="connsiteX101" fmla="*/ 2430971 w 3384042"/>
                <a:gd name="connsiteY101" fmla="*/ 3119347 h 4295494"/>
                <a:gd name="connsiteX102" fmla="*/ 2417350 w 3384042"/>
                <a:gd name="connsiteY102" fmla="*/ 3124776 h 4295494"/>
                <a:gd name="connsiteX103" fmla="*/ 2303050 w 3384042"/>
                <a:gd name="connsiteY103" fmla="*/ 3124776 h 4295494"/>
                <a:gd name="connsiteX104" fmla="*/ 2294858 w 3384042"/>
                <a:gd name="connsiteY104" fmla="*/ 3138397 h 4295494"/>
                <a:gd name="connsiteX105" fmla="*/ 2224088 w 3384042"/>
                <a:gd name="connsiteY105" fmla="*/ 3138397 h 4295494"/>
                <a:gd name="connsiteX106" fmla="*/ 2093405 w 3384042"/>
                <a:gd name="connsiteY106" fmla="*/ 3184689 h 4295494"/>
                <a:gd name="connsiteX107" fmla="*/ 1984534 w 3384042"/>
                <a:gd name="connsiteY107" fmla="*/ 3233647 h 4295494"/>
                <a:gd name="connsiteX108" fmla="*/ 1943671 w 3384042"/>
                <a:gd name="connsiteY108" fmla="*/ 3249935 h 4295494"/>
                <a:gd name="connsiteX109" fmla="*/ 1862042 w 3384042"/>
                <a:gd name="connsiteY109" fmla="*/ 3288035 h 4295494"/>
                <a:gd name="connsiteX110" fmla="*/ 1826609 w 3384042"/>
                <a:gd name="connsiteY110" fmla="*/ 3315276 h 4295494"/>
                <a:gd name="connsiteX111" fmla="*/ 1796701 w 3384042"/>
                <a:gd name="connsiteY111" fmla="*/ 3323468 h 4295494"/>
                <a:gd name="connsiteX112" fmla="*/ 1764030 w 3384042"/>
                <a:gd name="connsiteY112" fmla="*/ 3345280 h 4295494"/>
                <a:gd name="connsiteX113" fmla="*/ 1690497 w 3384042"/>
                <a:gd name="connsiteY113" fmla="*/ 3397001 h 4295494"/>
                <a:gd name="connsiteX114" fmla="*/ 1660589 w 3384042"/>
                <a:gd name="connsiteY114" fmla="*/ 3407859 h 4295494"/>
                <a:gd name="connsiteX115" fmla="*/ 1638776 w 3384042"/>
                <a:gd name="connsiteY115" fmla="*/ 3429672 h 4295494"/>
                <a:gd name="connsiteX116" fmla="*/ 1600676 w 3384042"/>
                <a:gd name="connsiteY116" fmla="*/ 3448722 h 4295494"/>
                <a:gd name="connsiteX117" fmla="*/ 1467326 w 3384042"/>
                <a:gd name="connsiteY117" fmla="*/ 3571213 h 4295494"/>
                <a:gd name="connsiteX118" fmla="*/ 1459135 w 3384042"/>
                <a:gd name="connsiteY118" fmla="*/ 3590263 h 4295494"/>
                <a:gd name="connsiteX119" fmla="*/ 1426464 w 3384042"/>
                <a:gd name="connsiteY119" fmla="*/ 3633792 h 4295494"/>
                <a:gd name="connsiteX120" fmla="*/ 1401985 w 3384042"/>
                <a:gd name="connsiteY120" fmla="*/ 3720946 h 4295494"/>
                <a:gd name="connsiteX121" fmla="*/ 1388364 w 3384042"/>
                <a:gd name="connsiteY121" fmla="*/ 3745425 h 4295494"/>
                <a:gd name="connsiteX122" fmla="*/ 1377506 w 3384042"/>
                <a:gd name="connsiteY122" fmla="*/ 3799908 h 4295494"/>
                <a:gd name="connsiteX123" fmla="*/ 1377506 w 3384042"/>
                <a:gd name="connsiteY123" fmla="*/ 3848867 h 4295494"/>
                <a:gd name="connsiteX124" fmla="*/ 1372076 w 3384042"/>
                <a:gd name="connsiteY124" fmla="*/ 3857058 h 4295494"/>
                <a:gd name="connsiteX125" fmla="*/ 1372076 w 3384042"/>
                <a:gd name="connsiteY125" fmla="*/ 3922400 h 4295494"/>
                <a:gd name="connsiteX126" fmla="*/ 1358456 w 3384042"/>
                <a:gd name="connsiteY126" fmla="*/ 3922400 h 4295494"/>
                <a:gd name="connsiteX127" fmla="*/ 1358456 w 3384042"/>
                <a:gd name="connsiteY127" fmla="*/ 4126616 h 4295494"/>
                <a:gd name="connsiteX128" fmla="*/ 1377506 w 3384042"/>
                <a:gd name="connsiteY128" fmla="*/ 4148428 h 4295494"/>
                <a:gd name="connsiteX129" fmla="*/ 1388364 w 3384042"/>
                <a:gd name="connsiteY129" fmla="*/ 4189290 h 4295494"/>
                <a:gd name="connsiteX130" fmla="*/ 1418273 w 3384042"/>
                <a:gd name="connsiteY130" fmla="*/ 4235582 h 4295494"/>
                <a:gd name="connsiteX131" fmla="*/ 1412843 w 3384042"/>
                <a:gd name="connsiteY131" fmla="*/ 4276444 h 4295494"/>
                <a:gd name="connsiteX132" fmla="*/ 1361123 w 3384042"/>
                <a:gd name="connsiteY132" fmla="*/ 4295494 h 4295494"/>
                <a:gd name="connsiteX133" fmla="*/ 1342073 w 3384042"/>
                <a:gd name="connsiteY133" fmla="*/ 4287303 h 4295494"/>
                <a:gd name="connsiteX134" fmla="*/ 1276731 w 3384042"/>
                <a:gd name="connsiteY134" fmla="*/ 4287303 h 4295494"/>
                <a:gd name="connsiteX135" fmla="*/ 1219581 w 3384042"/>
                <a:gd name="connsiteY135" fmla="*/ 4241011 h 4295494"/>
                <a:gd name="connsiteX136" fmla="*/ 1181481 w 3384042"/>
                <a:gd name="connsiteY136" fmla="*/ 4227391 h 4295494"/>
                <a:gd name="connsiteX137" fmla="*/ 1154240 w 3384042"/>
                <a:gd name="connsiteY137" fmla="*/ 4200149 h 4295494"/>
                <a:gd name="connsiteX138" fmla="*/ 1102519 w 3384042"/>
                <a:gd name="connsiteY138" fmla="*/ 4162049 h 4295494"/>
                <a:gd name="connsiteX139" fmla="*/ 1102519 w 3384042"/>
                <a:gd name="connsiteY139" fmla="*/ 4137570 h 4295494"/>
                <a:gd name="connsiteX140" fmla="*/ 1042607 w 3384042"/>
                <a:gd name="connsiteY140" fmla="*/ 4066799 h 4295494"/>
                <a:gd name="connsiteX141" fmla="*/ 1020794 w 3384042"/>
                <a:gd name="connsiteY141" fmla="*/ 4055940 h 4295494"/>
                <a:gd name="connsiteX142" fmla="*/ 1007174 w 3384042"/>
                <a:gd name="connsiteY142" fmla="*/ 4012411 h 4295494"/>
                <a:gd name="connsiteX143" fmla="*/ 974503 w 3384042"/>
                <a:gd name="connsiteY143" fmla="*/ 3979740 h 4295494"/>
                <a:gd name="connsiteX144" fmla="*/ 963644 w 3384042"/>
                <a:gd name="connsiteY144" fmla="*/ 3955261 h 4295494"/>
                <a:gd name="connsiteX145" fmla="*/ 947357 w 3384042"/>
                <a:gd name="connsiteY145" fmla="*/ 3938974 h 4295494"/>
                <a:gd name="connsiteX146" fmla="*/ 833057 w 3384042"/>
                <a:gd name="connsiteY146" fmla="*/ 3688561 h 4295494"/>
                <a:gd name="connsiteX147" fmla="*/ 830294 w 3384042"/>
                <a:gd name="connsiteY147" fmla="*/ 3655890 h 4295494"/>
                <a:gd name="connsiteX148" fmla="*/ 824865 w 3384042"/>
                <a:gd name="connsiteY148" fmla="*/ 3650461 h 4295494"/>
                <a:gd name="connsiteX149" fmla="*/ 816674 w 3384042"/>
                <a:gd name="connsiteY149" fmla="*/ 3612361 h 4295494"/>
                <a:gd name="connsiteX150" fmla="*/ 816674 w 3384042"/>
                <a:gd name="connsiteY150" fmla="*/ 3557878 h 4295494"/>
                <a:gd name="connsiteX151" fmla="*/ 811244 w 3384042"/>
                <a:gd name="connsiteY151" fmla="*/ 3549687 h 4295494"/>
                <a:gd name="connsiteX152" fmla="*/ 814007 w 3384042"/>
                <a:gd name="connsiteY152" fmla="*/ 3356424 h 4295494"/>
                <a:gd name="connsiteX153" fmla="*/ 819436 w 3384042"/>
                <a:gd name="connsiteY153" fmla="*/ 3372712 h 4295494"/>
                <a:gd name="connsiteX154" fmla="*/ 835724 w 3384042"/>
                <a:gd name="connsiteY154" fmla="*/ 3380904 h 4295494"/>
                <a:gd name="connsiteX155" fmla="*/ 860203 w 3384042"/>
                <a:gd name="connsiteY155" fmla="*/ 3405383 h 4295494"/>
                <a:gd name="connsiteX156" fmla="*/ 906494 w 3384042"/>
                <a:gd name="connsiteY156" fmla="*/ 3508824 h 4295494"/>
                <a:gd name="connsiteX157" fmla="*/ 947357 w 3384042"/>
                <a:gd name="connsiteY157" fmla="*/ 3579595 h 4295494"/>
                <a:gd name="connsiteX158" fmla="*/ 955548 w 3384042"/>
                <a:gd name="connsiteY158" fmla="*/ 3604074 h 4295494"/>
                <a:gd name="connsiteX159" fmla="*/ 985457 w 3384042"/>
                <a:gd name="connsiteY159" fmla="*/ 3647604 h 4295494"/>
                <a:gd name="connsiteX160" fmla="*/ 988219 w 3384042"/>
                <a:gd name="connsiteY160" fmla="*/ 3661224 h 4295494"/>
                <a:gd name="connsiteX161" fmla="*/ 1023652 w 3384042"/>
                <a:gd name="connsiteY161" fmla="*/ 3715707 h 4295494"/>
                <a:gd name="connsiteX162" fmla="*/ 1031843 w 3384042"/>
                <a:gd name="connsiteY162" fmla="*/ 3742949 h 4295494"/>
                <a:gd name="connsiteX163" fmla="*/ 1102614 w 3384042"/>
                <a:gd name="connsiteY163" fmla="*/ 3840961 h 4295494"/>
                <a:gd name="connsiteX164" fmla="*/ 1151573 w 3384042"/>
                <a:gd name="connsiteY164" fmla="*/ 3911732 h 4295494"/>
                <a:gd name="connsiteX165" fmla="*/ 1214152 w 3384042"/>
                <a:gd name="connsiteY165" fmla="*/ 3979836 h 4295494"/>
                <a:gd name="connsiteX166" fmla="*/ 1235964 w 3384042"/>
                <a:gd name="connsiteY166" fmla="*/ 3938974 h 4295494"/>
                <a:gd name="connsiteX167" fmla="*/ 1246823 w 3384042"/>
                <a:gd name="connsiteY167" fmla="*/ 3911732 h 4295494"/>
                <a:gd name="connsiteX168" fmla="*/ 1246823 w 3384042"/>
                <a:gd name="connsiteY168" fmla="*/ 3892682 h 4295494"/>
                <a:gd name="connsiteX169" fmla="*/ 1246823 w 3384042"/>
                <a:gd name="connsiteY169" fmla="*/ 3884490 h 4295494"/>
                <a:gd name="connsiteX170" fmla="*/ 1255014 w 3384042"/>
                <a:gd name="connsiteY170" fmla="*/ 3868203 h 4295494"/>
                <a:gd name="connsiteX171" fmla="*/ 1255014 w 3384042"/>
                <a:gd name="connsiteY171" fmla="*/ 3846390 h 4295494"/>
                <a:gd name="connsiteX172" fmla="*/ 1265873 w 3384042"/>
                <a:gd name="connsiteY172" fmla="*/ 3821911 h 4295494"/>
                <a:gd name="connsiteX173" fmla="*/ 1265873 w 3384042"/>
                <a:gd name="connsiteY173" fmla="*/ 3805624 h 4295494"/>
                <a:gd name="connsiteX174" fmla="*/ 1268635 w 3384042"/>
                <a:gd name="connsiteY174" fmla="*/ 3781144 h 4295494"/>
                <a:gd name="connsiteX175" fmla="*/ 1293114 w 3384042"/>
                <a:gd name="connsiteY175" fmla="*/ 3715803 h 4295494"/>
                <a:gd name="connsiteX176" fmla="*/ 1312164 w 3384042"/>
                <a:gd name="connsiteY176" fmla="*/ 3650461 h 4295494"/>
                <a:gd name="connsiteX177" fmla="*/ 1328452 w 3384042"/>
                <a:gd name="connsiteY177" fmla="*/ 3634174 h 4295494"/>
                <a:gd name="connsiteX178" fmla="*/ 1339310 w 3384042"/>
                <a:gd name="connsiteY178" fmla="*/ 3601503 h 4295494"/>
                <a:gd name="connsiteX179" fmla="*/ 1361123 w 3384042"/>
                <a:gd name="connsiteY179" fmla="*/ 3574261 h 4295494"/>
                <a:gd name="connsiteX180" fmla="*/ 1377410 w 3384042"/>
                <a:gd name="connsiteY180" fmla="*/ 3530732 h 4295494"/>
                <a:gd name="connsiteX181" fmla="*/ 1426369 w 3384042"/>
                <a:gd name="connsiteY181" fmla="*/ 3451770 h 4295494"/>
                <a:gd name="connsiteX182" fmla="*/ 1467231 w 3384042"/>
                <a:gd name="connsiteY182" fmla="*/ 3424528 h 4295494"/>
                <a:gd name="connsiteX183" fmla="*/ 1480852 w 3384042"/>
                <a:gd name="connsiteY183" fmla="*/ 3397287 h 4295494"/>
                <a:gd name="connsiteX184" fmla="*/ 1535335 w 3384042"/>
                <a:gd name="connsiteY184" fmla="*/ 3334707 h 4295494"/>
                <a:gd name="connsiteX185" fmla="*/ 1573435 w 3384042"/>
                <a:gd name="connsiteY185" fmla="*/ 3315657 h 4295494"/>
                <a:gd name="connsiteX186" fmla="*/ 1666018 w 3384042"/>
                <a:gd name="connsiteY186" fmla="*/ 3234028 h 4295494"/>
                <a:gd name="connsiteX187" fmla="*/ 1706880 w 3384042"/>
                <a:gd name="connsiteY187" fmla="*/ 3214978 h 4295494"/>
                <a:gd name="connsiteX188" fmla="*/ 1780413 w 3384042"/>
                <a:gd name="connsiteY188" fmla="*/ 3157828 h 4295494"/>
                <a:gd name="connsiteX189" fmla="*/ 1799463 w 3384042"/>
                <a:gd name="connsiteY189" fmla="*/ 3155066 h 4295494"/>
                <a:gd name="connsiteX190" fmla="*/ 1864805 w 3384042"/>
                <a:gd name="connsiteY190" fmla="*/ 3106107 h 4295494"/>
                <a:gd name="connsiteX191" fmla="*/ 1932908 w 3384042"/>
                <a:gd name="connsiteY191" fmla="*/ 3076199 h 4295494"/>
                <a:gd name="connsiteX192" fmla="*/ 1984629 w 3384042"/>
                <a:gd name="connsiteY192" fmla="*/ 3043528 h 4295494"/>
                <a:gd name="connsiteX193" fmla="*/ 2098929 w 3384042"/>
                <a:gd name="connsiteY193" fmla="*/ 3008095 h 4295494"/>
                <a:gd name="connsiteX194" fmla="*/ 2134362 w 3384042"/>
                <a:gd name="connsiteY194" fmla="*/ 3008095 h 4295494"/>
                <a:gd name="connsiteX195" fmla="*/ 2137124 w 3384042"/>
                <a:gd name="connsiteY195" fmla="*/ 2991807 h 4295494"/>
                <a:gd name="connsiteX196" fmla="*/ 2205228 w 3384042"/>
                <a:gd name="connsiteY196" fmla="*/ 2972757 h 4295494"/>
                <a:gd name="connsiteX197" fmla="*/ 2246090 w 3384042"/>
                <a:gd name="connsiteY197" fmla="*/ 2969995 h 4295494"/>
                <a:gd name="connsiteX198" fmla="*/ 2275999 w 3384042"/>
                <a:gd name="connsiteY198" fmla="*/ 2961804 h 4295494"/>
                <a:gd name="connsiteX199" fmla="*/ 2300478 w 3384042"/>
                <a:gd name="connsiteY199" fmla="*/ 2967233 h 4295494"/>
                <a:gd name="connsiteX200" fmla="*/ 2308670 w 3384042"/>
                <a:gd name="connsiteY200" fmla="*/ 2953612 h 4295494"/>
                <a:gd name="connsiteX201" fmla="*/ 2390299 w 3384042"/>
                <a:gd name="connsiteY201" fmla="*/ 2953612 h 4295494"/>
                <a:gd name="connsiteX202" fmla="*/ 2403920 w 3384042"/>
                <a:gd name="connsiteY202" fmla="*/ 2948183 h 4295494"/>
                <a:gd name="connsiteX203" fmla="*/ 2567273 w 3384042"/>
                <a:gd name="connsiteY203" fmla="*/ 2948183 h 4295494"/>
                <a:gd name="connsiteX204" fmla="*/ 2374011 w 3384042"/>
                <a:gd name="connsiteY204" fmla="*/ 2019781 h 4295494"/>
                <a:gd name="connsiteX205" fmla="*/ 2393061 w 3384042"/>
                <a:gd name="connsiteY205" fmla="*/ 2025210 h 4295494"/>
                <a:gd name="connsiteX206" fmla="*/ 2420303 w 3384042"/>
                <a:gd name="connsiteY206" fmla="*/ 2019781 h 4295494"/>
                <a:gd name="connsiteX207" fmla="*/ 2526506 w 3384042"/>
                <a:gd name="connsiteY207" fmla="*/ 2060643 h 4295494"/>
                <a:gd name="connsiteX208" fmla="*/ 2553748 w 3384042"/>
                <a:gd name="connsiteY208" fmla="*/ 2098744 h 4295494"/>
                <a:gd name="connsiteX209" fmla="*/ 2556510 w 3384042"/>
                <a:gd name="connsiteY209" fmla="*/ 2112364 h 4295494"/>
                <a:gd name="connsiteX210" fmla="*/ 2567369 w 3384042"/>
                <a:gd name="connsiteY210" fmla="*/ 2128652 h 4295494"/>
                <a:gd name="connsiteX211" fmla="*/ 2570131 w 3384042"/>
                <a:gd name="connsiteY211" fmla="*/ 2150464 h 4295494"/>
                <a:gd name="connsiteX212" fmla="*/ 2567369 w 3384042"/>
                <a:gd name="connsiteY212" fmla="*/ 2172277 h 4295494"/>
                <a:gd name="connsiteX213" fmla="*/ 2559177 w 3384042"/>
                <a:gd name="connsiteY213" fmla="*/ 2183135 h 4295494"/>
                <a:gd name="connsiteX214" fmla="*/ 2561939 w 3384042"/>
                <a:gd name="connsiteY214" fmla="*/ 2191327 h 4295494"/>
                <a:gd name="connsiteX215" fmla="*/ 2548319 w 3384042"/>
                <a:gd name="connsiteY215" fmla="*/ 2207614 h 4295494"/>
                <a:gd name="connsiteX216" fmla="*/ 2499360 w 3384042"/>
                <a:gd name="connsiteY216" fmla="*/ 2223902 h 4295494"/>
                <a:gd name="connsiteX217" fmla="*/ 2453069 w 3384042"/>
                <a:gd name="connsiteY217" fmla="*/ 2226664 h 4295494"/>
                <a:gd name="connsiteX218" fmla="*/ 2444877 w 3384042"/>
                <a:gd name="connsiteY218" fmla="*/ 2234856 h 4295494"/>
                <a:gd name="connsiteX219" fmla="*/ 2412206 w 3384042"/>
                <a:gd name="connsiteY219" fmla="*/ 2243047 h 4295494"/>
                <a:gd name="connsiteX220" fmla="*/ 2322386 w 3384042"/>
                <a:gd name="connsiteY220" fmla="*/ 2362872 h 4295494"/>
                <a:gd name="connsiteX221" fmla="*/ 2327815 w 3384042"/>
                <a:gd name="connsiteY221" fmla="*/ 2381922 h 4295494"/>
                <a:gd name="connsiteX222" fmla="*/ 2368677 w 3384042"/>
                <a:gd name="connsiteY222" fmla="*/ 2420022 h 4295494"/>
                <a:gd name="connsiteX223" fmla="*/ 2390489 w 3384042"/>
                <a:gd name="connsiteY223" fmla="*/ 2468980 h 4295494"/>
                <a:gd name="connsiteX224" fmla="*/ 2390489 w 3384042"/>
                <a:gd name="connsiteY224" fmla="*/ 2515272 h 4295494"/>
                <a:gd name="connsiteX225" fmla="*/ 2376869 w 3384042"/>
                <a:gd name="connsiteY225" fmla="*/ 2509842 h 4295494"/>
                <a:gd name="connsiteX226" fmla="*/ 2325148 w 3384042"/>
                <a:gd name="connsiteY226" fmla="*/ 2509842 h 4295494"/>
                <a:gd name="connsiteX227" fmla="*/ 2319719 w 3384042"/>
                <a:gd name="connsiteY227" fmla="*/ 2518034 h 4295494"/>
                <a:gd name="connsiteX228" fmla="*/ 2306098 w 3384042"/>
                <a:gd name="connsiteY228" fmla="*/ 2512605 h 4295494"/>
                <a:gd name="connsiteX229" fmla="*/ 2292477 w 3384042"/>
                <a:gd name="connsiteY229" fmla="*/ 2520796 h 4295494"/>
                <a:gd name="connsiteX230" fmla="*/ 2232565 w 3384042"/>
                <a:gd name="connsiteY230" fmla="*/ 2520796 h 4295494"/>
                <a:gd name="connsiteX231" fmla="*/ 2229803 w 3384042"/>
                <a:gd name="connsiteY231" fmla="*/ 2507175 h 4295494"/>
                <a:gd name="connsiteX232" fmla="*/ 2235232 w 3384042"/>
                <a:gd name="connsiteY232" fmla="*/ 2496317 h 4295494"/>
                <a:gd name="connsiteX233" fmla="*/ 2235232 w 3384042"/>
                <a:gd name="connsiteY233" fmla="*/ 2401067 h 4295494"/>
                <a:gd name="connsiteX234" fmla="*/ 2227040 w 3384042"/>
                <a:gd name="connsiteY234" fmla="*/ 2392876 h 4295494"/>
                <a:gd name="connsiteX235" fmla="*/ 2232470 w 3384042"/>
                <a:gd name="connsiteY235" fmla="*/ 2379255 h 4295494"/>
                <a:gd name="connsiteX236" fmla="*/ 2224278 w 3384042"/>
                <a:gd name="connsiteY236" fmla="*/ 2371063 h 4295494"/>
                <a:gd name="connsiteX237" fmla="*/ 2224278 w 3384042"/>
                <a:gd name="connsiteY237" fmla="*/ 2270384 h 4295494"/>
                <a:gd name="connsiteX238" fmla="*/ 2232470 w 3384042"/>
                <a:gd name="connsiteY238" fmla="*/ 2256763 h 4295494"/>
                <a:gd name="connsiteX239" fmla="*/ 2227040 w 3384042"/>
                <a:gd name="connsiteY239" fmla="*/ 2234951 h 4295494"/>
                <a:gd name="connsiteX240" fmla="*/ 2235232 w 3384042"/>
                <a:gd name="connsiteY240" fmla="*/ 2215901 h 4295494"/>
                <a:gd name="connsiteX241" fmla="*/ 2235232 w 3384042"/>
                <a:gd name="connsiteY241" fmla="*/ 2196851 h 4295494"/>
                <a:gd name="connsiteX242" fmla="*/ 2254282 w 3384042"/>
                <a:gd name="connsiteY242" fmla="*/ 2161418 h 4295494"/>
                <a:gd name="connsiteX243" fmla="*/ 2254282 w 3384042"/>
                <a:gd name="connsiteY243" fmla="*/ 2139606 h 4295494"/>
                <a:gd name="connsiteX244" fmla="*/ 2259711 w 3384042"/>
                <a:gd name="connsiteY244" fmla="*/ 2117794 h 4295494"/>
                <a:gd name="connsiteX245" fmla="*/ 2254282 w 3384042"/>
                <a:gd name="connsiteY245" fmla="*/ 2095981 h 4295494"/>
                <a:gd name="connsiteX246" fmla="*/ 2213420 w 3384042"/>
                <a:gd name="connsiteY246" fmla="*/ 2074169 h 4295494"/>
                <a:gd name="connsiteX247" fmla="*/ 2254282 w 3384042"/>
                <a:gd name="connsiteY247" fmla="*/ 2030640 h 4295494"/>
                <a:gd name="connsiteX248" fmla="*/ 2267903 w 3384042"/>
                <a:gd name="connsiteY248" fmla="*/ 2038831 h 4295494"/>
                <a:gd name="connsiteX249" fmla="*/ 2303336 w 3384042"/>
                <a:gd name="connsiteY249" fmla="*/ 2027973 h 4295494"/>
                <a:gd name="connsiteX250" fmla="*/ 2308765 w 3384042"/>
                <a:gd name="connsiteY250" fmla="*/ 2019781 h 4295494"/>
                <a:gd name="connsiteX251" fmla="*/ 2374011 w 3384042"/>
                <a:gd name="connsiteY251" fmla="*/ 2019781 h 4295494"/>
                <a:gd name="connsiteX252" fmla="*/ 3215259 w 3384042"/>
                <a:gd name="connsiteY252" fmla="*/ 522451 h 4295494"/>
                <a:gd name="connsiteX253" fmla="*/ 3264218 w 3384042"/>
                <a:gd name="connsiteY253" fmla="*/ 527880 h 4295494"/>
                <a:gd name="connsiteX254" fmla="*/ 3351371 w 3384042"/>
                <a:gd name="connsiteY254" fmla="*/ 555122 h 4295494"/>
                <a:gd name="connsiteX255" fmla="*/ 3373184 w 3384042"/>
                <a:gd name="connsiteY255" fmla="*/ 604080 h 4295494"/>
                <a:gd name="connsiteX256" fmla="*/ 3384042 w 3384042"/>
                <a:gd name="connsiteY256" fmla="*/ 631322 h 4295494"/>
                <a:gd name="connsiteX257" fmla="*/ 3337751 w 3384042"/>
                <a:gd name="connsiteY257" fmla="*/ 762005 h 4295494"/>
                <a:gd name="connsiteX258" fmla="*/ 3310509 w 3384042"/>
                <a:gd name="connsiteY258" fmla="*/ 802867 h 4295494"/>
                <a:gd name="connsiteX259" fmla="*/ 3296888 w 3384042"/>
                <a:gd name="connsiteY259" fmla="*/ 838300 h 4295494"/>
                <a:gd name="connsiteX260" fmla="*/ 3258788 w 3384042"/>
                <a:gd name="connsiteY260" fmla="*/ 887259 h 4295494"/>
                <a:gd name="connsiteX261" fmla="*/ 3220688 w 3384042"/>
                <a:gd name="connsiteY261" fmla="*/ 963459 h 4295494"/>
                <a:gd name="connsiteX262" fmla="*/ 3185256 w 3384042"/>
                <a:gd name="connsiteY262" fmla="*/ 996129 h 4295494"/>
                <a:gd name="connsiteX263" fmla="*/ 3182493 w 3384042"/>
                <a:gd name="connsiteY263" fmla="*/ 1009750 h 4295494"/>
                <a:gd name="connsiteX264" fmla="*/ 3166206 w 3384042"/>
                <a:gd name="connsiteY264" fmla="*/ 1026038 h 4295494"/>
                <a:gd name="connsiteX265" fmla="*/ 3147156 w 3384042"/>
                <a:gd name="connsiteY265" fmla="*/ 1055946 h 4295494"/>
                <a:gd name="connsiteX266" fmla="*/ 3081814 w 3384042"/>
                <a:gd name="connsiteY266" fmla="*/ 1132146 h 4295494"/>
                <a:gd name="connsiteX267" fmla="*/ 3057335 w 3384042"/>
                <a:gd name="connsiteY267" fmla="*/ 1175676 h 4295494"/>
                <a:gd name="connsiteX268" fmla="*/ 2994756 w 3384042"/>
                <a:gd name="connsiteY268" fmla="*/ 1232826 h 4295494"/>
                <a:gd name="connsiteX269" fmla="*/ 2989326 w 3384042"/>
                <a:gd name="connsiteY269" fmla="*/ 1251876 h 4295494"/>
                <a:gd name="connsiteX270" fmla="*/ 2956656 w 3384042"/>
                <a:gd name="connsiteY270" fmla="*/ 1295405 h 4295494"/>
                <a:gd name="connsiteX271" fmla="*/ 2937606 w 3384042"/>
                <a:gd name="connsiteY271" fmla="*/ 1306263 h 4295494"/>
                <a:gd name="connsiteX272" fmla="*/ 2907697 w 3384042"/>
                <a:gd name="connsiteY272" fmla="*/ 1341697 h 4295494"/>
                <a:gd name="connsiteX273" fmla="*/ 2894076 w 3384042"/>
                <a:gd name="connsiteY273" fmla="*/ 1347126 h 4295494"/>
                <a:gd name="connsiteX274" fmla="*/ 2842356 w 3384042"/>
                <a:gd name="connsiteY274" fmla="*/ 1404276 h 4295494"/>
                <a:gd name="connsiteX275" fmla="*/ 2752535 w 3384042"/>
                <a:gd name="connsiteY275" fmla="*/ 1475047 h 4295494"/>
                <a:gd name="connsiteX276" fmla="*/ 2711673 w 3384042"/>
                <a:gd name="connsiteY276" fmla="*/ 1507717 h 4295494"/>
                <a:gd name="connsiteX277" fmla="*/ 2610993 w 3384042"/>
                <a:gd name="connsiteY277" fmla="*/ 1573059 h 4295494"/>
                <a:gd name="connsiteX278" fmla="*/ 2583752 w 3384042"/>
                <a:gd name="connsiteY278" fmla="*/ 1581250 h 4295494"/>
                <a:gd name="connsiteX279" fmla="*/ 2559273 w 3384042"/>
                <a:gd name="connsiteY279" fmla="*/ 1600300 h 4295494"/>
                <a:gd name="connsiteX280" fmla="*/ 2515743 w 3384042"/>
                <a:gd name="connsiteY280" fmla="*/ 1627542 h 4295494"/>
                <a:gd name="connsiteX281" fmla="*/ 2423160 w 3384042"/>
                <a:gd name="connsiteY281" fmla="*/ 1632971 h 4295494"/>
                <a:gd name="connsiteX282" fmla="*/ 2390489 w 3384042"/>
                <a:gd name="connsiteY282" fmla="*/ 1641163 h 4295494"/>
                <a:gd name="connsiteX283" fmla="*/ 2379631 w 3384042"/>
                <a:gd name="connsiteY283" fmla="*/ 1649354 h 4295494"/>
                <a:gd name="connsiteX284" fmla="*/ 2344198 w 3384042"/>
                <a:gd name="connsiteY284" fmla="*/ 1652116 h 4295494"/>
                <a:gd name="connsiteX285" fmla="*/ 2327910 w 3384042"/>
                <a:gd name="connsiteY285" fmla="*/ 1665737 h 4295494"/>
                <a:gd name="connsiteX286" fmla="*/ 2265331 w 3384042"/>
                <a:gd name="connsiteY286" fmla="*/ 1687549 h 4295494"/>
                <a:gd name="connsiteX287" fmla="*/ 2246281 w 3384042"/>
                <a:gd name="connsiteY287" fmla="*/ 1682120 h 4295494"/>
                <a:gd name="connsiteX288" fmla="*/ 2208181 w 3384042"/>
                <a:gd name="connsiteY288" fmla="*/ 1698408 h 4295494"/>
                <a:gd name="connsiteX289" fmla="*/ 2189131 w 3384042"/>
                <a:gd name="connsiteY289" fmla="*/ 1682120 h 4295494"/>
                <a:gd name="connsiteX290" fmla="*/ 2172843 w 3384042"/>
                <a:gd name="connsiteY290" fmla="*/ 1682120 h 4295494"/>
                <a:gd name="connsiteX291" fmla="*/ 2142935 w 3384042"/>
                <a:gd name="connsiteY291" fmla="*/ 1701170 h 4295494"/>
                <a:gd name="connsiteX292" fmla="*/ 2099405 w 3384042"/>
                <a:gd name="connsiteY292" fmla="*/ 1701170 h 4295494"/>
                <a:gd name="connsiteX293" fmla="*/ 2099405 w 3384042"/>
                <a:gd name="connsiteY293" fmla="*/ 1635828 h 4295494"/>
                <a:gd name="connsiteX294" fmla="*/ 2123885 w 3384042"/>
                <a:gd name="connsiteY294" fmla="*/ 1635828 h 4295494"/>
                <a:gd name="connsiteX295" fmla="*/ 2123885 w 3384042"/>
                <a:gd name="connsiteY295" fmla="*/ 1600395 h 4295494"/>
                <a:gd name="connsiteX296" fmla="*/ 2132076 w 3384042"/>
                <a:gd name="connsiteY296" fmla="*/ 1600395 h 4295494"/>
                <a:gd name="connsiteX297" fmla="*/ 2142935 w 3384042"/>
                <a:gd name="connsiteY297" fmla="*/ 1605825 h 4295494"/>
                <a:gd name="connsiteX298" fmla="*/ 2159222 w 3384042"/>
                <a:gd name="connsiteY298" fmla="*/ 1594966 h 4295494"/>
                <a:gd name="connsiteX299" fmla="*/ 2178272 w 3384042"/>
                <a:gd name="connsiteY299" fmla="*/ 1570487 h 4295494"/>
                <a:gd name="connsiteX300" fmla="*/ 2210943 w 3384042"/>
                <a:gd name="connsiteY300" fmla="*/ 1559628 h 4295494"/>
                <a:gd name="connsiteX301" fmla="*/ 2303526 w 3384042"/>
                <a:gd name="connsiteY301" fmla="*/ 1510670 h 4295494"/>
                <a:gd name="connsiteX302" fmla="*/ 2360676 w 3384042"/>
                <a:gd name="connsiteY302" fmla="*/ 1461711 h 4295494"/>
                <a:gd name="connsiteX303" fmla="*/ 2390585 w 3384042"/>
                <a:gd name="connsiteY303" fmla="*/ 1448091 h 4295494"/>
                <a:gd name="connsiteX304" fmla="*/ 2442306 w 3384042"/>
                <a:gd name="connsiteY304" fmla="*/ 1412658 h 4295494"/>
                <a:gd name="connsiteX305" fmla="*/ 2480406 w 3384042"/>
                <a:gd name="connsiteY305" fmla="*/ 1393608 h 4295494"/>
                <a:gd name="connsiteX306" fmla="*/ 2488597 w 3384042"/>
                <a:gd name="connsiteY306" fmla="*/ 1382749 h 4295494"/>
                <a:gd name="connsiteX307" fmla="*/ 2654618 w 3384042"/>
                <a:gd name="connsiteY307" fmla="*/ 1249399 h 4295494"/>
                <a:gd name="connsiteX308" fmla="*/ 2744438 w 3384042"/>
                <a:gd name="connsiteY308" fmla="*/ 1186820 h 4295494"/>
                <a:gd name="connsiteX309" fmla="*/ 2815209 w 3384042"/>
                <a:gd name="connsiteY309" fmla="*/ 1113287 h 4295494"/>
                <a:gd name="connsiteX310" fmla="*/ 2872359 w 3384042"/>
                <a:gd name="connsiteY310" fmla="*/ 1045183 h 4295494"/>
                <a:gd name="connsiteX311" fmla="*/ 2929509 w 3384042"/>
                <a:gd name="connsiteY311" fmla="*/ 990700 h 4295494"/>
                <a:gd name="connsiteX312" fmla="*/ 3022092 w 3384042"/>
                <a:gd name="connsiteY312" fmla="*/ 873638 h 4295494"/>
                <a:gd name="connsiteX313" fmla="*/ 3128296 w 3384042"/>
                <a:gd name="connsiteY313" fmla="*/ 721143 h 4295494"/>
                <a:gd name="connsiteX314" fmla="*/ 3114675 w 3384042"/>
                <a:gd name="connsiteY314" fmla="*/ 710284 h 4295494"/>
                <a:gd name="connsiteX315" fmla="*/ 3057525 w 3384042"/>
                <a:gd name="connsiteY315" fmla="*/ 734763 h 4295494"/>
                <a:gd name="connsiteX316" fmla="*/ 2921413 w 3384042"/>
                <a:gd name="connsiteY316" fmla="*/ 781055 h 4295494"/>
                <a:gd name="connsiteX317" fmla="*/ 2717197 w 3384042"/>
                <a:gd name="connsiteY317" fmla="*/ 879067 h 4295494"/>
                <a:gd name="connsiteX318" fmla="*/ 2703576 w 3384042"/>
                <a:gd name="connsiteY318" fmla="*/ 895355 h 4295494"/>
                <a:gd name="connsiteX319" fmla="*/ 2676335 w 3384042"/>
                <a:gd name="connsiteY319" fmla="*/ 898117 h 4295494"/>
                <a:gd name="connsiteX320" fmla="*/ 2624614 w 3384042"/>
                <a:gd name="connsiteY320" fmla="*/ 938979 h 4295494"/>
                <a:gd name="connsiteX321" fmla="*/ 2583752 w 3384042"/>
                <a:gd name="connsiteY321" fmla="*/ 952600 h 4295494"/>
                <a:gd name="connsiteX322" fmla="*/ 2553843 w 3384042"/>
                <a:gd name="connsiteY322" fmla="*/ 977079 h 4295494"/>
                <a:gd name="connsiteX323" fmla="*/ 2529364 w 3384042"/>
                <a:gd name="connsiteY323" fmla="*/ 987938 h 4295494"/>
                <a:gd name="connsiteX324" fmla="*/ 2483073 w 3384042"/>
                <a:gd name="connsiteY324" fmla="*/ 1017846 h 4295494"/>
                <a:gd name="connsiteX325" fmla="*/ 2420493 w 3384042"/>
                <a:gd name="connsiteY325" fmla="*/ 1042326 h 4295494"/>
                <a:gd name="connsiteX326" fmla="*/ 2417731 w 3384042"/>
                <a:gd name="connsiteY326" fmla="*/ 1055946 h 4295494"/>
                <a:gd name="connsiteX327" fmla="*/ 2363248 w 3384042"/>
                <a:gd name="connsiteY327" fmla="*/ 1083188 h 4295494"/>
                <a:gd name="connsiteX328" fmla="*/ 2344198 w 3384042"/>
                <a:gd name="connsiteY328" fmla="*/ 1088617 h 4295494"/>
                <a:gd name="connsiteX329" fmla="*/ 2306098 w 3384042"/>
                <a:gd name="connsiteY329" fmla="*/ 1126717 h 4295494"/>
                <a:gd name="connsiteX330" fmla="*/ 2213515 w 3384042"/>
                <a:gd name="connsiteY330" fmla="*/ 1192059 h 4295494"/>
                <a:gd name="connsiteX331" fmla="*/ 2110073 w 3384042"/>
                <a:gd name="connsiteY331" fmla="*/ 1262830 h 4295494"/>
                <a:gd name="connsiteX332" fmla="*/ 2031111 w 3384042"/>
                <a:gd name="connsiteY332" fmla="*/ 1325409 h 4295494"/>
                <a:gd name="connsiteX333" fmla="*/ 2003870 w 3384042"/>
                <a:gd name="connsiteY333" fmla="*/ 1328171 h 4295494"/>
                <a:gd name="connsiteX334" fmla="*/ 1943957 w 3384042"/>
                <a:gd name="connsiteY334" fmla="*/ 1379892 h 4295494"/>
                <a:gd name="connsiteX335" fmla="*/ 1943957 w 3384042"/>
                <a:gd name="connsiteY335" fmla="*/ 1393513 h 4295494"/>
                <a:gd name="connsiteX336" fmla="*/ 1933099 w 3384042"/>
                <a:gd name="connsiteY336" fmla="*/ 1404371 h 4295494"/>
                <a:gd name="connsiteX337" fmla="*/ 1933099 w 3384042"/>
                <a:gd name="connsiteY337" fmla="*/ 1505050 h 4295494"/>
                <a:gd name="connsiteX338" fmla="*/ 1922240 w 3384042"/>
                <a:gd name="connsiteY338" fmla="*/ 1534959 h 4295494"/>
                <a:gd name="connsiteX339" fmla="*/ 1922240 w 3384042"/>
                <a:gd name="connsiteY339" fmla="*/ 1630209 h 4295494"/>
                <a:gd name="connsiteX340" fmla="*/ 1916811 w 3384042"/>
                <a:gd name="connsiteY340" fmla="*/ 1641067 h 4295494"/>
                <a:gd name="connsiteX341" fmla="*/ 1922240 w 3384042"/>
                <a:gd name="connsiteY341" fmla="*/ 1649259 h 4295494"/>
                <a:gd name="connsiteX342" fmla="*/ 1916811 w 3384042"/>
                <a:gd name="connsiteY342" fmla="*/ 1657450 h 4295494"/>
                <a:gd name="connsiteX343" fmla="*/ 1914049 w 3384042"/>
                <a:gd name="connsiteY343" fmla="*/ 1703742 h 4295494"/>
                <a:gd name="connsiteX344" fmla="*/ 1903190 w 3384042"/>
                <a:gd name="connsiteY344" fmla="*/ 1733650 h 4295494"/>
                <a:gd name="connsiteX345" fmla="*/ 1903190 w 3384042"/>
                <a:gd name="connsiteY345" fmla="*/ 1861571 h 4295494"/>
                <a:gd name="connsiteX346" fmla="*/ 1892332 w 3384042"/>
                <a:gd name="connsiteY346" fmla="*/ 1869763 h 4295494"/>
                <a:gd name="connsiteX347" fmla="*/ 1892332 w 3384042"/>
                <a:gd name="connsiteY347" fmla="*/ 2136558 h 4295494"/>
                <a:gd name="connsiteX348" fmla="*/ 1903190 w 3384042"/>
                <a:gd name="connsiteY348" fmla="*/ 2144749 h 4295494"/>
                <a:gd name="connsiteX349" fmla="*/ 1892332 w 3384042"/>
                <a:gd name="connsiteY349" fmla="*/ 2174658 h 4295494"/>
                <a:gd name="connsiteX350" fmla="*/ 1903190 w 3384042"/>
                <a:gd name="connsiteY350" fmla="*/ 2204566 h 4295494"/>
                <a:gd name="connsiteX351" fmla="*/ 1903190 w 3384042"/>
                <a:gd name="connsiteY351" fmla="*/ 2269908 h 4295494"/>
                <a:gd name="connsiteX352" fmla="*/ 1892332 w 3384042"/>
                <a:gd name="connsiteY352" fmla="*/ 2288958 h 4295494"/>
                <a:gd name="connsiteX353" fmla="*/ 1903190 w 3384042"/>
                <a:gd name="connsiteY353" fmla="*/ 2305245 h 4295494"/>
                <a:gd name="connsiteX354" fmla="*/ 1903190 w 3384042"/>
                <a:gd name="connsiteY354" fmla="*/ 2645574 h 4295494"/>
                <a:gd name="connsiteX355" fmla="*/ 1862328 w 3384042"/>
                <a:gd name="connsiteY355" fmla="*/ 2719107 h 4295494"/>
                <a:gd name="connsiteX356" fmla="*/ 1794224 w 3384042"/>
                <a:gd name="connsiteY356" fmla="*/ 2759969 h 4295494"/>
                <a:gd name="connsiteX357" fmla="*/ 1731645 w 3384042"/>
                <a:gd name="connsiteY357" fmla="*/ 2743681 h 4295494"/>
                <a:gd name="connsiteX358" fmla="*/ 1728883 w 3384042"/>
                <a:gd name="connsiteY358" fmla="*/ 2727393 h 4295494"/>
                <a:gd name="connsiteX359" fmla="*/ 1698974 w 3384042"/>
                <a:gd name="connsiteY359" fmla="*/ 2689293 h 4295494"/>
                <a:gd name="connsiteX360" fmla="*/ 1674495 w 3384042"/>
                <a:gd name="connsiteY360" fmla="*/ 2667481 h 4295494"/>
                <a:gd name="connsiteX361" fmla="*/ 1660874 w 3384042"/>
                <a:gd name="connsiteY361" fmla="*/ 2634811 h 4295494"/>
                <a:gd name="connsiteX362" fmla="*/ 1617345 w 3384042"/>
                <a:gd name="connsiteY362" fmla="*/ 2585852 h 4295494"/>
                <a:gd name="connsiteX363" fmla="*/ 1603724 w 3384042"/>
                <a:gd name="connsiteY363" fmla="*/ 2547752 h 4295494"/>
                <a:gd name="connsiteX364" fmla="*/ 1581912 w 3384042"/>
                <a:gd name="connsiteY364" fmla="*/ 2509652 h 4295494"/>
                <a:gd name="connsiteX365" fmla="*/ 1590104 w 3384042"/>
                <a:gd name="connsiteY365" fmla="*/ 2496031 h 4295494"/>
                <a:gd name="connsiteX366" fmla="*/ 1565624 w 3384042"/>
                <a:gd name="connsiteY366" fmla="*/ 2449740 h 4295494"/>
                <a:gd name="connsiteX367" fmla="*/ 1538383 w 3384042"/>
                <a:gd name="connsiteY367" fmla="*/ 2427928 h 4295494"/>
                <a:gd name="connsiteX368" fmla="*/ 1445800 w 3384042"/>
                <a:gd name="connsiteY368" fmla="*/ 2321724 h 4295494"/>
                <a:gd name="connsiteX369" fmla="*/ 1375029 w 3384042"/>
                <a:gd name="connsiteY369" fmla="*/ 2259144 h 4295494"/>
                <a:gd name="connsiteX370" fmla="*/ 1328738 w 3384042"/>
                <a:gd name="connsiteY370" fmla="*/ 2240094 h 4295494"/>
                <a:gd name="connsiteX371" fmla="*/ 1317879 w 3384042"/>
                <a:gd name="connsiteY371" fmla="*/ 2240094 h 4295494"/>
                <a:gd name="connsiteX372" fmla="*/ 1293400 w 3384042"/>
                <a:gd name="connsiteY372" fmla="*/ 2270003 h 4295494"/>
                <a:gd name="connsiteX373" fmla="*/ 1296162 w 3384042"/>
                <a:gd name="connsiteY373" fmla="*/ 2278194 h 4295494"/>
                <a:gd name="connsiteX374" fmla="*/ 1298924 w 3384042"/>
                <a:gd name="connsiteY374" fmla="*/ 2310865 h 4295494"/>
                <a:gd name="connsiteX375" fmla="*/ 1347883 w 3384042"/>
                <a:gd name="connsiteY375" fmla="*/ 2373444 h 4295494"/>
                <a:gd name="connsiteX376" fmla="*/ 1347883 w 3384042"/>
                <a:gd name="connsiteY376" fmla="*/ 2436024 h 4295494"/>
                <a:gd name="connsiteX377" fmla="*/ 1301591 w 3384042"/>
                <a:gd name="connsiteY377" fmla="*/ 2487745 h 4295494"/>
                <a:gd name="connsiteX378" fmla="*/ 1287971 w 3384042"/>
                <a:gd name="connsiteY378" fmla="*/ 2512224 h 4295494"/>
                <a:gd name="connsiteX379" fmla="*/ 1211771 w 3384042"/>
                <a:gd name="connsiteY379" fmla="*/ 2566707 h 4295494"/>
                <a:gd name="connsiteX380" fmla="*/ 1165479 w 3384042"/>
                <a:gd name="connsiteY380" fmla="*/ 2648336 h 4295494"/>
                <a:gd name="connsiteX381" fmla="*/ 1154621 w 3384042"/>
                <a:gd name="connsiteY381" fmla="*/ 2697295 h 4295494"/>
                <a:gd name="connsiteX382" fmla="*/ 1143762 w 3384042"/>
                <a:gd name="connsiteY382" fmla="*/ 2759874 h 4295494"/>
                <a:gd name="connsiteX383" fmla="*/ 1146524 w 3384042"/>
                <a:gd name="connsiteY383" fmla="*/ 2893224 h 4295494"/>
                <a:gd name="connsiteX384" fmla="*/ 1143762 w 3384042"/>
                <a:gd name="connsiteY384" fmla="*/ 2942182 h 4295494"/>
                <a:gd name="connsiteX385" fmla="*/ 1179195 w 3384042"/>
                <a:gd name="connsiteY385" fmla="*/ 2942182 h 4295494"/>
                <a:gd name="connsiteX386" fmla="*/ 1263587 w 3384042"/>
                <a:gd name="connsiteY386" fmla="*/ 2882270 h 4295494"/>
                <a:gd name="connsiteX387" fmla="*/ 1318070 w 3384042"/>
                <a:gd name="connsiteY387" fmla="*/ 2822358 h 4295494"/>
                <a:gd name="connsiteX388" fmla="*/ 1337120 w 3384042"/>
                <a:gd name="connsiteY388" fmla="*/ 2814166 h 4295494"/>
                <a:gd name="connsiteX389" fmla="*/ 1375220 w 3384042"/>
                <a:gd name="connsiteY389" fmla="*/ 2781496 h 4295494"/>
                <a:gd name="connsiteX390" fmla="*/ 1380649 w 3384042"/>
                <a:gd name="connsiteY390" fmla="*/ 2765208 h 4295494"/>
                <a:gd name="connsiteX391" fmla="*/ 1437799 w 3384042"/>
                <a:gd name="connsiteY391" fmla="*/ 2708058 h 4295494"/>
                <a:gd name="connsiteX392" fmla="*/ 1486757 w 3384042"/>
                <a:gd name="connsiteY392" fmla="*/ 2648146 h 4295494"/>
                <a:gd name="connsiteX393" fmla="*/ 1543907 w 3384042"/>
                <a:gd name="connsiteY393" fmla="*/ 2588233 h 4295494"/>
                <a:gd name="connsiteX394" fmla="*/ 1557528 w 3384042"/>
                <a:gd name="connsiteY394" fmla="*/ 2566421 h 4295494"/>
                <a:gd name="connsiteX395" fmla="*/ 1568387 w 3384042"/>
                <a:gd name="connsiteY395" fmla="*/ 2563659 h 4295494"/>
                <a:gd name="connsiteX396" fmla="*/ 1568387 w 3384042"/>
                <a:gd name="connsiteY396" fmla="*/ 2620809 h 4295494"/>
                <a:gd name="connsiteX397" fmla="*/ 1516666 w 3384042"/>
                <a:gd name="connsiteY397" fmla="*/ 2694342 h 4295494"/>
                <a:gd name="connsiteX398" fmla="*/ 1489424 w 3384042"/>
                <a:gd name="connsiteY398" fmla="*/ 2737871 h 4295494"/>
                <a:gd name="connsiteX399" fmla="*/ 1470374 w 3384042"/>
                <a:gd name="connsiteY399" fmla="*/ 2784163 h 4295494"/>
                <a:gd name="connsiteX400" fmla="*/ 1421416 w 3384042"/>
                <a:gd name="connsiteY400" fmla="*/ 2844075 h 4295494"/>
                <a:gd name="connsiteX401" fmla="*/ 1399604 w 3384042"/>
                <a:gd name="connsiteY401" fmla="*/ 2884937 h 4295494"/>
                <a:gd name="connsiteX402" fmla="*/ 1358741 w 3384042"/>
                <a:gd name="connsiteY402" fmla="*/ 2928466 h 4295494"/>
                <a:gd name="connsiteX403" fmla="*/ 1339691 w 3384042"/>
                <a:gd name="connsiteY403" fmla="*/ 2966566 h 4295494"/>
                <a:gd name="connsiteX404" fmla="*/ 1312450 w 3384042"/>
                <a:gd name="connsiteY404" fmla="*/ 2982854 h 4295494"/>
                <a:gd name="connsiteX405" fmla="*/ 1307021 w 3384042"/>
                <a:gd name="connsiteY405" fmla="*/ 2996475 h 4295494"/>
                <a:gd name="connsiteX406" fmla="*/ 1252538 w 3384042"/>
                <a:gd name="connsiteY406" fmla="*/ 3064579 h 4295494"/>
                <a:gd name="connsiteX407" fmla="*/ 1241679 w 3384042"/>
                <a:gd name="connsiteY407" fmla="*/ 3116299 h 4295494"/>
                <a:gd name="connsiteX408" fmla="*/ 1203579 w 3384042"/>
                <a:gd name="connsiteY408" fmla="*/ 3173449 h 4295494"/>
                <a:gd name="connsiteX409" fmla="*/ 1151858 w 3384042"/>
                <a:gd name="connsiteY409" fmla="*/ 3173449 h 4295494"/>
                <a:gd name="connsiteX410" fmla="*/ 1083755 w 3384042"/>
                <a:gd name="connsiteY410" fmla="*/ 3118966 h 4295494"/>
                <a:gd name="connsiteX411" fmla="*/ 1078325 w 3384042"/>
                <a:gd name="connsiteY411" fmla="*/ 3097154 h 4295494"/>
                <a:gd name="connsiteX412" fmla="*/ 1051084 w 3384042"/>
                <a:gd name="connsiteY412" fmla="*/ 3067246 h 4295494"/>
                <a:gd name="connsiteX413" fmla="*/ 1045655 w 3384042"/>
                <a:gd name="connsiteY413" fmla="*/ 3037337 h 4295494"/>
                <a:gd name="connsiteX414" fmla="*/ 1037463 w 3384042"/>
                <a:gd name="connsiteY414" fmla="*/ 3026479 h 4295494"/>
                <a:gd name="connsiteX415" fmla="*/ 1026605 w 3384042"/>
                <a:gd name="connsiteY415" fmla="*/ 2988379 h 4295494"/>
                <a:gd name="connsiteX416" fmla="*/ 1042892 w 3384042"/>
                <a:gd name="connsiteY416" fmla="*/ 2955708 h 4295494"/>
                <a:gd name="connsiteX417" fmla="*/ 1056513 w 3384042"/>
                <a:gd name="connsiteY417" fmla="*/ 2923037 h 4295494"/>
                <a:gd name="connsiteX418" fmla="*/ 1056513 w 3384042"/>
                <a:gd name="connsiteY418" fmla="*/ 2906749 h 4295494"/>
                <a:gd name="connsiteX419" fmla="*/ 1061942 w 3384042"/>
                <a:gd name="connsiteY419" fmla="*/ 2876841 h 4295494"/>
                <a:gd name="connsiteX420" fmla="*/ 1056513 w 3384042"/>
                <a:gd name="connsiteY420" fmla="*/ 2863220 h 4295494"/>
                <a:gd name="connsiteX421" fmla="*/ 1056513 w 3384042"/>
                <a:gd name="connsiteY421" fmla="*/ 2757016 h 4295494"/>
                <a:gd name="connsiteX422" fmla="*/ 1042892 w 3384042"/>
                <a:gd name="connsiteY422" fmla="*/ 2743396 h 4295494"/>
                <a:gd name="connsiteX423" fmla="*/ 1051084 w 3384042"/>
                <a:gd name="connsiteY423" fmla="*/ 2718916 h 4295494"/>
                <a:gd name="connsiteX424" fmla="*/ 1051084 w 3384042"/>
                <a:gd name="connsiteY424" fmla="*/ 2710725 h 4295494"/>
                <a:gd name="connsiteX425" fmla="*/ 1048322 w 3384042"/>
                <a:gd name="connsiteY425" fmla="*/ 2691675 h 4295494"/>
                <a:gd name="connsiteX426" fmla="*/ 1042892 w 3384042"/>
                <a:gd name="connsiteY426" fmla="*/ 2680816 h 4295494"/>
                <a:gd name="connsiteX427" fmla="*/ 1042892 w 3384042"/>
                <a:gd name="connsiteY427" fmla="*/ 2582804 h 4295494"/>
                <a:gd name="connsiteX428" fmla="*/ 1037463 w 3384042"/>
                <a:gd name="connsiteY428" fmla="*/ 2580042 h 4295494"/>
                <a:gd name="connsiteX429" fmla="*/ 1037463 w 3384042"/>
                <a:gd name="connsiteY429" fmla="*/ 2367730 h 4295494"/>
                <a:gd name="connsiteX430" fmla="*/ 1042892 w 3384042"/>
                <a:gd name="connsiteY430" fmla="*/ 2321438 h 4295494"/>
                <a:gd name="connsiteX431" fmla="*/ 1080992 w 3384042"/>
                <a:gd name="connsiteY431" fmla="*/ 2247905 h 4295494"/>
                <a:gd name="connsiteX432" fmla="*/ 1154525 w 3384042"/>
                <a:gd name="connsiteY432" fmla="*/ 2220664 h 4295494"/>
                <a:gd name="connsiteX433" fmla="*/ 1176338 w 3384042"/>
                <a:gd name="connsiteY433" fmla="*/ 2196184 h 4295494"/>
                <a:gd name="connsiteX434" fmla="*/ 1203579 w 3384042"/>
                <a:gd name="connsiteY434" fmla="*/ 2163514 h 4295494"/>
                <a:gd name="connsiteX435" fmla="*/ 1222629 w 3384042"/>
                <a:gd name="connsiteY435" fmla="*/ 2163514 h 4295494"/>
                <a:gd name="connsiteX436" fmla="*/ 1279779 w 3384042"/>
                <a:gd name="connsiteY436" fmla="*/ 2185326 h 4295494"/>
                <a:gd name="connsiteX437" fmla="*/ 1296067 w 3384042"/>
                <a:gd name="connsiteY437" fmla="*/ 2201614 h 4295494"/>
                <a:gd name="connsiteX438" fmla="*/ 1339596 w 3384042"/>
                <a:gd name="connsiteY438" fmla="*/ 2204376 h 4295494"/>
                <a:gd name="connsiteX439" fmla="*/ 1364075 w 3384042"/>
                <a:gd name="connsiteY439" fmla="*/ 2220664 h 4295494"/>
                <a:gd name="connsiteX440" fmla="*/ 1451229 w 3384042"/>
                <a:gd name="connsiteY440" fmla="*/ 2256097 h 4295494"/>
                <a:gd name="connsiteX441" fmla="*/ 1486662 w 3384042"/>
                <a:gd name="connsiteY441" fmla="*/ 2291530 h 4295494"/>
                <a:gd name="connsiteX442" fmla="*/ 1497521 w 3384042"/>
                <a:gd name="connsiteY442" fmla="*/ 2294292 h 4295494"/>
                <a:gd name="connsiteX443" fmla="*/ 1617345 w 3384042"/>
                <a:gd name="connsiteY443" fmla="*/ 2378683 h 4295494"/>
                <a:gd name="connsiteX444" fmla="*/ 1636395 w 3384042"/>
                <a:gd name="connsiteY444" fmla="*/ 2378683 h 4295494"/>
                <a:gd name="connsiteX445" fmla="*/ 1636395 w 3384042"/>
                <a:gd name="connsiteY445" fmla="*/ 2141797 h 4295494"/>
                <a:gd name="connsiteX446" fmla="*/ 1630966 w 3384042"/>
                <a:gd name="connsiteY446" fmla="*/ 2139034 h 4295494"/>
                <a:gd name="connsiteX447" fmla="*/ 1636395 w 3384042"/>
                <a:gd name="connsiteY447" fmla="*/ 2130843 h 4295494"/>
                <a:gd name="connsiteX448" fmla="*/ 1636395 w 3384042"/>
                <a:gd name="connsiteY448" fmla="*/ 1923960 h 4295494"/>
                <a:gd name="connsiteX449" fmla="*/ 1641824 w 3384042"/>
                <a:gd name="connsiteY449" fmla="*/ 1918530 h 4295494"/>
                <a:gd name="connsiteX450" fmla="*/ 1641824 w 3384042"/>
                <a:gd name="connsiteY450" fmla="*/ 1809660 h 4295494"/>
                <a:gd name="connsiteX451" fmla="*/ 1655445 w 3384042"/>
                <a:gd name="connsiteY451" fmla="*/ 1804230 h 4295494"/>
                <a:gd name="connsiteX452" fmla="*/ 1650016 w 3384042"/>
                <a:gd name="connsiteY452" fmla="*/ 1782418 h 4295494"/>
                <a:gd name="connsiteX453" fmla="*/ 1655445 w 3384042"/>
                <a:gd name="connsiteY453" fmla="*/ 1766130 h 4295494"/>
                <a:gd name="connsiteX454" fmla="*/ 1655445 w 3384042"/>
                <a:gd name="connsiteY454" fmla="*/ 1684501 h 4295494"/>
                <a:gd name="connsiteX455" fmla="*/ 1666304 w 3384042"/>
                <a:gd name="connsiteY455" fmla="*/ 1681739 h 4295494"/>
                <a:gd name="connsiteX456" fmla="*/ 1666304 w 3384042"/>
                <a:gd name="connsiteY456" fmla="*/ 1630018 h 4295494"/>
                <a:gd name="connsiteX457" fmla="*/ 1671733 w 3384042"/>
                <a:gd name="connsiteY457" fmla="*/ 1624589 h 4295494"/>
                <a:gd name="connsiteX458" fmla="*/ 1671733 w 3384042"/>
                <a:gd name="connsiteY458" fmla="*/ 1575630 h 4295494"/>
                <a:gd name="connsiteX459" fmla="*/ 1652683 w 3384042"/>
                <a:gd name="connsiteY459" fmla="*/ 1567439 h 4295494"/>
                <a:gd name="connsiteX460" fmla="*/ 1590104 w 3384042"/>
                <a:gd name="connsiteY460" fmla="*/ 1605539 h 4295494"/>
                <a:gd name="connsiteX461" fmla="*/ 1554671 w 3384042"/>
                <a:gd name="connsiteY461" fmla="*/ 1632780 h 4295494"/>
                <a:gd name="connsiteX462" fmla="*/ 1440371 w 3384042"/>
                <a:gd name="connsiteY462" fmla="*/ 1708980 h 4295494"/>
                <a:gd name="connsiteX463" fmla="*/ 1407700 w 3384042"/>
                <a:gd name="connsiteY463" fmla="*/ 1738889 h 4295494"/>
                <a:gd name="connsiteX464" fmla="*/ 1317879 w 3384042"/>
                <a:gd name="connsiteY464" fmla="*/ 1801468 h 4295494"/>
                <a:gd name="connsiteX465" fmla="*/ 1266158 w 3384042"/>
                <a:gd name="connsiteY465" fmla="*/ 1836901 h 4295494"/>
                <a:gd name="connsiteX466" fmla="*/ 1264920 w 3384042"/>
                <a:gd name="connsiteY466" fmla="*/ 1838425 h 4295494"/>
                <a:gd name="connsiteX467" fmla="*/ 1266158 w 3384042"/>
                <a:gd name="connsiteY467" fmla="*/ 1845093 h 4295494"/>
                <a:gd name="connsiteX468" fmla="*/ 1230725 w 3384042"/>
                <a:gd name="connsiteY468" fmla="*/ 1885955 h 4295494"/>
                <a:gd name="connsiteX469" fmla="*/ 1203484 w 3384042"/>
                <a:gd name="connsiteY469" fmla="*/ 1891384 h 4295494"/>
                <a:gd name="connsiteX470" fmla="*/ 1138142 w 3384042"/>
                <a:gd name="connsiteY470" fmla="*/ 1967584 h 4295494"/>
                <a:gd name="connsiteX471" fmla="*/ 1094613 w 3384042"/>
                <a:gd name="connsiteY471" fmla="*/ 1994826 h 4295494"/>
                <a:gd name="connsiteX472" fmla="*/ 1048322 w 3384042"/>
                <a:gd name="connsiteY472" fmla="*/ 2038355 h 4295494"/>
                <a:gd name="connsiteX473" fmla="*/ 1012889 w 3384042"/>
                <a:gd name="connsiteY473" fmla="*/ 2060167 h 4295494"/>
                <a:gd name="connsiteX474" fmla="*/ 996601 w 3384042"/>
                <a:gd name="connsiteY474" fmla="*/ 2092838 h 4295494"/>
                <a:gd name="connsiteX475" fmla="*/ 977551 w 3384042"/>
                <a:gd name="connsiteY475" fmla="*/ 2106459 h 4295494"/>
                <a:gd name="connsiteX476" fmla="*/ 904018 w 3384042"/>
                <a:gd name="connsiteY476" fmla="*/ 2179992 h 4295494"/>
                <a:gd name="connsiteX477" fmla="*/ 893159 w 3384042"/>
                <a:gd name="connsiteY477" fmla="*/ 2212663 h 4295494"/>
                <a:gd name="connsiteX478" fmla="*/ 863251 w 3384042"/>
                <a:gd name="connsiteY478" fmla="*/ 2231713 h 4295494"/>
                <a:gd name="connsiteX479" fmla="*/ 808768 w 3384042"/>
                <a:gd name="connsiteY479" fmla="*/ 2286195 h 4295494"/>
                <a:gd name="connsiteX480" fmla="*/ 724376 w 3384042"/>
                <a:gd name="connsiteY480" fmla="*/ 2381445 h 4295494"/>
                <a:gd name="connsiteX481" fmla="*/ 650843 w 3384042"/>
                <a:gd name="connsiteY481" fmla="*/ 2490316 h 4295494"/>
                <a:gd name="connsiteX482" fmla="*/ 629031 w 3384042"/>
                <a:gd name="connsiteY482" fmla="*/ 2503937 h 4295494"/>
                <a:gd name="connsiteX483" fmla="*/ 574548 w 3384042"/>
                <a:gd name="connsiteY483" fmla="*/ 2593758 h 4295494"/>
                <a:gd name="connsiteX484" fmla="*/ 571786 w 3384042"/>
                <a:gd name="connsiteY484" fmla="*/ 2634620 h 4295494"/>
                <a:gd name="connsiteX485" fmla="*/ 552736 w 3384042"/>
                <a:gd name="connsiteY485" fmla="*/ 2656432 h 4295494"/>
                <a:gd name="connsiteX486" fmla="*/ 549974 w 3384042"/>
                <a:gd name="connsiteY486" fmla="*/ 2678245 h 4295494"/>
                <a:gd name="connsiteX487" fmla="*/ 544544 w 3384042"/>
                <a:gd name="connsiteY487" fmla="*/ 2683674 h 4295494"/>
                <a:gd name="connsiteX488" fmla="*/ 536353 w 3384042"/>
                <a:gd name="connsiteY488" fmla="*/ 2770828 h 4295494"/>
                <a:gd name="connsiteX489" fmla="*/ 514541 w 3384042"/>
                <a:gd name="connsiteY489" fmla="*/ 2798069 h 4295494"/>
                <a:gd name="connsiteX490" fmla="*/ 511778 w 3384042"/>
                <a:gd name="connsiteY490" fmla="*/ 2827978 h 4295494"/>
                <a:gd name="connsiteX491" fmla="*/ 470916 w 3384042"/>
                <a:gd name="connsiteY491" fmla="*/ 2874269 h 4295494"/>
                <a:gd name="connsiteX492" fmla="*/ 449104 w 3384042"/>
                <a:gd name="connsiteY492" fmla="*/ 2934181 h 4295494"/>
                <a:gd name="connsiteX493" fmla="*/ 419195 w 3384042"/>
                <a:gd name="connsiteY493" fmla="*/ 2966852 h 4295494"/>
                <a:gd name="connsiteX494" fmla="*/ 375666 w 3384042"/>
                <a:gd name="connsiteY494" fmla="*/ 2985902 h 4295494"/>
                <a:gd name="connsiteX495" fmla="*/ 334804 w 3384042"/>
                <a:gd name="connsiteY495" fmla="*/ 2988664 h 4295494"/>
                <a:gd name="connsiteX496" fmla="*/ 334804 w 3384042"/>
                <a:gd name="connsiteY496" fmla="*/ 3002285 h 4295494"/>
                <a:gd name="connsiteX497" fmla="*/ 304895 w 3384042"/>
                <a:gd name="connsiteY497" fmla="*/ 3013143 h 4295494"/>
                <a:gd name="connsiteX498" fmla="*/ 234125 w 3384042"/>
                <a:gd name="connsiteY498" fmla="*/ 3013143 h 4295494"/>
                <a:gd name="connsiteX499" fmla="*/ 223266 w 3384042"/>
                <a:gd name="connsiteY499" fmla="*/ 3004952 h 4295494"/>
                <a:gd name="connsiteX500" fmla="*/ 174308 w 3384042"/>
                <a:gd name="connsiteY500" fmla="*/ 3004952 h 4295494"/>
                <a:gd name="connsiteX501" fmla="*/ 117158 w 3384042"/>
                <a:gd name="connsiteY501" fmla="*/ 2950469 h 4295494"/>
                <a:gd name="connsiteX502" fmla="*/ 76295 w 3384042"/>
                <a:gd name="connsiteY502" fmla="*/ 2885128 h 4295494"/>
                <a:gd name="connsiteX503" fmla="*/ 51816 w 3384042"/>
                <a:gd name="connsiteY503" fmla="*/ 2857886 h 4295494"/>
                <a:gd name="connsiteX504" fmla="*/ 46387 w 3384042"/>
                <a:gd name="connsiteY504" fmla="*/ 2836074 h 4295494"/>
                <a:gd name="connsiteX505" fmla="*/ 38195 w 3384042"/>
                <a:gd name="connsiteY505" fmla="*/ 2825215 h 4295494"/>
                <a:gd name="connsiteX506" fmla="*/ 35433 w 3384042"/>
                <a:gd name="connsiteY506" fmla="*/ 2787115 h 4295494"/>
                <a:gd name="connsiteX507" fmla="*/ 13621 w 3384042"/>
                <a:gd name="connsiteY507" fmla="*/ 2713582 h 4295494"/>
                <a:gd name="connsiteX508" fmla="*/ 13621 w 3384042"/>
                <a:gd name="connsiteY508" fmla="*/ 2593758 h 4295494"/>
                <a:gd name="connsiteX509" fmla="*/ 0 w 3384042"/>
                <a:gd name="connsiteY509" fmla="*/ 2585566 h 4295494"/>
                <a:gd name="connsiteX510" fmla="*/ 0 w 3384042"/>
                <a:gd name="connsiteY510" fmla="*/ 2403163 h 4295494"/>
                <a:gd name="connsiteX511" fmla="*/ 8191 w 3384042"/>
                <a:gd name="connsiteY511" fmla="*/ 2381350 h 4295494"/>
                <a:gd name="connsiteX512" fmla="*/ 2762 w 3384042"/>
                <a:gd name="connsiteY512" fmla="*/ 2356871 h 4295494"/>
                <a:gd name="connsiteX513" fmla="*/ 13621 w 3384042"/>
                <a:gd name="connsiteY513" fmla="*/ 2318771 h 4295494"/>
                <a:gd name="connsiteX514" fmla="*/ 19050 w 3384042"/>
                <a:gd name="connsiteY514" fmla="*/ 2267050 h 4295494"/>
                <a:gd name="connsiteX515" fmla="*/ 29908 w 3384042"/>
                <a:gd name="connsiteY515" fmla="*/ 2220759 h 4295494"/>
                <a:gd name="connsiteX516" fmla="*/ 38100 w 3384042"/>
                <a:gd name="connsiteY516" fmla="*/ 2196280 h 4295494"/>
                <a:gd name="connsiteX517" fmla="*/ 38100 w 3384042"/>
                <a:gd name="connsiteY517" fmla="*/ 2144559 h 4295494"/>
                <a:gd name="connsiteX518" fmla="*/ 46292 w 3384042"/>
                <a:gd name="connsiteY518" fmla="*/ 2120080 h 4295494"/>
                <a:gd name="connsiteX519" fmla="*/ 54483 w 3384042"/>
                <a:gd name="connsiteY519" fmla="*/ 2081980 h 4295494"/>
                <a:gd name="connsiteX520" fmla="*/ 68104 w 3384042"/>
                <a:gd name="connsiteY520" fmla="*/ 2046547 h 4295494"/>
                <a:gd name="connsiteX521" fmla="*/ 73533 w 3384042"/>
                <a:gd name="connsiteY521" fmla="*/ 2019305 h 4295494"/>
                <a:gd name="connsiteX522" fmla="*/ 92583 w 3384042"/>
                <a:gd name="connsiteY522" fmla="*/ 1981205 h 4295494"/>
                <a:gd name="connsiteX523" fmla="*/ 92583 w 3384042"/>
                <a:gd name="connsiteY523" fmla="*/ 1964917 h 4295494"/>
                <a:gd name="connsiteX524" fmla="*/ 92583 w 3384042"/>
                <a:gd name="connsiteY524" fmla="*/ 1951297 h 4295494"/>
                <a:gd name="connsiteX525" fmla="*/ 174212 w 3384042"/>
                <a:gd name="connsiteY525" fmla="*/ 1719934 h 4295494"/>
                <a:gd name="connsiteX526" fmla="*/ 201454 w 3384042"/>
                <a:gd name="connsiteY526" fmla="*/ 1668213 h 4295494"/>
                <a:gd name="connsiteX527" fmla="*/ 255937 w 3384042"/>
                <a:gd name="connsiteY527" fmla="*/ 1559343 h 4295494"/>
                <a:gd name="connsiteX528" fmla="*/ 264128 w 3384042"/>
                <a:gd name="connsiteY528" fmla="*/ 1529434 h 4295494"/>
                <a:gd name="connsiteX529" fmla="*/ 304991 w 3384042"/>
                <a:gd name="connsiteY529" fmla="*/ 1472284 h 4295494"/>
                <a:gd name="connsiteX530" fmla="*/ 348520 w 3384042"/>
                <a:gd name="connsiteY530" fmla="*/ 1398751 h 4295494"/>
                <a:gd name="connsiteX531" fmla="*/ 356711 w 3384042"/>
                <a:gd name="connsiteY531" fmla="*/ 1374272 h 4295494"/>
                <a:gd name="connsiteX532" fmla="*/ 397574 w 3384042"/>
                <a:gd name="connsiteY532" fmla="*/ 1325313 h 4295494"/>
                <a:gd name="connsiteX533" fmla="*/ 438436 w 3384042"/>
                <a:gd name="connsiteY533" fmla="*/ 1292643 h 4295494"/>
                <a:gd name="connsiteX534" fmla="*/ 544640 w 3384042"/>
                <a:gd name="connsiteY534" fmla="*/ 1211013 h 4295494"/>
                <a:gd name="connsiteX535" fmla="*/ 588169 w 3384042"/>
                <a:gd name="connsiteY535" fmla="*/ 1181105 h 4295494"/>
                <a:gd name="connsiteX536" fmla="*/ 626269 w 3384042"/>
                <a:gd name="connsiteY536" fmla="*/ 1178343 h 4295494"/>
                <a:gd name="connsiteX537" fmla="*/ 645319 w 3384042"/>
                <a:gd name="connsiteY537" fmla="*/ 1170151 h 4295494"/>
                <a:gd name="connsiteX538" fmla="*/ 697040 w 3384042"/>
                <a:gd name="connsiteY538" fmla="*/ 1186439 h 4295494"/>
                <a:gd name="connsiteX539" fmla="*/ 707898 w 3384042"/>
                <a:gd name="connsiteY539" fmla="*/ 1181010 h 4295494"/>
                <a:gd name="connsiteX540" fmla="*/ 784098 w 3384042"/>
                <a:gd name="connsiteY540" fmla="*/ 1181010 h 4295494"/>
                <a:gd name="connsiteX541" fmla="*/ 789527 w 3384042"/>
                <a:gd name="connsiteY541" fmla="*/ 1170151 h 4295494"/>
                <a:gd name="connsiteX542" fmla="*/ 797719 w 3384042"/>
                <a:gd name="connsiteY542" fmla="*/ 1170151 h 4295494"/>
                <a:gd name="connsiteX543" fmla="*/ 819531 w 3384042"/>
                <a:gd name="connsiteY543" fmla="*/ 1232730 h 4295494"/>
                <a:gd name="connsiteX544" fmla="*/ 814102 w 3384042"/>
                <a:gd name="connsiteY544" fmla="*/ 1257210 h 4295494"/>
                <a:gd name="connsiteX545" fmla="*/ 824960 w 3384042"/>
                <a:gd name="connsiteY545" fmla="*/ 1327980 h 4295494"/>
                <a:gd name="connsiteX546" fmla="*/ 822198 w 3384042"/>
                <a:gd name="connsiteY546" fmla="*/ 1344268 h 4295494"/>
                <a:gd name="connsiteX547" fmla="*/ 819436 w 3384042"/>
                <a:gd name="connsiteY547" fmla="*/ 1349697 h 4295494"/>
                <a:gd name="connsiteX548" fmla="*/ 819436 w 3384042"/>
                <a:gd name="connsiteY548" fmla="*/ 1404180 h 4295494"/>
                <a:gd name="connsiteX549" fmla="*/ 811244 w 3384042"/>
                <a:gd name="connsiteY549" fmla="*/ 1445043 h 4295494"/>
                <a:gd name="connsiteX550" fmla="*/ 794957 w 3384042"/>
                <a:gd name="connsiteY550" fmla="*/ 1496763 h 4295494"/>
                <a:gd name="connsiteX551" fmla="*/ 784098 w 3384042"/>
                <a:gd name="connsiteY551" fmla="*/ 1515813 h 4295494"/>
                <a:gd name="connsiteX552" fmla="*/ 781336 w 3384042"/>
                <a:gd name="connsiteY552" fmla="*/ 1556676 h 4295494"/>
                <a:gd name="connsiteX553" fmla="*/ 669703 w 3384042"/>
                <a:gd name="connsiteY553" fmla="*/ 1828900 h 4295494"/>
                <a:gd name="connsiteX554" fmla="*/ 666941 w 3384042"/>
                <a:gd name="connsiteY554" fmla="*/ 1858809 h 4295494"/>
                <a:gd name="connsiteX555" fmla="*/ 661511 w 3384042"/>
                <a:gd name="connsiteY555" fmla="*/ 1867000 h 4295494"/>
                <a:gd name="connsiteX556" fmla="*/ 658749 w 3384042"/>
                <a:gd name="connsiteY556" fmla="*/ 1891480 h 4295494"/>
                <a:gd name="connsiteX557" fmla="*/ 650558 w 3384042"/>
                <a:gd name="connsiteY557" fmla="*/ 1899671 h 4295494"/>
                <a:gd name="connsiteX558" fmla="*/ 647795 w 3384042"/>
                <a:gd name="connsiteY558" fmla="*/ 1937771 h 4295494"/>
                <a:gd name="connsiteX559" fmla="*/ 636937 w 3384042"/>
                <a:gd name="connsiteY559" fmla="*/ 1975871 h 4295494"/>
                <a:gd name="connsiteX560" fmla="*/ 626078 w 3384042"/>
                <a:gd name="connsiteY560" fmla="*/ 2019400 h 4295494"/>
                <a:gd name="connsiteX561" fmla="*/ 620649 w 3384042"/>
                <a:gd name="connsiteY561" fmla="*/ 2043880 h 4295494"/>
                <a:gd name="connsiteX562" fmla="*/ 609791 w 3384042"/>
                <a:gd name="connsiteY562" fmla="*/ 2054738 h 4295494"/>
                <a:gd name="connsiteX563" fmla="*/ 609791 w 3384042"/>
                <a:gd name="connsiteY563" fmla="*/ 2087409 h 4295494"/>
                <a:gd name="connsiteX564" fmla="*/ 617982 w 3384042"/>
                <a:gd name="connsiteY564" fmla="*/ 2090171 h 4295494"/>
                <a:gd name="connsiteX565" fmla="*/ 653415 w 3384042"/>
                <a:gd name="connsiteY565" fmla="*/ 2084742 h 4295494"/>
                <a:gd name="connsiteX566" fmla="*/ 653415 w 3384042"/>
                <a:gd name="connsiteY566" fmla="*/ 2068454 h 4295494"/>
                <a:gd name="connsiteX567" fmla="*/ 756857 w 3384042"/>
                <a:gd name="connsiteY567" fmla="*/ 1970442 h 4295494"/>
                <a:gd name="connsiteX568" fmla="*/ 759619 w 3384042"/>
                <a:gd name="connsiteY568" fmla="*/ 1945963 h 4295494"/>
                <a:gd name="connsiteX569" fmla="*/ 775907 w 3384042"/>
                <a:gd name="connsiteY569" fmla="*/ 1943200 h 4295494"/>
                <a:gd name="connsiteX570" fmla="*/ 863060 w 3384042"/>
                <a:gd name="connsiteY570" fmla="*/ 1858809 h 4295494"/>
                <a:gd name="connsiteX571" fmla="*/ 882110 w 3384042"/>
                <a:gd name="connsiteY571" fmla="*/ 1856047 h 4295494"/>
                <a:gd name="connsiteX572" fmla="*/ 887540 w 3384042"/>
                <a:gd name="connsiteY572" fmla="*/ 1845188 h 4295494"/>
                <a:gd name="connsiteX573" fmla="*/ 963740 w 3384042"/>
                <a:gd name="connsiteY573" fmla="*/ 1763559 h 4295494"/>
                <a:gd name="connsiteX574" fmla="*/ 985552 w 3384042"/>
                <a:gd name="connsiteY574" fmla="*/ 1758130 h 4295494"/>
                <a:gd name="connsiteX575" fmla="*/ 1053656 w 3384042"/>
                <a:gd name="connsiteY575" fmla="*/ 1684597 h 4295494"/>
                <a:gd name="connsiteX576" fmla="*/ 1080897 w 3384042"/>
                <a:gd name="connsiteY576" fmla="*/ 1673738 h 4295494"/>
                <a:gd name="connsiteX577" fmla="*/ 1129856 w 3384042"/>
                <a:gd name="connsiteY577" fmla="*/ 1616588 h 4295494"/>
                <a:gd name="connsiteX578" fmla="*/ 1146143 w 3384042"/>
                <a:gd name="connsiteY578" fmla="*/ 1608397 h 4295494"/>
                <a:gd name="connsiteX579" fmla="*/ 1187006 w 3384042"/>
                <a:gd name="connsiteY579" fmla="*/ 1570297 h 4295494"/>
                <a:gd name="connsiteX580" fmla="*/ 1216914 w 3384042"/>
                <a:gd name="connsiteY580" fmla="*/ 1554009 h 4295494"/>
                <a:gd name="connsiteX581" fmla="*/ 1320356 w 3384042"/>
                <a:gd name="connsiteY581" fmla="*/ 1464188 h 4295494"/>
                <a:gd name="connsiteX582" fmla="*/ 1404747 w 3384042"/>
                <a:gd name="connsiteY582" fmla="*/ 1404276 h 4295494"/>
                <a:gd name="connsiteX583" fmla="*/ 1415606 w 3384042"/>
                <a:gd name="connsiteY583" fmla="*/ 1385226 h 4295494"/>
                <a:gd name="connsiteX584" fmla="*/ 1470089 w 3384042"/>
                <a:gd name="connsiteY584" fmla="*/ 1347126 h 4295494"/>
                <a:gd name="connsiteX585" fmla="*/ 1565339 w 3384042"/>
                <a:gd name="connsiteY585" fmla="*/ 1284547 h 4295494"/>
                <a:gd name="connsiteX586" fmla="*/ 1598009 w 3384042"/>
                <a:gd name="connsiteY586" fmla="*/ 1251876 h 4295494"/>
                <a:gd name="connsiteX587" fmla="*/ 1668780 w 3384042"/>
                <a:gd name="connsiteY587" fmla="*/ 1213776 h 4295494"/>
                <a:gd name="connsiteX588" fmla="*/ 1761363 w 3384042"/>
                <a:gd name="connsiteY588" fmla="*/ 1140243 h 4295494"/>
                <a:gd name="connsiteX589" fmla="*/ 1764125 w 3384042"/>
                <a:gd name="connsiteY589" fmla="*/ 1129384 h 4295494"/>
                <a:gd name="connsiteX590" fmla="*/ 1769555 w 3384042"/>
                <a:gd name="connsiteY590" fmla="*/ 1088522 h 4295494"/>
                <a:gd name="connsiteX591" fmla="*/ 1769555 w 3384042"/>
                <a:gd name="connsiteY591" fmla="*/ 1036801 h 4295494"/>
                <a:gd name="connsiteX592" fmla="*/ 1780413 w 3384042"/>
                <a:gd name="connsiteY592" fmla="*/ 1001368 h 4295494"/>
                <a:gd name="connsiteX593" fmla="*/ 1794034 w 3384042"/>
                <a:gd name="connsiteY593" fmla="*/ 968697 h 4295494"/>
                <a:gd name="connsiteX594" fmla="*/ 1794034 w 3384042"/>
                <a:gd name="connsiteY594" fmla="*/ 960506 h 4295494"/>
                <a:gd name="connsiteX595" fmla="*/ 1810321 w 3384042"/>
                <a:gd name="connsiteY595" fmla="*/ 916977 h 4295494"/>
                <a:gd name="connsiteX596" fmla="*/ 1810321 w 3384042"/>
                <a:gd name="connsiteY596" fmla="*/ 889735 h 4295494"/>
                <a:gd name="connsiteX597" fmla="*/ 1823942 w 3384042"/>
                <a:gd name="connsiteY597" fmla="*/ 854302 h 4295494"/>
                <a:gd name="connsiteX598" fmla="*/ 1823942 w 3384042"/>
                <a:gd name="connsiteY598" fmla="*/ 840681 h 4295494"/>
                <a:gd name="connsiteX599" fmla="*/ 1832134 w 3384042"/>
                <a:gd name="connsiteY599" fmla="*/ 808011 h 4295494"/>
                <a:gd name="connsiteX600" fmla="*/ 1840325 w 3384042"/>
                <a:gd name="connsiteY600" fmla="*/ 775340 h 4295494"/>
                <a:gd name="connsiteX601" fmla="*/ 1840325 w 3384042"/>
                <a:gd name="connsiteY601" fmla="*/ 767529 h 4295494"/>
                <a:gd name="connsiteX602" fmla="*/ 1848517 w 3384042"/>
                <a:gd name="connsiteY602" fmla="*/ 748479 h 4295494"/>
                <a:gd name="connsiteX603" fmla="*/ 1859375 w 3384042"/>
                <a:gd name="connsiteY603" fmla="*/ 726667 h 4295494"/>
                <a:gd name="connsiteX604" fmla="*/ 1859375 w 3384042"/>
                <a:gd name="connsiteY604" fmla="*/ 713046 h 4295494"/>
                <a:gd name="connsiteX605" fmla="*/ 1864805 w 3384042"/>
                <a:gd name="connsiteY605" fmla="*/ 693996 h 4295494"/>
                <a:gd name="connsiteX606" fmla="*/ 1864805 w 3384042"/>
                <a:gd name="connsiteY606" fmla="*/ 642276 h 4295494"/>
                <a:gd name="connsiteX607" fmla="*/ 1878425 w 3384042"/>
                <a:gd name="connsiteY607" fmla="*/ 642276 h 4295494"/>
                <a:gd name="connsiteX608" fmla="*/ 1905667 w 3384042"/>
                <a:gd name="connsiteY608" fmla="*/ 653134 h 4295494"/>
                <a:gd name="connsiteX609" fmla="*/ 1957388 w 3384042"/>
                <a:gd name="connsiteY609" fmla="*/ 688567 h 4295494"/>
                <a:gd name="connsiteX610" fmla="*/ 1957388 w 3384042"/>
                <a:gd name="connsiteY610" fmla="*/ 919929 h 4295494"/>
                <a:gd name="connsiteX611" fmla="*/ 1951958 w 3384042"/>
                <a:gd name="connsiteY611" fmla="*/ 928121 h 4295494"/>
                <a:gd name="connsiteX612" fmla="*/ 1951958 w 3384042"/>
                <a:gd name="connsiteY612" fmla="*/ 1017942 h 4295494"/>
                <a:gd name="connsiteX613" fmla="*/ 1973771 w 3384042"/>
                <a:gd name="connsiteY613" fmla="*/ 1017942 h 4295494"/>
                <a:gd name="connsiteX614" fmla="*/ 2028254 w 3384042"/>
                <a:gd name="connsiteY614" fmla="*/ 982509 h 4295494"/>
                <a:gd name="connsiteX615" fmla="*/ 2055495 w 3384042"/>
                <a:gd name="connsiteY615" fmla="*/ 960696 h 4295494"/>
                <a:gd name="connsiteX616" fmla="*/ 2093595 w 3384042"/>
                <a:gd name="connsiteY616" fmla="*/ 944409 h 4295494"/>
                <a:gd name="connsiteX617" fmla="*/ 2126266 w 3384042"/>
                <a:gd name="connsiteY617" fmla="*/ 919929 h 4295494"/>
                <a:gd name="connsiteX618" fmla="*/ 2167128 w 3384042"/>
                <a:gd name="connsiteY618" fmla="*/ 900879 h 4295494"/>
                <a:gd name="connsiteX619" fmla="*/ 2229707 w 3384042"/>
                <a:gd name="connsiteY619" fmla="*/ 862779 h 4295494"/>
                <a:gd name="connsiteX620" fmla="*/ 2308670 w 3384042"/>
                <a:gd name="connsiteY620" fmla="*/ 827346 h 4295494"/>
                <a:gd name="connsiteX621" fmla="*/ 2368582 w 3384042"/>
                <a:gd name="connsiteY621" fmla="*/ 789246 h 4295494"/>
                <a:gd name="connsiteX622" fmla="*/ 2406682 w 3384042"/>
                <a:gd name="connsiteY622" fmla="*/ 764767 h 4295494"/>
                <a:gd name="connsiteX623" fmla="*/ 2436590 w 3384042"/>
                <a:gd name="connsiteY623" fmla="*/ 756576 h 4295494"/>
                <a:gd name="connsiteX624" fmla="*/ 2463832 w 3384042"/>
                <a:gd name="connsiteY624" fmla="*/ 737526 h 4295494"/>
                <a:gd name="connsiteX625" fmla="*/ 2485644 w 3384042"/>
                <a:gd name="connsiteY625" fmla="*/ 734763 h 4295494"/>
                <a:gd name="connsiteX626" fmla="*/ 2501932 w 3384042"/>
                <a:gd name="connsiteY626" fmla="*/ 718476 h 4295494"/>
                <a:gd name="connsiteX627" fmla="*/ 2526411 w 3384042"/>
                <a:gd name="connsiteY627" fmla="*/ 715713 h 4295494"/>
                <a:gd name="connsiteX628" fmla="*/ 2545461 w 3384042"/>
                <a:gd name="connsiteY628" fmla="*/ 699426 h 4295494"/>
                <a:gd name="connsiteX629" fmla="*/ 2844927 w 3384042"/>
                <a:gd name="connsiteY629" fmla="*/ 582363 h 4295494"/>
                <a:gd name="connsiteX630" fmla="*/ 2913031 w 3384042"/>
                <a:gd name="connsiteY630" fmla="*/ 563313 h 4295494"/>
                <a:gd name="connsiteX631" fmla="*/ 2945702 w 3384042"/>
                <a:gd name="connsiteY631" fmla="*/ 560551 h 4295494"/>
                <a:gd name="connsiteX632" fmla="*/ 2959323 w 3384042"/>
                <a:gd name="connsiteY632" fmla="*/ 552360 h 4295494"/>
                <a:gd name="connsiteX633" fmla="*/ 3002852 w 3384042"/>
                <a:gd name="connsiteY633" fmla="*/ 544168 h 4295494"/>
                <a:gd name="connsiteX634" fmla="*/ 3016473 w 3384042"/>
                <a:gd name="connsiteY634" fmla="*/ 533310 h 4295494"/>
                <a:gd name="connsiteX635" fmla="*/ 3049143 w 3384042"/>
                <a:gd name="connsiteY635" fmla="*/ 530547 h 4295494"/>
                <a:gd name="connsiteX636" fmla="*/ 3054573 w 3384042"/>
                <a:gd name="connsiteY636" fmla="*/ 527785 h 4295494"/>
                <a:gd name="connsiteX637" fmla="*/ 3122676 w 3384042"/>
                <a:gd name="connsiteY637" fmla="*/ 527785 h 4295494"/>
                <a:gd name="connsiteX638" fmla="*/ 3128106 w 3384042"/>
                <a:gd name="connsiteY638" fmla="*/ 522356 h 4295494"/>
                <a:gd name="connsiteX639" fmla="*/ 3215259 w 3384042"/>
                <a:gd name="connsiteY639" fmla="*/ 522356 h 4295494"/>
                <a:gd name="connsiteX640" fmla="*/ 2031016 w 3384042"/>
                <a:gd name="connsiteY640" fmla="*/ 5244 h 4295494"/>
                <a:gd name="connsiteX641" fmla="*/ 2082737 w 3384042"/>
                <a:gd name="connsiteY641" fmla="*/ 5244 h 4295494"/>
                <a:gd name="connsiteX642" fmla="*/ 2131695 w 3384042"/>
                <a:gd name="connsiteY642" fmla="*/ 29723 h 4295494"/>
                <a:gd name="connsiteX643" fmla="*/ 2194274 w 3384042"/>
                <a:gd name="connsiteY643" fmla="*/ 65156 h 4295494"/>
                <a:gd name="connsiteX644" fmla="*/ 2237804 w 3384042"/>
                <a:gd name="connsiteY644" fmla="*/ 78777 h 4295494"/>
                <a:gd name="connsiteX645" fmla="*/ 2311337 w 3384042"/>
                <a:gd name="connsiteY645" fmla="*/ 152310 h 4295494"/>
                <a:gd name="connsiteX646" fmla="*/ 2327624 w 3384042"/>
                <a:gd name="connsiteY646" fmla="*/ 187743 h 4295494"/>
                <a:gd name="connsiteX647" fmla="*/ 2330387 w 3384042"/>
                <a:gd name="connsiteY647" fmla="*/ 209555 h 4295494"/>
                <a:gd name="connsiteX648" fmla="*/ 2297716 w 3384042"/>
                <a:gd name="connsiteY648" fmla="*/ 321188 h 4295494"/>
                <a:gd name="connsiteX649" fmla="*/ 2254187 w 3384042"/>
                <a:gd name="connsiteY649" fmla="*/ 364717 h 4295494"/>
                <a:gd name="connsiteX650" fmla="*/ 2158937 w 3384042"/>
                <a:gd name="connsiteY650" fmla="*/ 397388 h 4295494"/>
                <a:gd name="connsiteX651" fmla="*/ 2126266 w 3384042"/>
                <a:gd name="connsiteY651" fmla="*/ 400150 h 4295494"/>
                <a:gd name="connsiteX652" fmla="*/ 2118074 w 3384042"/>
                <a:gd name="connsiteY652" fmla="*/ 408342 h 4295494"/>
                <a:gd name="connsiteX653" fmla="*/ 2082641 w 3384042"/>
                <a:gd name="connsiteY653" fmla="*/ 411104 h 4295494"/>
                <a:gd name="connsiteX654" fmla="*/ 2071783 w 3384042"/>
                <a:gd name="connsiteY654" fmla="*/ 416533 h 4295494"/>
                <a:gd name="connsiteX655" fmla="*/ 1984629 w 3384042"/>
                <a:gd name="connsiteY655" fmla="*/ 416533 h 4295494"/>
                <a:gd name="connsiteX656" fmla="*/ 1979200 w 3384042"/>
                <a:gd name="connsiteY656" fmla="*/ 424725 h 4295494"/>
                <a:gd name="connsiteX657" fmla="*/ 1960150 w 3384042"/>
                <a:gd name="connsiteY657" fmla="*/ 416533 h 4295494"/>
                <a:gd name="connsiteX658" fmla="*/ 1946529 w 3384042"/>
                <a:gd name="connsiteY658" fmla="*/ 430154 h 4295494"/>
                <a:gd name="connsiteX659" fmla="*/ 1870329 w 3384042"/>
                <a:gd name="connsiteY659" fmla="*/ 430154 h 4295494"/>
                <a:gd name="connsiteX660" fmla="*/ 1807750 w 3384042"/>
                <a:gd name="connsiteY660" fmla="*/ 449204 h 4295494"/>
                <a:gd name="connsiteX661" fmla="*/ 1772317 w 3384042"/>
                <a:gd name="connsiteY661" fmla="*/ 476445 h 4295494"/>
                <a:gd name="connsiteX662" fmla="*/ 1734217 w 3384042"/>
                <a:gd name="connsiteY662" fmla="*/ 487304 h 4295494"/>
                <a:gd name="connsiteX663" fmla="*/ 1706975 w 3384042"/>
                <a:gd name="connsiteY663" fmla="*/ 509116 h 4295494"/>
                <a:gd name="connsiteX664" fmla="*/ 1690688 w 3384042"/>
                <a:gd name="connsiteY664" fmla="*/ 514545 h 4295494"/>
                <a:gd name="connsiteX665" fmla="*/ 1666208 w 3384042"/>
                <a:gd name="connsiteY665" fmla="*/ 484637 h 4295494"/>
                <a:gd name="connsiteX666" fmla="*/ 1666208 w 3384042"/>
                <a:gd name="connsiteY666" fmla="*/ 473778 h 4295494"/>
                <a:gd name="connsiteX667" fmla="*/ 1693450 w 3384042"/>
                <a:gd name="connsiteY667" fmla="*/ 441108 h 4295494"/>
                <a:gd name="connsiteX668" fmla="*/ 1696212 w 3384042"/>
                <a:gd name="connsiteY668" fmla="*/ 432916 h 4295494"/>
                <a:gd name="connsiteX669" fmla="*/ 1679924 w 3384042"/>
                <a:gd name="connsiteY669" fmla="*/ 416628 h 4295494"/>
                <a:gd name="connsiteX670" fmla="*/ 1573721 w 3384042"/>
                <a:gd name="connsiteY670" fmla="*/ 452061 h 4295494"/>
                <a:gd name="connsiteX671" fmla="*/ 1541050 w 3384042"/>
                <a:gd name="connsiteY671" fmla="*/ 454824 h 4295494"/>
                <a:gd name="connsiteX672" fmla="*/ 1535621 w 3384042"/>
                <a:gd name="connsiteY672" fmla="*/ 460253 h 4295494"/>
                <a:gd name="connsiteX673" fmla="*/ 1508379 w 3384042"/>
                <a:gd name="connsiteY673" fmla="*/ 463015 h 4295494"/>
                <a:gd name="connsiteX674" fmla="*/ 1508379 w 3384042"/>
                <a:gd name="connsiteY674" fmla="*/ 479303 h 4295494"/>
                <a:gd name="connsiteX675" fmla="*/ 1423988 w 3384042"/>
                <a:gd name="connsiteY675" fmla="*/ 501115 h 4295494"/>
                <a:gd name="connsiteX676" fmla="*/ 1347788 w 3384042"/>
                <a:gd name="connsiteY676" fmla="*/ 520165 h 4295494"/>
                <a:gd name="connsiteX677" fmla="*/ 1219867 w 3384042"/>
                <a:gd name="connsiteY677" fmla="*/ 580077 h 4295494"/>
                <a:gd name="connsiteX678" fmla="*/ 1151763 w 3384042"/>
                <a:gd name="connsiteY678" fmla="*/ 580077 h 4295494"/>
                <a:gd name="connsiteX679" fmla="*/ 1056513 w 3384042"/>
                <a:gd name="connsiteY679" fmla="*/ 509307 h 4295494"/>
                <a:gd name="connsiteX680" fmla="*/ 1061942 w 3384042"/>
                <a:gd name="connsiteY680" fmla="*/ 495686 h 4295494"/>
                <a:gd name="connsiteX681" fmla="*/ 1061942 w 3384042"/>
                <a:gd name="connsiteY681" fmla="*/ 443965 h 4295494"/>
                <a:gd name="connsiteX682" fmla="*/ 1072801 w 3384042"/>
                <a:gd name="connsiteY682" fmla="*/ 419486 h 4295494"/>
                <a:gd name="connsiteX683" fmla="*/ 1116330 w 3384042"/>
                <a:gd name="connsiteY683" fmla="*/ 392244 h 4295494"/>
                <a:gd name="connsiteX684" fmla="*/ 1214342 w 3384042"/>
                <a:gd name="connsiteY684" fmla="*/ 313282 h 4295494"/>
                <a:gd name="connsiteX685" fmla="*/ 1236155 w 3384042"/>
                <a:gd name="connsiteY685" fmla="*/ 307853 h 4295494"/>
                <a:gd name="connsiteX686" fmla="*/ 1266063 w 3384042"/>
                <a:gd name="connsiteY686" fmla="*/ 280611 h 4295494"/>
                <a:gd name="connsiteX687" fmla="*/ 1342263 w 3384042"/>
                <a:gd name="connsiteY687" fmla="*/ 258799 h 4295494"/>
                <a:gd name="connsiteX688" fmla="*/ 1345025 w 3384042"/>
                <a:gd name="connsiteY688" fmla="*/ 236987 h 4295494"/>
                <a:gd name="connsiteX689" fmla="*/ 1393984 w 3384042"/>
                <a:gd name="connsiteY689" fmla="*/ 215175 h 4295494"/>
                <a:gd name="connsiteX690" fmla="*/ 1540955 w 3384042"/>
                <a:gd name="connsiteY690" fmla="*/ 125354 h 4295494"/>
                <a:gd name="connsiteX691" fmla="*/ 1649825 w 3384042"/>
                <a:gd name="connsiteY691" fmla="*/ 79062 h 4295494"/>
                <a:gd name="connsiteX692" fmla="*/ 1777746 w 3384042"/>
                <a:gd name="connsiteY692" fmla="*/ 43629 h 4295494"/>
                <a:gd name="connsiteX693" fmla="*/ 1826705 w 3384042"/>
                <a:gd name="connsiteY693" fmla="*/ 40867 h 4295494"/>
                <a:gd name="connsiteX694" fmla="*/ 1875663 w 3384042"/>
                <a:gd name="connsiteY694" fmla="*/ 19055 h 4295494"/>
                <a:gd name="connsiteX695" fmla="*/ 1941005 w 3384042"/>
                <a:gd name="connsiteY695" fmla="*/ 19055 h 4295494"/>
                <a:gd name="connsiteX696" fmla="*/ 1949196 w 3384042"/>
                <a:gd name="connsiteY696" fmla="*/ 5434 h 4295494"/>
                <a:gd name="connsiteX697" fmla="*/ 2014538 w 3384042"/>
                <a:gd name="connsiteY697" fmla="*/ 5434 h 4295494"/>
                <a:gd name="connsiteX698" fmla="*/ 2025396 w 3384042"/>
                <a:gd name="connsiteY698" fmla="*/ 5 h 4295494"/>
                <a:gd name="connsiteX699" fmla="*/ 2031016 w 3384042"/>
                <a:gd name="connsiteY699" fmla="*/ 5244 h 42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</a:cxnLst>
              <a:rect l="l" t="t" r="r" b="b"/>
              <a:pathLst>
                <a:path w="3384042" h="4295494">
                  <a:moveTo>
                    <a:pt x="2567273" y="2948088"/>
                  </a:moveTo>
                  <a:cubicBezTo>
                    <a:pt x="2572702" y="2948088"/>
                    <a:pt x="2572702" y="2953517"/>
                    <a:pt x="2580894" y="2953517"/>
                  </a:cubicBezTo>
                  <a:lnTo>
                    <a:pt x="2632615" y="2953517"/>
                  </a:lnTo>
                  <a:cubicBezTo>
                    <a:pt x="2638044" y="2953517"/>
                    <a:pt x="2638044" y="2961708"/>
                    <a:pt x="2643473" y="2964375"/>
                  </a:cubicBezTo>
                  <a:cubicBezTo>
                    <a:pt x="2670715" y="2967138"/>
                    <a:pt x="2697956" y="2964375"/>
                    <a:pt x="2725102" y="2972567"/>
                  </a:cubicBezTo>
                  <a:cubicBezTo>
                    <a:pt x="2741390" y="2977996"/>
                    <a:pt x="2755011" y="2994379"/>
                    <a:pt x="2771394" y="3005238"/>
                  </a:cubicBezTo>
                  <a:cubicBezTo>
                    <a:pt x="2795873" y="3021525"/>
                    <a:pt x="2836736" y="3032479"/>
                    <a:pt x="2861215" y="3067817"/>
                  </a:cubicBezTo>
                  <a:cubicBezTo>
                    <a:pt x="2872073" y="3078675"/>
                    <a:pt x="2883027" y="3092296"/>
                    <a:pt x="2888456" y="3108679"/>
                  </a:cubicBezTo>
                  <a:cubicBezTo>
                    <a:pt x="2891219" y="3111441"/>
                    <a:pt x="2891219" y="3122300"/>
                    <a:pt x="2893886" y="3130491"/>
                  </a:cubicBezTo>
                  <a:cubicBezTo>
                    <a:pt x="2899315" y="3141350"/>
                    <a:pt x="2910173" y="3149541"/>
                    <a:pt x="2918365" y="3163162"/>
                  </a:cubicBezTo>
                  <a:cubicBezTo>
                    <a:pt x="2921127" y="3165924"/>
                    <a:pt x="2926556" y="3179450"/>
                    <a:pt x="2934652" y="3187641"/>
                  </a:cubicBezTo>
                  <a:lnTo>
                    <a:pt x="2934652" y="3304704"/>
                  </a:lnTo>
                  <a:cubicBezTo>
                    <a:pt x="2918365" y="3312895"/>
                    <a:pt x="2926461" y="3315562"/>
                    <a:pt x="2926461" y="3323754"/>
                  </a:cubicBezTo>
                  <a:cubicBezTo>
                    <a:pt x="2926461" y="3329183"/>
                    <a:pt x="2918269" y="3331945"/>
                    <a:pt x="2915602" y="3340041"/>
                  </a:cubicBezTo>
                  <a:cubicBezTo>
                    <a:pt x="2912840" y="3348233"/>
                    <a:pt x="2918365" y="3361854"/>
                    <a:pt x="2912840" y="3372712"/>
                  </a:cubicBezTo>
                  <a:cubicBezTo>
                    <a:pt x="2910078" y="3380904"/>
                    <a:pt x="2899219" y="3391762"/>
                    <a:pt x="2896552" y="3399954"/>
                  </a:cubicBezTo>
                  <a:cubicBezTo>
                    <a:pt x="2874740" y="3446245"/>
                    <a:pt x="2861119" y="3500633"/>
                    <a:pt x="2831211" y="3552449"/>
                  </a:cubicBezTo>
                  <a:cubicBezTo>
                    <a:pt x="2825782" y="3560640"/>
                    <a:pt x="2809399" y="3566070"/>
                    <a:pt x="2801302" y="3579690"/>
                  </a:cubicBezTo>
                  <a:cubicBezTo>
                    <a:pt x="2793111" y="3590549"/>
                    <a:pt x="2787682" y="3606932"/>
                    <a:pt x="2779490" y="3620553"/>
                  </a:cubicBezTo>
                  <a:cubicBezTo>
                    <a:pt x="2763202" y="3642365"/>
                    <a:pt x="2744057" y="3666844"/>
                    <a:pt x="2725007" y="3691324"/>
                  </a:cubicBezTo>
                  <a:cubicBezTo>
                    <a:pt x="2711387" y="3702182"/>
                    <a:pt x="2692337" y="3702182"/>
                    <a:pt x="2678716" y="3713136"/>
                  </a:cubicBezTo>
                  <a:cubicBezTo>
                    <a:pt x="2662428" y="3723994"/>
                    <a:pt x="2646045" y="3751236"/>
                    <a:pt x="2629757" y="3764857"/>
                  </a:cubicBezTo>
                  <a:cubicBezTo>
                    <a:pt x="2616137" y="3775715"/>
                    <a:pt x="2597087" y="3775715"/>
                    <a:pt x="2586228" y="3786669"/>
                  </a:cubicBezTo>
                  <a:cubicBezTo>
                    <a:pt x="2564416" y="3805719"/>
                    <a:pt x="2548128" y="3808481"/>
                    <a:pt x="2531745" y="3819340"/>
                  </a:cubicBezTo>
                  <a:cubicBezTo>
                    <a:pt x="2518124" y="3827531"/>
                    <a:pt x="2509933" y="3841152"/>
                    <a:pt x="2499074" y="3849248"/>
                  </a:cubicBezTo>
                  <a:cubicBezTo>
                    <a:pt x="2490883" y="3854677"/>
                    <a:pt x="2477262" y="3854677"/>
                    <a:pt x="2471833" y="3857440"/>
                  </a:cubicBezTo>
                  <a:cubicBezTo>
                    <a:pt x="2450021" y="3865631"/>
                    <a:pt x="2428304" y="3898302"/>
                    <a:pt x="2406491" y="3898302"/>
                  </a:cubicBezTo>
                  <a:cubicBezTo>
                    <a:pt x="2398300" y="3898302"/>
                    <a:pt x="2395633" y="3892873"/>
                    <a:pt x="2390204" y="3892873"/>
                  </a:cubicBezTo>
                  <a:cubicBezTo>
                    <a:pt x="2373916" y="3892873"/>
                    <a:pt x="2324862" y="3920114"/>
                    <a:pt x="2322100" y="3922781"/>
                  </a:cubicBezTo>
                  <a:cubicBezTo>
                    <a:pt x="2305812" y="3928210"/>
                    <a:pt x="2248567" y="3947260"/>
                    <a:pt x="2224088" y="3947260"/>
                  </a:cubicBezTo>
                  <a:cubicBezTo>
                    <a:pt x="2215896" y="3947260"/>
                    <a:pt x="2194179" y="3941831"/>
                    <a:pt x="2188655" y="3941831"/>
                  </a:cubicBezTo>
                  <a:cubicBezTo>
                    <a:pt x="2164175" y="3941831"/>
                    <a:pt x="2071592" y="4001743"/>
                    <a:pt x="2066163" y="4001743"/>
                  </a:cubicBezTo>
                  <a:cubicBezTo>
                    <a:pt x="2057971" y="4004506"/>
                    <a:pt x="2049875" y="4004506"/>
                    <a:pt x="2041684" y="4004506"/>
                  </a:cubicBezTo>
                  <a:cubicBezTo>
                    <a:pt x="2038921" y="4007268"/>
                    <a:pt x="2036255" y="4009935"/>
                    <a:pt x="2033492" y="4009935"/>
                  </a:cubicBezTo>
                  <a:cubicBezTo>
                    <a:pt x="2019871" y="4012697"/>
                    <a:pt x="1989963" y="4007173"/>
                    <a:pt x="1976342" y="4037176"/>
                  </a:cubicBezTo>
                  <a:cubicBezTo>
                    <a:pt x="1973580" y="4037176"/>
                    <a:pt x="1973580" y="4031747"/>
                    <a:pt x="1968151" y="4026318"/>
                  </a:cubicBezTo>
                  <a:cubicBezTo>
                    <a:pt x="1962721" y="4026318"/>
                    <a:pt x="1957292" y="4031747"/>
                    <a:pt x="1957292" y="4037176"/>
                  </a:cubicBezTo>
                  <a:lnTo>
                    <a:pt x="1875663" y="4037176"/>
                  </a:lnTo>
                  <a:cubicBezTo>
                    <a:pt x="1872901" y="4018126"/>
                    <a:pt x="1848421" y="4015364"/>
                    <a:pt x="1837563" y="4009935"/>
                  </a:cubicBezTo>
                  <a:cubicBezTo>
                    <a:pt x="1818513" y="4001743"/>
                    <a:pt x="1818513" y="3980026"/>
                    <a:pt x="1810321" y="3969073"/>
                  </a:cubicBezTo>
                  <a:cubicBezTo>
                    <a:pt x="1807559" y="3960881"/>
                    <a:pt x="1796701" y="3955452"/>
                    <a:pt x="1794034" y="3950023"/>
                  </a:cubicBezTo>
                  <a:cubicBezTo>
                    <a:pt x="1788605" y="3939164"/>
                    <a:pt x="1802225" y="3911923"/>
                    <a:pt x="1783175" y="3911923"/>
                  </a:cubicBezTo>
                  <a:cubicBezTo>
                    <a:pt x="1783175" y="3882014"/>
                    <a:pt x="1774984" y="3890110"/>
                    <a:pt x="1774984" y="3882014"/>
                  </a:cubicBezTo>
                  <a:lnTo>
                    <a:pt x="1774984" y="3751331"/>
                  </a:lnTo>
                  <a:cubicBezTo>
                    <a:pt x="1777746" y="3745902"/>
                    <a:pt x="1780413" y="3737710"/>
                    <a:pt x="1780413" y="3729519"/>
                  </a:cubicBezTo>
                  <a:cubicBezTo>
                    <a:pt x="1772221" y="3705040"/>
                    <a:pt x="1804892" y="3713231"/>
                    <a:pt x="1794034" y="3688657"/>
                  </a:cubicBezTo>
                  <a:cubicBezTo>
                    <a:pt x="1788605" y="3675036"/>
                    <a:pt x="1810321" y="3666844"/>
                    <a:pt x="1810321" y="3653224"/>
                  </a:cubicBezTo>
                  <a:lnTo>
                    <a:pt x="1810321" y="3636936"/>
                  </a:lnTo>
                  <a:lnTo>
                    <a:pt x="1769459" y="3636936"/>
                  </a:lnTo>
                  <a:cubicBezTo>
                    <a:pt x="1734026" y="3672369"/>
                    <a:pt x="1693259" y="3655986"/>
                    <a:pt x="1657826" y="3688657"/>
                  </a:cubicBezTo>
                  <a:lnTo>
                    <a:pt x="1600676" y="3688657"/>
                  </a:lnTo>
                  <a:cubicBezTo>
                    <a:pt x="1573435" y="3661415"/>
                    <a:pt x="1565243" y="3650557"/>
                    <a:pt x="1565243" y="3626077"/>
                  </a:cubicBezTo>
                  <a:cubicBezTo>
                    <a:pt x="1565243" y="3617886"/>
                    <a:pt x="1565243" y="3609790"/>
                    <a:pt x="1570673" y="3604265"/>
                  </a:cubicBezTo>
                  <a:cubicBezTo>
                    <a:pt x="1578864" y="3596074"/>
                    <a:pt x="1595152" y="3593407"/>
                    <a:pt x="1606106" y="3587977"/>
                  </a:cubicBezTo>
                  <a:cubicBezTo>
                    <a:pt x="1616964" y="3582548"/>
                    <a:pt x="1625156" y="3571690"/>
                    <a:pt x="1638776" y="3563498"/>
                  </a:cubicBezTo>
                  <a:cubicBezTo>
                    <a:pt x="1652397" y="3552640"/>
                    <a:pt x="1671447" y="3549877"/>
                    <a:pt x="1687735" y="3539019"/>
                  </a:cubicBezTo>
                  <a:cubicBezTo>
                    <a:pt x="1704023" y="3530827"/>
                    <a:pt x="1717643" y="3517207"/>
                    <a:pt x="1736693" y="3509110"/>
                  </a:cubicBezTo>
                  <a:cubicBezTo>
                    <a:pt x="1766602" y="3492823"/>
                    <a:pt x="1804797" y="3487298"/>
                    <a:pt x="1834706" y="3465581"/>
                  </a:cubicBezTo>
                  <a:cubicBezTo>
                    <a:pt x="1872806" y="3435673"/>
                    <a:pt x="1867376" y="3378427"/>
                    <a:pt x="1889189" y="3345757"/>
                  </a:cubicBezTo>
                  <a:cubicBezTo>
                    <a:pt x="1894618" y="3337565"/>
                    <a:pt x="1894618" y="3329469"/>
                    <a:pt x="1894618" y="3321277"/>
                  </a:cubicBezTo>
                  <a:cubicBezTo>
                    <a:pt x="1908239" y="3310419"/>
                    <a:pt x="1930051" y="3277748"/>
                    <a:pt x="1938147" y="3277748"/>
                  </a:cubicBezTo>
                  <a:cubicBezTo>
                    <a:pt x="1943576" y="3277748"/>
                    <a:pt x="1981676" y="3313181"/>
                    <a:pt x="2003489" y="3334898"/>
                  </a:cubicBezTo>
                  <a:cubicBezTo>
                    <a:pt x="2006251" y="3337660"/>
                    <a:pt x="2006251" y="3345757"/>
                    <a:pt x="2011680" y="3351186"/>
                  </a:cubicBezTo>
                  <a:cubicBezTo>
                    <a:pt x="2014442" y="3353948"/>
                    <a:pt x="2022539" y="3356615"/>
                    <a:pt x="2027968" y="3356615"/>
                  </a:cubicBezTo>
                  <a:cubicBezTo>
                    <a:pt x="2041589" y="3356615"/>
                    <a:pt x="2090547" y="3326707"/>
                    <a:pt x="2096071" y="3318515"/>
                  </a:cubicBezTo>
                  <a:cubicBezTo>
                    <a:pt x="2104263" y="3304894"/>
                    <a:pt x="2101501" y="3288607"/>
                    <a:pt x="2109692" y="3277653"/>
                  </a:cubicBezTo>
                  <a:cubicBezTo>
                    <a:pt x="2112455" y="3269461"/>
                    <a:pt x="2128742" y="3266794"/>
                    <a:pt x="2134172" y="3266794"/>
                  </a:cubicBezTo>
                  <a:cubicBezTo>
                    <a:pt x="2164080" y="3266794"/>
                    <a:pt x="2196751" y="3315753"/>
                    <a:pt x="2196751" y="3337565"/>
                  </a:cubicBezTo>
                  <a:cubicBezTo>
                    <a:pt x="2196751" y="3367474"/>
                    <a:pt x="2153222" y="3394715"/>
                    <a:pt x="2120551" y="3427386"/>
                  </a:cubicBezTo>
                  <a:cubicBezTo>
                    <a:pt x="2109692" y="3435577"/>
                    <a:pt x="2101501" y="3451865"/>
                    <a:pt x="2087880" y="3462819"/>
                  </a:cubicBezTo>
                  <a:cubicBezTo>
                    <a:pt x="2074259" y="3476440"/>
                    <a:pt x="2052447" y="3481869"/>
                    <a:pt x="2044351" y="3495490"/>
                  </a:cubicBezTo>
                  <a:cubicBezTo>
                    <a:pt x="2033492" y="3509110"/>
                    <a:pt x="2038921" y="3530923"/>
                    <a:pt x="2028063" y="3544448"/>
                  </a:cubicBezTo>
                  <a:cubicBezTo>
                    <a:pt x="2014442" y="3563498"/>
                    <a:pt x="2025301" y="3555307"/>
                    <a:pt x="2014442" y="3574357"/>
                  </a:cubicBezTo>
                  <a:cubicBezTo>
                    <a:pt x="1998155" y="3604265"/>
                    <a:pt x="1995392" y="3631507"/>
                    <a:pt x="1989963" y="3655986"/>
                  </a:cubicBezTo>
                  <a:cubicBezTo>
                    <a:pt x="1987201" y="3661415"/>
                    <a:pt x="1979105" y="3672274"/>
                    <a:pt x="1976342" y="3685894"/>
                  </a:cubicBezTo>
                  <a:cubicBezTo>
                    <a:pt x="1970913" y="3694086"/>
                    <a:pt x="1976342" y="3707707"/>
                    <a:pt x="1973580" y="3715803"/>
                  </a:cubicBezTo>
                  <a:cubicBezTo>
                    <a:pt x="1970818" y="3721232"/>
                    <a:pt x="1962721" y="3723994"/>
                    <a:pt x="1962721" y="3732090"/>
                  </a:cubicBezTo>
                  <a:lnTo>
                    <a:pt x="1962721" y="3781049"/>
                  </a:lnTo>
                  <a:cubicBezTo>
                    <a:pt x="1989963" y="3781049"/>
                    <a:pt x="2017205" y="3786478"/>
                    <a:pt x="2044351" y="3786478"/>
                  </a:cubicBezTo>
                  <a:cubicBezTo>
                    <a:pt x="2052542" y="3794670"/>
                    <a:pt x="2096071" y="3816387"/>
                    <a:pt x="2115122" y="3816387"/>
                  </a:cubicBezTo>
                  <a:cubicBezTo>
                    <a:pt x="2120551" y="3816387"/>
                    <a:pt x="2139601" y="3813624"/>
                    <a:pt x="2150555" y="3808195"/>
                  </a:cubicBezTo>
                  <a:cubicBezTo>
                    <a:pt x="2153317" y="3805433"/>
                    <a:pt x="2158746" y="3794574"/>
                    <a:pt x="2164175" y="3791907"/>
                  </a:cubicBezTo>
                  <a:cubicBezTo>
                    <a:pt x="2166938" y="3789145"/>
                    <a:pt x="2177796" y="3786478"/>
                    <a:pt x="2185988" y="3783716"/>
                  </a:cubicBezTo>
                  <a:cubicBezTo>
                    <a:pt x="2196846" y="3778287"/>
                    <a:pt x="2207800" y="3761904"/>
                    <a:pt x="2224088" y="3751045"/>
                  </a:cubicBezTo>
                  <a:cubicBezTo>
                    <a:pt x="2234946" y="3742854"/>
                    <a:pt x="2253996" y="3737424"/>
                    <a:pt x="2270379" y="3723804"/>
                  </a:cubicBezTo>
                  <a:cubicBezTo>
                    <a:pt x="2281238" y="3715612"/>
                    <a:pt x="2294858" y="3704754"/>
                    <a:pt x="2308479" y="3693895"/>
                  </a:cubicBezTo>
                  <a:cubicBezTo>
                    <a:pt x="2319338" y="3683037"/>
                    <a:pt x="2330291" y="3663987"/>
                    <a:pt x="2343912" y="3653033"/>
                  </a:cubicBezTo>
                  <a:cubicBezTo>
                    <a:pt x="2346674" y="3647604"/>
                    <a:pt x="2354771" y="3650271"/>
                    <a:pt x="2360200" y="3647604"/>
                  </a:cubicBezTo>
                  <a:cubicBezTo>
                    <a:pt x="2379250" y="3631316"/>
                    <a:pt x="2395633" y="3609504"/>
                    <a:pt x="2417350" y="3593121"/>
                  </a:cubicBezTo>
                  <a:cubicBezTo>
                    <a:pt x="2420112" y="3587691"/>
                    <a:pt x="2430971" y="3593121"/>
                    <a:pt x="2439162" y="3590358"/>
                  </a:cubicBezTo>
                  <a:cubicBezTo>
                    <a:pt x="2439162" y="3582167"/>
                    <a:pt x="2436400" y="3571308"/>
                    <a:pt x="2441924" y="3565879"/>
                  </a:cubicBezTo>
                  <a:cubicBezTo>
                    <a:pt x="2455545" y="3549591"/>
                    <a:pt x="2480024" y="3541400"/>
                    <a:pt x="2493645" y="3525017"/>
                  </a:cubicBezTo>
                  <a:cubicBezTo>
                    <a:pt x="2507266" y="3505967"/>
                    <a:pt x="2509933" y="3484155"/>
                    <a:pt x="2523554" y="3467867"/>
                  </a:cubicBezTo>
                  <a:cubicBezTo>
                    <a:pt x="2542604" y="3437958"/>
                    <a:pt x="2575274" y="3413384"/>
                    <a:pt x="2594324" y="3383475"/>
                  </a:cubicBezTo>
                  <a:cubicBezTo>
                    <a:pt x="2616137" y="3345375"/>
                    <a:pt x="2629757" y="3299084"/>
                    <a:pt x="2646045" y="3258222"/>
                  </a:cubicBezTo>
                  <a:cubicBezTo>
                    <a:pt x="2648807" y="3252792"/>
                    <a:pt x="2648807" y="3244601"/>
                    <a:pt x="2648807" y="3239172"/>
                  </a:cubicBezTo>
                  <a:cubicBezTo>
                    <a:pt x="2646045" y="3211930"/>
                    <a:pt x="2662428" y="3222884"/>
                    <a:pt x="2662428" y="3206501"/>
                  </a:cubicBezTo>
                  <a:cubicBezTo>
                    <a:pt x="2662428" y="3143922"/>
                    <a:pt x="2605278" y="3157542"/>
                    <a:pt x="2569845" y="3138397"/>
                  </a:cubicBezTo>
                  <a:cubicBezTo>
                    <a:pt x="2556224" y="3130206"/>
                    <a:pt x="2542604" y="3138397"/>
                    <a:pt x="2528983" y="3135635"/>
                  </a:cubicBezTo>
                  <a:cubicBezTo>
                    <a:pt x="2528983" y="3135635"/>
                    <a:pt x="2526221" y="3130206"/>
                    <a:pt x="2520791" y="3124776"/>
                  </a:cubicBezTo>
                  <a:lnTo>
                    <a:pt x="2439162" y="3124776"/>
                  </a:lnTo>
                  <a:cubicBezTo>
                    <a:pt x="2439162" y="3122014"/>
                    <a:pt x="2436400" y="3119347"/>
                    <a:pt x="2430971" y="3119347"/>
                  </a:cubicBezTo>
                  <a:cubicBezTo>
                    <a:pt x="2422779" y="3119347"/>
                    <a:pt x="2425541" y="3124776"/>
                    <a:pt x="2417350" y="3124776"/>
                  </a:cubicBezTo>
                  <a:lnTo>
                    <a:pt x="2303050" y="3124776"/>
                  </a:lnTo>
                  <a:cubicBezTo>
                    <a:pt x="2300288" y="3127539"/>
                    <a:pt x="2297621" y="3132968"/>
                    <a:pt x="2294858" y="3138397"/>
                  </a:cubicBezTo>
                  <a:lnTo>
                    <a:pt x="2224088" y="3138397"/>
                  </a:lnTo>
                  <a:cubicBezTo>
                    <a:pt x="2180558" y="3154685"/>
                    <a:pt x="2134267" y="3168306"/>
                    <a:pt x="2093405" y="3184689"/>
                  </a:cubicBezTo>
                  <a:cubicBezTo>
                    <a:pt x="2052542" y="3200976"/>
                    <a:pt x="2009013" y="3200976"/>
                    <a:pt x="1984534" y="3233647"/>
                  </a:cubicBezTo>
                  <a:cubicBezTo>
                    <a:pt x="1976342" y="3244506"/>
                    <a:pt x="1954625" y="3244506"/>
                    <a:pt x="1943671" y="3249935"/>
                  </a:cubicBezTo>
                  <a:cubicBezTo>
                    <a:pt x="1913763" y="3260793"/>
                    <a:pt x="1886521" y="3274414"/>
                    <a:pt x="1862042" y="3288035"/>
                  </a:cubicBezTo>
                  <a:cubicBezTo>
                    <a:pt x="1848421" y="3293464"/>
                    <a:pt x="1837563" y="3307085"/>
                    <a:pt x="1826609" y="3315276"/>
                  </a:cubicBezTo>
                  <a:cubicBezTo>
                    <a:pt x="1818418" y="3320706"/>
                    <a:pt x="1804797" y="3318039"/>
                    <a:pt x="1796701" y="3323468"/>
                  </a:cubicBezTo>
                  <a:cubicBezTo>
                    <a:pt x="1769459" y="3331659"/>
                    <a:pt x="1766792" y="3328897"/>
                    <a:pt x="1764030" y="3345280"/>
                  </a:cubicBezTo>
                  <a:cubicBezTo>
                    <a:pt x="1742218" y="3361568"/>
                    <a:pt x="1715071" y="3383380"/>
                    <a:pt x="1690497" y="3397001"/>
                  </a:cubicBezTo>
                  <a:cubicBezTo>
                    <a:pt x="1682306" y="3402430"/>
                    <a:pt x="1668685" y="3402430"/>
                    <a:pt x="1660589" y="3407859"/>
                  </a:cubicBezTo>
                  <a:cubicBezTo>
                    <a:pt x="1649730" y="3413289"/>
                    <a:pt x="1646968" y="3424147"/>
                    <a:pt x="1638776" y="3429672"/>
                  </a:cubicBezTo>
                  <a:cubicBezTo>
                    <a:pt x="1627918" y="3437863"/>
                    <a:pt x="1611535" y="3437863"/>
                    <a:pt x="1600676" y="3448722"/>
                  </a:cubicBezTo>
                  <a:cubicBezTo>
                    <a:pt x="1551718" y="3489584"/>
                    <a:pt x="1491806" y="3541305"/>
                    <a:pt x="1467326" y="3571213"/>
                  </a:cubicBezTo>
                  <a:cubicBezTo>
                    <a:pt x="1464564" y="3573975"/>
                    <a:pt x="1464564" y="3584834"/>
                    <a:pt x="1459135" y="3590263"/>
                  </a:cubicBezTo>
                  <a:cubicBezTo>
                    <a:pt x="1450943" y="3603884"/>
                    <a:pt x="1431893" y="3617505"/>
                    <a:pt x="1426464" y="3633792"/>
                  </a:cubicBezTo>
                  <a:cubicBezTo>
                    <a:pt x="1415606" y="3658272"/>
                    <a:pt x="1410176" y="3690942"/>
                    <a:pt x="1401985" y="3720946"/>
                  </a:cubicBezTo>
                  <a:cubicBezTo>
                    <a:pt x="1399223" y="3726375"/>
                    <a:pt x="1393793" y="3737234"/>
                    <a:pt x="1388364" y="3745425"/>
                  </a:cubicBezTo>
                  <a:cubicBezTo>
                    <a:pt x="1377506" y="3759046"/>
                    <a:pt x="1396556" y="3783525"/>
                    <a:pt x="1377506" y="3799908"/>
                  </a:cubicBezTo>
                  <a:lnTo>
                    <a:pt x="1377506" y="3848867"/>
                  </a:lnTo>
                  <a:cubicBezTo>
                    <a:pt x="1377506" y="3848867"/>
                    <a:pt x="1374743" y="3854296"/>
                    <a:pt x="1372076" y="3857058"/>
                  </a:cubicBezTo>
                  <a:lnTo>
                    <a:pt x="1372076" y="3922400"/>
                  </a:lnTo>
                  <a:lnTo>
                    <a:pt x="1358456" y="3922400"/>
                  </a:lnTo>
                  <a:lnTo>
                    <a:pt x="1358456" y="4126616"/>
                  </a:lnTo>
                  <a:cubicBezTo>
                    <a:pt x="1363885" y="4132045"/>
                    <a:pt x="1374743" y="4137474"/>
                    <a:pt x="1377506" y="4148428"/>
                  </a:cubicBezTo>
                  <a:cubicBezTo>
                    <a:pt x="1385697" y="4162049"/>
                    <a:pt x="1377506" y="4172907"/>
                    <a:pt x="1388364" y="4189290"/>
                  </a:cubicBezTo>
                  <a:cubicBezTo>
                    <a:pt x="1404652" y="4213770"/>
                    <a:pt x="1418273" y="4219199"/>
                    <a:pt x="1418273" y="4235582"/>
                  </a:cubicBezTo>
                  <a:cubicBezTo>
                    <a:pt x="1418273" y="4243774"/>
                    <a:pt x="1412843" y="4262824"/>
                    <a:pt x="1412843" y="4276444"/>
                  </a:cubicBezTo>
                  <a:cubicBezTo>
                    <a:pt x="1396556" y="4281874"/>
                    <a:pt x="1369314" y="4295494"/>
                    <a:pt x="1361123" y="4295494"/>
                  </a:cubicBezTo>
                  <a:cubicBezTo>
                    <a:pt x="1355693" y="4295494"/>
                    <a:pt x="1350264" y="4287303"/>
                    <a:pt x="1342073" y="4287303"/>
                  </a:cubicBezTo>
                  <a:lnTo>
                    <a:pt x="1276731" y="4287303"/>
                  </a:lnTo>
                  <a:cubicBezTo>
                    <a:pt x="1257681" y="4268253"/>
                    <a:pt x="1238631" y="4251870"/>
                    <a:pt x="1219581" y="4241011"/>
                  </a:cubicBezTo>
                  <a:cubicBezTo>
                    <a:pt x="1208723" y="4235582"/>
                    <a:pt x="1192340" y="4235582"/>
                    <a:pt x="1181481" y="4227391"/>
                  </a:cubicBezTo>
                  <a:cubicBezTo>
                    <a:pt x="1170623" y="4221961"/>
                    <a:pt x="1165193" y="4208341"/>
                    <a:pt x="1154240" y="4200149"/>
                  </a:cubicBezTo>
                  <a:cubicBezTo>
                    <a:pt x="1143286" y="4191957"/>
                    <a:pt x="1105281" y="4175670"/>
                    <a:pt x="1102519" y="4162049"/>
                  </a:cubicBezTo>
                  <a:cubicBezTo>
                    <a:pt x="1099757" y="4156620"/>
                    <a:pt x="1102519" y="4148428"/>
                    <a:pt x="1102519" y="4137570"/>
                  </a:cubicBezTo>
                  <a:cubicBezTo>
                    <a:pt x="1072610" y="4137570"/>
                    <a:pt x="1064419" y="4077657"/>
                    <a:pt x="1042607" y="4066799"/>
                  </a:cubicBezTo>
                  <a:cubicBezTo>
                    <a:pt x="1037177" y="4064037"/>
                    <a:pt x="1026319" y="4064037"/>
                    <a:pt x="1020794" y="4055940"/>
                  </a:cubicBezTo>
                  <a:cubicBezTo>
                    <a:pt x="1015365" y="4042320"/>
                    <a:pt x="1015365" y="4023270"/>
                    <a:pt x="1007174" y="4012411"/>
                  </a:cubicBezTo>
                  <a:cubicBezTo>
                    <a:pt x="1001744" y="4001553"/>
                    <a:pt x="982694" y="3990599"/>
                    <a:pt x="974503" y="3979740"/>
                  </a:cubicBezTo>
                  <a:cubicBezTo>
                    <a:pt x="969074" y="3971549"/>
                    <a:pt x="969074" y="3960690"/>
                    <a:pt x="963644" y="3955261"/>
                  </a:cubicBezTo>
                  <a:cubicBezTo>
                    <a:pt x="960882" y="3949832"/>
                    <a:pt x="950024" y="3944403"/>
                    <a:pt x="947357" y="3938974"/>
                  </a:cubicBezTo>
                  <a:cubicBezTo>
                    <a:pt x="906494" y="3857344"/>
                    <a:pt x="868394" y="3772953"/>
                    <a:pt x="833057" y="3688561"/>
                  </a:cubicBezTo>
                  <a:cubicBezTo>
                    <a:pt x="827627" y="3677703"/>
                    <a:pt x="833057" y="3666749"/>
                    <a:pt x="830294" y="3655890"/>
                  </a:cubicBezTo>
                  <a:cubicBezTo>
                    <a:pt x="830294" y="3653128"/>
                    <a:pt x="827532" y="3653128"/>
                    <a:pt x="824865" y="3650461"/>
                  </a:cubicBezTo>
                  <a:cubicBezTo>
                    <a:pt x="822103" y="3642270"/>
                    <a:pt x="830294" y="3615028"/>
                    <a:pt x="816674" y="3612361"/>
                  </a:cubicBezTo>
                  <a:lnTo>
                    <a:pt x="816674" y="3557878"/>
                  </a:lnTo>
                  <a:cubicBezTo>
                    <a:pt x="813911" y="3557878"/>
                    <a:pt x="811244" y="3552449"/>
                    <a:pt x="811244" y="3549687"/>
                  </a:cubicBezTo>
                  <a:lnTo>
                    <a:pt x="814007" y="3356424"/>
                  </a:lnTo>
                  <a:cubicBezTo>
                    <a:pt x="822198" y="3361854"/>
                    <a:pt x="816769" y="3364616"/>
                    <a:pt x="819436" y="3372712"/>
                  </a:cubicBezTo>
                  <a:cubicBezTo>
                    <a:pt x="824865" y="3378141"/>
                    <a:pt x="833057" y="3380904"/>
                    <a:pt x="835724" y="3380904"/>
                  </a:cubicBezTo>
                  <a:cubicBezTo>
                    <a:pt x="841153" y="3389095"/>
                    <a:pt x="852011" y="3394524"/>
                    <a:pt x="860203" y="3405383"/>
                  </a:cubicBezTo>
                  <a:cubicBezTo>
                    <a:pt x="887444" y="3432624"/>
                    <a:pt x="890111" y="3473487"/>
                    <a:pt x="906494" y="3508824"/>
                  </a:cubicBezTo>
                  <a:cubicBezTo>
                    <a:pt x="917353" y="3530637"/>
                    <a:pt x="936403" y="3552354"/>
                    <a:pt x="947357" y="3579595"/>
                  </a:cubicBezTo>
                  <a:cubicBezTo>
                    <a:pt x="950119" y="3585024"/>
                    <a:pt x="950119" y="3595883"/>
                    <a:pt x="955548" y="3604074"/>
                  </a:cubicBezTo>
                  <a:cubicBezTo>
                    <a:pt x="966407" y="3617695"/>
                    <a:pt x="980027" y="3633983"/>
                    <a:pt x="985457" y="3647604"/>
                  </a:cubicBezTo>
                  <a:cubicBezTo>
                    <a:pt x="988219" y="3647604"/>
                    <a:pt x="985457" y="3655795"/>
                    <a:pt x="988219" y="3661224"/>
                  </a:cubicBezTo>
                  <a:cubicBezTo>
                    <a:pt x="999077" y="3677512"/>
                    <a:pt x="1012698" y="3693895"/>
                    <a:pt x="1023652" y="3715707"/>
                  </a:cubicBezTo>
                  <a:cubicBezTo>
                    <a:pt x="1029081" y="3721137"/>
                    <a:pt x="1026414" y="3734757"/>
                    <a:pt x="1031843" y="3742949"/>
                  </a:cubicBezTo>
                  <a:cubicBezTo>
                    <a:pt x="1053656" y="3775620"/>
                    <a:pt x="1078135" y="3816482"/>
                    <a:pt x="1102614" y="3840961"/>
                  </a:cubicBezTo>
                  <a:cubicBezTo>
                    <a:pt x="1118902" y="3860011"/>
                    <a:pt x="1138047" y="3884490"/>
                    <a:pt x="1151573" y="3911732"/>
                  </a:cubicBezTo>
                  <a:cubicBezTo>
                    <a:pt x="1159764" y="3925353"/>
                    <a:pt x="1192435" y="3979836"/>
                    <a:pt x="1214152" y="3979836"/>
                  </a:cubicBezTo>
                  <a:cubicBezTo>
                    <a:pt x="1241393" y="3979836"/>
                    <a:pt x="1233202" y="3960786"/>
                    <a:pt x="1235964" y="3938974"/>
                  </a:cubicBezTo>
                  <a:cubicBezTo>
                    <a:pt x="1235964" y="3917161"/>
                    <a:pt x="1244156" y="3930782"/>
                    <a:pt x="1246823" y="3911732"/>
                  </a:cubicBezTo>
                  <a:lnTo>
                    <a:pt x="1246823" y="3892682"/>
                  </a:lnTo>
                  <a:lnTo>
                    <a:pt x="1246823" y="3884490"/>
                  </a:lnTo>
                  <a:cubicBezTo>
                    <a:pt x="1246823" y="3879061"/>
                    <a:pt x="1255014" y="3873632"/>
                    <a:pt x="1255014" y="3868203"/>
                  </a:cubicBezTo>
                  <a:cubicBezTo>
                    <a:pt x="1257776" y="3862774"/>
                    <a:pt x="1255014" y="3854582"/>
                    <a:pt x="1255014" y="3846390"/>
                  </a:cubicBezTo>
                  <a:cubicBezTo>
                    <a:pt x="1255014" y="3835532"/>
                    <a:pt x="1268635" y="3830103"/>
                    <a:pt x="1265873" y="3821911"/>
                  </a:cubicBezTo>
                  <a:lnTo>
                    <a:pt x="1265873" y="3805624"/>
                  </a:lnTo>
                  <a:cubicBezTo>
                    <a:pt x="1265873" y="3797432"/>
                    <a:pt x="1265873" y="3786574"/>
                    <a:pt x="1268635" y="3781144"/>
                  </a:cubicBezTo>
                  <a:cubicBezTo>
                    <a:pt x="1276826" y="3756665"/>
                    <a:pt x="1287685" y="3737615"/>
                    <a:pt x="1293114" y="3715803"/>
                  </a:cubicBezTo>
                  <a:cubicBezTo>
                    <a:pt x="1301306" y="3693990"/>
                    <a:pt x="1303973" y="3669511"/>
                    <a:pt x="1312164" y="3650461"/>
                  </a:cubicBezTo>
                  <a:cubicBezTo>
                    <a:pt x="1314926" y="3642270"/>
                    <a:pt x="1323023" y="3639603"/>
                    <a:pt x="1328452" y="3634174"/>
                  </a:cubicBezTo>
                  <a:cubicBezTo>
                    <a:pt x="1333881" y="3623315"/>
                    <a:pt x="1333881" y="3609694"/>
                    <a:pt x="1339310" y="3601503"/>
                  </a:cubicBezTo>
                  <a:cubicBezTo>
                    <a:pt x="1344740" y="3590644"/>
                    <a:pt x="1358360" y="3582453"/>
                    <a:pt x="1361123" y="3574261"/>
                  </a:cubicBezTo>
                  <a:cubicBezTo>
                    <a:pt x="1366552" y="3560640"/>
                    <a:pt x="1369314" y="3541590"/>
                    <a:pt x="1377410" y="3530732"/>
                  </a:cubicBezTo>
                  <a:cubicBezTo>
                    <a:pt x="1391031" y="3506253"/>
                    <a:pt x="1410081" y="3473582"/>
                    <a:pt x="1426369" y="3451770"/>
                  </a:cubicBezTo>
                  <a:cubicBezTo>
                    <a:pt x="1434560" y="3438149"/>
                    <a:pt x="1453610" y="3432720"/>
                    <a:pt x="1467231" y="3424528"/>
                  </a:cubicBezTo>
                  <a:cubicBezTo>
                    <a:pt x="1472660" y="3421766"/>
                    <a:pt x="1475423" y="3402716"/>
                    <a:pt x="1480852" y="3397287"/>
                  </a:cubicBezTo>
                  <a:cubicBezTo>
                    <a:pt x="1497140" y="3375474"/>
                    <a:pt x="1518952" y="3353757"/>
                    <a:pt x="1535335" y="3334707"/>
                  </a:cubicBezTo>
                  <a:cubicBezTo>
                    <a:pt x="1543526" y="3326516"/>
                    <a:pt x="1559814" y="3323849"/>
                    <a:pt x="1573435" y="3315657"/>
                  </a:cubicBezTo>
                  <a:cubicBezTo>
                    <a:pt x="1603343" y="3293845"/>
                    <a:pt x="1630585" y="3258507"/>
                    <a:pt x="1666018" y="3234028"/>
                  </a:cubicBezTo>
                  <a:cubicBezTo>
                    <a:pt x="1676876" y="3225837"/>
                    <a:pt x="1693259" y="3223170"/>
                    <a:pt x="1706880" y="3214978"/>
                  </a:cubicBezTo>
                  <a:cubicBezTo>
                    <a:pt x="1728692" y="3201357"/>
                    <a:pt x="1755839" y="3168687"/>
                    <a:pt x="1780413" y="3157828"/>
                  </a:cubicBezTo>
                  <a:cubicBezTo>
                    <a:pt x="1783175" y="3155066"/>
                    <a:pt x="1794034" y="3157828"/>
                    <a:pt x="1799463" y="3155066"/>
                  </a:cubicBezTo>
                  <a:cubicBezTo>
                    <a:pt x="1821275" y="3141445"/>
                    <a:pt x="1840325" y="3122395"/>
                    <a:pt x="1864805" y="3106107"/>
                  </a:cubicBezTo>
                  <a:cubicBezTo>
                    <a:pt x="1883855" y="3092487"/>
                    <a:pt x="1911096" y="3087057"/>
                    <a:pt x="1932908" y="3076199"/>
                  </a:cubicBezTo>
                  <a:cubicBezTo>
                    <a:pt x="1949196" y="3068007"/>
                    <a:pt x="1965579" y="3048957"/>
                    <a:pt x="1984629" y="3043528"/>
                  </a:cubicBezTo>
                  <a:cubicBezTo>
                    <a:pt x="2020062" y="3027240"/>
                    <a:pt x="2058162" y="3032670"/>
                    <a:pt x="2098929" y="3008095"/>
                  </a:cubicBezTo>
                  <a:cubicBezTo>
                    <a:pt x="2107121" y="3002666"/>
                    <a:pt x="2120741" y="3008095"/>
                    <a:pt x="2134362" y="3008095"/>
                  </a:cubicBezTo>
                  <a:cubicBezTo>
                    <a:pt x="2134362" y="3002666"/>
                    <a:pt x="2134362" y="2997237"/>
                    <a:pt x="2137124" y="2991807"/>
                  </a:cubicBezTo>
                  <a:cubicBezTo>
                    <a:pt x="2158937" y="2980949"/>
                    <a:pt x="2188845" y="2997237"/>
                    <a:pt x="2205228" y="2972757"/>
                  </a:cubicBezTo>
                  <a:cubicBezTo>
                    <a:pt x="2218849" y="2972757"/>
                    <a:pt x="2232470" y="2975520"/>
                    <a:pt x="2246090" y="2969995"/>
                  </a:cubicBezTo>
                  <a:cubicBezTo>
                    <a:pt x="2262378" y="2964566"/>
                    <a:pt x="2259711" y="2961804"/>
                    <a:pt x="2275999" y="2961804"/>
                  </a:cubicBezTo>
                  <a:cubicBezTo>
                    <a:pt x="2284190" y="2961804"/>
                    <a:pt x="2292287" y="2961804"/>
                    <a:pt x="2300478" y="2967233"/>
                  </a:cubicBezTo>
                  <a:cubicBezTo>
                    <a:pt x="2305907" y="2964471"/>
                    <a:pt x="2308670" y="2959041"/>
                    <a:pt x="2308670" y="2953612"/>
                  </a:cubicBezTo>
                  <a:lnTo>
                    <a:pt x="2390299" y="2953612"/>
                  </a:lnTo>
                  <a:cubicBezTo>
                    <a:pt x="2395728" y="2950850"/>
                    <a:pt x="2401157" y="2948183"/>
                    <a:pt x="2403920" y="2948183"/>
                  </a:cubicBezTo>
                  <a:lnTo>
                    <a:pt x="2567273" y="2948183"/>
                  </a:lnTo>
                  <a:close/>
                  <a:moveTo>
                    <a:pt x="2374011" y="2019781"/>
                  </a:moveTo>
                  <a:cubicBezTo>
                    <a:pt x="2382203" y="2019781"/>
                    <a:pt x="2384870" y="2025210"/>
                    <a:pt x="2393061" y="2025210"/>
                  </a:cubicBezTo>
                  <a:cubicBezTo>
                    <a:pt x="2398490" y="2025210"/>
                    <a:pt x="2412111" y="2019781"/>
                    <a:pt x="2420303" y="2019781"/>
                  </a:cubicBezTo>
                  <a:cubicBezTo>
                    <a:pt x="2444782" y="2019781"/>
                    <a:pt x="2520982" y="2057881"/>
                    <a:pt x="2526506" y="2060643"/>
                  </a:cubicBezTo>
                  <a:cubicBezTo>
                    <a:pt x="2534698" y="2066073"/>
                    <a:pt x="2548319" y="2085123"/>
                    <a:pt x="2553748" y="2098744"/>
                  </a:cubicBezTo>
                  <a:cubicBezTo>
                    <a:pt x="2556510" y="2098744"/>
                    <a:pt x="2553748" y="2106935"/>
                    <a:pt x="2556510" y="2112364"/>
                  </a:cubicBezTo>
                  <a:cubicBezTo>
                    <a:pt x="2556510" y="2117794"/>
                    <a:pt x="2564702" y="2120556"/>
                    <a:pt x="2567369" y="2128652"/>
                  </a:cubicBezTo>
                  <a:cubicBezTo>
                    <a:pt x="2570131" y="2131414"/>
                    <a:pt x="2570131" y="2142273"/>
                    <a:pt x="2570131" y="2150464"/>
                  </a:cubicBezTo>
                  <a:cubicBezTo>
                    <a:pt x="2570131" y="2155894"/>
                    <a:pt x="2570131" y="2164085"/>
                    <a:pt x="2567369" y="2172277"/>
                  </a:cubicBezTo>
                  <a:cubicBezTo>
                    <a:pt x="2567369" y="2175039"/>
                    <a:pt x="2561939" y="2180468"/>
                    <a:pt x="2559177" y="2183135"/>
                  </a:cubicBezTo>
                  <a:cubicBezTo>
                    <a:pt x="2559177" y="2185897"/>
                    <a:pt x="2561939" y="2185897"/>
                    <a:pt x="2561939" y="2191327"/>
                  </a:cubicBezTo>
                  <a:cubicBezTo>
                    <a:pt x="2561939" y="2199518"/>
                    <a:pt x="2553748" y="2204947"/>
                    <a:pt x="2548319" y="2207614"/>
                  </a:cubicBezTo>
                  <a:cubicBezTo>
                    <a:pt x="2532031" y="2215806"/>
                    <a:pt x="2515648" y="2221235"/>
                    <a:pt x="2499360" y="2223902"/>
                  </a:cubicBezTo>
                  <a:cubicBezTo>
                    <a:pt x="2485739" y="2226664"/>
                    <a:pt x="2469452" y="2226664"/>
                    <a:pt x="2453069" y="2226664"/>
                  </a:cubicBezTo>
                  <a:cubicBezTo>
                    <a:pt x="2450306" y="2229427"/>
                    <a:pt x="2447639" y="2234856"/>
                    <a:pt x="2444877" y="2234856"/>
                  </a:cubicBezTo>
                  <a:cubicBezTo>
                    <a:pt x="2434019" y="2240285"/>
                    <a:pt x="2420398" y="2234856"/>
                    <a:pt x="2412206" y="2243047"/>
                  </a:cubicBezTo>
                  <a:cubicBezTo>
                    <a:pt x="2379536" y="2264860"/>
                    <a:pt x="2322386" y="2327439"/>
                    <a:pt x="2322386" y="2362872"/>
                  </a:cubicBezTo>
                  <a:cubicBezTo>
                    <a:pt x="2322386" y="2368301"/>
                    <a:pt x="2322386" y="2376493"/>
                    <a:pt x="2327815" y="2381922"/>
                  </a:cubicBezTo>
                  <a:cubicBezTo>
                    <a:pt x="2338673" y="2392780"/>
                    <a:pt x="2360486" y="2400972"/>
                    <a:pt x="2368677" y="2420022"/>
                  </a:cubicBezTo>
                  <a:cubicBezTo>
                    <a:pt x="2376869" y="2433643"/>
                    <a:pt x="2365915" y="2460884"/>
                    <a:pt x="2390489" y="2468980"/>
                  </a:cubicBezTo>
                  <a:lnTo>
                    <a:pt x="2390489" y="2515272"/>
                  </a:lnTo>
                  <a:cubicBezTo>
                    <a:pt x="2387727" y="2515272"/>
                    <a:pt x="2385060" y="2509842"/>
                    <a:pt x="2376869" y="2509842"/>
                  </a:cubicBezTo>
                  <a:lnTo>
                    <a:pt x="2325148" y="2509842"/>
                  </a:lnTo>
                  <a:cubicBezTo>
                    <a:pt x="2322386" y="2512605"/>
                    <a:pt x="2325148" y="2518034"/>
                    <a:pt x="2319719" y="2518034"/>
                  </a:cubicBezTo>
                  <a:cubicBezTo>
                    <a:pt x="2311527" y="2518034"/>
                    <a:pt x="2311527" y="2512605"/>
                    <a:pt x="2306098" y="2512605"/>
                  </a:cubicBezTo>
                  <a:cubicBezTo>
                    <a:pt x="2297906" y="2512605"/>
                    <a:pt x="2300669" y="2520796"/>
                    <a:pt x="2292477" y="2520796"/>
                  </a:cubicBezTo>
                  <a:lnTo>
                    <a:pt x="2232565" y="2520796"/>
                  </a:lnTo>
                  <a:cubicBezTo>
                    <a:pt x="2232565" y="2518034"/>
                    <a:pt x="2229803" y="2512605"/>
                    <a:pt x="2229803" y="2507175"/>
                  </a:cubicBezTo>
                  <a:cubicBezTo>
                    <a:pt x="2229803" y="2498984"/>
                    <a:pt x="2232565" y="2498984"/>
                    <a:pt x="2235232" y="2496317"/>
                  </a:cubicBezTo>
                  <a:lnTo>
                    <a:pt x="2235232" y="2401067"/>
                  </a:lnTo>
                  <a:cubicBezTo>
                    <a:pt x="2232470" y="2401067"/>
                    <a:pt x="2227040" y="2398305"/>
                    <a:pt x="2227040" y="2392876"/>
                  </a:cubicBezTo>
                  <a:cubicBezTo>
                    <a:pt x="2227040" y="2384684"/>
                    <a:pt x="2232470" y="2384684"/>
                    <a:pt x="2232470" y="2379255"/>
                  </a:cubicBezTo>
                  <a:cubicBezTo>
                    <a:pt x="2232470" y="2371063"/>
                    <a:pt x="2227040" y="2371063"/>
                    <a:pt x="2224278" y="2371063"/>
                  </a:cubicBezTo>
                  <a:lnTo>
                    <a:pt x="2224278" y="2270384"/>
                  </a:lnTo>
                  <a:cubicBezTo>
                    <a:pt x="2227040" y="2267622"/>
                    <a:pt x="2232470" y="2262193"/>
                    <a:pt x="2232470" y="2256763"/>
                  </a:cubicBezTo>
                  <a:cubicBezTo>
                    <a:pt x="2232470" y="2248572"/>
                    <a:pt x="2227040" y="2243143"/>
                    <a:pt x="2227040" y="2234951"/>
                  </a:cubicBezTo>
                  <a:cubicBezTo>
                    <a:pt x="2227040" y="2229522"/>
                    <a:pt x="2235232" y="2221330"/>
                    <a:pt x="2235232" y="2215901"/>
                  </a:cubicBezTo>
                  <a:lnTo>
                    <a:pt x="2235232" y="2196851"/>
                  </a:lnTo>
                  <a:cubicBezTo>
                    <a:pt x="2235232" y="2169610"/>
                    <a:pt x="2251520" y="2183230"/>
                    <a:pt x="2254282" y="2161418"/>
                  </a:cubicBezTo>
                  <a:lnTo>
                    <a:pt x="2254282" y="2139606"/>
                  </a:lnTo>
                  <a:cubicBezTo>
                    <a:pt x="2254282" y="2134177"/>
                    <a:pt x="2259711" y="2125985"/>
                    <a:pt x="2259711" y="2117794"/>
                  </a:cubicBezTo>
                  <a:cubicBezTo>
                    <a:pt x="2259711" y="2112364"/>
                    <a:pt x="2254282" y="2104173"/>
                    <a:pt x="2254282" y="2095981"/>
                  </a:cubicBezTo>
                  <a:cubicBezTo>
                    <a:pt x="2221611" y="2093219"/>
                    <a:pt x="2213420" y="2101411"/>
                    <a:pt x="2213420" y="2074169"/>
                  </a:cubicBezTo>
                  <a:cubicBezTo>
                    <a:pt x="2213420" y="2049690"/>
                    <a:pt x="2240661" y="2030640"/>
                    <a:pt x="2254282" y="2030640"/>
                  </a:cubicBezTo>
                  <a:cubicBezTo>
                    <a:pt x="2262473" y="2030640"/>
                    <a:pt x="2262473" y="2038831"/>
                    <a:pt x="2267903" y="2038831"/>
                  </a:cubicBezTo>
                  <a:cubicBezTo>
                    <a:pt x="2276094" y="2038831"/>
                    <a:pt x="2292382" y="2036069"/>
                    <a:pt x="2303336" y="2027973"/>
                  </a:cubicBezTo>
                  <a:cubicBezTo>
                    <a:pt x="2306098" y="2027973"/>
                    <a:pt x="2308765" y="2022543"/>
                    <a:pt x="2308765" y="2019781"/>
                  </a:cubicBezTo>
                  <a:lnTo>
                    <a:pt x="2374011" y="2019781"/>
                  </a:lnTo>
                  <a:close/>
                  <a:moveTo>
                    <a:pt x="3215259" y="522451"/>
                  </a:moveTo>
                  <a:cubicBezTo>
                    <a:pt x="3231547" y="527880"/>
                    <a:pt x="3247930" y="522451"/>
                    <a:pt x="3264218" y="527880"/>
                  </a:cubicBezTo>
                  <a:cubicBezTo>
                    <a:pt x="3291459" y="533310"/>
                    <a:pt x="3321368" y="538739"/>
                    <a:pt x="3351371" y="555122"/>
                  </a:cubicBezTo>
                  <a:cubicBezTo>
                    <a:pt x="3375851" y="568743"/>
                    <a:pt x="3367659" y="590555"/>
                    <a:pt x="3373184" y="604080"/>
                  </a:cubicBezTo>
                  <a:cubicBezTo>
                    <a:pt x="3381375" y="623130"/>
                    <a:pt x="3384042" y="612272"/>
                    <a:pt x="3384042" y="631322"/>
                  </a:cubicBezTo>
                  <a:cubicBezTo>
                    <a:pt x="3384042" y="650372"/>
                    <a:pt x="3343180" y="748384"/>
                    <a:pt x="3337751" y="762005"/>
                  </a:cubicBezTo>
                  <a:cubicBezTo>
                    <a:pt x="3332321" y="775626"/>
                    <a:pt x="3324130" y="786484"/>
                    <a:pt x="3310509" y="802867"/>
                  </a:cubicBezTo>
                  <a:cubicBezTo>
                    <a:pt x="3302318" y="811059"/>
                    <a:pt x="3299651" y="827346"/>
                    <a:pt x="3296888" y="838300"/>
                  </a:cubicBezTo>
                  <a:cubicBezTo>
                    <a:pt x="3294126" y="851921"/>
                    <a:pt x="3269647" y="868209"/>
                    <a:pt x="3258788" y="887259"/>
                  </a:cubicBezTo>
                  <a:cubicBezTo>
                    <a:pt x="3245168" y="909071"/>
                    <a:pt x="3236976" y="938979"/>
                    <a:pt x="3220688" y="963459"/>
                  </a:cubicBezTo>
                  <a:cubicBezTo>
                    <a:pt x="3212497" y="974317"/>
                    <a:pt x="3198876" y="987938"/>
                    <a:pt x="3185256" y="996129"/>
                  </a:cubicBezTo>
                  <a:cubicBezTo>
                    <a:pt x="3185256" y="998892"/>
                    <a:pt x="3185256" y="1004321"/>
                    <a:pt x="3182493" y="1009750"/>
                  </a:cubicBezTo>
                  <a:cubicBezTo>
                    <a:pt x="3177064" y="1012512"/>
                    <a:pt x="3168873" y="1020609"/>
                    <a:pt x="3166206" y="1026038"/>
                  </a:cubicBezTo>
                  <a:cubicBezTo>
                    <a:pt x="3149918" y="1023276"/>
                    <a:pt x="3149918" y="1047850"/>
                    <a:pt x="3147156" y="1055946"/>
                  </a:cubicBezTo>
                  <a:cubicBezTo>
                    <a:pt x="3138964" y="1074996"/>
                    <a:pt x="3100864" y="1107667"/>
                    <a:pt x="3081814" y="1132146"/>
                  </a:cubicBezTo>
                  <a:cubicBezTo>
                    <a:pt x="3070956" y="1143005"/>
                    <a:pt x="3068193" y="1162055"/>
                    <a:pt x="3057335" y="1175676"/>
                  </a:cubicBezTo>
                  <a:cubicBezTo>
                    <a:pt x="3041047" y="1194726"/>
                    <a:pt x="3013806" y="1208346"/>
                    <a:pt x="2994756" y="1232826"/>
                  </a:cubicBezTo>
                  <a:cubicBezTo>
                    <a:pt x="2991993" y="1235588"/>
                    <a:pt x="2991993" y="1246447"/>
                    <a:pt x="2989326" y="1251876"/>
                  </a:cubicBezTo>
                  <a:cubicBezTo>
                    <a:pt x="2981135" y="1265497"/>
                    <a:pt x="2964847" y="1281784"/>
                    <a:pt x="2956656" y="1295405"/>
                  </a:cubicBezTo>
                  <a:cubicBezTo>
                    <a:pt x="2953893" y="1298167"/>
                    <a:pt x="2943035" y="1300834"/>
                    <a:pt x="2937606" y="1306263"/>
                  </a:cubicBezTo>
                  <a:cubicBezTo>
                    <a:pt x="2923985" y="1314455"/>
                    <a:pt x="2918556" y="1330743"/>
                    <a:pt x="2907697" y="1341697"/>
                  </a:cubicBezTo>
                  <a:cubicBezTo>
                    <a:pt x="2904935" y="1344459"/>
                    <a:pt x="2896838" y="1341697"/>
                    <a:pt x="2894076" y="1347126"/>
                  </a:cubicBezTo>
                  <a:cubicBezTo>
                    <a:pt x="2872264" y="1363413"/>
                    <a:pt x="2858643" y="1387988"/>
                    <a:pt x="2842356" y="1404276"/>
                  </a:cubicBezTo>
                  <a:cubicBezTo>
                    <a:pt x="2817876" y="1426088"/>
                    <a:pt x="2771585" y="1447805"/>
                    <a:pt x="2752535" y="1475047"/>
                  </a:cubicBezTo>
                  <a:cubicBezTo>
                    <a:pt x="2741676" y="1477809"/>
                    <a:pt x="2719864" y="1502288"/>
                    <a:pt x="2711673" y="1507717"/>
                  </a:cubicBezTo>
                  <a:cubicBezTo>
                    <a:pt x="2681764" y="1524005"/>
                    <a:pt x="2640902" y="1548580"/>
                    <a:pt x="2610993" y="1573059"/>
                  </a:cubicBezTo>
                  <a:cubicBezTo>
                    <a:pt x="2602802" y="1578488"/>
                    <a:pt x="2589181" y="1578488"/>
                    <a:pt x="2583752" y="1581250"/>
                  </a:cubicBezTo>
                  <a:cubicBezTo>
                    <a:pt x="2572893" y="1584013"/>
                    <a:pt x="2567464" y="1594871"/>
                    <a:pt x="2559273" y="1600300"/>
                  </a:cubicBezTo>
                  <a:cubicBezTo>
                    <a:pt x="2545652" y="1608492"/>
                    <a:pt x="2507552" y="1597538"/>
                    <a:pt x="2515743" y="1627542"/>
                  </a:cubicBezTo>
                  <a:cubicBezTo>
                    <a:pt x="2485835" y="1627542"/>
                    <a:pt x="2453164" y="1632971"/>
                    <a:pt x="2423160" y="1632971"/>
                  </a:cubicBezTo>
                  <a:cubicBezTo>
                    <a:pt x="2417731" y="1654783"/>
                    <a:pt x="2423160" y="1635733"/>
                    <a:pt x="2390489" y="1641163"/>
                  </a:cubicBezTo>
                  <a:cubicBezTo>
                    <a:pt x="2387727" y="1643925"/>
                    <a:pt x="2382298" y="1646592"/>
                    <a:pt x="2379631" y="1649354"/>
                  </a:cubicBezTo>
                  <a:cubicBezTo>
                    <a:pt x="2371439" y="1652116"/>
                    <a:pt x="2357819" y="1652116"/>
                    <a:pt x="2344198" y="1652116"/>
                  </a:cubicBezTo>
                  <a:cubicBezTo>
                    <a:pt x="2341436" y="1657545"/>
                    <a:pt x="2333339" y="1662975"/>
                    <a:pt x="2327910" y="1665737"/>
                  </a:cubicBezTo>
                  <a:cubicBezTo>
                    <a:pt x="2308860" y="1673928"/>
                    <a:pt x="2273427" y="1687549"/>
                    <a:pt x="2265331" y="1687549"/>
                  </a:cubicBezTo>
                  <a:cubicBezTo>
                    <a:pt x="2259902" y="1687549"/>
                    <a:pt x="2254472" y="1682120"/>
                    <a:pt x="2246281" y="1682120"/>
                  </a:cubicBezTo>
                  <a:cubicBezTo>
                    <a:pt x="2240852" y="1682120"/>
                    <a:pt x="2216372" y="1698408"/>
                    <a:pt x="2208181" y="1698408"/>
                  </a:cubicBezTo>
                  <a:cubicBezTo>
                    <a:pt x="2199989" y="1698408"/>
                    <a:pt x="2202752" y="1690216"/>
                    <a:pt x="2189131" y="1682120"/>
                  </a:cubicBezTo>
                  <a:cubicBezTo>
                    <a:pt x="2183702" y="1679358"/>
                    <a:pt x="2178272" y="1682120"/>
                    <a:pt x="2172843" y="1682120"/>
                  </a:cubicBezTo>
                  <a:cubicBezTo>
                    <a:pt x="2161985" y="1682120"/>
                    <a:pt x="2148364" y="1676691"/>
                    <a:pt x="2142935" y="1701170"/>
                  </a:cubicBezTo>
                  <a:lnTo>
                    <a:pt x="2099405" y="1701170"/>
                  </a:lnTo>
                  <a:lnTo>
                    <a:pt x="2099405" y="1635828"/>
                  </a:lnTo>
                  <a:lnTo>
                    <a:pt x="2123885" y="1635828"/>
                  </a:lnTo>
                  <a:lnTo>
                    <a:pt x="2123885" y="1600395"/>
                  </a:lnTo>
                  <a:lnTo>
                    <a:pt x="2132076" y="1600395"/>
                  </a:lnTo>
                  <a:cubicBezTo>
                    <a:pt x="2137505" y="1603158"/>
                    <a:pt x="2137505" y="1605825"/>
                    <a:pt x="2142935" y="1605825"/>
                  </a:cubicBezTo>
                  <a:cubicBezTo>
                    <a:pt x="2151126" y="1605825"/>
                    <a:pt x="2156555" y="1600395"/>
                    <a:pt x="2159222" y="1594966"/>
                  </a:cubicBezTo>
                  <a:cubicBezTo>
                    <a:pt x="2164652" y="1586775"/>
                    <a:pt x="2167414" y="1575916"/>
                    <a:pt x="2178272" y="1570487"/>
                  </a:cubicBezTo>
                  <a:cubicBezTo>
                    <a:pt x="2186464" y="1562295"/>
                    <a:pt x="2200085" y="1565058"/>
                    <a:pt x="2210943" y="1559628"/>
                  </a:cubicBezTo>
                  <a:cubicBezTo>
                    <a:pt x="2240852" y="1546008"/>
                    <a:pt x="2276285" y="1529720"/>
                    <a:pt x="2303526" y="1510670"/>
                  </a:cubicBezTo>
                  <a:cubicBezTo>
                    <a:pt x="2325338" y="1497049"/>
                    <a:pt x="2338959" y="1475237"/>
                    <a:pt x="2360676" y="1461711"/>
                  </a:cubicBezTo>
                  <a:cubicBezTo>
                    <a:pt x="2366105" y="1456282"/>
                    <a:pt x="2379726" y="1456282"/>
                    <a:pt x="2390585" y="1448091"/>
                  </a:cubicBezTo>
                  <a:cubicBezTo>
                    <a:pt x="2406872" y="1439899"/>
                    <a:pt x="2423255" y="1423611"/>
                    <a:pt x="2442306" y="1412658"/>
                  </a:cubicBezTo>
                  <a:cubicBezTo>
                    <a:pt x="2453164" y="1404466"/>
                    <a:pt x="2469547" y="1401799"/>
                    <a:pt x="2480406" y="1393608"/>
                  </a:cubicBezTo>
                  <a:cubicBezTo>
                    <a:pt x="2480406" y="1393608"/>
                    <a:pt x="2480406" y="1385416"/>
                    <a:pt x="2488597" y="1382749"/>
                  </a:cubicBezTo>
                  <a:cubicBezTo>
                    <a:pt x="2543080" y="1350078"/>
                    <a:pt x="2602897" y="1298358"/>
                    <a:pt x="2654618" y="1249399"/>
                  </a:cubicBezTo>
                  <a:cubicBezTo>
                    <a:pt x="2679097" y="1224920"/>
                    <a:pt x="2714530" y="1208537"/>
                    <a:pt x="2744438" y="1186820"/>
                  </a:cubicBezTo>
                  <a:cubicBezTo>
                    <a:pt x="2768918" y="1165008"/>
                    <a:pt x="2790730" y="1137861"/>
                    <a:pt x="2815209" y="1113287"/>
                  </a:cubicBezTo>
                  <a:cubicBezTo>
                    <a:pt x="2828830" y="1096999"/>
                    <a:pt x="2872359" y="1066995"/>
                    <a:pt x="2872359" y="1045183"/>
                  </a:cubicBezTo>
                  <a:cubicBezTo>
                    <a:pt x="2888647" y="1026133"/>
                    <a:pt x="2913221" y="1007083"/>
                    <a:pt x="2929509" y="990700"/>
                  </a:cubicBezTo>
                  <a:cubicBezTo>
                    <a:pt x="2959418" y="952600"/>
                    <a:pt x="2992088" y="909071"/>
                    <a:pt x="3022092" y="873638"/>
                  </a:cubicBezTo>
                  <a:cubicBezTo>
                    <a:pt x="3032951" y="857350"/>
                    <a:pt x="3128296" y="751146"/>
                    <a:pt x="3128296" y="721143"/>
                  </a:cubicBezTo>
                  <a:cubicBezTo>
                    <a:pt x="3128296" y="710284"/>
                    <a:pt x="3117437" y="710284"/>
                    <a:pt x="3114675" y="710284"/>
                  </a:cubicBezTo>
                  <a:cubicBezTo>
                    <a:pt x="3109246" y="710284"/>
                    <a:pt x="3076575" y="726572"/>
                    <a:pt x="3057525" y="734763"/>
                  </a:cubicBezTo>
                  <a:cubicBezTo>
                    <a:pt x="3013996" y="751051"/>
                    <a:pt x="2964942" y="762005"/>
                    <a:pt x="2921413" y="781055"/>
                  </a:cubicBezTo>
                  <a:cubicBezTo>
                    <a:pt x="2850642" y="810963"/>
                    <a:pt x="2782538" y="846396"/>
                    <a:pt x="2717197" y="879067"/>
                  </a:cubicBezTo>
                  <a:cubicBezTo>
                    <a:pt x="2709006" y="881829"/>
                    <a:pt x="2709006" y="892688"/>
                    <a:pt x="2703576" y="895355"/>
                  </a:cubicBezTo>
                  <a:cubicBezTo>
                    <a:pt x="2698147" y="898117"/>
                    <a:pt x="2684526" y="892593"/>
                    <a:pt x="2676335" y="898117"/>
                  </a:cubicBezTo>
                  <a:cubicBezTo>
                    <a:pt x="2657285" y="908976"/>
                    <a:pt x="2640902" y="925359"/>
                    <a:pt x="2624614" y="938979"/>
                  </a:cubicBezTo>
                  <a:cubicBezTo>
                    <a:pt x="2610993" y="947171"/>
                    <a:pt x="2594706" y="947171"/>
                    <a:pt x="2583752" y="952600"/>
                  </a:cubicBezTo>
                  <a:cubicBezTo>
                    <a:pt x="2572893" y="955362"/>
                    <a:pt x="2564702" y="971650"/>
                    <a:pt x="2553843" y="977079"/>
                  </a:cubicBezTo>
                  <a:cubicBezTo>
                    <a:pt x="2545652" y="982509"/>
                    <a:pt x="2534793" y="982509"/>
                    <a:pt x="2529364" y="987938"/>
                  </a:cubicBezTo>
                  <a:cubicBezTo>
                    <a:pt x="2513076" y="996129"/>
                    <a:pt x="2499456" y="1009750"/>
                    <a:pt x="2483073" y="1017846"/>
                  </a:cubicBezTo>
                  <a:cubicBezTo>
                    <a:pt x="2464023" y="1026038"/>
                    <a:pt x="2439543" y="1028705"/>
                    <a:pt x="2420493" y="1042326"/>
                  </a:cubicBezTo>
                  <a:cubicBezTo>
                    <a:pt x="2417731" y="1042326"/>
                    <a:pt x="2420493" y="1050517"/>
                    <a:pt x="2417731" y="1055946"/>
                  </a:cubicBezTo>
                  <a:cubicBezTo>
                    <a:pt x="2401443" y="1066805"/>
                    <a:pt x="2382298" y="1077759"/>
                    <a:pt x="2363248" y="1083188"/>
                  </a:cubicBezTo>
                  <a:cubicBezTo>
                    <a:pt x="2357819" y="1085950"/>
                    <a:pt x="2346960" y="1085950"/>
                    <a:pt x="2344198" y="1088617"/>
                  </a:cubicBezTo>
                  <a:cubicBezTo>
                    <a:pt x="2327910" y="1099476"/>
                    <a:pt x="2319719" y="1118526"/>
                    <a:pt x="2306098" y="1126717"/>
                  </a:cubicBezTo>
                  <a:cubicBezTo>
                    <a:pt x="2278856" y="1145767"/>
                    <a:pt x="2243519" y="1170246"/>
                    <a:pt x="2213515" y="1192059"/>
                  </a:cubicBezTo>
                  <a:cubicBezTo>
                    <a:pt x="2180844" y="1213871"/>
                    <a:pt x="2142744" y="1251971"/>
                    <a:pt x="2110073" y="1262830"/>
                  </a:cubicBezTo>
                  <a:cubicBezTo>
                    <a:pt x="2077403" y="1271021"/>
                    <a:pt x="2052923" y="1317313"/>
                    <a:pt x="2031111" y="1325409"/>
                  </a:cubicBezTo>
                  <a:cubicBezTo>
                    <a:pt x="2022920" y="1328171"/>
                    <a:pt x="2009299" y="1322647"/>
                    <a:pt x="2003870" y="1328171"/>
                  </a:cubicBezTo>
                  <a:cubicBezTo>
                    <a:pt x="1982057" y="1339030"/>
                    <a:pt x="1960340" y="1360842"/>
                    <a:pt x="1943957" y="1379892"/>
                  </a:cubicBezTo>
                  <a:cubicBezTo>
                    <a:pt x="1941195" y="1379892"/>
                    <a:pt x="1943957" y="1385321"/>
                    <a:pt x="1943957" y="1393513"/>
                  </a:cubicBezTo>
                  <a:cubicBezTo>
                    <a:pt x="1943957" y="1398942"/>
                    <a:pt x="1938528" y="1398942"/>
                    <a:pt x="1933099" y="1404371"/>
                  </a:cubicBezTo>
                  <a:lnTo>
                    <a:pt x="1933099" y="1505050"/>
                  </a:lnTo>
                  <a:cubicBezTo>
                    <a:pt x="1927670" y="1515909"/>
                    <a:pt x="1922240" y="1526863"/>
                    <a:pt x="1922240" y="1534959"/>
                  </a:cubicBezTo>
                  <a:lnTo>
                    <a:pt x="1922240" y="1630209"/>
                  </a:lnTo>
                  <a:cubicBezTo>
                    <a:pt x="1919478" y="1635638"/>
                    <a:pt x="1916811" y="1635638"/>
                    <a:pt x="1916811" y="1641067"/>
                  </a:cubicBezTo>
                  <a:cubicBezTo>
                    <a:pt x="1916811" y="1649259"/>
                    <a:pt x="1922240" y="1643830"/>
                    <a:pt x="1922240" y="1649259"/>
                  </a:cubicBezTo>
                  <a:cubicBezTo>
                    <a:pt x="1922240" y="1657450"/>
                    <a:pt x="1919478" y="1654688"/>
                    <a:pt x="1916811" y="1657450"/>
                  </a:cubicBezTo>
                  <a:cubicBezTo>
                    <a:pt x="1916811" y="1673738"/>
                    <a:pt x="1919573" y="1690121"/>
                    <a:pt x="1914049" y="1703742"/>
                  </a:cubicBezTo>
                  <a:cubicBezTo>
                    <a:pt x="1914049" y="1711933"/>
                    <a:pt x="1903190" y="1725554"/>
                    <a:pt x="1903190" y="1733650"/>
                  </a:cubicBezTo>
                  <a:lnTo>
                    <a:pt x="1903190" y="1861571"/>
                  </a:lnTo>
                  <a:cubicBezTo>
                    <a:pt x="1900428" y="1864333"/>
                    <a:pt x="1894999" y="1867000"/>
                    <a:pt x="1892332" y="1869763"/>
                  </a:cubicBezTo>
                  <a:lnTo>
                    <a:pt x="1892332" y="2136558"/>
                  </a:lnTo>
                  <a:cubicBezTo>
                    <a:pt x="1895094" y="2139320"/>
                    <a:pt x="1900523" y="2141987"/>
                    <a:pt x="1903190" y="2144749"/>
                  </a:cubicBezTo>
                  <a:cubicBezTo>
                    <a:pt x="1889570" y="2152941"/>
                    <a:pt x="1892332" y="2166561"/>
                    <a:pt x="1892332" y="2174658"/>
                  </a:cubicBezTo>
                  <a:cubicBezTo>
                    <a:pt x="1892332" y="2185516"/>
                    <a:pt x="1892332" y="2196470"/>
                    <a:pt x="1903190" y="2204566"/>
                  </a:cubicBezTo>
                  <a:lnTo>
                    <a:pt x="1903190" y="2269908"/>
                  </a:lnTo>
                  <a:cubicBezTo>
                    <a:pt x="1892332" y="2275337"/>
                    <a:pt x="1892332" y="2280766"/>
                    <a:pt x="1892332" y="2288958"/>
                  </a:cubicBezTo>
                  <a:cubicBezTo>
                    <a:pt x="1892332" y="2288958"/>
                    <a:pt x="1889570" y="2297149"/>
                    <a:pt x="1903190" y="2305245"/>
                  </a:cubicBezTo>
                  <a:lnTo>
                    <a:pt x="1903190" y="2645574"/>
                  </a:lnTo>
                  <a:cubicBezTo>
                    <a:pt x="1875949" y="2656432"/>
                    <a:pt x="1875949" y="2694532"/>
                    <a:pt x="1862328" y="2719107"/>
                  </a:cubicBezTo>
                  <a:cubicBezTo>
                    <a:pt x="1859566" y="2724536"/>
                    <a:pt x="1805178" y="2759969"/>
                    <a:pt x="1794224" y="2759969"/>
                  </a:cubicBezTo>
                  <a:cubicBezTo>
                    <a:pt x="1786033" y="2759969"/>
                    <a:pt x="1753362" y="2749111"/>
                    <a:pt x="1731645" y="2743681"/>
                  </a:cubicBezTo>
                  <a:cubicBezTo>
                    <a:pt x="1731645" y="2738252"/>
                    <a:pt x="1731645" y="2732823"/>
                    <a:pt x="1728883" y="2727393"/>
                  </a:cubicBezTo>
                  <a:cubicBezTo>
                    <a:pt x="1723454" y="2716535"/>
                    <a:pt x="1709833" y="2708343"/>
                    <a:pt x="1698974" y="2689293"/>
                  </a:cubicBezTo>
                  <a:cubicBezTo>
                    <a:pt x="1696212" y="2678435"/>
                    <a:pt x="1682687" y="2673006"/>
                    <a:pt x="1674495" y="2667481"/>
                  </a:cubicBezTo>
                  <a:cubicBezTo>
                    <a:pt x="1663637" y="2662052"/>
                    <a:pt x="1663637" y="2637573"/>
                    <a:pt x="1660874" y="2634811"/>
                  </a:cubicBezTo>
                  <a:cubicBezTo>
                    <a:pt x="1650016" y="2615761"/>
                    <a:pt x="1630966" y="2602140"/>
                    <a:pt x="1617345" y="2585852"/>
                  </a:cubicBezTo>
                  <a:cubicBezTo>
                    <a:pt x="1609154" y="2574993"/>
                    <a:pt x="1609154" y="2558611"/>
                    <a:pt x="1603724" y="2547752"/>
                  </a:cubicBezTo>
                  <a:cubicBezTo>
                    <a:pt x="1598295" y="2534131"/>
                    <a:pt x="1581912" y="2517843"/>
                    <a:pt x="1581912" y="2509652"/>
                  </a:cubicBezTo>
                  <a:cubicBezTo>
                    <a:pt x="1581912" y="2504223"/>
                    <a:pt x="1590104" y="2501461"/>
                    <a:pt x="1590104" y="2496031"/>
                  </a:cubicBezTo>
                  <a:cubicBezTo>
                    <a:pt x="1590104" y="2487840"/>
                    <a:pt x="1576483" y="2463361"/>
                    <a:pt x="1565624" y="2449740"/>
                  </a:cubicBezTo>
                  <a:cubicBezTo>
                    <a:pt x="1560195" y="2441548"/>
                    <a:pt x="1546574" y="2436119"/>
                    <a:pt x="1538383" y="2427928"/>
                  </a:cubicBezTo>
                  <a:cubicBezTo>
                    <a:pt x="1502950" y="2395257"/>
                    <a:pt x="1473041" y="2354394"/>
                    <a:pt x="1445800" y="2321724"/>
                  </a:cubicBezTo>
                  <a:cubicBezTo>
                    <a:pt x="1423988" y="2294482"/>
                    <a:pt x="1396841" y="2275432"/>
                    <a:pt x="1375029" y="2259144"/>
                  </a:cubicBezTo>
                  <a:cubicBezTo>
                    <a:pt x="1353217" y="2245524"/>
                    <a:pt x="1345121" y="2240094"/>
                    <a:pt x="1328738" y="2240094"/>
                  </a:cubicBezTo>
                  <a:lnTo>
                    <a:pt x="1317879" y="2240094"/>
                  </a:lnTo>
                  <a:cubicBezTo>
                    <a:pt x="1309688" y="2250953"/>
                    <a:pt x="1293400" y="2264574"/>
                    <a:pt x="1293400" y="2270003"/>
                  </a:cubicBezTo>
                  <a:cubicBezTo>
                    <a:pt x="1293400" y="2278194"/>
                    <a:pt x="1296162" y="2275432"/>
                    <a:pt x="1296162" y="2278194"/>
                  </a:cubicBezTo>
                  <a:cubicBezTo>
                    <a:pt x="1298924" y="2289053"/>
                    <a:pt x="1293400" y="2300007"/>
                    <a:pt x="1298924" y="2310865"/>
                  </a:cubicBezTo>
                  <a:cubicBezTo>
                    <a:pt x="1309783" y="2332678"/>
                    <a:pt x="1323404" y="2357157"/>
                    <a:pt x="1347883" y="2373444"/>
                  </a:cubicBezTo>
                  <a:lnTo>
                    <a:pt x="1347883" y="2436024"/>
                  </a:lnTo>
                  <a:cubicBezTo>
                    <a:pt x="1331595" y="2452312"/>
                    <a:pt x="1312450" y="2468695"/>
                    <a:pt x="1301591" y="2487745"/>
                  </a:cubicBezTo>
                  <a:cubicBezTo>
                    <a:pt x="1296162" y="2493174"/>
                    <a:pt x="1296162" y="2504032"/>
                    <a:pt x="1287971" y="2512224"/>
                  </a:cubicBezTo>
                  <a:cubicBezTo>
                    <a:pt x="1266158" y="2531274"/>
                    <a:pt x="1236250" y="2544895"/>
                    <a:pt x="1211771" y="2566707"/>
                  </a:cubicBezTo>
                  <a:cubicBezTo>
                    <a:pt x="1184529" y="2588519"/>
                    <a:pt x="1168241" y="2621190"/>
                    <a:pt x="1165479" y="2648336"/>
                  </a:cubicBezTo>
                  <a:cubicBezTo>
                    <a:pt x="1162717" y="2664624"/>
                    <a:pt x="1162717" y="2681007"/>
                    <a:pt x="1154621" y="2697295"/>
                  </a:cubicBezTo>
                  <a:cubicBezTo>
                    <a:pt x="1141000" y="2721774"/>
                    <a:pt x="1143762" y="2732728"/>
                    <a:pt x="1143762" y="2759874"/>
                  </a:cubicBezTo>
                  <a:cubicBezTo>
                    <a:pt x="1138333" y="2857886"/>
                    <a:pt x="1143762" y="2874174"/>
                    <a:pt x="1146524" y="2893224"/>
                  </a:cubicBezTo>
                  <a:cubicBezTo>
                    <a:pt x="1149287" y="2904082"/>
                    <a:pt x="1151954" y="2920465"/>
                    <a:pt x="1143762" y="2942182"/>
                  </a:cubicBezTo>
                  <a:lnTo>
                    <a:pt x="1179195" y="2942182"/>
                  </a:lnTo>
                  <a:cubicBezTo>
                    <a:pt x="1203674" y="2928562"/>
                    <a:pt x="1241774" y="2904082"/>
                    <a:pt x="1263587" y="2882270"/>
                  </a:cubicBezTo>
                  <a:cubicBezTo>
                    <a:pt x="1282637" y="2863220"/>
                    <a:pt x="1299020" y="2838741"/>
                    <a:pt x="1318070" y="2822358"/>
                  </a:cubicBezTo>
                  <a:cubicBezTo>
                    <a:pt x="1320832" y="2819596"/>
                    <a:pt x="1331690" y="2819596"/>
                    <a:pt x="1337120" y="2814166"/>
                  </a:cubicBezTo>
                  <a:cubicBezTo>
                    <a:pt x="1350740" y="2805975"/>
                    <a:pt x="1364361" y="2795116"/>
                    <a:pt x="1375220" y="2781496"/>
                  </a:cubicBezTo>
                  <a:cubicBezTo>
                    <a:pt x="1380649" y="2776066"/>
                    <a:pt x="1377982" y="2767875"/>
                    <a:pt x="1380649" y="2765208"/>
                  </a:cubicBezTo>
                  <a:cubicBezTo>
                    <a:pt x="1396937" y="2743396"/>
                    <a:pt x="1413320" y="2721679"/>
                    <a:pt x="1437799" y="2708058"/>
                  </a:cubicBezTo>
                  <a:cubicBezTo>
                    <a:pt x="1465040" y="2689008"/>
                    <a:pt x="1473232" y="2664529"/>
                    <a:pt x="1486757" y="2648146"/>
                  </a:cubicBezTo>
                  <a:cubicBezTo>
                    <a:pt x="1503045" y="2626333"/>
                    <a:pt x="1527620" y="2607283"/>
                    <a:pt x="1543907" y="2588233"/>
                  </a:cubicBezTo>
                  <a:cubicBezTo>
                    <a:pt x="1546670" y="2582804"/>
                    <a:pt x="1549337" y="2574613"/>
                    <a:pt x="1557528" y="2566421"/>
                  </a:cubicBezTo>
                  <a:cubicBezTo>
                    <a:pt x="1560290" y="2566421"/>
                    <a:pt x="1565720" y="2566421"/>
                    <a:pt x="1568387" y="2563659"/>
                  </a:cubicBezTo>
                  <a:lnTo>
                    <a:pt x="1568387" y="2620809"/>
                  </a:lnTo>
                  <a:cubicBezTo>
                    <a:pt x="1530287" y="2631667"/>
                    <a:pt x="1524857" y="2669767"/>
                    <a:pt x="1516666" y="2694342"/>
                  </a:cubicBezTo>
                  <a:cubicBezTo>
                    <a:pt x="1511237" y="2707963"/>
                    <a:pt x="1494854" y="2724250"/>
                    <a:pt x="1489424" y="2737871"/>
                  </a:cubicBezTo>
                  <a:cubicBezTo>
                    <a:pt x="1481233" y="2748730"/>
                    <a:pt x="1478566" y="2767780"/>
                    <a:pt x="1470374" y="2784163"/>
                  </a:cubicBezTo>
                  <a:cubicBezTo>
                    <a:pt x="1459516" y="2803213"/>
                    <a:pt x="1434941" y="2822263"/>
                    <a:pt x="1421416" y="2844075"/>
                  </a:cubicBezTo>
                  <a:cubicBezTo>
                    <a:pt x="1410557" y="2854933"/>
                    <a:pt x="1407795" y="2871316"/>
                    <a:pt x="1399604" y="2884937"/>
                  </a:cubicBezTo>
                  <a:cubicBezTo>
                    <a:pt x="1391412" y="2898558"/>
                    <a:pt x="1369695" y="2912179"/>
                    <a:pt x="1358741" y="2928466"/>
                  </a:cubicBezTo>
                  <a:cubicBezTo>
                    <a:pt x="1350550" y="2939325"/>
                    <a:pt x="1345121" y="2955708"/>
                    <a:pt x="1339691" y="2966566"/>
                  </a:cubicBezTo>
                  <a:cubicBezTo>
                    <a:pt x="1334262" y="2969329"/>
                    <a:pt x="1320641" y="2971996"/>
                    <a:pt x="1312450" y="2982854"/>
                  </a:cubicBezTo>
                  <a:cubicBezTo>
                    <a:pt x="1309688" y="2982854"/>
                    <a:pt x="1309688" y="2991046"/>
                    <a:pt x="1307021" y="2996475"/>
                  </a:cubicBezTo>
                  <a:cubicBezTo>
                    <a:pt x="1290733" y="3018287"/>
                    <a:pt x="1260729" y="3045433"/>
                    <a:pt x="1252538" y="3064579"/>
                  </a:cubicBezTo>
                  <a:cubicBezTo>
                    <a:pt x="1244346" y="3078199"/>
                    <a:pt x="1247108" y="3100012"/>
                    <a:pt x="1241679" y="3116299"/>
                  </a:cubicBezTo>
                  <a:cubicBezTo>
                    <a:pt x="1236250" y="3135349"/>
                    <a:pt x="1214438" y="3154399"/>
                    <a:pt x="1203579" y="3173449"/>
                  </a:cubicBezTo>
                  <a:lnTo>
                    <a:pt x="1151858" y="3173449"/>
                  </a:lnTo>
                  <a:cubicBezTo>
                    <a:pt x="1130046" y="3151637"/>
                    <a:pt x="1102900" y="3138016"/>
                    <a:pt x="1083755" y="3118966"/>
                  </a:cubicBezTo>
                  <a:cubicBezTo>
                    <a:pt x="1078325" y="3113537"/>
                    <a:pt x="1080992" y="3105346"/>
                    <a:pt x="1078325" y="3097154"/>
                  </a:cubicBezTo>
                  <a:cubicBezTo>
                    <a:pt x="1072896" y="3091725"/>
                    <a:pt x="1053846" y="3075342"/>
                    <a:pt x="1051084" y="3067246"/>
                  </a:cubicBezTo>
                  <a:cubicBezTo>
                    <a:pt x="1048322" y="3059149"/>
                    <a:pt x="1051084" y="3048196"/>
                    <a:pt x="1045655" y="3037337"/>
                  </a:cubicBezTo>
                  <a:cubicBezTo>
                    <a:pt x="1045655" y="3034575"/>
                    <a:pt x="1040225" y="3029146"/>
                    <a:pt x="1037463" y="3026479"/>
                  </a:cubicBezTo>
                  <a:cubicBezTo>
                    <a:pt x="1034701" y="3018287"/>
                    <a:pt x="1045655" y="2991046"/>
                    <a:pt x="1026605" y="2988379"/>
                  </a:cubicBezTo>
                  <a:cubicBezTo>
                    <a:pt x="1032034" y="2977520"/>
                    <a:pt x="1048417" y="2972091"/>
                    <a:pt x="1042892" y="2955708"/>
                  </a:cubicBezTo>
                  <a:cubicBezTo>
                    <a:pt x="1034701" y="2936658"/>
                    <a:pt x="1061942" y="2933896"/>
                    <a:pt x="1056513" y="2923037"/>
                  </a:cubicBezTo>
                  <a:lnTo>
                    <a:pt x="1056513" y="2906749"/>
                  </a:lnTo>
                  <a:cubicBezTo>
                    <a:pt x="1056513" y="2898558"/>
                    <a:pt x="1061942" y="2884937"/>
                    <a:pt x="1061942" y="2876841"/>
                  </a:cubicBezTo>
                  <a:cubicBezTo>
                    <a:pt x="1061942" y="2871412"/>
                    <a:pt x="1056513" y="2868649"/>
                    <a:pt x="1056513" y="2863220"/>
                  </a:cubicBezTo>
                  <a:lnTo>
                    <a:pt x="1056513" y="2757016"/>
                  </a:lnTo>
                  <a:cubicBezTo>
                    <a:pt x="1051084" y="2754254"/>
                    <a:pt x="1042892" y="2748825"/>
                    <a:pt x="1042892" y="2743396"/>
                  </a:cubicBezTo>
                  <a:cubicBezTo>
                    <a:pt x="1042892" y="2735204"/>
                    <a:pt x="1051084" y="2727108"/>
                    <a:pt x="1051084" y="2718916"/>
                  </a:cubicBezTo>
                  <a:lnTo>
                    <a:pt x="1051084" y="2710725"/>
                  </a:lnTo>
                  <a:cubicBezTo>
                    <a:pt x="1051084" y="2702533"/>
                    <a:pt x="1051084" y="2697104"/>
                    <a:pt x="1048322" y="2691675"/>
                  </a:cubicBezTo>
                  <a:cubicBezTo>
                    <a:pt x="1048322" y="2688913"/>
                    <a:pt x="1042892" y="2686246"/>
                    <a:pt x="1042892" y="2680816"/>
                  </a:cubicBezTo>
                  <a:lnTo>
                    <a:pt x="1042892" y="2582804"/>
                  </a:lnTo>
                  <a:cubicBezTo>
                    <a:pt x="1042892" y="2582804"/>
                    <a:pt x="1037463" y="2588233"/>
                    <a:pt x="1037463" y="2580042"/>
                  </a:cubicBezTo>
                  <a:lnTo>
                    <a:pt x="1037463" y="2367730"/>
                  </a:lnTo>
                  <a:cubicBezTo>
                    <a:pt x="1045655" y="2354109"/>
                    <a:pt x="1040225" y="2335059"/>
                    <a:pt x="1042892" y="2321438"/>
                  </a:cubicBezTo>
                  <a:cubicBezTo>
                    <a:pt x="1056513" y="2299626"/>
                    <a:pt x="1064705" y="2269717"/>
                    <a:pt x="1080992" y="2247905"/>
                  </a:cubicBezTo>
                  <a:cubicBezTo>
                    <a:pt x="1100042" y="2217997"/>
                    <a:pt x="1129951" y="2228855"/>
                    <a:pt x="1154525" y="2220664"/>
                  </a:cubicBezTo>
                  <a:cubicBezTo>
                    <a:pt x="1176338" y="2212472"/>
                    <a:pt x="1173575" y="2204376"/>
                    <a:pt x="1176338" y="2196184"/>
                  </a:cubicBezTo>
                  <a:cubicBezTo>
                    <a:pt x="1184529" y="2185326"/>
                    <a:pt x="1206246" y="2177134"/>
                    <a:pt x="1203579" y="2163514"/>
                  </a:cubicBezTo>
                  <a:lnTo>
                    <a:pt x="1222629" y="2163514"/>
                  </a:lnTo>
                  <a:cubicBezTo>
                    <a:pt x="1241679" y="2168943"/>
                    <a:pt x="1260729" y="2174372"/>
                    <a:pt x="1279779" y="2185326"/>
                  </a:cubicBezTo>
                  <a:cubicBezTo>
                    <a:pt x="1285208" y="2188088"/>
                    <a:pt x="1287971" y="2201614"/>
                    <a:pt x="1296067" y="2201614"/>
                  </a:cubicBezTo>
                  <a:cubicBezTo>
                    <a:pt x="1306925" y="2207043"/>
                    <a:pt x="1325975" y="2198851"/>
                    <a:pt x="1339596" y="2204376"/>
                  </a:cubicBezTo>
                  <a:cubicBezTo>
                    <a:pt x="1347788" y="2207138"/>
                    <a:pt x="1353217" y="2217997"/>
                    <a:pt x="1364075" y="2220664"/>
                  </a:cubicBezTo>
                  <a:cubicBezTo>
                    <a:pt x="1391317" y="2231522"/>
                    <a:pt x="1426655" y="2236951"/>
                    <a:pt x="1451229" y="2256097"/>
                  </a:cubicBezTo>
                  <a:cubicBezTo>
                    <a:pt x="1462088" y="2261526"/>
                    <a:pt x="1473041" y="2280576"/>
                    <a:pt x="1486662" y="2291530"/>
                  </a:cubicBezTo>
                  <a:cubicBezTo>
                    <a:pt x="1489424" y="2294292"/>
                    <a:pt x="1494854" y="2294292"/>
                    <a:pt x="1497521" y="2294292"/>
                  </a:cubicBezTo>
                  <a:cubicBezTo>
                    <a:pt x="1524762" y="2340583"/>
                    <a:pt x="1579150" y="2337821"/>
                    <a:pt x="1617345" y="2378683"/>
                  </a:cubicBezTo>
                  <a:lnTo>
                    <a:pt x="1636395" y="2378683"/>
                  </a:lnTo>
                  <a:lnTo>
                    <a:pt x="1636395" y="2141797"/>
                  </a:lnTo>
                  <a:cubicBezTo>
                    <a:pt x="1633633" y="2141797"/>
                    <a:pt x="1630966" y="2144559"/>
                    <a:pt x="1630966" y="2139034"/>
                  </a:cubicBezTo>
                  <a:cubicBezTo>
                    <a:pt x="1630966" y="2130843"/>
                    <a:pt x="1633728" y="2133605"/>
                    <a:pt x="1636395" y="2130843"/>
                  </a:cubicBezTo>
                  <a:lnTo>
                    <a:pt x="1636395" y="1923960"/>
                  </a:lnTo>
                  <a:lnTo>
                    <a:pt x="1641824" y="1918530"/>
                  </a:lnTo>
                  <a:lnTo>
                    <a:pt x="1641824" y="1809660"/>
                  </a:lnTo>
                  <a:cubicBezTo>
                    <a:pt x="1644587" y="1809660"/>
                    <a:pt x="1650016" y="1809660"/>
                    <a:pt x="1655445" y="1804230"/>
                  </a:cubicBezTo>
                  <a:cubicBezTo>
                    <a:pt x="1652683" y="1798801"/>
                    <a:pt x="1650016" y="1790610"/>
                    <a:pt x="1650016" y="1782418"/>
                  </a:cubicBezTo>
                  <a:cubicBezTo>
                    <a:pt x="1650016" y="1776989"/>
                    <a:pt x="1650016" y="1771560"/>
                    <a:pt x="1655445" y="1766130"/>
                  </a:cubicBezTo>
                  <a:lnTo>
                    <a:pt x="1655445" y="1684501"/>
                  </a:lnTo>
                  <a:cubicBezTo>
                    <a:pt x="1658207" y="1684501"/>
                    <a:pt x="1663637" y="1684501"/>
                    <a:pt x="1666304" y="1681739"/>
                  </a:cubicBezTo>
                  <a:lnTo>
                    <a:pt x="1666304" y="1630018"/>
                  </a:lnTo>
                  <a:lnTo>
                    <a:pt x="1671733" y="1624589"/>
                  </a:lnTo>
                  <a:lnTo>
                    <a:pt x="1671733" y="1575630"/>
                  </a:lnTo>
                  <a:cubicBezTo>
                    <a:pt x="1666304" y="1572868"/>
                    <a:pt x="1658112" y="1567439"/>
                    <a:pt x="1652683" y="1567439"/>
                  </a:cubicBezTo>
                  <a:cubicBezTo>
                    <a:pt x="1630871" y="1567439"/>
                    <a:pt x="1644491" y="1600110"/>
                    <a:pt x="1590104" y="1605539"/>
                  </a:cubicBezTo>
                  <a:cubicBezTo>
                    <a:pt x="1576483" y="1605539"/>
                    <a:pt x="1565624" y="1624589"/>
                    <a:pt x="1554671" y="1632780"/>
                  </a:cubicBezTo>
                  <a:cubicBezTo>
                    <a:pt x="1516571" y="1654593"/>
                    <a:pt x="1475708" y="1689930"/>
                    <a:pt x="1440371" y="1708980"/>
                  </a:cubicBezTo>
                  <a:cubicBezTo>
                    <a:pt x="1426750" y="1714410"/>
                    <a:pt x="1418558" y="1730793"/>
                    <a:pt x="1407700" y="1738889"/>
                  </a:cubicBezTo>
                  <a:cubicBezTo>
                    <a:pt x="1377791" y="1763368"/>
                    <a:pt x="1345121" y="1785180"/>
                    <a:pt x="1317879" y="1801468"/>
                  </a:cubicBezTo>
                  <a:cubicBezTo>
                    <a:pt x="1296067" y="1812327"/>
                    <a:pt x="1285208" y="1842330"/>
                    <a:pt x="1266158" y="1836901"/>
                  </a:cubicBezTo>
                  <a:cubicBezTo>
                    <a:pt x="1265301" y="1837759"/>
                    <a:pt x="1264920" y="1838139"/>
                    <a:pt x="1264920" y="1838425"/>
                  </a:cubicBezTo>
                  <a:cubicBezTo>
                    <a:pt x="1264920" y="1838997"/>
                    <a:pt x="1266158" y="1839663"/>
                    <a:pt x="1266158" y="1845093"/>
                  </a:cubicBezTo>
                  <a:cubicBezTo>
                    <a:pt x="1266158" y="1850522"/>
                    <a:pt x="1244346" y="1875001"/>
                    <a:pt x="1230725" y="1885955"/>
                  </a:cubicBezTo>
                  <a:cubicBezTo>
                    <a:pt x="1222534" y="1891384"/>
                    <a:pt x="1211675" y="1891384"/>
                    <a:pt x="1203484" y="1891384"/>
                  </a:cubicBezTo>
                  <a:cubicBezTo>
                    <a:pt x="1181672" y="1915863"/>
                    <a:pt x="1157192" y="1943105"/>
                    <a:pt x="1138142" y="1967584"/>
                  </a:cubicBezTo>
                  <a:cubicBezTo>
                    <a:pt x="1127284" y="1978443"/>
                    <a:pt x="1108234" y="1983872"/>
                    <a:pt x="1094613" y="1994826"/>
                  </a:cubicBezTo>
                  <a:cubicBezTo>
                    <a:pt x="1078325" y="2005684"/>
                    <a:pt x="1064705" y="2027497"/>
                    <a:pt x="1048322" y="2038355"/>
                  </a:cubicBezTo>
                  <a:cubicBezTo>
                    <a:pt x="1040130" y="2043784"/>
                    <a:pt x="1018413" y="2046547"/>
                    <a:pt x="1012889" y="2060167"/>
                  </a:cubicBezTo>
                  <a:cubicBezTo>
                    <a:pt x="1007459" y="2068359"/>
                    <a:pt x="1004697" y="2081980"/>
                    <a:pt x="996601" y="2092838"/>
                  </a:cubicBezTo>
                  <a:cubicBezTo>
                    <a:pt x="993839" y="2098267"/>
                    <a:pt x="982980" y="2101030"/>
                    <a:pt x="977551" y="2106459"/>
                  </a:cubicBezTo>
                  <a:cubicBezTo>
                    <a:pt x="950309" y="2128271"/>
                    <a:pt x="923068" y="2149988"/>
                    <a:pt x="904018" y="2179992"/>
                  </a:cubicBezTo>
                  <a:cubicBezTo>
                    <a:pt x="898589" y="2188183"/>
                    <a:pt x="901256" y="2201804"/>
                    <a:pt x="893159" y="2212663"/>
                  </a:cubicBezTo>
                  <a:cubicBezTo>
                    <a:pt x="885063" y="2223521"/>
                    <a:pt x="871347" y="2223521"/>
                    <a:pt x="863251" y="2231713"/>
                  </a:cubicBezTo>
                  <a:cubicBezTo>
                    <a:pt x="844201" y="2245333"/>
                    <a:pt x="822389" y="2261621"/>
                    <a:pt x="808768" y="2286195"/>
                  </a:cubicBezTo>
                  <a:cubicBezTo>
                    <a:pt x="789718" y="2316104"/>
                    <a:pt x="751618" y="2348775"/>
                    <a:pt x="724376" y="2381445"/>
                  </a:cubicBezTo>
                  <a:cubicBezTo>
                    <a:pt x="694468" y="2411354"/>
                    <a:pt x="667226" y="2457646"/>
                    <a:pt x="650843" y="2490316"/>
                  </a:cubicBezTo>
                  <a:cubicBezTo>
                    <a:pt x="645414" y="2498508"/>
                    <a:pt x="634556" y="2498508"/>
                    <a:pt x="629031" y="2503937"/>
                  </a:cubicBezTo>
                  <a:cubicBezTo>
                    <a:pt x="599123" y="2525749"/>
                    <a:pt x="601790" y="2572041"/>
                    <a:pt x="574548" y="2593758"/>
                  </a:cubicBezTo>
                  <a:cubicBezTo>
                    <a:pt x="574548" y="2607379"/>
                    <a:pt x="574548" y="2620999"/>
                    <a:pt x="571786" y="2634620"/>
                  </a:cubicBezTo>
                  <a:cubicBezTo>
                    <a:pt x="566357" y="2640049"/>
                    <a:pt x="555498" y="2645479"/>
                    <a:pt x="552736" y="2656432"/>
                  </a:cubicBezTo>
                  <a:cubicBezTo>
                    <a:pt x="549974" y="2659195"/>
                    <a:pt x="552736" y="2670053"/>
                    <a:pt x="549974" y="2678245"/>
                  </a:cubicBezTo>
                  <a:cubicBezTo>
                    <a:pt x="549974" y="2681007"/>
                    <a:pt x="547211" y="2681007"/>
                    <a:pt x="544544" y="2683674"/>
                  </a:cubicBezTo>
                  <a:cubicBezTo>
                    <a:pt x="544544" y="2710915"/>
                    <a:pt x="539115" y="2740824"/>
                    <a:pt x="536353" y="2770828"/>
                  </a:cubicBezTo>
                  <a:cubicBezTo>
                    <a:pt x="522732" y="2781686"/>
                    <a:pt x="528161" y="2789878"/>
                    <a:pt x="514541" y="2798069"/>
                  </a:cubicBezTo>
                  <a:cubicBezTo>
                    <a:pt x="514541" y="2806261"/>
                    <a:pt x="517303" y="2817119"/>
                    <a:pt x="511778" y="2827978"/>
                  </a:cubicBezTo>
                  <a:cubicBezTo>
                    <a:pt x="503587" y="2844265"/>
                    <a:pt x="481870" y="2855219"/>
                    <a:pt x="470916" y="2874269"/>
                  </a:cubicBezTo>
                  <a:cubicBezTo>
                    <a:pt x="460058" y="2890557"/>
                    <a:pt x="454628" y="2915131"/>
                    <a:pt x="449104" y="2934181"/>
                  </a:cubicBezTo>
                  <a:cubicBezTo>
                    <a:pt x="446342" y="2945040"/>
                    <a:pt x="430054" y="2964090"/>
                    <a:pt x="419195" y="2966852"/>
                  </a:cubicBezTo>
                  <a:cubicBezTo>
                    <a:pt x="386525" y="2972281"/>
                    <a:pt x="394716" y="2975043"/>
                    <a:pt x="375666" y="2985902"/>
                  </a:cubicBezTo>
                  <a:cubicBezTo>
                    <a:pt x="364808" y="2991331"/>
                    <a:pt x="351187" y="2988664"/>
                    <a:pt x="334804" y="2988664"/>
                  </a:cubicBezTo>
                  <a:lnTo>
                    <a:pt x="334804" y="3002285"/>
                  </a:lnTo>
                  <a:cubicBezTo>
                    <a:pt x="323945" y="3002285"/>
                    <a:pt x="310325" y="2996856"/>
                    <a:pt x="304895" y="3013143"/>
                  </a:cubicBezTo>
                  <a:lnTo>
                    <a:pt x="234125" y="3013143"/>
                  </a:lnTo>
                  <a:cubicBezTo>
                    <a:pt x="231362" y="3010381"/>
                    <a:pt x="231362" y="3004952"/>
                    <a:pt x="223266" y="3004952"/>
                  </a:cubicBezTo>
                  <a:lnTo>
                    <a:pt x="174308" y="3004952"/>
                  </a:lnTo>
                  <a:cubicBezTo>
                    <a:pt x="166116" y="2988664"/>
                    <a:pt x="128016" y="2964090"/>
                    <a:pt x="117158" y="2950469"/>
                  </a:cubicBezTo>
                  <a:cubicBezTo>
                    <a:pt x="100870" y="2931419"/>
                    <a:pt x="92678" y="2904178"/>
                    <a:pt x="76295" y="2885128"/>
                  </a:cubicBezTo>
                  <a:cubicBezTo>
                    <a:pt x="70866" y="2874269"/>
                    <a:pt x="60008" y="2866078"/>
                    <a:pt x="51816" y="2857886"/>
                  </a:cubicBezTo>
                  <a:cubicBezTo>
                    <a:pt x="49054" y="2852457"/>
                    <a:pt x="49054" y="2844265"/>
                    <a:pt x="46387" y="2836074"/>
                  </a:cubicBezTo>
                  <a:cubicBezTo>
                    <a:pt x="46387" y="2830645"/>
                    <a:pt x="38195" y="2827882"/>
                    <a:pt x="38195" y="2825215"/>
                  </a:cubicBezTo>
                  <a:cubicBezTo>
                    <a:pt x="32766" y="2814357"/>
                    <a:pt x="38195" y="2800736"/>
                    <a:pt x="35433" y="2787115"/>
                  </a:cubicBezTo>
                  <a:cubicBezTo>
                    <a:pt x="10954" y="2770828"/>
                    <a:pt x="35433" y="2732632"/>
                    <a:pt x="13621" y="2713582"/>
                  </a:cubicBezTo>
                  <a:lnTo>
                    <a:pt x="13621" y="2593758"/>
                  </a:lnTo>
                  <a:cubicBezTo>
                    <a:pt x="10859" y="2590996"/>
                    <a:pt x="5429" y="2588329"/>
                    <a:pt x="0" y="2585566"/>
                  </a:cubicBezTo>
                  <a:lnTo>
                    <a:pt x="0" y="2403163"/>
                  </a:lnTo>
                  <a:cubicBezTo>
                    <a:pt x="5429" y="2394971"/>
                    <a:pt x="8191" y="2386875"/>
                    <a:pt x="8191" y="2381350"/>
                  </a:cubicBezTo>
                  <a:cubicBezTo>
                    <a:pt x="8191" y="2373159"/>
                    <a:pt x="5429" y="2365063"/>
                    <a:pt x="2762" y="2356871"/>
                  </a:cubicBezTo>
                  <a:cubicBezTo>
                    <a:pt x="21812" y="2354109"/>
                    <a:pt x="13621" y="2326963"/>
                    <a:pt x="13621" y="2318771"/>
                  </a:cubicBezTo>
                  <a:cubicBezTo>
                    <a:pt x="16383" y="2302483"/>
                    <a:pt x="19050" y="2283338"/>
                    <a:pt x="19050" y="2267050"/>
                  </a:cubicBezTo>
                  <a:cubicBezTo>
                    <a:pt x="13621" y="2239809"/>
                    <a:pt x="32671" y="2253430"/>
                    <a:pt x="29908" y="2220759"/>
                  </a:cubicBezTo>
                  <a:cubicBezTo>
                    <a:pt x="29908" y="2212567"/>
                    <a:pt x="27146" y="2204471"/>
                    <a:pt x="38100" y="2196280"/>
                  </a:cubicBezTo>
                  <a:lnTo>
                    <a:pt x="38100" y="2144559"/>
                  </a:lnTo>
                  <a:cubicBezTo>
                    <a:pt x="48959" y="2128271"/>
                    <a:pt x="43529" y="2136367"/>
                    <a:pt x="46292" y="2120080"/>
                  </a:cubicBezTo>
                  <a:cubicBezTo>
                    <a:pt x="46292" y="2106459"/>
                    <a:pt x="54483" y="2095600"/>
                    <a:pt x="54483" y="2081980"/>
                  </a:cubicBezTo>
                  <a:cubicBezTo>
                    <a:pt x="54483" y="2057500"/>
                    <a:pt x="68104" y="2068359"/>
                    <a:pt x="68104" y="2046547"/>
                  </a:cubicBezTo>
                  <a:cubicBezTo>
                    <a:pt x="70866" y="2038355"/>
                    <a:pt x="73533" y="2027497"/>
                    <a:pt x="73533" y="2019305"/>
                  </a:cubicBezTo>
                  <a:cubicBezTo>
                    <a:pt x="62675" y="1992063"/>
                    <a:pt x="95345" y="2003017"/>
                    <a:pt x="92583" y="1981205"/>
                  </a:cubicBezTo>
                  <a:lnTo>
                    <a:pt x="92583" y="1964917"/>
                  </a:lnTo>
                  <a:lnTo>
                    <a:pt x="92583" y="1951297"/>
                  </a:lnTo>
                  <a:cubicBezTo>
                    <a:pt x="119825" y="1875097"/>
                    <a:pt x="149733" y="1793372"/>
                    <a:pt x="174212" y="1719934"/>
                  </a:cubicBezTo>
                  <a:cubicBezTo>
                    <a:pt x="196025" y="1709076"/>
                    <a:pt x="190500" y="1684501"/>
                    <a:pt x="201454" y="1668213"/>
                  </a:cubicBezTo>
                  <a:cubicBezTo>
                    <a:pt x="217742" y="1635543"/>
                    <a:pt x="228695" y="1592013"/>
                    <a:pt x="255937" y="1559343"/>
                  </a:cubicBezTo>
                  <a:cubicBezTo>
                    <a:pt x="261366" y="1551151"/>
                    <a:pt x="264128" y="1540293"/>
                    <a:pt x="264128" y="1529434"/>
                  </a:cubicBezTo>
                  <a:cubicBezTo>
                    <a:pt x="266891" y="1510384"/>
                    <a:pt x="288608" y="1491334"/>
                    <a:pt x="304991" y="1472284"/>
                  </a:cubicBezTo>
                  <a:cubicBezTo>
                    <a:pt x="324041" y="1447805"/>
                    <a:pt x="337661" y="1420563"/>
                    <a:pt x="348520" y="1398751"/>
                  </a:cubicBezTo>
                  <a:cubicBezTo>
                    <a:pt x="353949" y="1390560"/>
                    <a:pt x="351282" y="1379701"/>
                    <a:pt x="356711" y="1374272"/>
                  </a:cubicBezTo>
                  <a:cubicBezTo>
                    <a:pt x="367570" y="1355222"/>
                    <a:pt x="394811" y="1341601"/>
                    <a:pt x="397574" y="1325313"/>
                  </a:cubicBezTo>
                  <a:cubicBezTo>
                    <a:pt x="405765" y="1319884"/>
                    <a:pt x="433007" y="1303501"/>
                    <a:pt x="438436" y="1292643"/>
                  </a:cubicBezTo>
                  <a:cubicBezTo>
                    <a:pt x="460248" y="1243684"/>
                    <a:pt x="509207" y="1230063"/>
                    <a:pt x="544640" y="1211013"/>
                  </a:cubicBezTo>
                  <a:cubicBezTo>
                    <a:pt x="558260" y="1205584"/>
                    <a:pt x="571881" y="1189201"/>
                    <a:pt x="588169" y="1181105"/>
                  </a:cubicBezTo>
                  <a:cubicBezTo>
                    <a:pt x="596360" y="1175676"/>
                    <a:pt x="612648" y="1181105"/>
                    <a:pt x="626269" y="1178343"/>
                  </a:cubicBezTo>
                  <a:cubicBezTo>
                    <a:pt x="634460" y="1170151"/>
                    <a:pt x="637127" y="1170151"/>
                    <a:pt x="645319" y="1170151"/>
                  </a:cubicBezTo>
                  <a:cubicBezTo>
                    <a:pt x="650748" y="1170151"/>
                    <a:pt x="691610" y="1186439"/>
                    <a:pt x="697040" y="1186439"/>
                  </a:cubicBezTo>
                  <a:cubicBezTo>
                    <a:pt x="705231" y="1186439"/>
                    <a:pt x="707898" y="1183677"/>
                    <a:pt x="707898" y="1181010"/>
                  </a:cubicBezTo>
                  <a:lnTo>
                    <a:pt x="784098" y="1181010"/>
                  </a:lnTo>
                  <a:cubicBezTo>
                    <a:pt x="786860" y="1178247"/>
                    <a:pt x="786860" y="1172818"/>
                    <a:pt x="789527" y="1170151"/>
                  </a:cubicBezTo>
                  <a:lnTo>
                    <a:pt x="797719" y="1170151"/>
                  </a:lnTo>
                  <a:cubicBezTo>
                    <a:pt x="808577" y="1216443"/>
                    <a:pt x="819531" y="1200060"/>
                    <a:pt x="819531" y="1232730"/>
                  </a:cubicBezTo>
                  <a:cubicBezTo>
                    <a:pt x="819531" y="1240922"/>
                    <a:pt x="814102" y="1251780"/>
                    <a:pt x="814102" y="1257210"/>
                  </a:cubicBezTo>
                  <a:cubicBezTo>
                    <a:pt x="814102" y="1265401"/>
                    <a:pt x="824960" y="1322551"/>
                    <a:pt x="824960" y="1327980"/>
                  </a:cubicBezTo>
                  <a:cubicBezTo>
                    <a:pt x="824960" y="1336172"/>
                    <a:pt x="824960" y="1341601"/>
                    <a:pt x="822198" y="1344268"/>
                  </a:cubicBezTo>
                  <a:cubicBezTo>
                    <a:pt x="822198" y="1344268"/>
                    <a:pt x="819436" y="1341506"/>
                    <a:pt x="819436" y="1349697"/>
                  </a:cubicBezTo>
                  <a:lnTo>
                    <a:pt x="819436" y="1404180"/>
                  </a:lnTo>
                  <a:cubicBezTo>
                    <a:pt x="808577" y="1409610"/>
                    <a:pt x="814007" y="1436851"/>
                    <a:pt x="811244" y="1445043"/>
                  </a:cubicBezTo>
                  <a:cubicBezTo>
                    <a:pt x="794957" y="1455901"/>
                    <a:pt x="797624" y="1483143"/>
                    <a:pt x="794957" y="1496763"/>
                  </a:cubicBezTo>
                  <a:cubicBezTo>
                    <a:pt x="794957" y="1499526"/>
                    <a:pt x="786765" y="1504955"/>
                    <a:pt x="784098" y="1515813"/>
                  </a:cubicBezTo>
                  <a:cubicBezTo>
                    <a:pt x="778669" y="1526672"/>
                    <a:pt x="786860" y="1543055"/>
                    <a:pt x="781336" y="1556676"/>
                  </a:cubicBezTo>
                  <a:cubicBezTo>
                    <a:pt x="737807" y="1649259"/>
                    <a:pt x="718757" y="1733650"/>
                    <a:pt x="669703" y="1828900"/>
                  </a:cubicBezTo>
                  <a:cubicBezTo>
                    <a:pt x="664274" y="1837092"/>
                    <a:pt x="669703" y="1850713"/>
                    <a:pt x="666941" y="1858809"/>
                  </a:cubicBezTo>
                  <a:cubicBezTo>
                    <a:pt x="666941" y="1861571"/>
                    <a:pt x="664178" y="1864238"/>
                    <a:pt x="661511" y="1867000"/>
                  </a:cubicBezTo>
                  <a:cubicBezTo>
                    <a:pt x="661511" y="1875192"/>
                    <a:pt x="661511" y="1883288"/>
                    <a:pt x="658749" y="1891480"/>
                  </a:cubicBezTo>
                  <a:cubicBezTo>
                    <a:pt x="658749" y="1894242"/>
                    <a:pt x="655987" y="1896909"/>
                    <a:pt x="650558" y="1899671"/>
                  </a:cubicBezTo>
                  <a:cubicBezTo>
                    <a:pt x="650558" y="1913292"/>
                    <a:pt x="650558" y="1926913"/>
                    <a:pt x="647795" y="1937771"/>
                  </a:cubicBezTo>
                  <a:cubicBezTo>
                    <a:pt x="631508" y="1945963"/>
                    <a:pt x="639604" y="1965013"/>
                    <a:pt x="636937" y="1975871"/>
                  </a:cubicBezTo>
                  <a:cubicBezTo>
                    <a:pt x="617887" y="1986730"/>
                    <a:pt x="628745" y="2005780"/>
                    <a:pt x="626078" y="2019400"/>
                  </a:cubicBezTo>
                  <a:cubicBezTo>
                    <a:pt x="607028" y="2030259"/>
                    <a:pt x="620649" y="2038450"/>
                    <a:pt x="620649" y="2043880"/>
                  </a:cubicBezTo>
                  <a:cubicBezTo>
                    <a:pt x="620649" y="2052071"/>
                    <a:pt x="615220" y="2052071"/>
                    <a:pt x="609791" y="2054738"/>
                  </a:cubicBezTo>
                  <a:lnTo>
                    <a:pt x="609791" y="2087409"/>
                  </a:lnTo>
                  <a:cubicBezTo>
                    <a:pt x="612553" y="2090171"/>
                    <a:pt x="609791" y="2090171"/>
                    <a:pt x="617982" y="2090171"/>
                  </a:cubicBezTo>
                  <a:cubicBezTo>
                    <a:pt x="623411" y="2090171"/>
                    <a:pt x="639794" y="2084742"/>
                    <a:pt x="653415" y="2084742"/>
                  </a:cubicBezTo>
                  <a:lnTo>
                    <a:pt x="653415" y="2068454"/>
                  </a:lnTo>
                  <a:cubicBezTo>
                    <a:pt x="688848" y="2033021"/>
                    <a:pt x="724186" y="2000350"/>
                    <a:pt x="756857" y="1970442"/>
                  </a:cubicBezTo>
                  <a:cubicBezTo>
                    <a:pt x="759619" y="1965013"/>
                    <a:pt x="759619" y="1956821"/>
                    <a:pt x="759619" y="1945963"/>
                  </a:cubicBezTo>
                  <a:cubicBezTo>
                    <a:pt x="765048" y="1945963"/>
                    <a:pt x="770477" y="1945963"/>
                    <a:pt x="775907" y="1943200"/>
                  </a:cubicBezTo>
                  <a:cubicBezTo>
                    <a:pt x="803148" y="1918721"/>
                    <a:pt x="833057" y="1888717"/>
                    <a:pt x="863060" y="1858809"/>
                  </a:cubicBezTo>
                  <a:cubicBezTo>
                    <a:pt x="868490" y="1861571"/>
                    <a:pt x="876681" y="1858809"/>
                    <a:pt x="882110" y="1856047"/>
                  </a:cubicBezTo>
                  <a:cubicBezTo>
                    <a:pt x="882110" y="1856047"/>
                    <a:pt x="884873" y="1847855"/>
                    <a:pt x="887540" y="1845188"/>
                  </a:cubicBezTo>
                  <a:cubicBezTo>
                    <a:pt x="909352" y="1815280"/>
                    <a:pt x="936498" y="1788038"/>
                    <a:pt x="963740" y="1763559"/>
                  </a:cubicBezTo>
                  <a:cubicBezTo>
                    <a:pt x="966502" y="1760797"/>
                    <a:pt x="977360" y="1766321"/>
                    <a:pt x="985552" y="1758130"/>
                  </a:cubicBezTo>
                  <a:cubicBezTo>
                    <a:pt x="1004602" y="1736317"/>
                    <a:pt x="1026414" y="1703647"/>
                    <a:pt x="1053656" y="1684597"/>
                  </a:cubicBezTo>
                  <a:cubicBezTo>
                    <a:pt x="1059085" y="1679167"/>
                    <a:pt x="1072706" y="1679167"/>
                    <a:pt x="1080897" y="1673738"/>
                  </a:cubicBezTo>
                  <a:cubicBezTo>
                    <a:pt x="1099947" y="1657450"/>
                    <a:pt x="1110806" y="1632876"/>
                    <a:pt x="1129856" y="1616588"/>
                  </a:cubicBezTo>
                  <a:cubicBezTo>
                    <a:pt x="1132618" y="1611159"/>
                    <a:pt x="1140714" y="1613826"/>
                    <a:pt x="1146143" y="1608397"/>
                  </a:cubicBezTo>
                  <a:cubicBezTo>
                    <a:pt x="1159764" y="1597538"/>
                    <a:pt x="1170623" y="1581155"/>
                    <a:pt x="1187006" y="1570297"/>
                  </a:cubicBezTo>
                  <a:cubicBezTo>
                    <a:pt x="1192435" y="1564867"/>
                    <a:pt x="1206056" y="1562105"/>
                    <a:pt x="1216914" y="1554009"/>
                  </a:cubicBezTo>
                  <a:cubicBezTo>
                    <a:pt x="1249585" y="1524100"/>
                    <a:pt x="1282256" y="1491430"/>
                    <a:pt x="1320356" y="1464188"/>
                  </a:cubicBezTo>
                  <a:cubicBezTo>
                    <a:pt x="1344835" y="1445138"/>
                    <a:pt x="1377506" y="1428755"/>
                    <a:pt x="1404747" y="1404276"/>
                  </a:cubicBezTo>
                  <a:cubicBezTo>
                    <a:pt x="1407509" y="1401513"/>
                    <a:pt x="1410176" y="1390655"/>
                    <a:pt x="1415606" y="1385226"/>
                  </a:cubicBezTo>
                  <a:cubicBezTo>
                    <a:pt x="1429226" y="1363413"/>
                    <a:pt x="1467326" y="1379797"/>
                    <a:pt x="1470089" y="1347126"/>
                  </a:cubicBezTo>
                  <a:cubicBezTo>
                    <a:pt x="1499997" y="1330838"/>
                    <a:pt x="1532668" y="1306263"/>
                    <a:pt x="1565339" y="1284547"/>
                  </a:cubicBezTo>
                  <a:cubicBezTo>
                    <a:pt x="1573530" y="1276355"/>
                    <a:pt x="1581626" y="1260067"/>
                    <a:pt x="1598009" y="1251876"/>
                  </a:cubicBezTo>
                  <a:cubicBezTo>
                    <a:pt x="1617059" y="1235588"/>
                    <a:pt x="1644301" y="1227397"/>
                    <a:pt x="1668780" y="1213776"/>
                  </a:cubicBezTo>
                  <a:cubicBezTo>
                    <a:pt x="1696021" y="1197488"/>
                    <a:pt x="1731359" y="1170246"/>
                    <a:pt x="1761363" y="1140243"/>
                  </a:cubicBezTo>
                  <a:cubicBezTo>
                    <a:pt x="1764125" y="1137480"/>
                    <a:pt x="1764125" y="1132051"/>
                    <a:pt x="1764125" y="1129384"/>
                  </a:cubicBezTo>
                  <a:cubicBezTo>
                    <a:pt x="1764125" y="1118526"/>
                    <a:pt x="1758696" y="1093951"/>
                    <a:pt x="1769555" y="1088522"/>
                  </a:cubicBezTo>
                  <a:lnTo>
                    <a:pt x="1769555" y="1036801"/>
                  </a:lnTo>
                  <a:cubicBezTo>
                    <a:pt x="1785842" y="1031372"/>
                    <a:pt x="1777746" y="1012322"/>
                    <a:pt x="1780413" y="1001368"/>
                  </a:cubicBezTo>
                  <a:cubicBezTo>
                    <a:pt x="1772221" y="985080"/>
                    <a:pt x="1794034" y="993177"/>
                    <a:pt x="1794034" y="968697"/>
                  </a:cubicBezTo>
                  <a:lnTo>
                    <a:pt x="1794034" y="960506"/>
                  </a:lnTo>
                  <a:cubicBezTo>
                    <a:pt x="1794034" y="949647"/>
                    <a:pt x="1794034" y="914214"/>
                    <a:pt x="1810321" y="916977"/>
                  </a:cubicBezTo>
                  <a:lnTo>
                    <a:pt x="1810321" y="889735"/>
                  </a:lnTo>
                  <a:cubicBezTo>
                    <a:pt x="1810321" y="846206"/>
                    <a:pt x="1823942" y="889735"/>
                    <a:pt x="1823942" y="854302"/>
                  </a:cubicBezTo>
                  <a:lnTo>
                    <a:pt x="1823942" y="840681"/>
                  </a:lnTo>
                  <a:cubicBezTo>
                    <a:pt x="1823942" y="829823"/>
                    <a:pt x="1832134" y="818869"/>
                    <a:pt x="1832134" y="808011"/>
                  </a:cubicBezTo>
                  <a:cubicBezTo>
                    <a:pt x="1834896" y="797152"/>
                    <a:pt x="1840325" y="786198"/>
                    <a:pt x="1840325" y="775340"/>
                  </a:cubicBezTo>
                  <a:lnTo>
                    <a:pt x="1840325" y="767529"/>
                  </a:lnTo>
                  <a:cubicBezTo>
                    <a:pt x="1840325" y="762100"/>
                    <a:pt x="1848517" y="753909"/>
                    <a:pt x="1848517" y="748479"/>
                  </a:cubicBezTo>
                  <a:cubicBezTo>
                    <a:pt x="1848517" y="740288"/>
                    <a:pt x="1859375" y="734859"/>
                    <a:pt x="1859375" y="726667"/>
                  </a:cubicBezTo>
                  <a:lnTo>
                    <a:pt x="1859375" y="713046"/>
                  </a:lnTo>
                  <a:cubicBezTo>
                    <a:pt x="1859375" y="707617"/>
                    <a:pt x="1859375" y="699426"/>
                    <a:pt x="1864805" y="693996"/>
                  </a:cubicBezTo>
                  <a:lnTo>
                    <a:pt x="1864805" y="642276"/>
                  </a:lnTo>
                  <a:lnTo>
                    <a:pt x="1878425" y="642276"/>
                  </a:lnTo>
                  <a:cubicBezTo>
                    <a:pt x="1889284" y="645038"/>
                    <a:pt x="1897475" y="645038"/>
                    <a:pt x="1905667" y="653134"/>
                  </a:cubicBezTo>
                  <a:cubicBezTo>
                    <a:pt x="1916525" y="663993"/>
                    <a:pt x="1938338" y="691234"/>
                    <a:pt x="1957388" y="688567"/>
                  </a:cubicBezTo>
                  <a:lnTo>
                    <a:pt x="1957388" y="919929"/>
                  </a:lnTo>
                  <a:cubicBezTo>
                    <a:pt x="1957388" y="919929"/>
                    <a:pt x="1954625" y="925359"/>
                    <a:pt x="1951958" y="928121"/>
                  </a:cubicBezTo>
                  <a:lnTo>
                    <a:pt x="1951958" y="1017942"/>
                  </a:lnTo>
                  <a:lnTo>
                    <a:pt x="1973771" y="1017942"/>
                  </a:lnTo>
                  <a:cubicBezTo>
                    <a:pt x="1987391" y="996129"/>
                    <a:pt x="2009204" y="990700"/>
                    <a:pt x="2028254" y="982509"/>
                  </a:cubicBezTo>
                  <a:cubicBezTo>
                    <a:pt x="2036445" y="977079"/>
                    <a:pt x="2047304" y="963459"/>
                    <a:pt x="2055495" y="960696"/>
                  </a:cubicBezTo>
                  <a:cubicBezTo>
                    <a:pt x="2063687" y="955267"/>
                    <a:pt x="2079974" y="952505"/>
                    <a:pt x="2093595" y="944409"/>
                  </a:cubicBezTo>
                  <a:cubicBezTo>
                    <a:pt x="2104454" y="938979"/>
                    <a:pt x="2112645" y="925359"/>
                    <a:pt x="2126266" y="919929"/>
                  </a:cubicBezTo>
                  <a:cubicBezTo>
                    <a:pt x="2137124" y="911738"/>
                    <a:pt x="2153507" y="909071"/>
                    <a:pt x="2167128" y="900879"/>
                  </a:cubicBezTo>
                  <a:cubicBezTo>
                    <a:pt x="2186178" y="890021"/>
                    <a:pt x="2205228" y="870971"/>
                    <a:pt x="2229707" y="862779"/>
                  </a:cubicBezTo>
                  <a:cubicBezTo>
                    <a:pt x="2254187" y="851921"/>
                    <a:pt x="2289620" y="851921"/>
                    <a:pt x="2308670" y="827346"/>
                  </a:cubicBezTo>
                  <a:cubicBezTo>
                    <a:pt x="2327720" y="802867"/>
                    <a:pt x="2346770" y="797438"/>
                    <a:pt x="2368582" y="789246"/>
                  </a:cubicBezTo>
                  <a:cubicBezTo>
                    <a:pt x="2376773" y="786484"/>
                    <a:pt x="2390394" y="775626"/>
                    <a:pt x="2406682" y="764767"/>
                  </a:cubicBezTo>
                  <a:cubicBezTo>
                    <a:pt x="2412111" y="759338"/>
                    <a:pt x="2425732" y="762005"/>
                    <a:pt x="2436590" y="756576"/>
                  </a:cubicBezTo>
                  <a:cubicBezTo>
                    <a:pt x="2444782" y="753813"/>
                    <a:pt x="2452878" y="742955"/>
                    <a:pt x="2463832" y="737526"/>
                  </a:cubicBezTo>
                  <a:cubicBezTo>
                    <a:pt x="2466594" y="734763"/>
                    <a:pt x="2477452" y="737526"/>
                    <a:pt x="2485644" y="734763"/>
                  </a:cubicBezTo>
                  <a:cubicBezTo>
                    <a:pt x="2491073" y="732001"/>
                    <a:pt x="2493836" y="721143"/>
                    <a:pt x="2501932" y="718476"/>
                  </a:cubicBezTo>
                  <a:cubicBezTo>
                    <a:pt x="2507361" y="715713"/>
                    <a:pt x="2518219" y="718476"/>
                    <a:pt x="2526411" y="715713"/>
                  </a:cubicBezTo>
                  <a:cubicBezTo>
                    <a:pt x="2531840" y="712951"/>
                    <a:pt x="2537269" y="702093"/>
                    <a:pt x="2545461" y="699426"/>
                  </a:cubicBezTo>
                  <a:cubicBezTo>
                    <a:pt x="2640711" y="658563"/>
                    <a:pt x="2738723" y="631322"/>
                    <a:pt x="2844927" y="582363"/>
                  </a:cubicBezTo>
                  <a:cubicBezTo>
                    <a:pt x="2866739" y="571505"/>
                    <a:pt x="2896648" y="587793"/>
                    <a:pt x="2913031" y="563313"/>
                  </a:cubicBezTo>
                  <a:cubicBezTo>
                    <a:pt x="2923889" y="563313"/>
                    <a:pt x="2934843" y="563313"/>
                    <a:pt x="2945702" y="560551"/>
                  </a:cubicBezTo>
                  <a:cubicBezTo>
                    <a:pt x="2948464" y="560551"/>
                    <a:pt x="2953893" y="552360"/>
                    <a:pt x="2959323" y="552360"/>
                  </a:cubicBezTo>
                  <a:cubicBezTo>
                    <a:pt x="2970181" y="546930"/>
                    <a:pt x="2989231" y="546930"/>
                    <a:pt x="3002852" y="544168"/>
                  </a:cubicBezTo>
                  <a:cubicBezTo>
                    <a:pt x="3008281" y="544168"/>
                    <a:pt x="3013710" y="538739"/>
                    <a:pt x="3016473" y="533310"/>
                  </a:cubicBezTo>
                  <a:cubicBezTo>
                    <a:pt x="3027331" y="533310"/>
                    <a:pt x="3038285" y="533310"/>
                    <a:pt x="3049143" y="530547"/>
                  </a:cubicBezTo>
                  <a:cubicBezTo>
                    <a:pt x="3049143" y="530547"/>
                    <a:pt x="3046381" y="527785"/>
                    <a:pt x="3054573" y="527785"/>
                  </a:cubicBezTo>
                  <a:lnTo>
                    <a:pt x="3122676" y="527785"/>
                  </a:lnTo>
                  <a:cubicBezTo>
                    <a:pt x="3122676" y="527785"/>
                    <a:pt x="3128106" y="525023"/>
                    <a:pt x="3128106" y="522356"/>
                  </a:cubicBezTo>
                  <a:lnTo>
                    <a:pt x="3215259" y="522356"/>
                  </a:lnTo>
                  <a:close/>
                  <a:moveTo>
                    <a:pt x="2031016" y="5244"/>
                  </a:moveTo>
                  <a:lnTo>
                    <a:pt x="2082737" y="5244"/>
                  </a:lnTo>
                  <a:cubicBezTo>
                    <a:pt x="2077307" y="24294"/>
                    <a:pt x="2118170" y="24294"/>
                    <a:pt x="2131695" y="29723"/>
                  </a:cubicBezTo>
                  <a:cubicBezTo>
                    <a:pt x="2150745" y="37914"/>
                    <a:pt x="2169795" y="54202"/>
                    <a:pt x="2194274" y="65156"/>
                  </a:cubicBezTo>
                  <a:cubicBezTo>
                    <a:pt x="2205133" y="70585"/>
                    <a:pt x="2224183" y="70585"/>
                    <a:pt x="2237804" y="78777"/>
                  </a:cubicBezTo>
                  <a:cubicBezTo>
                    <a:pt x="2262283" y="97827"/>
                    <a:pt x="2289524" y="125068"/>
                    <a:pt x="2311337" y="152310"/>
                  </a:cubicBezTo>
                  <a:cubicBezTo>
                    <a:pt x="2316766" y="157739"/>
                    <a:pt x="2319528" y="171360"/>
                    <a:pt x="2327624" y="187743"/>
                  </a:cubicBezTo>
                  <a:cubicBezTo>
                    <a:pt x="2333054" y="193172"/>
                    <a:pt x="2330387" y="204030"/>
                    <a:pt x="2330387" y="209555"/>
                  </a:cubicBezTo>
                  <a:cubicBezTo>
                    <a:pt x="2330387" y="236796"/>
                    <a:pt x="2311337" y="304805"/>
                    <a:pt x="2297716" y="321188"/>
                  </a:cubicBezTo>
                  <a:cubicBezTo>
                    <a:pt x="2284095" y="337476"/>
                    <a:pt x="2267807" y="353859"/>
                    <a:pt x="2254187" y="364717"/>
                  </a:cubicBezTo>
                  <a:cubicBezTo>
                    <a:pt x="2229707" y="386529"/>
                    <a:pt x="2188845" y="372909"/>
                    <a:pt x="2158937" y="397388"/>
                  </a:cubicBezTo>
                  <a:cubicBezTo>
                    <a:pt x="2150745" y="400150"/>
                    <a:pt x="2137124" y="400150"/>
                    <a:pt x="2126266" y="400150"/>
                  </a:cubicBezTo>
                  <a:cubicBezTo>
                    <a:pt x="2123504" y="402912"/>
                    <a:pt x="2120837" y="408342"/>
                    <a:pt x="2118074" y="408342"/>
                  </a:cubicBezTo>
                  <a:cubicBezTo>
                    <a:pt x="2109883" y="411104"/>
                    <a:pt x="2096262" y="411104"/>
                    <a:pt x="2082641" y="411104"/>
                  </a:cubicBezTo>
                  <a:cubicBezTo>
                    <a:pt x="2079879" y="411104"/>
                    <a:pt x="2079879" y="416533"/>
                    <a:pt x="2071783" y="416533"/>
                  </a:cubicBezTo>
                  <a:lnTo>
                    <a:pt x="1984629" y="416533"/>
                  </a:lnTo>
                  <a:cubicBezTo>
                    <a:pt x="1981867" y="419295"/>
                    <a:pt x="1981867" y="421962"/>
                    <a:pt x="1979200" y="424725"/>
                  </a:cubicBezTo>
                  <a:cubicBezTo>
                    <a:pt x="1973771" y="421962"/>
                    <a:pt x="1968341" y="416533"/>
                    <a:pt x="1960150" y="416533"/>
                  </a:cubicBezTo>
                  <a:cubicBezTo>
                    <a:pt x="1957388" y="416533"/>
                    <a:pt x="1949291" y="413771"/>
                    <a:pt x="1946529" y="430154"/>
                  </a:cubicBezTo>
                  <a:lnTo>
                    <a:pt x="1870329" y="430154"/>
                  </a:lnTo>
                  <a:cubicBezTo>
                    <a:pt x="1851279" y="446442"/>
                    <a:pt x="1826800" y="441012"/>
                    <a:pt x="1807750" y="449204"/>
                  </a:cubicBezTo>
                  <a:cubicBezTo>
                    <a:pt x="1796891" y="451966"/>
                    <a:pt x="1783271" y="468254"/>
                    <a:pt x="1772317" y="476445"/>
                  </a:cubicBezTo>
                  <a:cubicBezTo>
                    <a:pt x="1761458" y="481875"/>
                    <a:pt x="1745075" y="481875"/>
                    <a:pt x="1734217" y="487304"/>
                  </a:cubicBezTo>
                  <a:cubicBezTo>
                    <a:pt x="1723358" y="490066"/>
                    <a:pt x="1715167" y="500925"/>
                    <a:pt x="1706975" y="509116"/>
                  </a:cubicBezTo>
                  <a:cubicBezTo>
                    <a:pt x="1701546" y="511878"/>
                    <a:pt x="1698784" y="514545"/>
                    <a:pt x="1690688" y="514545"/>
                  </a:cubicBezTo>
                  <a:cubicBezTo>
                    <a:pt x="1671638" y="514545"/>
                    <a:pt x="1666208" y="495495"/>
                    <a:pt x="1666208" y="484637"/>
                  </a:cubicBezTo>
                  <a:lnTo>
                    <a:pt x="1666208" y="473778"/>
                  </a:lnTo>
                  <a:cubicBezTo>
                    <a:pt x="1674400" y="465587"/>
                    <a:pt x="1688021" y="454728"/>
                    <a:pt x="1693450" y="441108"/>
                  </a:cubicBezTo>
                  <a:cubicBezTo>
                    <a:pt x="1696212" y="438345"/>
                    <a:pt x="1696212" y="438345"/>
                    <a:pt x="1696212" y="432916"/>
                  </a:cubicBezTo>
                  <a:cubicBezTo>
                    <a:pt x="1696212" y="419295"/>
                    <a:pt x="1685354" y="416628"/>
                    <a:pt x="1679924" y="416628"/>
                  </a:cubicBezTo>
                  <a:cubicBezTo>
                    <a:pt x="1652683" y="416628"/>
                    <a:pt x="1590104" y="446537"/>
                    <a:pt x="1573721" y="452061"/>
                  </a:cubicBezTo>
                  <a:cubicBezTo>
                    <a:pt x="1562862" y="454824"/>
                    <a:pt x="1551908" y="454824"/>
                    <a:pt x="1541050" y="454824"/>
                  </a:cubicBezTo>
                  <a:cubicBezTo>
                    <a:pt x="1538288" y="457586"/>
                    <a:pt x="1538288" y="460253"/>
                    <a:pt x="1535621" y="460253"/>
                  </a:cubicBezTo>
                  <a:cubicBezTo>
                    <a:pt x="1527429" y="463015"/>
                    <a:pt x="1519333" y="463015"/>
                    <a:pt x="1508379" y="463015"/>
                  </a:cubicBezTo>
                  <a:lnTo>
                    <a:pt x="1508379" y="479303"/>
                  </a:lnTo>
                  <a:cubicBezTo>
                    <a:pt x="1483900" y="473874"/>
                    <a:pt x="1445800" y="495591"/>
                    <a:pt x="1423988" y="501115"/>
                  </a:cubicBezTo>
                  <a:cubicBezTo>
                    <a:pt x="1399508" y="509307"/>
                    <a:pt x="1369505" y="511974"/>
                    <a:pt x="1347788" y="520165"/>
                  </a:cubicBezTo>
                  <a:cubicBezTo>
                    <a:pt x="1304258" y="536453"/>
                    <a:pt x="1227963" y="580077"/>
                    <a:pt x="1219867" y="580077"/>
                  </a:cubicBezTo>
                  <a:lnTo>
                    <a:pt x="1151763" y="580077"/>
                  </a:lnTo>
                  <a:cubicBezTo>
                    <a:pt x="1124522" y="547407"/>
                    <a:pt x="1056513" y="552836"/>
                    <a:pt x="1056513" y="509307"/>
                  </a:cubicBezTo>
                  <a:cubicBezTo>
                    <a:pt x="1056513" y="501115"/>
                    <a:pt x="1056513" y="501115"/>
                    <a:pt x="1061942" y="495686"/>
                  </a:cubicBezTo>
                  <a:lnTo>
                    <a:pt x="1061942" y="443965"/>
                  </a:lnTo>
                  <a:cubicBezTo>
                    <a:pt x="1067372" y="435774"/>
                    <a:pt x="1070134" y="424915"/>
                    <a:pt x="1072801" y="419486"/>
                  </a:cubicBezTo>
                  <a:cubicBezTo>
                    <a:pt x="1078230" y="397674"/>
                    <a:pt x="1105472" y="403198"/>
                    <a:pt x="1116330" y="392244"/>
                  </a:cubicBezTo>
                  <a:cubicBezTo>
                    <a:pt x="1149001" y="362336"/>
                    <a:pt x="1178909" y="329665"/>
                    <a:pt x="1214342" y="313282"/>
                  </a:cubicBezTo>
                  <a:cubicBezTo>
                    <a:pt x="1217105" y="310520"/>
                    <a:pt x="1227963" y="313282"/>
                    <a:pt x="1236155" y="307853"/>
                  </a:cubicBezTo>
                  <a:cubicBezTo>
                    <a:pt x="1244346" y="302424"/>
                    <a:pt x="1252442" y="288803"/>
                    <a:pt x="1266063" y="280611"/>
                  </a:cubicBezTo>
                  <a:cubicBezTo>
                    <a:pt x="1287875" y="264324"/>
                    <a:pt x="1312355" y="258799"/>
                    <a:pt x="1342263" y="258799"/>
                  </a:cubicBezTo>
                  <a:cubicBezTo>
                    <a:pt x="1342263" y="253370"/>
                    <a:pt x="1339501" y="242511"/>
                    <a:pt x="1345025" y="236987"/>
                  </a:cubicBezTo>
                  <a:cubicBezTo>
                    <a:pt x="1358646" y="226128"/>
                    <a:pt x="1380458" y="226128"/>
                    <a:pt x="1393984" y="215175"/>
                  </a:cubicBezTo>
                  <a:cubicBezTo>
                    <a:pt x="1440275" y="177075"/>
                    <a:pt x="1497425" y="179742"/>
                    <a:pt x="1540955" y="125354"/>
                  </a:cubicBezTo>
                  <a:cubicBezTo>
                    <a:pt x="1570863" y="122592"/>
                    <a:pt x="1617155" y="89921"/>
                    <a:pt x="1649825" y="79062"/>
                  </a:cubicBezTo>
                  <a:cubicBezTo>
                    <a:pt x="1687925" y="65442"/>
                    <a:pt x="1731455" y="51821"/>
                    <a:pt x="1777746" y="43629"/>
                  </a:cubicBezTo>
                  <a:cubicBezTo>
                    <a:pt x="1791367" y="40867"/>
                    <a:pt x="1810417" y="43629"/>
                    <a:pt x="1826705" y="40867"/>
                  </a:cubicBezTo>
                  <a:cubicBezTo>
                    <a:pt x="1829467" y="13626"/>
                    <a:pt x="1870234" y="40867"/>
                    <a:pt x="1875663" y="19055"/>
                  </a:cubicBezTo>
                  <a:lnTo>
                    <a:pt x="1941005" y="19055"/>
                  </a:lnTo>
                  <a:cubicBezTo>
                    <a:pt x="1943767" y="16293"/>
                    <a:pt x="1946434" y="10863"/>
                    <a:pt x="1949196" y="5434"/>
                  </a:cubicBezTo>
                  <a:lnTo>
                    <a:pt x="2014538" y="5434"/>
                  </a:lnTo>
                  <a:cubicBezTo>
                    <a:pt x="2019967" y="2672"/>
                    <a:pt x="2017300" y="5"/>
                    <a:pt x="2025396" y="5"/>
                  </a:cubicBezTo>
                  <a:cubicBezTo>
                    <a:pt x="2031016" y="-186"/>
                    <a:pt x="2025587" y="5244"/>
                    <a:pt x="2031016" y="5244"/>
                  </a:cubicBez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100000">
                  <a:srgbClr val="FF00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图形 19">
              <a:extLst>
                <a:ext uri="{FF2B5EF4-FFF2-40B4-BE49-F238E27FC236}">
                  <a16:creationId xmlns:a16="http://schemas.microsoft.com/office/drawing/2014/main" id="{FC3EF3E5-37B3-48F9-A8C2-06E28A8A4ED9}"/>
                </a:ext>
              </a:extLst>
            </p:cNvPr>
            <p:cNvSpPr/>
            <p:nvPr/>
          </p:nvSpPr>
          <p:spPr>
            <a:xfrm>
              <a:off x="5327984" y="957219"/>
              <a:ext cx="1017579" cy="1176412"/>
            </a:xfrm>
            <a:custGeom>
              <a:avLst/>
              <a:gdLst>
                <a:gd name="connsiteX0" fmla="*/ 1995142 w 2413211"/>
                <a:gd name="connsiteY0" fmla="*/ 2191759 h 2789887"/>
                <a:gd name="connsiteX1" fmla="*/ 1984794 w 2413211"/>
                <a:gd name="connsiteY1" fmla="*/ 2210385 h 2789887"/>
                <a:gd name="connsiteX2" fmla="*/ 1912356 w 2413211"/>
                <a:gd name="connsiteY2" fmla="*/ 2243500 h 2789887"/>
                <a:gd name="connsiteX3" fmla="*/ 1883381 w 2413211"/>
                <a:gd name="connsiteY3" fmla="*/ 2253848 h 2789887"/>
                <a:gd name="connsiteX4" fmla="*/ 1804734 w 2413211"/>
                <a:gd name="connsiteY4" fmla="*/ 2289032 h 2789887"/>
                <a:gd name="connsiteX5" fmla="*/ 1678486 w 2413211"/>
                <a:gd name="connsiteY5" fmla="*/ 2324216 h 2789887"/>
                <a:gd name="connsiteX6" fmla="*/ 1678486 w 2413211"/>
                <a:gd name="connsiteY6" fmla="*/ 2315937 h 2789887"/>
                <a:gd name="connsiteX7" fmla="*/ 1717809 w 2413211"/>
                <a:gd name="connsiteY7" fmla="*/ 2284893 h 2789887"/>
                <a:gd name="connsiteX8" fmla="*/ 1740575 w 2413211"/>
                <a:gd name="connsiteY8" fmla="*/ 2260057 h 2789887"/>
                <a:gd name="connsiteX9" fmla="*/ 1746784 w 2413211"/>
                <a:gd name="connsiteY9" fmla="*/ 2257987 h 2789887"/>
                <a:gd name="connsiteX10" fmla="*/ 1786107 w 2413211"/>
                <a:gd name="connsiteY10" fmla="*/ 2220734 h 2789887"/>
                <a:gd name="connsiteX11" fmla="*/ 1802665 w 2413211"/>
                <a:gd name="connsiteY11" fmla="*/ 2216594 h 2789887"/>
                <a:gd name="connsiteX12" fmla="*/ 1850266 w 2413211"/>
                <a:gd name="connsiteY12" fmla="*/ 2166923 h 2789887"/>
                <a:gd name="connsiteX13" fmla="*/ 1877172 w 2413211"/>
                <a:gd name="connsiteY13" fmla="*/ 2152435 h 2789887"/>
                <a:gd name="connsiteX14" fmla="*/ 1910286 w 2413211"/>
                <a:gd name="connsiteY14" fmla="*/ 2123460 h 2789887"/>
                <a:gd name="connsiteX15" fmla="*/ 1945470 w 2413211"/>
                <a:gd name="connsiteY15" fmla="*/ 2092415 h 2789887"/>
                <a:gd name="connsiteX16" fmla="*/ 1955819 w 2413211"/>
                <a:gd name="connsiteY16" fmla="*/ 2088276 h 2789887"/>
                <a:gd name="connsiteX17" fmla="*/ 1995142 w 2413211"/>
                <a:gd name="connsiteY17" fmla="*/ 2055162 h 2789887"/>
                <a:gd name="connsiteX18" fmla="*/ 1995142 w 2413211"/>
                <a:gd name="connsiteY18" fmla="*/ 2191759 h 2789887"/>
                <a:gd name="connsiteX19" fmla="*/ 2032396 w 2413211"/>
                <a:gd name="connsiteY19" fmla="*/ 1620535 h 2789887"/>
                <a:gd name="connsiteX20" fmla="*/ 2032396 w 2413211"/>
                <a:gd name="connsiteY20" fmla="*/ 1661928 h 2789887"/>
                <a:gd name="connsiteX21" fmla="*/ 2036535 w 2413211"/>
                <a:gd name="connsiteY21" fmla="*/ 1672277 h 2789887"/>
                <a:gd name="connsiteX22" fmla="*/ 2032396 w 2413211"/>
                <a:gd name="connsiteY22" fmla="*/ 1682625 h 2789887"/>
                <a:gd name="connsiteX23" fmla="*/ 2032396 w 2413211"/>
                <a:gd name="connsiteY23" fmla="*/ 1736436 h 2789887"/>
                <a:gd name="connsiteX24" fmla="*/ 2001351 w 2413211"/>
                <a:gd name="connsiteY24" fmla="*/ 1746784 h 2789887"/>
                <a:gd name="connsiteX25" fmla="*/ 1949610 w 2413211"/>
                <a:gd name="connsiteY25" fmla="*/ 1763341 h 2789887"/>
                <a:gd name="connsiteX26" fmla="*/ 1928913 w 2413211"/>
                <a:gd name="connsiteY26" fmla="*/ 1765411 h 2789887"/>
                <a:gd name="connsiteX27" fmla="*/ 1918565 w 2413211"/>
                <a:gd name="connsiteY27" fmla="*/ 1771620 h 2789887"/>
                <a:gd name="connsiteX28" fmla="*/ 1887520 w 2413211"/>
                <a:gd name="connsiteY28" fmla="*/ 1777829 h 2789887"/>
                <a:gd name="connsiteX29" fmla="*/ 1868893 w 2413211"/>
                <a:gd name="connsiteY29" fmla="*/ 1786107 h 2789887"/>
                <a:gd name="connsiteX30" fmla="*/ 1848197 w 2413211"/>
                <a:gd name="connsiteY30" fmla="*/ 1788177 h 2789887"/>
                <a:gd name="connsiteX31" fmla="*/ 1841988 w 2413211"/>
                <a:gd name="connsiteY31" fmla="*/ 1796455 h 2789887"/>
                <a:gd name="connsiteX32" fmla="*/ 1829570 w 2413211"/>
                <a:gd name="connsiteY32" fmla="*/ 1796455 h 2789887"/>
                <a:gd name="connsiteX33" fmla="*/ 1829570 w 2413211"/>
                <a:gd name="connsiteY33" fmla="*/ 1786107 h 2789887"/>
                <a:gd name="connsiteX34" fmla="*/ 1914426 w 2413211"/>
                <a:gd name="connsiteY34" fmla="*/ 1715739 h 2789887"/>
                <a:gd name="connsiteX35" fmla="*/ 1937192 w 2413211"/>
                <a:gd name="connsiteY35" fmla="*/ 1688834 h 2789887"/>
                <a:gd name="connsiteX36" fmla="*/ 1962028 w 2413211"/>
                <a:gd name="connsiteY36" fmla="*/ 1680555 h 2789887"/>
                <a:gd name="connsiteX37" fmla="*/ 1968236 w 2413211"/>
                <a:gd name="connsiteY37" fmla="*/ 1670207 h 2789887"/>
                <a:gd name="connsiteX38" fmla="*/ 2022047 w 2413211"/>
                <a:gd name="connsiteY38" fmla="*/ 1620535 h 2789887"/>
                <a:gd name="connsiteX39" fmla="*/ 2032396 w 2413211"/>
                <a:gd name="connsiteY39" fmla="*/ 1620535 h 2789887"/>
                <a:gd name="connsiteX40" fmla="*/ 2034465 w 2413211"/>
                <a:gd name="connsiteY40" fmla="*/ 1341133 h 2789887"/>
                <a:gd name="connsiteX41" fmla="*/ 2036535 w 2413211"/>
                <a:gd name="connsiteY41" fmla="*/ 1355620 h 2789887"/>
                <a:gd name="connsiteX42" fmla="*/ 2032396 w 2413211"/>
                <a:gd name="connsiteY42" fmla="*/ 1378386 h 2789887"/>
                <a:gd name="connsiteX43" fmla="*/ 2036535 w 2413211"/>
                <a:gd name="connsiteY43" fmla="*/ 1390804 h 2789887"/>
                <a:gd name="connsiteX44" fmla="*/ 2036535 w 2413211"/>
                <a:gd name="connsiteY44" fmla="*/ 1428058 h 2789887"/>
                <a:gd name="connsiteX45" fmla="*/ 2003421 w 2413211"/>
                <a:gd name="connsiteY45" fmla="*/ 1450824 h 2789887"/>
                <a:gd name="connsiteX46" fmla="*/ 1879242 w 2413211"/>
                <a:gd name="connsiteY46" fmla="*/ 1498426 h 2789887"/>
                <a:gd name="connsiteX47" fmla="*/ 1852336 w 2413211"/>
                <a:gd name="connsiteY47" fmla="*/ 1506705 h 2789887"/>
                <a:gd name="connsiteX48" fmla="*/ 1831640 w 2413211"/>
                <a:gd name="connsiteY48" fmla="*/ 1523262 h 2789887"/>
                <a:gd name="connsiteX49" fmla="*/ 1821291 w 2413211"/>
                <a:gd name="connsiteY49" fmla="*/ 1523262 h 2789887"/>
                <a:gd name="connsiteX50" fmla="*/ 1821291 w 2413211"/>
                <a:gd name="connsiteY50" fmla="*/ 1512914 h 2789887"/>
                <a:gd name="connsiteX51" fmla="*/ 1831640 w 2413211"/>
                <a:gd name="connsiteY51" fmla="*/ 1508774 h 2789887"/>
                <a:gd name="connsiteX52" fmla="*/ 1870963 w 2413211"/>
                <a:gd name="connsiteY52" fmla="*/ 1471521 h 2789887"/>
                <a:gd name="connsiteX53" fmla="*/ 1986863 w 2413211"/>
                <a:gd name="connsiteY53" fmla="*/ 1368038 h 2789887"/>
                <a:gd name="connsiteX54" fmla="*/ 2028256 w 2413211"/>
                <a:gd name="connsiteY54" fmla="*/ 1341133 h 2789887"/>
                <a:gd name="connsiteX55" fmla="*/ 2034465 w 2413211"/>
                <a:gd name="connsiteY55" fmla="*/ 1341133 h 2789887"/>
                <a:gd name="connsiteX56" fmla="*/ 1504635 w 2413211"/>
                <a:gd name="connsiteY56" fmla="*/ 1341133 h 2789887"/>
                <a:gd name="connsiteX57" fmla="*/ 1483939 w 2413211"/>
                <a:gd name="connsiteY57" fmla="*/ 1357690 h 2789887"/>
                <a:gd name="connsiteX58" fmla="*/ 1423919 w 2413211"/>
                <a:gd name="connsiteY58" fmla="*/ 1421849 h 2789887"/>
                <a:gd name="connsiteX59" fmla="*/ 1409431 w 2413211"/>
                <a:gd name="connsiteY59" fmla="*/ 1428058 h 2789887"/>
                <a:gd name="connsiteX60" fmla="*/ 1394944 w 2413211"/>
                <a:gd name="connsiteY60" fmla="*/ 1450824 h 2789887"/>
                <a:gd name="connsiteX61" fmla="*/ 1363899 w 2413211"/>
                <a:gd name="connsiteY61" fmla="*/ 1483938 h 2789887"/>
                <a:gd name="connsiteX62" fmla="*/ 1301809 w 2413211"/>
                <a:gd name="connsiteY62" fmla="*/ 1531540 h 2789887"/>
                <a:gd name="connsiteX63" fmla="*/ 1270765 w 2413211"/>
                <a:gd name="connsiteY63" fmla="*/ 1550167 h 2789887"/>
                <a:gd name="connsiteX64" fmla="*/ 1241790 w 2413211"/>
                <a:gd name="connsiteY64" fmla="*/ 1570864 h 2789887"/>
                <a:gd name="connsiteX65" fmla="*/ 1235581 w 2413211"/>
                <a:gd name="connsiteY65" fmla="*/ 1570864 h 2789887"/>
                <a:gd name="connsiteX66" fmla="*/ 1289392 w 2413211"/>
                <a:gd name="connsiteY66" fmla="*/ 1512914 h 2789887"/>
                <a:gd name="connsiteX67" fmla="*/ 1295600 w 2413211"/>
                <a:gd name="connsiteY67" fmla="*/ 1496356 h 2789887"/>
                <a:gd name="connsiteX68" fmla="*/ 1312158 w 2413211"/>
                <a:gd name="connsiteY68" fmla="*/ 1490147 h 2789887"/>
                <a:gd name="connsiteX69" fmla="*/ 1343202 w 2413211"/>
                <a:gd name="connsiteY69" fmla="*/ 1461172 h 2789887"/>
                <a:gd name="connsiteX70" fmla="*/ 1357690 w 2413211"/>
                <a:gd name="connsiteY70" fmla="*/ 1454963 h 2789887"/>
                <a:gd name="connsiteX71" fmla="*/ 1374247 w 2413211"/>
                <a:gd name="connsiteY71" fmla="*/ 1432197 h 2789887"/>
                <a:gd name="connsiteX72" fmla="*/ 1392874 w 2413211"/>
                <a:gd name="connsiteY72" fmla="*/ 1423919 h 2789887"/>
                <a:gd name="connsiteX73" fmla="*/ 1419779 w 2413211"/>
                <a:gd name="connsiteY73" fmla="*/ 1399083 h 2789887"/>
                <a:gd name="connsiteX74" fmla="*/ 1444615 w 2413211"/>
                <a:gd name="connsiteY74" fmla="*/ 1386665 h 2789887"/>
                <a:gd name="connsiteX75" fmla="*/ 1494287 w 2413211"/>
                <a:gd name="connsiteY75" fmla="*/ 1341133 h 2789887"/>
                <a:gd name="connsiteX76" fmla="*/ 1504635 w 2413211"/>
                <a:gd name="connsiteY76" fmla="*/ 1341133 h 2789887"/>
                <a:gd name="connsiteX77" fmla="*/ 1185909 w 2413211"/>
                <a:gd name="connsiteY77" fmla="*/ 221452 h 2789887"/>
                <a:gd name="connsiteX78" fmla="*/ 1212815 w 2413211"/>
                <a:gd name="connsiteY78" fmla="*/ 240079 h 2789887"/>
                <a:gd name="connsiteX79" fmla="*/ 1214884 w 2413211"/>
                <a:gd name="connsiteY79" fmla="*/ 248358 h 2789887"/>
                <a:gd name="connsiteX80" fmla="*/ 1219023 w 2413211"/>
                <a:gd name="connsiteY80" fmla="*/ 254567 h 2789887"/>
                <a:gd name="connsiteX81" fmla="*/ 1219023 w 2413211"/>
                <a:gd name="connsiteY81" fmla="*/ 289751 h 2789887"/>
                <a:gd name="connsiteX82" fmla="*/ 1214884 w 2413211"/>
                <a:gd name="connsiteY82" fmla="*/ 316656 h 2789887"/>
                <a:gd name="connsiteX83" fmla="*/ 1210745 w 2413211"/>
                <a:gd name="connsiteY83" fmla="*/ 322865 h 2789887"/>
                <a:gd name="connsiteX84" fmla="*/ 1210745 w 2413211"/>
                <a:gd name="connsiteY84" fmla="*/ 364258 h 2789887"/>
                <a:gd name="connsiteX85" fmla="*/ 1192118 w 2413211"/>
                <a:gd name="connsiteY85" fmla="*/ 374607 h 2789887"/>
                <a:gd name="connsiteX86" fmla="*/ 1154864 w 2413211"/>
                <a:gd name="connsiteY86" fmla="*/ 436696 h 2789887"/>
                <a:gd name="connsiteX87" fmla="*/ 1127959 w 2413211"/>
                <a:gd name="connsiteY87" fmla="*/ 469810 h 2789887"/>
                <a:gd name="connsiteX88" fmla="*/ 1125889 w 2413211"/>
                <a:gd name="connsiteY88" fmla="*/ 480159 h 2789887"/>
                <a:gd name="connsiteX89" fmla="*/ 1117611 w 2413211"/>
                <a:gd name="connsiteY89" fmla="*/ 494646 h 2789887"/>
                <a:gd name="connsiteX90" fmla="*/ 1067939 w 2413211"/>
                <a:gd name="connsiteY90" fmla="*/ 571223 h 2789887"/>
                <a:gd name="connsiteX91" fmla="*/ 1030685 w 2413211"/>
                <a:gd name="connsiteY91" fmla="*/ 622964 h 2789887"/>
                <a:gd name="connsiteX92" fmla="*/ 985153 w 2413211"/>
                <a:gd name="connsiteY92" fmla="*/ 695402 h 2789887"/>
                <a:gd name="connsiteX93" fmla="*/ 927203 w 2413211"/>
                <a:gd name="connsiteY93" fmla="*/ 803024 h 2789887"/>
                <a:gd name="connsiteX94" fmla="*/ 834069 w 2413211"/>
                <a:gd name="connsiteY94" fmla="*/ 935481 h 2789887"/>
                <a:gd name="connsiteX95" fmla="*/ 842347 w 2413211"/>
                <a:gd name="connsiteY95" fmla="*/ 947899 h 2789887"/>
                <a:gd name="connsiteX96" fmla="*/ 819581 w 2413211"/>
                <a:gd name="connsiteY96" fmla="*/ 976874 h 2789887"/>
                <a:gd name="connsiteX97" fmla="*/ 809233 w 2413211"/>
                <a:gd name="connsiteY97" fmla="*/ 999641 h 2789887"/>
                <a:gd name="connsiteX98" fmla="*/ 776118 w 2413211"/>
                <a:gd name="connsiteY98" fmla="*/ 1043103 h 2789887"/>
                <a:gd name="connsiteX99" fmla="*/ 745074 w 2413211"/>
                <a:gd name="connsiteY99" fmla="*/ 1092775 h 2789887"/>
                <a:gd name="connsiteX100" fmla="*/ 745074 w 2413211"/>
                <a:gd name="connsiteY100" fmla="*/ 1101053 h 2789887"/>
                <a:gd name="connsiteX101" fmla="*/ 751283 w 2413211"/>
                <a:gd name="connsiteY101" fmla="*/ 1103123 h 2789887"/>
                <a:gd name="connsiteX102" fmla="*/ 792676 w 2413211"/>
                <a:gd name="connsiteY102" fmla="*/ 1076218 h 2789887"/>
                <a:gd name="connsiteX103" fmla="*/ 867183 w 2413211"/>
                <a:gd name="connsiteY103" fmla="*/ 1028616 h 2789887"/>
                <a:gd name="connsiteX104" fmla="*/ 952039 w 2413211"/>
                <a:gd name="connsiteY104" fmla="*/ 968596 h 2789887"/>
                <a:gd name="connsiteX105" fmla="*/ 989292 w 2413211"/>
                <a:gd name="connsiteY105" fmla="*/ 947899 h 2789887"/>
                <a:gd name="connsiteX106" fmla="*/ 1024476 w 2413211"/>
                <a:gd name="connsiteY106" fmla="*/ 929272 h 2789887"/>
                <a:gd name="connsiteX107" fmla="*/ 1041034 w 2413211"/>
                <a:gd name="connsiteY107" fmla="*/ 912715 h 2789887"/>
                <a:gd name="connsiteX108" fmla="*/ 1098984 w 2413211"/>
                <a:gd name="connsiteY108" fmla="*/ 889949 h 2789887"/>
                <a:gd name="connsiteX109" fmla="*/ 1113471 w 2413211"/>
                <a:gd name="connsiteY109" fmla="*/ 879601 h 2789887"/>
                <a:gd name="connsiteX110" fmla="*/ 1142446 w 2413211"/>
                <a:gd name="connsiteY110" fmla="*/ 873392 h 2789887"/>
                <a:gd name="connsiteX111" fmla="*/ 1183839 w 2413211"/>
                <a:gd name="connsiteY111" fmla="*/ 850626 h 2789887"/>
                <a:gd name="connsiteX112" fmla="*/ 1192118 w 2413211"/>
                <a:gd name="connsiteY112" fmla="*/ 854765 h 2789887"/>
                <a:gd name="connsiteX113" fmla="*/ 1216954 w 2413211"/>
                <a:gd name="connsiteY113" fmla="*/ 842347 h 2789887"/>
                <a:gd name="connsiteX114" fmla="*/ 1235581 w 2413211"/>
                <a:gd name="connsiteY114" fmla="*/ 852695 h 2789887"/>
                <a:gd name="connsiteX115" fmla="*/ 1312158 w 2413211"/>
                <a:gd name="connsiteY115" fmla="*/ 935481 h 2789887"/>
                <a:gd name="connsiteX116" fmla="*/ 1297670 w 2413211"/>
                <a:gd name="connsiteY116" fmla="*/ 972735 h 2789887"/>
                <a:gd name="connsiteX117" fmla="*/ 1206606 w 2413211"/>
                <a:gd name="connsiteY117" fmla="*/ 1076218 h 2789887"/>
                <a:gd name="connsiteX118" fmla="*/ 1196257 w 2413211"/>
                <a:gd name="connsiteY118" fmla="*/ 1078287 h 2789887"/>
                <a:gd name="connsiteX119" fmla="*/ 1169352 w 2413211"/>
                <a:gd name="connsiteY119" fmla="*/ 1113471 h 2789887"/>
                <a:gd name="connsiteX120" fmla="*/ 1057591 w 2413211"/>
                <a:gd name="connsiteY120" fmla="*/ 1227302 h 2789887"/>
                <a:gd name="connsiteX121" fmla="*/ 1016198 w 2413211"/>
                <a:gd name="connsiteY121" fmla="*/ 1260416 h 2789887"/>
                <a:gd name="connsiteX122" fmla="*/ 989292 w 2413211"/>
                <a:gd name="connsiteY122" fmla="*/ 1293531 h 2789887"/>
                <a:gd name="connsiteX123" fmla="*/ 966526 w 2413211"/>
                <a:gd name="connsiteY123" fmla="*/ 1310088 h 2789887"/>
                <a:gd name="connsiteX124" fmla="*/ 918924 w 2413211"/>
                <a:gd name="connsiteY124" fmla="*/ 1357690 h 2789887"/>
                <a:gd name="connsiteX125" fmla="*/ 918924 w 2413211"/>
                <a:gd name="connsiteY125" fmla="*/ 1363899 h 2789887"/>
                <a:gd name="connsiteX126" fmla="*/ 925133 w 2413211"/>
                <a:gd name="connsiteY126" fmla="*/ 1365968 h 2789887"/>
                <a:gd name="connsiteX127" fmla="*/ 1009989 w 2413211"/>
                <a:gd name="connsiteY127" fmla="*/ 1324575 h 2789887"/>
                <a:gd name="connsiteX128" fmla="*/ 1053452 w 2413211"/>
                <a:gd name="connsiteY128" fmla="*/ 1328715 h 2789887"/>
                <a:gd name="connsiteX129" fmla="*/ 1113471 w 2413211"/>
                <a:gd name="connsiteY129" fmla="*/ 1405292 h 2789887"/>
                <a:gd name="connsiteX130" fmla="*/ 1065869 w 2413211"/>
                <a:gd name="connsiteY130" fmla="*/ 1479799 h 2789887"/>
                <a:gd name="connsiteX131" fmla="*/ 1061730 w 2413211"/>
                <a:gd name="connsiteY131" fmla="*/ 1492217 h 2789887"/>
                <a:gd name="connsiteX132" fmla="*/ 993432 w 2413211"/>
                <a:gd name="connsiteY132" fmla="*/ 1614326 h 2789887"/>
                <a:gd name="connsiteX133" fmla="*/ 995501 w 2413211"/>
                <a:gd name="connsiteY133" fmla="*/ 1632953 h 2789887"/>
                <a:gd name="connsiteX134" fmla="*/ 1001710 w 2413211"/>
                <a:gd name="connsiteY134" fmla="*/ 1639162 h 2789887"/>
                <a:gd name="connsiteX135" fmla="*/ 1003780 w 2413211"/>
                <a:gd name="connsiteY135" fmla="*/ 1663998 h 2789887"/>
                <a:gd name="connsiteX136" fmla="*/ 1007919 w 2413211"/>
                <a:gd name="connsiteY136" fmla="*/ 1668137 h 2789887"/>
                <a:gd name="connsiteX137" fmla="*/ 1007919 w 2413211"/>
                <a:gd name="connsiteY137" fmla="*/ 1713670 h 2789887"/>
                <a:gd name="connsiteX138" fmla="*/ 1003780 w 2413211"/>
                <a:gd name="connsiteY138" fmla="*/ 1719878 h 2789887"/>
                <a:gd name="connsiteX139" fmla="*/ 1003780 w 2413211"/>
                <a:gd name="connsiteY139" fmla="*/ 1781968 h 2789887"/>
                <a:gd name="connsiteX140" fmla="*/ 995501 w 2413211"/>
                <a:gd name="connsiteY140" fmla="*/ 1810943 h 2789887"/>
                <a:gd name="connsiteX141" fmla="*/ 983083 w 2413211"/>
                <a:gd name="connsiteY141" fmla="*/ 1858545 h 2789887"/>
                <a:gd name="connsiteX142" fmla="*/ 964457 w 2413211"/>
                <a:gd name="connsiteY142" fmla="*/ 1887520 h 2789887"/>
                <a:gd name="connsiteX143" fmla="*/ 943760 w 2413211"/>
                <a:gd name="connsiteY143" fmla="*/ 1957888 h 2789887"/>
                <a:gd name="connsiteX144" fmla="*/ 927203 w 2413211"/>
                <a:gd name="connsiteY144" fmla="*/ 1982724 h 2789887"/>
                <a:gd name="connsiteX145" fmla="*/ 860974 w 2413211"/>
                <a:gd name="connsiteY145" fmla="*/ 2077928 h 2789887"/>
                <a:gd name="connsiteX146" fmla="*/ 817511 w 2413211"/>
                <a:gd name="connsiteY146" fmla="*/ 2117251 h 2789887"/>
                <a:gd name="connsiteX147" fmla="*/ 790606 w 2413211"/>
                <a:gd name="connsiteY147" fmla="*/ 2171062 h 2789887"/>
                <a:gd name="connsiteX148" fmla="*/ 788536 w 2413211"/>
                <a:gd name="connsiteY148" fmla="*/ 2191759 h 2789887"/>
                <a:gd name="connsiteX149" fmla="*/ 780258 w 2413211"/>
                <a:gd name="connsiteY149" fmla="*/ 2210385 h 2789887"/>
                <a:gd name="connsiteX150" fmla="*/ 780258 w 2413211"/>
                <a:gd name="connsiteY150" fmla="*/ 2235221 h 2789887"/>
                <a:gd name="connsiteX151" fmla="*/ 776118 w 2413211"/>
                <a:gd name="connsiteY151" fmla="*/ 2243500 h 2789887"/>
                <a:gd name="connsiteX152" fmla="*/ 776118 w 2413211"/>
                <a:gd name="connsiteY152" fmla="*/ 2313868 h 2789887"/>
                <a:gd name="connsiteX153" fmla="*/ 769910 w 2413211"/>
                <a:gd name="connsiteY153" fmla="*/ 2324216 h 2789887"/>
                <a:gd name="connsiteX154" fmla="*/ 767840 w 2413211"/>
                <a:gd name="connsiteY154" fmla="*/ 2367679 h 2789887"/>
                <a:gd name="connsiteX155" fmla="*/ 780258 w 2413211"/>
                <a:gd name="connsiteY155" fmla="*/ 2392514 h 2789887"/>
                <a:gd name="connsiteX156" fmla="*/ 817511 w 2413211"/>
                <a:gd name="connsiteY156" fmla="*/ 2365609 h 2789887"/>
                <a:gd name="connsiteX157" fmla="*/ 829929 w 2413211"/>
                <a:gd name="connsiteY157" fmla="*/ 2359400 h 2789887"/>
                <a:gd name="connsiteX158" fmla="*/ 850626 w 2413211"/>
                <a:gd name="connsiteY158" fmla="*/ 2328355 h 2789887"/>
                <a:gd name="connsiteX159" fmla="*/ 885810 w 2413211"/>
                <a:gd name="connsiteY159" fmla="*/ 2289032 h 2789887"/>
                <a:gd name="connsiteX160" fmla="*/ 896158 w 2413211"/>
                <a:gd name="connsiteY160" fmla="*/ 2264196 h 2789887"/>
                <a:gd name="connsiteX161" fmla="*/ 908576 w 2413211"/>
                <a:gd name="connsiteY161" fmla="*/ 2253848 h 2789887"/>
                <a:gd name="connsiteX162" fmla="*/ 914785 w 2413211"/>
                <a:gd name="connsiteY162" fmla="*/ 2239360 h 2789887"/>
                <a:gd name="connsiteX163" fmla="*/ 960317 w 2413211"/>
                <a:gd name="connsiteY163" fmla="*/ 2158644 h 2789887"/>
                <a:gd name="connsiteX164" fmla="*/ 997571 w 2413211"/>
                <a:gd name="connsiteY164" fmla="*/ 2096555 h 2789887"/>
                <a:gd name="connsiteX165" fmla="*/ 1067939 w 2413211"/>
                <a:gd name="connsiteY165" fmla="*/ 1943401 h 2789887"/>
                <a:gd name="connsiteX166" fmla="*/ 1082427 w 2413211"/>
                <a:gd name="connsiteY166" fmla="*/ 1935122 h 2789887"/>
                <a:gd name="connsiteX167" fmla="*/ 1082427 w 2413211"/>
                <a:gd name="connsiteY167" fmla="*/ 1947540 h 2789887"/>
                <a:gd name="connsiteX168" fmla="*/ 1078287 w 2413211"/>
                <a:gd name="connsiteY168" fmla="*/ 1953749 h 2789887"/>
                <a:gd name="connsiteX169" fmla="*/ 1078287 w 2413211"/>
                <a:gd name="connsiteY169" fmla="*/ 2017908 h 2789887"/>
                <a:gd name="connsiteX170" fmla="*/ 1070009 w 2413211"/>
                <a:gd name="connsiteY170" fmla="*/ 2024117 h 2789887"/>
                <a:gd name="connsiteX171" fmla="*/ 1059660 w 2413211"/>
                <a:gd name="connsiteY171" fmla="*/ 2104833 h 2789887"/>
                <a:gd name="connsiteX172" fmla="*/ 1055521 w 2413211"/>
                <a:gd name="connsiteY172" fmla="*/ 2108973 h 2789887"/>
                <a:gd name="connsiteX173" fmla="*/ 1055521 w 2413211"/>
                <a:gd name="connsiteY173" fmla="*/ 2142087 h 2789887"/>
                <a:gd name="connsiteX174" fmla="*/ 1051382 w 2413211"/>
                <a:gd name="connsiteY174" fmla="*/ 2140017 h 2789887"/>
                <a:gd name="connsiteX175" fmla="*/ 1043103 w 2413211"/>
                <a:gd name="connsiteY175" fmla="*/ 2162783 h 2789887"/>
                <a:gd name="connsiteX176" fmla="*/ 1038964 w 2413211"/>
                <a:gd name="connsiteY176" fmla="*/ 2166923 h 2789887"/>
                <a:gd name="connsiteX177" fmla="*/ 1028616 w 2413211"/>
                <a:gd name="connsiteY177" fmla="*/ 2226943 h 2789887"/>
                <a:gd name="connsiteX178" fmla="*/ 978944 w 2413211"/>
                <a:gd name="connsiteY178" fmla="*/ 2371818 h 2789887"/>
                <a:gd name="connsiteX179" fmla="*/ 962387 w 2413211"/>
                <a:gd name="connsiteY179" fmla="*/ 2392514 h 2789887"/>
                <a:gd name="connsiteX180" fmla="*/ 947899 w 2413211"/>
                <a:gd name="connsiteY180" fmla="*/ 2419420 h 2789887"/>
                <a:gd name="connsiteX181" fmla="*/ 916855 w 2413211"/>
                <a:gd name="connsiteY181" fmla="*/ 2456674 h 2789887"/>
                <a:gd name="connsiteX182" fmla="*/ 904437 w 2413211"/>
                <a:gd name="connsiteY182" fmla="*/ 2491858 h 2789887"/>
                <a:gd name="connsiteX183" fmla="*/ 887880 w 2413211"/>
                <a:gd name="connsiteY183" fmla="*/ 2506345 h 2789887"/>
                <a:gd name="connsiteX184" fmla="*/ 881671 w 2413211"/>
                <a:gd name="connsiteY184" fmla="*/ 2522902 h 2789887"/>
                <a:gd name="connsiteX185" fmla="*/ 856835 w 2413211"/>
                <a:gd name="connsiteY185" fmla="*/ 2547738 h 2789887"/>
                <a:gd name="connsiteX186" fmla="*/ 848556 w 2413211"/>
                <a:gd name="connsiteY186" fmla="*/ 2564295 h 2789887"/>
                <a:gd name="connsiteX187" fmla="*/ 788536 w 2413211"/>
                <a:gd name="connsiteY187" fmla="*/ 2622246 h 2789887"/>
                <a:gd name="connsiteX188" fmla="*/ 761631 w 2413211"/>
                <a:gd name="connsiteY188" fmla="*/ 2630524 h 2789887"/>
                <a:gd name="connsiteX189" fmla="*/ 720238 w 2413211"/>
                <a:gd name="connsiteY189" fmla="*/ 2589131 h 2789887"/>
                <a:gd name="connsiteX190" fmla="*/ 701611 w 2413211"/>
                <a:gd name="connsiteY190" fmla="*/ 2572574 h 2789887"/>
                <a:gd name="connsiteX191" fmla="*/ 693333 w 2413211"/>
                <a:gd name="connsiteY191" fmla="*/ 2527042 h 2789887"/>
                <a:gd name="connsiteX192" fmla="*/ 656079 w 2413211"/>
                <a:gd name="connsiteY192" fmla="*/ 2489788 h 2789887"/>
                <a:gd name="connsiteX193" fmla="*/ 647800 w 2413211"/>
                <a:gd name="connsiteY193" fmla="*/ 2458743 h 2789887"/>
                <a:gd name="connsiteX194" fmla="*/ 641591 w 2413211"/>
                <a:gd name="connsiteY194" fmla="*/ 2446325 h 2789887"/>
                <a:gd name="connsiteX195" fmla="*/ 641591 w 2413211"/>
                <a:gd name="connsiteY195" fmla="*/ 2398723 h 2789887"/>
                <a:gd name="connsiteX196" fmla="*/ 645731 w 2413211"/>
                <a:gd name="connsiteY196" fmla="*/ 2394584 h 2789887"/>
                <a:gd name="connsiteX197" fmla="*/ 645731 w 2413211"/>
                <a:gd name="connsiteY197" fmla="*/ 2270405 h 2789887"/>
                <a:gd name="connsiteX198" fmla="*/ 649870 w 2413211"/>
                <a:gd name="connsiteY198" fmla="*/ 2253848 h 2789887"/>
                <a:gd name="connsiteX199" fmla="*/ 633313 w 2413211"/>
                <a:gd name="connsiteY199" fmla="*/ 2239360 h 2789887"/>
                <a:gd name="connsiteX200" fmla="*/ 622964 w 2413211"/>
                <a:gd name="connsiteY200" fmla="*/ 2239360 h 2789887"/>
                <a:gd name="connsiteX201" fmla="*/ 614686 w 2413211"/>
                <a:gd name="connsiteY201" fmla="*/ 2245569 h 2789887"/>
                <a:gd name="connsiteX202" fmla="*/ 575363 w 2413211"/>
                <a:gd name="connsiteY202" fmla="*/ 2251778 h 2789887"/>
                <a:gd name="connsiteX203" fmla="*/ 565014 w 2413211"/>
                <a:gd name="connsiteY203" fmla="*/ 2257987 h 2789887"/>
                <a:gd name="connsiteX204" fmla="*/ 521552 w 2413211"/>
                <a:gd name="connsiteY204" fmla="*/ 2257987 h 2789887"/>
                <a:gd name="connsiteX205" fmla="*/ 519482 w 2413211"/>
                <a:gd name="connsiteY205" fmla="*/ 2245569 h 2789887"/>
                <a:gd name="connsiteX206" fmla="*/ 513273 w 2413211"/>
                <a:gd name="connsiteY206" fmla="*/ 2224873 h 2789887"/>
                <a:gd name="connsiteX207" fmla="*/ 511203 w 2413211"/>
                <a:gd name="connsiteY207" fmla="*/ 2197967 h 2789887"/>
                <a:gd name="connsiteX208" fmla="*/ 509134 w 2413211"/>
                <a:gd name="connsiteY208" fmla="*/ 2193828 h 2789887"/>
                <a:gd name="connsiteX209" fmla="*/ 509134 w 2413211"/>
                <a:gd name="connsiteY209" fmla="*/ 2150366 h 2789887"/>
                <a:gd name="connsiteX210" fmla="*/ 525691 w 2413211"/>
                <a:gd name="connsiteY210" fmla="*/ 2113112 h 2789887"/>
                <a:gd name="connsiteX211" fmla="*/ 521552 w 2413211"/>
                <a:gd name="connsiteY211" fmla="*/ 2104833 h 2789887"/>
                <a:gd name="connsiteX212" fmla="*/ 521552 w 2413211"/>
                <a:gd name="connsiteY212" fmla="*/ 2061371 h 2789887"/>
                <a:gd name="connsiteX213" fmla="*/ 509134 w 2413211"/>
                <a:gd name="connsiteY213" fmla="*/ 2040674 h 2789887"/>
                <a:gd name="connsiteX214" fmla="*/ 550527 w 2413211"/>
                <a:gd name="connsiteY214" fmla="*/ 2009629 h 2789887"/>
                <a:gd name="connsiteX215" fmla="*/ 577432 w 2413211"/>
                <a:gd name="connsiteY215" fmla="*/ 1988933 h 2789887"/>
                <a:gd name="connsiteX216" fmla="*/ 587780 w 2413211"/>
                <a:gd name="connsiteY216" fmla="*/ 1968236 h 2789887"/>
                <a:gd name="connsiteX217" fmla="*/ 608477 w 2413211"/>
                <a:gd name="connsiteY217" fmla="*/ 1943401 h 2789887"/>
                <a:gd name="connsiteX218" fmla="*/ 616756 w 2413211"/>
                <a:gd name="connsiteY218" fmla="*/ 1926843 h 2789887"/>
                <a:gd name="connsiteX219" fmla="*/ 635382 w 2413211"/>
                <a:gd name="connsiteY219" fmla="*/ 1910286 h 2789887"/>
                <a:gd name="connsiteX220" fmla="*/ 641591 w 2413211"/>
                <a:gd name="connsiteY220" fmla="*/ 1891659 h 2789887"/>
                <a:gd name="connsiteX221" fmla="*/ 693333 w 2413211"/>
                <a:gd name="connsiteY221" fmla="*/ 1827500 h 2789887"/>
                <a:gd name="connsiteX222" fmla="*/ 695402 w 2413211"/>
                <a:gd name="connsiteY222" fmla="*/ 1817152 h 2789887"/>
                <a:gd name="connsiteX223" fmla="*/ 718168 w 2413211"/>
                <a:gd name="connsiteY223" fmla="*/ 1792316 h 2789887"/>
                <a:gd name="connsiteX224" fmla="*/ 722308 w 2413211"/>
                <a:gd name="connsiteY224" fmla="*/ 1781968 h 2789887"/>
                <a:gd name="connsiteX225" fmla="*/ 749213 w 2413211"/>
                <a:gd name="connsiteY225" fmla="*/ 1744714 h 2789887"/>
                <a:gd name="connsiteX226" fmla="*/ 767840 w 2413211"/>
                <a:gd name="connsiteY226" fmla="*/ 1726087 h 2789887"/>
                <a:gd name="connsiteX227" fmla="*/ 786467 w 2413211"/>
                <a:gd name="connsiteY227" fmla="*/ 1684694 h 2789887"/>
                <a:gd name="connsiteX228" fmla="*/ 792676 w 2413211"/>
                <a:gd name="connsiteY228" fmla="*/ 1670207 h 2789887"/>
                <a:gd name="connsiteX229" fmla="*/ 792676 w 2413211"/>
                <a:gd name="connsiteY229" fmla="*/ 1655719 h 2789887"/>
                <a:gd name="connsiteX230" fmla="*/ 819581 w 2413211"/>
                <a:gd name="connsiteY230" fmla="*/ 1585351 h 2789887"/>
                <a:gd name="connsiteX231" fmla="*/ 813372 w 2413211"/>
                <a:gd name="connsiteY231" fmla="*/ 1583282 h 2789887"/>
                <a:gd name="connsiteX232" fmla="*/ 774049 w 2413211"/>
                <a:gd name="connsiteY232" fmla="*/ 1603978 h 2789887"/>
                <a:gd name="connsiteX233" fmla="*/ 751283 w 2413211"/>
                <a:gd name="connsiteY233" fmla="*/ 1622605 h 2789887"/>
                <a:gd name="connsiteX234" fmla="*/ 726447 w 2413211"/>
                <a:gd name="connsiteY234" fmla="*/ 1639162 h 2789887"/>
                <a:gd name="connsiteX235" fmla="*/ 633313 w 2413211"/>
                <a:gd name="connsiteY235" fmla="*/ 1703321 h 2789887"/>
                <a:gd name="connsiteX236" fmla="*/ 567084 w 2413211"/>
                <a:gd name="connsiteY236" fmla="*/ 1755063 h 2789887"/>
                <a:gd name="connsiteX237" fmla="*/ 546387 w 2413211"/>
                <a:gd name="connsiteY237" fmla="*/ 1757132 h 2789887"/>
                <a:gd name="connsiteX238" fmla="*/ 513273 w 2413211"/>
                <a:gd name="connsiteY238" fmla="*/ 1746784 h 2789887"/>
                <a:gd name="connsiteX239" fmla="*/ 513273 w 2413211"/>
                <a:gd name="connsiteY239" fmla="*/ 1680555 h 2789887"/>
                <a:gd name="connsiteX240" fmla="*/ 509134 w 2413211"/>
                <a:gd name="connsiteY240" fmla="*/ 1666068 h 2789887"/>
                <a:gd name="connsiteX241" fmla="*/ 509134 w 2413211"/>
                <a:gd name="connsiteY241" fmla="*/ 1659859 h 2789887"/>
                <a:gd name="connsiteX242" fmla="*/ 521552 w 2413211"/>
                <a:gd name="connsiteY242" fmla="*/ 1637093 h 2789887"/>
                <a:gd name="connsiteX243" fmla="*/ 521552 w 2413211"/>
                <a:gd name="connsiteY243" fmla="*/ 1624675 h 2789887"/>
                <a:gd name="connsiteX244" fmla="*/ 531900 w 2413211"/>
                <a:gd name="connsiteY244" fmla="*/ 1614326 h 2789887"/>
                <a:gd name="connsiteX245" fmla="*/ 529830 w 2413211"/>
                <a:gd name="connsiteY245" fmla="*/ 1597769 h 2789887"/>
                <a:gd name="connsiteX246" fmla="*/ 540178 w 2413211"/>
                <a:gd name="connsiteY246" fmla="*/ 1583282 h 2789887"/>
                <a:gd name="connsiteX247" fmla="*/ 529830 w 2413211"/>
                <a:gd name="connsiteY247" fmla="*/ 1572933 h 2789887"/>
                <a:gd name="connsiteX248" fmla="*/ 529830 w 2413211"/>
                <a:gd name="connsiteY248" fmla="*/ 1566724 h 2789887"/>
                <a:gd name="connsiteX249" fmla="*/ 573293 w 2413211"/>
                <a:gd name="connsiteY249" fmla="*/ 1552237 h 2789887"/>
                <a:gd name="connsiteX250" fmla="*/ 608477 w 2413211"/>
                <a:gd name="connsiteY250" fmla="*/ 1521192 h 2789887"/>
                <a:gd name="connsiteX251" fmla="*/ 749213 w 2413211"/>
                <a:gd name="connsiteY251" fmla="*/ 1378386 h 2789887"/>
                <a:gd name="connsiteX252" fmla="*/ 761631 w 2413211"/>
                <a:gd name="connsiteY252" fmla="*/ 1374247 h 2789887"/>
                <a:gd name="connsiteX253" fmla="*/ 803024 w 2413211"/>
                <a:gd name="connsiteY253" fmla="*/ 1330784 h 2789887"/>
                <a:gd name="connsiteX254" fmla="*/ 807163 w 2413211"/>
                <a:gd name="connsiteY254" fmla="*/ 1318367 h 2789887"/>
                <a:gd name="connsiteX255" fmla="*/ 834069 w 2413211"/>
                <a:gd name="connsiteY255" fmla="*/ 1303879 h 2789887"/>
                <a:gd name="connsiteX256" fmla="*/ 836138 w 2413211"/>
                <a:gd name="connsiteY256" fmla="*/ 1295600 h 2789887"/>
                <a:gd name="connsiteX257" fmla="*/ 902367 w 2413211"/>
                <a:gd name="connsiteY257" fmla="*/ 1229372 h 2789887"/>
                <a:gd name="connsiteX258" fmla="*/ 945830 w 2413211"/>
                <a:gd name="connsiteY258" fmla="*/ 1183839 h 2789887"/>
                <a:gd name="connsiteX259" fmla="*/ 962387 w 2413211"/>
                <a:gd name="connsiteY259" fmla="*/ 1156934 h 2789887"/>
                <a:gd name="connsiteX260" fmla="*/ 991362 w 2413211"/>
                <a:gd name="connsiteY260" fmla="*/ 1125889 h 2789887"/>
                <a:gd name="connsiteX261" fmla="*/ 981014 w 2413211"/>
                <a:gd name="connsiteY261" fmla="*/ 1117611 h 2789887"/>
                <a:gd name="connsiteX262" fmla="*/ 908576 w 2413211"/>
                <a:gd name="connsiteY262" fmla="*/ 1165213 h 2789887"/>
                <a:gd name="connsiteX263" fmla="*/ 879601 w 2413211"/>
                <a:gd name="connsiteY263" fmla="*/ 1173491 h 2789887"/>
                <a:gd name="connsiteX264" fmla="*/ 800954 w 2413211"/>
                <a:gd name="connsiteY264" fmla="*/ 1225232 h 2789887"/>
                <a:gd name="connsiteX265" fmla="*/ 788536 w 2413211"/>
                <a:gd name="connsiteY265" fmla="*/ 1229372 h 2789887"/>
                <a:gd name="connsiteX266" fmla="*/ 767840 w 2413211"/>
                <a:gd name="connsiteY266" fmla="*/ 1247998 h 2789887"/>
                <a:gd name="connsiteX267" fmla="*/ 751283 w 2413211"/>
                <a:gd name="connsiteY267" fmla="*/ 1254207 h 2789887"/>
                <a:gd name="connsiteX268" fmla="*/ 691263 w 2413211"/>
                <a:gd name="connsiteY268" fmla="*/ 1303879 h 2789887"/>
                <a:gd name="connsiteX269" fmla="*/ 662288 w 2413211"/>
                <a:gd name="connsiteY269" fmla="*/ 1320436 h 2789887"/>
                <a:gd name="connsiteX270" fmla="*/ 651940 w 2413211"/>
                <a:gd name="connsiteY270" fmla="*/ 1336993 h 2789887"/>
                <a:gd name="connsiteX271" fmla="*/ 608477 w 2413211"/>
                <a:gd name="connsiteY271" fmla="*/ 1370108 h 2789887"/>
                <a:gd name="connsiteX272" fmla="*/ 604338 w 2413211"/>
                <a:gd name="connsiteY272" fmla="*/ 1382526 h 2789887"/>
                <a:gd name="connsiteX273" fmla="*/ 538109 w 2413211"/>
                <a:gd name="connsiteY273" fmla="*/ 1436337 h 2789887"/>
                <a:gd name="connsiteX274" fmla="*/ 533970 w 2413211"/>
                <a:gd name="connsiteY274" fmla="*/ 1448754 h 2789887"/>
                <a:gd name="connsiteX275" fmla="*/ 490507 w 2413211"/>
                <a:gd name="connsiteY275" fmla="*/ 1500496 h 2789887"/>
                <a:gd name="connsiteX276" fmla="*/ 471880 w 2413211"/>
                <a:gd name="connsiteY276" fmla="*/ 1525331 h 2789887"/>
                <a:gd name="connsiteX277" fmla="*/ 457392 w 2413211"/>
                <a:gd name="connsiteY277" fmla="*/ 1552237 h 2789887"/>
                <a:gd name="connsiteX278" fmla="*/ 444975 w 2413211"/>
                <a:gd name="connsiteY278" fmla="*/ 1560515 h 2789887"/>
                <a:gd name="connsiteX279" fmla="*/ 420139 w 2413211"/>
                <a:gd name="connsiteY279" fmla="*/ 1606048 h 2789887"/>
                <a:gd name="connsiteX280" fmla="*/ 405651 w 2413211"/>
                <a:gd name="connsiteY280" fmla="*/ 1624675 h 2789887"/>
                <a:gd name="connsiteX281" fmla="*/ 395303 w 2413211"/>
                <a:gd name="connsiteY281" fmla="*/ 1653650 h 2789887"/>
                <a:gd name="connsiteX282" fmla="*/ 382885 w 2413211"/>
                <a:gd name="connsiteY282" fmla="*/ 1672277 h 2789887"/>
                <a:gd name="connsiteX283" fmla="*/ 380815 w 2413211"/>
                <a:gd name="connsiteY283" fmla="*/ 1684694 h 2789887"/>
                <a:gd name="connsiteX284" fmla="*/ 335283 w 2413211"/>
                <a:gd name="connsiteY284" fmla="*/ 1771620 h 2789887"/>
                <a:gd name="connsiteX285" fmla="*/ 322865 w 2413211"/>
                <a:gd name="connsiteY285" fmla="*/ 1790247 h 2789887"/>
                <a:gd name="connsiteX286" fmla="*/ 314587 w 2413211"/>
                <a:gd name="connsiteY286" fmla="*/ 1821291 h 2789887"/>
                <a:gd name="connsiteX287" fmla="*/ 287681 w 2413211"/>
                <a:gd name="connsiteY287" fmla="*/ 1858545 h 2789887"/>
                <a:gd name="connsiteX288" fmla="*/ 281472 w 2413211"/>
                <a:gd name="connsiteY288" fmla="*/ 1877172 h 2789887"/>
                <a:gd name="connsiteX289" fmla="*/ 262845 w 2413211"/>
                <a:gd name="connsiteY289" fmla="*/ 1881311 h 2789887"/>
                <a:gd name="connsiteX290" fmla="*/ 248358 w 2413211"/>
                <a:gd name="connsiteY290" fmla="*/ 1879241 h 2789887"/>
                <a:gd name="connsiteX291" fmla="*/ 244219 w 2413211"/>
                <a:gd name="connsiteY291" fmla="*/ 1877172 h 2789887"/>
                <a:gd name="connsiteX292" fmla="*/ 198686 w 2413211"/>
                <a:gd name="connsiteY292" fmla="*/ 1877172 h 2789887"/>
                <a:gd name="connsiteX293" fmla="*/ 186268 w 2413211"/>
                <a:gd name="connsiteY293" fmla="*/ 1885450 h 2789887"/>
                <a:gd name="connsiteX294" fmla="*/ 177990 w 2413211"/>
                <a:gd name="connsiteY294" fmla="*/ 1881311 h 2789887"/>
                <a:gd name="connsiteX295" fmla="*/ 155224 w 2413211"/>
                <a:gd name="connsiteY295" fmla="*/ 1881311 h 2789887"/>
                <a:gd name="connsiteX296" fmla="*/ 146945 w 2413211"/>
                <a:gd name="connsiteY296" fmla="*/ 1870963 h 2789887"/>
                <a:gd name="connsiteX297" fmla="*/ 99343 w 2413211"/>
                <a:gd name="connsiteY297" fmla="*/ 1870963 h 2789887"/>
                <a:gd name="connsiteX298" fmla="*/ 51741 w 2413211"/>
                <a:gd name="connsiteY298" fmla="*/ 1821291 h 2789887"/>
                <a:gd name="connsiteX299" fmla="*/ 33114 w 2413211"/>
                <a:gd name="connsiteY299" fmla="*/ 1784038 h 2789887"/>
                <a:gd name="connsiteX300" fmla="*/ 0 w 2413211"/>
                <a:gd name="connsiteY300" fmla="*/ 1752993 h 2789887"/>
                <a:gd name="connsiteX301" fmla="*/ 0 w 2413211"/>
                <a:gd name="connsiteY301" fmla="*/ 1705391 h 2789887"/>
                <a:gd name="connsiteX302" fmla="*/ 4139 w 2413211"/>
                <a:gd name="connsiteY302" fmla="*/ 1701252 h 2789887"/>
                <a:gd name="connsiteX303" fmla="*/ 0 w 2413211"/>
                <a:gd name="connsiteY303" fmla="*/ 1682625 h 2789887"/>
                <a:gd name="connsiteX304" fmla="*/ 0 w 2413211"/>
                <a:gd name="connsiteY304" fmla="*/ 1670207 h 2789887"/>
                <a:gd name="connsiteX305" fmla="*/ 28975 w 2413211"/>
                <a:gd name="connsiteY305" fmla="*/ 1614326 h 2789887"/>
                <a:gd name="connsiteX306" fmla="*/ 31045 w 2413211"/>
                <a:gd name="connsiteY306" fmla="*/ 1603978 h 2789887"/>
                <a:gd name="connsiteX307" fmla="*/ 31045 w 2413211"/>
                <a:gd name="connsiteY307" fmla="*/ 1593630 h 2789887"/>
                <a:gd name="connsiteX308" fmla="*/ 84856 w 2413211"/>
                <a:gd name="connsiteY308" fmla="*/ 1473590 h 2789887"/>
                <a:gd name="connsiteX309" fmla="*/ 146945 w 2413211"/>
                <a:gd name="connsiteY309" fmla="*/ 1341133 h 2789887"/>
                <a:gd name="connsiteX310" fmla="*/ 163502 w 2413211"/>
                <a:gd name="connsiteY310" fmla="*/ 1326645 h 2789887"/>
                <a:gd name="connsiteX311" fmla="*/ 175920 w 2413211"/>
                <a:gd name="connsiteY311" fmla="*/ 1295600 h 2789887"/>
                <a:gd name="connsiteX312" fmla="*/ 194547 w 2413211"/>
                <a:gd name="connsiteY312" fmla="*/ 1274904 h 2789887"/>
                <a:gd name="connsiteX313" fmla="*/ 200756 w 2413211"/>
                <a:gd name="connsiteY313" fmla="*/ 1260416 h 2789887"/>
                <a:gd name="connsiteX314" fmla="*/ 264915 w 2413211"/>
                <a:gd name="connsiteY314" fmla="*/ 1169352 h 2789887"/>
                <a:gd name="connsiteX315" fmla="*/ 279403 w 2413211"/>
                <a:gd name="connsiteY315" fmla="*/ 1134168 h 2789887"/>
                <a:gd name="connsiteX316" fmla="*/ 327005 w 2413211"/>
                <a:gd name="connsiteY316" fmla="*/ 1070009 h 2789887"/>
                <a:gd name="connsiteX317" fmla="*/ 345631 w 2413211"/>
                <a:gd name="connsiteY317" fmla="*/ 1049312 h 2789887"/>
                <a:gd name="connsiteX318" fmla="*/ 353910 w 2413211"/>
                <a:gd name="connsiteY318" fmla="*/ 1028616 h 2789887"/>
                <a:gd name="connsiteX319" fmla="*/ 368398 w 2413211"/>
                <a:gd name="connsiteY319" fmla="*/ 1016198 h 2789887"/>
                <a:gd name="connsiteX320" fmla="*/ 376676 w 2413211"/>
                <a:gd name="connsiteY320" fmla="*/ 991362 h 2789887"/>
                <a:gd name="connsiteX321" fmla="*/ 432557 w 2413211"/>
                <a:gd name="connsiteY321" fmla="*/ 927203 h 2789887"/>
                <a:gd name="connsiteX322" fmla="*/ 488437 w 2413211"/>
                <a:gd name="connsiteY322" fmla="*/ 865113 h 2789887"/>
                <a:gd name="connsiteX323" fmla="*/ 496716 w 2413211"/>
                <a:gd name="connsiteY323" fmla="*/ 848556 h 2789887"/>
                <a:gd name="connsiteX324" fmla="*/ 538109 w 2413211"/>
                <a:gd name="connsiteY324" fmla="*/ 807163 h 2789887"/>
                <a:gd name="connsiteX325" fmla="*/ 556736 w 2413211"/>
                <a:gd name="connsiteY325" fmla="*/ 774049 h 2789887"/>
                <a:gd name="connsiteX326" fmla="*/ 581571 w 2413211"/>
                <a:gd name="connsiteY326" fmla="*/ 738865 h 2789887"/>
                <a:gd name="connsiteX327" fmla="*/ 604338 w 2413211"/>
                <a:gd name="connsiteY327" fmla="*/ 722308 h 2789887"/>
                <a:gd name="connsiteX328" fmla="*/ 612616 w 2413211"/>
                <a:gd name="connsiteY328" fmla="*/ 703681 h 2789887"/>
                <a:gd name="connsiteX329" fmla="*/ 643661 w 2413211"/>
                <a:gd name="connsiteY329" fmla="*/ 670566 h 2789887"/>
                <a:gd name="connsiteX330" fmla="*/ 658148 w 2413211"/>
                <a:gd name="connsiteY330" fmla="*/ 645731 h 2789887"/>
                <a:gd name="connsiteX331" fmla="*/ 707820 w 2413211"/>
                <a:gd name="connsiteY331" fmla="*/ 589850 h 2789887"/>
                <a:gd name="connsiteX332" fmla="*/ 740934 w 2413211"/>
                <a:gd name="connsiteY332" fmla="*/ 556736 h 2789887"/>
                <a:gd name="connsiteX333" fmla="*/ 745074 w 2413211"/>
                <a:gd name="connsiteY333" fmla="*/ 544318 h 2789887"/>
                <a:gd name="connsiteX334" fmla="*/ 790606 w 2413211"/>
                <a:gd name="connsiteY334" fmla="*/ 500855 h 2789887"/>
                <a:gd name="connsiteX335" fmla="*/ 829929 w 2413211"/>
                <a:gd name="connsiteY335" fmla="*/ 457392 h 2789887"/>
                <a:gd name="connsiteX336" fmla="*/ 885810 w 2413211"/>
                <a:gd name="connsiteY336" fmla="*/ 393233 h 2789887"/>
                <a:gd name="connsiteX337" fmla="*/ 943760 w 2413211"/>
                <a:gd name="connsiteY337" fmla="*/ 341492 h 2789887"/>
                <a:gd name="connsiteX338" fmla="*/ 960317 w 2413211"/>
                <a:gd name="connsiteY338" fmla="*/ 331144 h 2789887"/>
                <a:gd name="connsiteX339" fmla="*/ 1022407 w 2413211"/>
                <a:gd name="connsiteY339" fmla="*/ 279403 h 2789887"/>
                <a:gd name="connsiteX340" fmla="*/ 1038964 w 2413211"/>
                <a:gd name="connsiteY340" fmla="*/ 264915 h 2789887"/>
                <a:gd name="connsiteX341" fmla="*/ 1049312 w 2413211"/>
                <a:gd name="connsiteY341" fmla="*/ 262845 h 2789887"/>
                <a:gd name="connsiteX342" fmla="*/ 1121750 w 2413211"/>
                <a:gd name="connsiteY342" fmla="*/ 217313 h 2789887"/>
                <a:gd name="connsiteX343" fmla="*/ 1138307 w 2413211"/>
                <a:gd name="connsiteY343" fmla="*/ 217313 h 2789887"/>
                <a:gd name="connsiteX344" fmla="*/ 1185909 w 2413211"/>
                <a:gd name="connsiteY344" fmla="*/ 221452 h 2789887"/>
                <a:gd name="connsiteX345" fmla="*/ 1964097 w 2413211"/>
                <a:gd name="connsiteY345" fmla="*/ 47602 h 2789887"/>
                <a:gd name="connsiteX346" fmla="*/ 1935122 w 2413211"/>
                <a:gd name="connsiteY346" fmla="*/ 113831 h 2789887"/>
                <a:gd name="connsiteX347" fmla="*/ 1920635 w 2413211"/>
                <a:gd name="connsiteY347" fmla="*/ 134527 h 2789887"/>
                <a:gd name="connsiteX348" fmla="*/ 1916495 w 2413211"/>
                <a:gd name="connsiteY348" fmla="*/ 153154 h 2789887"/>
                <a:gd name="connsiteX349" fmla="*/ 1902008 w 2413211"/>
                <a:gd name="connsiteY349" fmla="*/ 175920 h 2789887"/>
                <a:gd name="connsiteX350" fmla="*/ 1899938 w 2413211"/>
                <a:gd name="connsiteY350" fmla="*/ 184199 h 2789887"/>
                <a:gd name="connsiteX351" fmla="*/ 1804734 w 2413211"/>
                <a:gd name="connsiteY351" fmla="*/ 312517 h 2789887"/>
                <a:gd name="connsiteX352" fmla="*/ 1796456 w 2413211"/>
                <a:gd name="connsiteY352" fmla="*/ 337353 h 2789887"/>
                <a:gd name="connsiteX353" fmla="*/ 1784038 w 2413211"/>
                <a:gd name="connsiteY353" fmla="*/ 345631 h 2789887"/>
                <a:gd name="connsiteX354" fmla="*/ 1784038 w 2413211"/>
                <a:gd name="connsiteY354" fmla="*/ 349771 h 2789887"/>
                <a:gd name="connsiteX355" fmla="*/ 1748854 w 2413211"/>
                <a:gd name="connsiteY355" fmla="*/ 403582 h 2789887"/>
                <a:gd name="connsiteX356" fmla="*/ 1724018 w 2413211"/>
                <a:gd name="connsiteY356" fmla="*/ 457392 h 2789887"/>
                <a:gd name="connsiteX357" fmla="*/ 1715739 w 2413211"/>
                <a:gd name="connsiteY357" fmla="*/ 465671 h 2789887"/>
                <a:gd name="connsiteX358" fmla="*/ 1719879 w 2413211"/>
                <a:gd name="connsiteY358" fmla="*/ 473950 h 2789887"/>
                <a:gd name="connsiteX359" fmla="*/ 1773689 w 2413211"/>
                <a:gd name="connsiteY359" fmla="*/ 473950 h 2789887"/>
                <a:gd name="connsiteX360" fmla="*/ 1779898 w 2413211"/>
                <a:gd name="connsiteY360" fmla="*/ 469810 h 2789887"/>
                <a:gd name="connsiteX361" fmla="*/ 1827500 w 2413211"/>
                <a:gd name="connsiteY361" fmla="*/ 469810 h 2789887"/>
                <a:gd name="connsiteX362" fmla="*/ 1829570 w 2413211"/>
                <a:gd name="connsiteY362" fmla="*/ 461532 h 2789887"/>
                <a:gd name="connsiteX363" fmla="*/ 1974445 w 2413211"/>
                <a:gd name="connsiteY363" fmla="*/ 461532 h 2789887"/>
                <a:gd name="connsiteX364" fmla="*/ 1976660 w 2413211"/>
                <a:gd name="connsiteY364" fmla="*/ 466520 h 2789887"/>
                <a:gd name="connsiteX365" fmla="*/ 1997212 w 2413211"/>
                <a:gd name="connsiteY365" fmla="*/ 471880 h 2789887"/>
                <a:gd name="connsiteX366" fmla="*/ 2024117 w 2413211"/>
                <a:gd name="connsiteY366" fmla="*/ 473950 h 2789887"/>
                <a:gd name="connsiteX367" fmla="*/ 2065510 w 2413211"/>
                <a:gd name="connsiteY367" fmla="*/ 498785 h 2789887"/>
                <a:gd name="connsiteX368" fmla="*/ 2090346 w 2413211"/>
                <a:gd name="connsiteY368" fmla="*/ 519482 h 2789887"/>
                <a:gd name="connsiteX369" fmla="*/ 2100694 w 2413211"/>
                <a:gd name="connsiteY369" fmla="*/ 521552 h 2789887"/>
                <a:gd name="connsiteX370" fmla="*/ 2125530 w 2413211"/>
                <a:gd name="connsiteY370" fmla="*/ 556736 h 2789887"/>
                <a:gd name="connsiteX371" fmla="*/ 2142087 w 2413211"/>
                <a:gd name="connsiteY371" fmla="*/ 575362 h 2789887"/>
                <a:gd name="connsiteX372" fmla="*/ 2160714 w 2413211"/>
                <a:gd name="connsiteY372" fmla="*/ 612616 h 2789887"/>
                <a:gd name="connsiteX373" fmla="*/ 2160714 w 2413211"/>
                <a:gd name="connsiteY373" fmla="*/ 670566 h 2789887"/>
                <a:gd name="connsiteX374" fmla="*/ 2150366 w 2413211"/>
                <a:gd name="connsiteY374" fmla="*/ 711959 h 2789887"/>
                <a:gd name="connsiteX375" fmla="*/ 2111042 w 2413211"/>
                <a:gd name="connsiteY375" fmla="*/ 815442 h 2789887"/>
                <a:gd name="connsiteX376" fmla="*/ 2096555 w 2413211"/>
                <a:gd name="connsiteY376" fmla="*/ 850626 h 2789887"/>
                <a:gd name="connsiteX377" fmla="*/ 2082067 w 2413211"/>
                <a:gd name="connsiteY377" fmla="*/ 863044 h 2789887"/>
                <a:gd name="connsiteX378" fmla="*/ 2075858 w 2413211"/>
                <a:gd name="connsiteY378" fmla="*/ 877531 h 2789887"/>
                <a:gd name="connsiteX379" fmla="*/ 2055162 w 2413211"/>
                <a:gd name="connsiteY379" fmla="*/ 902367 h 2789887"/>
                <a:gd name="connsiteX380" fmla="*/ 2024117 w 2413211"/>
                <a:gd name="connsiteY380" fmla="*/ 966526 h 2789887"/>
                <a:gd name="connsiteX381" fmla="*/ 2011699 w 2413211"/>
                <a:gd name="connsiteY381" fmla="*/ 976874 h 2789887"/>
                <a:gd name="connsiteX382" fmla="*/ 1991003 w 2413211"/>
                <a:gd name="connsiteY382" fmla="*/ 1005849 h 2789887"/>
                <a:gd name="connsiteX383" fmla="*/ 1991003 w 2413211"/>
                <a:gd name="connsiteY383" fmla="*/ 1018267 h 2789887"/>
                <a:gd name="connsiteX384" fmla="*/ 2096555 w 2413211"/>
                <a:gd name="connsiteY384" fmla="*/ 1018267 h 2789887"/>
                <a:gd name="connsiteX385" fmla="*/ 2150366 w 2413211"/>
                <a:gd name="connsiteY385" fmla="*/ 1041034 h 2789887"/>
                <a:gd name="connsiteX386" fmla="*/ 2164853 w 2413211"/>
                <a:gd name="connsiteY386" fmla="*/ 1057591 h 2789887"/>
                <a:gd name="connsiteX387" fmla="*/ 2177271 w 2413211"/>
                <a:gd name="connsiteY387" fmla="*/ 1061730 h 2789887"/>
                <a:gd name="connsiteX388" fmla="*/ 2191759 w 2413211"/>
                <a:gd name="connsiteY388" fmla="*/ 1086566 h 2789887"/>
                <a:gd name="connsiteX389" fmla="*/ 2191759 w 2413211"/>
                <a:gd name="connsiteY389" fmla="*/ 1130028 h 2789887"/>
                <a:gd name="connsiteX390" fmla="*/ 2179341 w 2413211"/>
                <a:gd name="connsiteY390" fmla="*/ 1161073 h 2789887"/>
                <a:gd name="connsiteX391" fmla="*/ 2135878 w 2413211"/>
                <a:gd name="connsiteY391" fmla="*/ 1223163 h 2789887"/>
                <a:gd name="connsiteX392" fmla="*/ 2053092 w 2413211"/>
                <a:gd name="connsiteY392" fmla="*/ 1332854 h 2789887"/>
                <a:gd name="connsiteX393" fmla="*/ 2057231 w 2413211"/>
                <a:gd name="connsiteY393" fmla="*/ 1363899 h 2789887"/>
                <a:gd name="connsiteX394" fmla="*/ 2090346 w 2413211"/>
                <a:gd name="connsiteY394" fmla="*/ 1403222 h 2789887"/>
                <a:gd name="connsiteX395" fmla="*/ 2106903 w 2413211"/>
                <a:gd name="connsiteY395" fmla="*/ 1454963 h 2789887"/>
                <a:gd name="connsiteX396" fmla="*/ 2133808 w 2413211"/>
                <a:gd name="connsiteY396" fmla="*/ 1490147 h 2789887"/>
                <a:gd name="connsiteX397" fmla="*/ 2133808 w 2413211"/>
                <a:gd name="connsiteY397" fmla="*/ 1568794 h 2789887"/>
                <a:gd name="connsiteX398" fmla="*/ 2137948 w 2413211"/>
                <a:gd name="connsiteY398" fmla="*/ 1610187 h 2789887"/>
                <a:gd name="connsiteX399" fmla="*/ 2142087 w 2413211"/>
                <a:gd name="connsiteY399" fmla="*/ 1614326 h 2789887"/>
                <a:gd name="connsiteX400" fmla="*/ 2144157 w 2413211"/>
                <a:gd name="connsiteY400" fmla="*/ 1635023 h 2789887"/>
                <a:gd name="connsiteX401" fmla="*/ 2148296 w 2413211"/>
                <a:gd name="connsiteY401" fmla="*/ 1639162 h 2789887"/>
                <a:gd name="connsiteX402" fmla="*/ 2154505 w 2413211"/>
                <a:gd name="connsiteY402" fmla="*/ 1688834 h 2789887"/>
                <a:gd name="connsiteX403" fmla="*/ 2162784 w 2413211"/>
                <a:gd name="connsiteY403" fmla="*/ 1703321 h 2789887"/>
                <a:gd name="connsiteX404" fmla="*/ 2179341 w 2413211"/>
                <a:gd name="connsiteY404" fmla="*/ 1705391 h 2789887"/>
                <a:gd name="connsiteX405" fmla="*/ 2214525 w 2413211"/>
                <a:gd name="connsiteY405" fmla="*/ 1713670 h 2789887"/>
                <a:gd name="connsiteX406" fmla="*/ 2237291 w 2413211"/>
                <a:gd name="connsiteY406" fmla="*/ 1724018 h 2789887"/>
                <a:gd name="connsiteX407" fmla="*/ 2266266 w 2413211"/>
                <a:gd name="connsiteY407" fmla="*/ 1781968 h 2789887"/>
                <a:gd name="connsiteX408" fmla="*/ 2255918 w 2413211"/>
                <a:gd name="connsiteY408" fmla="*/ 1798525 h 2789887"/>
                <a:gd name="connsiteX409" fmla="*/ 2249709 w 2413211"/>
                <a:gd name="connsiteY409" fmla="*/ 1817152 h 2789887"/>
                <a:gd name="connsiteX410" fmla="*/ 2200037 w 2413211"/>
                <a:gd name="connsiteY410" fmla="*/ 1852336 h 2789887"/>
                <a:gd name="connsiteX411" fmla="*/ 2200037 w 2413211"/>
                <a:gd name="connsiteY411" fmla="*/ 1895799 h 2789887"/>
                <a:gd name="connsiteX412" fmla="*/ 2204177 w 2413211"/>
                <a:gd name="connsiteY412" fmla="*/ 1904077 h 2789887"/>
                <a:gd name="connsiteX413" fmla="*/ 2200037 w 2413211"/>
                <a:gd name="connsiteY413" fmla="*/ 1920634 h 2789887"/>
                <a:gd name="connsiteX414" fmla="*/ 2204177 w 2413211"/>
                <a:gd name="connsiteY414" fmla="*/ 1937192 h 2789887"/>
                <a:gd name="connsiteX415" fmla="*/ 2204177 w 2413211"/>
                <a:gd name="connsiteY415" fmla="*/ 2104833 h 2789887"/>
                <a:gd name="connsiteX416" fmla="*/ 2226943 w 2413211"/>
                <a:gd name="connsiteY416" fmla="*/ 2104833 h 2789887"/>
                <a:gd name="connsiteX417" fmla="*/ 2365609 w 2413211"/>
                <a:gd name="connsiteY417" fmla="*/ 2040674 h 2789887"/>
                <a:gd name="connsiteX418" fmla="*/ 2407002 w 2413211"/>
                <a:gd name="connsiteY418" fmla="*/ 2011699 h 2789887"/>
                <a:gd name="connsiteX419" fmla="*/ 2413211 w 2413211"/>
                <a:gd name="connsiteY419" fmla="*/ 2011699 h 2789887"/>
                <a:gd name="connsiteX420" fmla="*/ 2413211 w 2413211"/>
                <a:gd name="connsiteY420" fmla="*/ 2053092 h 2789887"/>
                <a:gd name="connsiteX421" fmla="*/ 2386306 w 2413211"/>
                <a:gd name="connsiteY421" fmla="*/ 2071719 h 2789887"/>
                <a:gd name="connsiteX422" fmla="*/ 2338704 w 2413211"/>
                <a:gd name="connsiteY422" fmla="*/ 2098624 h 2789887"/>
                <a:gd name="connsiteX423" fmla="*/ 2297311 w 2413211"/>
                <a:gd name="connsiteY423" fmla="*/ 2142087 h 2789887"/>
                <a:gd name="connsiteX424" fmla="*/ 2286963 w 2413211"/>
                <a:gd name="connsiteY424" fmla="*/ 2146226 h 2789887"/>
                <a:gd name="connsiteX425" fmla="*/ 2262127 w 2413211"/>
                <a:gd name="connsiteY425" fmla="*/ 2171062 h 2789887"/>
                <a:gd name="connsiteX426" fmla="*/ 2222803 w 2413211"/>
                <a:gd name="connsiteY426" fmla="*/ 2195898 h 2789887"/>
                <a:gd name="connsiteX427" fmla="*/ 2214525 w 2413211"/>
                <a:gd name="connsiteY427" fmla="*/ 2222803 h 2789887"/>
                <a:gd name="connsiteX428" fmla="*/ 2212455 w 2413211"/>
                <a:gd name="connsiteY428" fmla="*/ 2226943 h 2789887"/>
                <a:gd name="connsiteX429" fmla="*/ 2212455 w 2413211"/>
                <a:gd name="connsiteY429" fmla="*/ 2272475 h 2789887"/>
                <a:gd name="connsiteX430" fmla="*/ 2204177 w 2413211"/>
                <a:gd name="connsiteY430" fmla="*/ 2278684 h 2789887"/>
                <a:gd name="connsiteX431" fmla="*/ 2204177 w 2413211"/>
                <a:gd name="connsiteY431" fmla="*/ 2346982 h 2789887"/>
                <a:gd name="connsiteX432" fmla="*/ 2200037 w 2413211"/>
                <a:gd name="connsiteY432" fmla="*/ 2353191 h 2789887"/>
                <a:gd name="connsiteX433" fmla="*/ 2200037 w 2413211"/>
                <a:gd name="connsiteY433" fmla="*/ 2429768 h 2789887"/>
                <a:gd name="connsiteX434" fmla="*/ 2191759 w 2413211"/>
                <a:gd name="connsiteY434" fmla="*/ 2435977 h 2789887"/>
                <a:gd name="connsiteX435" fmla="*/ 2191759 w 2413211"/>
                <a:gd name="connsiteY435" fmla="*/ 2489788 h 2789887"/>
                <a:gd name="connsiteX436" fmla="*/ 2181410 w 2413211"/>
                <a:gd name="connsiteY436" fmla="*/ 2524972 h 2789887"/>
                <a:gd name="connsiteX437" fmla="*/ 2181410 w 2413211"/>
                <a:gd name="connsiteY437" fmla="*/ 2570504 h 2789887"/>
                <a:gd name="connsiteX438" fmla="*/ 2175201 w 2413211"/>
                <a:gd name="connsiteY438" fmla="*/ 2605688 h 2789887"/>
                <a:gd name="connsiteX439" fmla="*/ 2168993 w 2413211"/>
                <a:gd name="connsiteY439" fmla="*/ 2613967 h 2789887"/>
                <a:gd name="connsiteX440" fmla="*/ 2166923 w 2413211"/>
                <a:gd name="connsiteY440" fmla="*/ 2630524 h 2789887"/>
                <a:gd name="connsiteX441" fmla="*/ 2150366 w 2413211"/>
                <a:gd name="connsiteY441" fmla="*/ 2678126 h 2789887"/>
                <a:gd name="connsiteX442" fmla="*/ 2131739 w 2413211"/>
                <a:gd name="connsiteY442" fmla="*/ 2700892 h 2789887"/>
                <a:gd name="connsiteX443" fmla="*/ 2117251 w 2413211"/>
                <a:gd name="connsiteY443" fmla="*/ 2725728 h 2789887"/>
                <a:gd name="connsiteX444" fmla="*/ 2106903 w 2413211"/>
                <a:gd name="connsiteY444" fmla="*/ 2729867 h 2789887"/>
                <a:gd name="connsiteX445" fmla="*/ 2067580 w 2413211"/>
                <a:gd name="connsiteY445" fmla="*/ 2775400 h 2789887"/>
                <a:gd name="connsiteX446" fmla="*/ 2034465 w 2413211"/>
                <a:gd name="connsiteY446" fmla="*/ 2775400 h 2789887"/>
                <a:gd name="connsiteX447" fmla="*/ 2024117 w 2413211"/>
                <a:gd name="connsiteY447" fmla="*/ 2787817 h 2789887"/>
                <a:gd name="connsiteX448" fmla="*/ 2015838 w 2413211"/>
                <a:gd name="connsiteY448" fmla="*/ 2789887 h 2789887"/>
                <a:gd name="connsiteX449" fmla="*/ 2001351 w 2413211"/>
                <a:gd name="connsiteY449" fmla="*/ 2781609 h 2789887"/>
                <a:gd name="connsiteX450" fmla="*/ 1972376 w 2413211"/>
                <a:gd name="connsiteY450" fmla="*/ 2769191 h 2789887"/>
                <a:gd name="connsiteX451" fmla="*/ 1941331 w 2413211"/>
                <a:gd name="connsiteY451" fmla="*/ 2740216 h 2789887"/>
                <a:gd name="connsiteX452" fmla="*/ 1945470 w 2413211"/>
                <a:gd name="connsiteY452" fmla="*/ 2719519 h 2789887"/>
                <a:gd name="connsiteX453" fmla="*/ 1941331 w 2413211"/>
                <a:gd name="connsiteY453" fmla="*/ 2705032 h 2789887"/>
                <a:gd name="connsiteX454" fmla="*/ 1941331 w 2413211"/>
                <a:gd name="connsiteY454" fmla="*/ 2636733 h 2789887"/>
                <a:gd name="connsiteX455" fmla="*/ 1949610 w 2413211"/>
                <a:gd name="connsiteY455" fmla="*/ 2630524 h 2789887"/>
                <a:gd name="connsiteX456" fmla="*/ 1949610 w 2413211"/>
                <a:gd name="connsiteY456" fmla="*/ 2558086 h 2789887"/>
                <a:gd name="connsiteX457" fmla="*/ 1962028 w 2413211"/>
                <a:gd name="connsiteY457" fmla="*/ 2549808 h 2789887"/>
                <a:gd name="connsiteX458" fmla="*/ 1962028 w 2413211"/>
                <a:gd name="connsiteY458" fmla="*/ 2485649 h 2789887"/>
                <a:gd name="connsiteX459" fmla="*/ 1966167 w 2413211"/>
                <a:gd name="connsiteY459" fmla="*/ 2481509 h 2789887"/>
                <a:gd name="connsiteX460" fmla="*/ 1966167 w 2413211"/>
                <a:gd name="connsiteY460" fmla="*/ 2351122 h 2789887"/>
                <a:gd name="connsiteX461" fmla="*/ 1914426 w 2413211"/>
                <a:gd name="connsiteY461" fmla="*/ 2380097 h 2789887"/>
                <a:gd name="connsiteX462" fmla="*/ 1852336 w 2413211"/>
                <a:gd name="connsiteY462" fmla="*/ 2415281 h 2789887"/>
                <a:gd name="connsiteX463" fmla="*/ 1819222 w 2413211"/>
                <a:gd name="connsiteY463" fmla="*/ 2427699 h 2789887"/>
                <a:gd name="connsiteX464" fmla="*/ 1773689 w 2413211"/>
                <a:gd name="connsiteY464" fmla="*/ 2450465 h 2789887"/>
                <a:gd name="connsiteX465" fmla="*/ 1661928 w 2413211"/>
                <a:gd name="connsiteY465" fmla="*/ 2483579 h 2789887"/>
                <a:gd name="connsiteX466" fmla="*/ 1657789 w 2413211"/>
                <a:gd name="connsiteY466" fmla="*/ 2489788 h 2789887"/>
                <a:gd name="connsiteX467" fmla="*/ 1593630 w 2413211"/>
                <a:gd name="connsiteY467" fmla="*/ 2506345 h 2789887"/>
                <a:gd name="connsiteX468" fmla="*/ 1529471 w 2413211"/>
                <a:gd name="connsiteY468" fmla="*/ 2506345 h 2789887"/>
                <a:gd name="connsiteX469" fmla="*/ 1514983 w 2413211"/>
                <a:gd name="connsiteY469" fmla="*/ 2491858 h 2789887"/>
                <a:gd name="connsiteX470" fmla="*/ 1514983 w 2413211"/>
                <a:gd name="connsiteY470" fmla="*/ 2462883 h 2789887"/>
                <a:gd name="connsiteX471" fmla="*/ 1510844 w 2413211"/>
                <a:gd name="connsiteY471" fmla="*/ 2456674 h 2789887"/>
                <a:gd name="connsiteX472" fmla="*/ 1510844 w 2413211"/>
                <a:gd name="connsiteY472" fmla="*/ 2400793 h 2789887"/>
                <a:gd name="connsiteX473" fmla="*/ 1531540 w 2413211"/>
                <a:gd name="connsiteY473" fmla="*/ 2346982 h 2789887"/>
                <a:gd name="connsiteX474" fmla="*/ 1550167 w 2413211"/>
                <a:gd name="connsiteY474" fmla="*/ 2320077 h 2789887"/>
                <a:gd name="connsiteX475" fmla="*/ 1550167 w 2413211"/>
                <a:gd name="connsiteY475" fmla="*/ 2301450 h 2789887"/>
                <a:gd name="connsiteX476" fmla="*/ 1562585 w 2413211"/>
                <a:gd name="connsiteY476" fmla="*/ 2272475 h 2789887"/>
                <a:gd name="connsiteX477" fmla="*/ 1579142 w 2413211"/>
                <a:gd name="connsiteY477" fmla="*/ 2270405 h 2789887"/>
                <a:gd name="connsiteX478" fmla="*/ 1585351 w 2413211"/>
                <a:gd name="connsiteY478" fmla="*/ 2260057 h 2789887"/>
                <a:gd name="connsiteX479" fmla="*/ 1618466 w 2413211"/>
                <a:gd name="connsiteY479" fmla="*/ 2257987 h 2789887"/>
                <a:gd name="connsiteX480" fmla="*/ 1626744 w 2413211"/>
                <a:gd name="connsiteY480" fmla="*/ 2245569 h 2789887"/>
                <a:gd name="connsiteX481" fmla="*/ 1649510 w 2413211"/>
                <a:gd name="connsiteY481" fmla="*/ 2220734 h 2789887"/>
                <a:gd name="connsiteX482" fmla="*/ 1657789 w 2413211"/>
                <a:gd name="connsiteY482" fmla="*/ 2218664 h 2789887"/>
                <a:gd name="connsiteX483" fmla="*/ 1661928 w 2413211"/>
                <a:gd name="connsiteY483" fmla="*/ 2210385 h 2789887"/>
                <a:gd name="connsiteX484" fmla="*/ 1721948 w 2413211"/>
                <a:gd name="connsiteY484" fmla="*/ 2154505 h 2789887"/>
                <a:gd name="connsiteX485" fmla="*/ 1750923 w 2413211"/>
                <a:gd name="connsiteY485" fmla="*/ 2129669 h 2789887"/>
                <a:gd name="connsiteX486" fmla="*/ 1755063 w 2413211"/>
                <a:gd name="connsiteY486" fmla="*/ 2119321 h 2789887"/>
                <a:gd name="connsiteX487" fmla="*/ 1817152 w 2413211"/>
                <a:gd name="connsiteY487" fmla="*/ 2065510 h 2789887"/>
                <a:gd name="connsiteX488" fmla="*/ 1839918 w 2413211"/>
                <a:gd name="connsiteY488" fmla="*/ 2053092 h 2789887"/>
                <a:gd name="connsiteX489" fmla="*/ 1860615 w 2413211"/>
                <a:gd name="connsiteY489" fmla="*/ 2026187 h 2789887"/>
                <a:gd name="connsiteX490" fmla="*/ 1883381 w 2413211"/>
                <a:gd name="connsiteY490" fmla="*/ 2009629 h 2789887"/>
                <a:gd name="connsiteX491" fmla="*/ 1930983 w 2413211"/>
                <a:gd name="connsiteY491" fmla="*/ 1962027 h 2789887"/>
                <a:gd name="connsiteX492" fmla="*/ 1943401 w 2413211"/>
                <a:gd name="connsiteY492" fmla="*/ 1955818 h 2789887"/>
                <a:gd name="connsiteX493" fmla="*/ 1991003 w 2413211"/>
                <a:gd name="connsiteY493" fmla="*/ 1910286 h 2789887"/>
                <a:gd name="connsiteX494" fmla="*/ 2003421 w 2413211"/>
                <a:gd name="connsiteY494" fmla="*/ 1906147 h 2789887"/>
                <a:gd name="connsiteX495" fmla="*/ 2026187 w 2413211"/>
                <a:gd name="connsiteY495" fmla="*/ 1868893 h 2789887"/>
                <a:gd name="connsiteX496" fmla="*/ 2011699 w 2413211"/>
                <a:gd name="connsiteY496" fmla="*/ 1858545 h 2789887"/>
                <a:gd name="connsiteX497" fmla="*/ 1995142 w 2413211"/>
                <a:gd name="connsiteY497" fmla="*/ 1868893 h 2789887"/>
                <a:gd name="connsiteX498" fmla="*/ 1935122 w 2413211"/>
                <a:gd name="connsiteY498" fmla="*/ 1889590 h 2789887"/>
                <a:gd name="connsiteX499" fmla="*/ 1887520 w 2413211"/>
                <a:gd name="connsiteY499" fmla="*/ 1914425 h 2789887"/>
                <a:gd name="connsiteX500" fmla="*/ 1858545 w 2413211"/>
                <a:gd name="connsiteY500" fmla="*/ 1920634 h 2789887"/>
                <a:gd name="connsiteX501" fmla="*/ 1829570 w 2413211"/>
                <a:gd name="connsiteY501" fmla="*/ 1928913 h 2789887"/>
                <a:gd name="connsiteX502" fmla="*/ 1750923 w 2413211"/>
                <a:gd name="connsiteY502" fmla="*/ 1951679 h 2789887"/>
                <a:gd name="connsiteX503" fmla="*/ 1713670 w 2413211"/>
                <a:gd name="connsiteY503" fmla="*/ 1970306 h 2789887"/>
                <a:gd name="connsiteX504" fmla="*/ 1676416 w 2413211"/>
                <a:gd name="connsiteY504" fmla="*/ 1970306 h 2789887"/>
                <a:gd name="connsiteX505" fmla="*/ 1657789 w 2413211"/>
                <a:gd name="connsiteY505" fmla="*/ 1918565 h 2789887"/>
                <a:gd name="connsiteX506" fmla="*/ 1666068 w 2413211"/>
                <a:gd name="connsiteY506" fmla="*/ 1891659 h 2789887"/>
                <a:gd name="connsiteX507" fmla="*/ 1661928 w 2413211"/>
                <a:gd name="connsiteY507" fmla="*/ 1870963 h 2789887"/>
                <a:gd name="connsiteX508" fmla="*/ 1661928 w 2413211"/>
                <a:gd name="connsiteY508" fmla="*/ 1866824 h 2789887"/>
                <a:gd name="connsiteX509" fmla="*/ 1670207 w 2413211"/>
                <a:gd name="connsiteY509" fmla="*/ 1854406 h 2789887"/>
                <a:gd name="connsiteX510" fmla="*/ 1670207 w 2413211"/>
                <a:gd name="connsiteY510" fmla="*/ 1850266 h 2789887"/>
                <a:gd name="connsiteX511" fmla="*/ 1670207 w 2413211"/>
                <a:gd name="connsiteY511" fmla="*/ 1829570 h 2789887"/>
                <a:gd name="connsiteX512" fmla="*/ 1688834 w 2413211"/>
                <a:gd name="connsiteY512" fmla="*/ 1806804 h 2789887"/>
                <a:gd name="connsiteX513" fmla="*/ 1690903 w 2413211"/>
                <a:gd name="connsiteY513" fmla="*/ 1796455 h 2789887"/>
                <a:gd name="connsiteX514" fmla="*/ 1748854 w 2413211"/>
                <a:gd name="connsiteY514" fmla="*/ 1752993 h 2789887"/>
                <a:gd name="connsiteX515" fmla="*/ 1784038 w 2413211"/>
                <a:gd name="connsiteY515" fmla="*/ 1713670 h 2789887"/>
                <a:gd name="connsiteX516" fmla="*/ 1796456 w 2413211"/>
                <a:gd name="connsiteY516" fmla="*/ 1711600 h 2789887"/>
                <a:gd name="connsiteX517" fmla="*/ 1864754 w 2413211"/>
                <a:gd name="connsiteY517" fmla="*/ 1639162 h 2789887"/>
                <a:gd name="connsiteX518" fmla="*/ 1858545 w 2413211"/>
                <a:gd name="connsiteY518" fmla="*/ 1637093 h 2789887"/>
                <a:gd name="connsiteX519" fmla="*/ 1846127 w 2413211"/>
                <a:gd name="connsiteY519" fmla="*/ 1639162 h 2789887"/>
                <a:gd name="connsiteX520" fmla="*/ 1817152 w 2413211"/>
                <a:gd name="connsiteY520" fmla="*/ 1655719 h 2789887"/>
                <a:gd name="connsiteX521" fmla="*/ 1792316 w 2413211"/>
                <a:gd name="connsiteY521" fmla="*/ 1661928 h 2789887"/>
                <a:gd name="connsiteX522" fmla="*/ 1767481 w 2413211"/>
                <a:gd name="connsiteY522" fmla="*/ 1678485 h 2789887"/>
                <a:gd name="connsiteX523" fmla="*/ 1670207 w 2413211"/>
                <a:gd name="connsiteY523" fmla="*/ 1707461 h 2789887"/>
                <a:gd name="connsiteX524" fmla="*/ 1626744 w 2413211"/>
                <a:gd name="connsiteY524" fmla="*/ 1684694 h 2789887"/>
                <a:gd name="connsiteX525" fmla="*/ 1624675 w 2413211"/>
                <a:gd name="connsiteY525" fmla="*/ 1626744 h 2789887"/>
                <a:gd name="connsiteX526" fmla="*/ 1635023 w 2413211"/>
                <a:gd name="connsiteY526" fmla="*/ 1603978 h 2789887"/>
                <a:gd name="connsiteX527" fmla="*/ 1651580 w 2413211"/>
                <a:gd name="connsiteY527" fmla="*/ 1579142 h 2789887"/>
                <a:gd name="connsiteX528" fmla="*/ 1666068 w 2413211"/>
                <a:gd name="connsiteY528" fmla="*/ 1568794 h 2789887"/>
                <a:gd name="connsiteX529" fmla="*/ 1724018 w 2413211"/>
                <a:gd name="connsiteY529" fmla="*/ 1508774 h 2789887"/>
                <a:gd name="connsiteX530" fmla="*/ 1765411 w 2413211"/>
                <a:gd name="connsiteY530" fmla="*/ 1461172 h 2789887"/>
                <a:gd name="connsiteX531" fmla="*/ 1790247 w 2413211"/>
                <a:gd name="connsiteY531" fmla="*/ 1425988 h 2789887"/>
                <a:gd name="connsiteX532" fmla="*/ 1796456 w 2413211"/>
                <a:gd name="connsiteY532" fmla="*/ 1423919 h 2789887"/>
                <a:gd name="connsiteX533" fmla="*/ 1841988 w 2413211"/>
                <a:gd name="connsiteY533" fmla="*/ 1374247 h 2789887"/>
                <a:gd name="connsiteX534" fmla="*/ 1850266 w 2413211"/>
                <a:gd name="connsiteY534" fmla="*/ 1359760 h 2789887"/>
                <a:gd name="connsiteX535" fmla="*/ 1902008 w 2413211"/>
                <a:gd name="connsiteY535" fmla="*/ 1312158 h 2789887"/>
                <a:gd name="connsiteX536" fmla="*/ 1935122 w 2413211"/>
                <a:gd name="connsiteY536" fmla="*/ 1270765 h 2789887"/>
                <a:gd name="connsiteX537" fmla="*/ 1937192 w 2413211"/>
                <a:gd name="connsiteY537" fmla="*/ 1262486 h 2789887"/>
                <a:gd name="connsiteX538" fmla="*/ 1970306 w 2413211"/>
                <a:gd name="connsiteY538" fmla="*/ 1233511 h 2789887"/>
                <a:gd name="connsiteX539" fmla="*/ 1972376 w 2413211"/>
                <a:gd name="connsiteY539" fmla="*/ 1223163 h 2789887"/>
                <a:gd name="connsiteX540" fmla="*/ 1997212 w 2413211"/>
                <a:gd name="connsiteY540" fmla="*/ 1196257 h 2789887"/>
                <a:gd name="connsiteX541" fmla="*/ 2001351 w 2413211"/>
                <a:gd name="connsiteY541" fmla="*/ 1185909 h 2789887"/>
                <a:gd name="connsiteX542" fmla="*/ 2022047 w 2413211"/>
                <a:gd name="connsiteY542" fmla="*/ 1165213 h 2789887"/>
                <a:gd name="connsiteX543" fmla="*/ 2046883 w 2413211"/>
                <a:gd name="connsiteY543" fmla="*/ 1117611 h 2789887"/>
                <a:gd name="connsiteX544" fmla="*/ 2017908 w 2413211"/>
                <a:gd name="connsiteY544" fmla="*/ 1105193 h 2789887"/>
                <a:gd name="connsiteX545" fmla="*/ 2003421 w 2413211"/>
                <a:gd name="connsiteY545" fmla="*/ 1105193 h 2789887"/>
                <a:gd name="connsiteX546" fmla="*/ 1997212 w 2413211"/>
                <a:gd name="connsiteY546" fmla="*/ 1109332 h 2789887"/>
                <a:gd name="connsiteX547" fmla="*/ 1939261 w 2413211"/>
                <a:gd name="connsiteY547" fmla="*/ 1109332 h 2789887"/>
                <a:gd name="connsiteX548" fmla="*/ 1904077 w 2413211"/>
                <a:gd name="connsiteY548" fmla="*/ 1121750 h 2789887"/>
                <a:gd name="connsiteX549" fmla="*/ 1862684 w 2413211"/>
                <a:gd name="connsiteY549" fmla="*/ 1163143 h 2789887"/>
                <a:gd name="connsiteX550" fmla="*/ 1796456 w 2413211"/>
                <a:gd name="connsiteY550" fmla="*/ 1241790 h 2789887"/>
                <a:gd name="connsiteX551" fmla="*/ 1790247 w 2413211"/>
                <a:gd name="connsiteY551" fmla="*/ 1243859 h 2789887"/>
                <a:gd name="connsiteX552" fmla="*/ 1746784 w 2413211"/>
                <a:gd name="connsiteY552" fmla="*/ 1287322 h 2789887"/>
                <a:gd name="connsiteX553" fmla="*/ 1744714 w 2413211"/>
                <a:gd name="connsiteY553" fmla="*/ 1299740 h 2789887"/>
                <a:gd name="connsiteX554" fmla="*/ 1717809 w 2413211"/>
                <a:gd name="connsiteY554" fmla="*/ 1324575 h 2789887"/>
                <a:gd name="connsiteX555" fmla="*/ 1674346 w 2413211"/>
                <a:gd name="connsiteY555" fmla="*/ 1378386 h 2789887"/>
                <a:gd name="connsiteX556" fmla="*/ 1614326 w 2413211"/>
                <a:gd name="connsiteY556" fmla="*/ 1428058 h 2789887"/>
                <a:gd name="connsiteX557" fmla="*/ 1572933 w 2413211"/>
                <a:gd name="connsiteY557" fmla="*/ 1471521 h 2789887"/>
                <a:gd name="connsiteX558" fmla="*/ 1558446 w 2413211"/>
                <a:gd name="connsiteY558" fmla="*/ 1475660 h 2789887"/>
                <a:gd name="connsiteX559" fmla="*/ 1546028 w 2413211"/>
                <a:gd name="connsiteY559" fmla="*/ 1490147 h 2789887"/>
                <a:gd name="connsiteX560" fmla="*/ 1535680 w 2413211"/>
                <a:gd name="connsiteY560" fmla="*/ 1494287 h 2789887"/>
                <a:gd name="connsiteX561" fmla="*/ 1502565 w 2413211"/>
                <a:gd name="connsiteY561" fmla="*/ 1527401 h 2789887"/>
                <a:gd name="connsiteX562" fmla="*/ 1370108 w 2413211"/>
                <a:gd name="connsiteY562" fmla="*/ 1628814 h 2789887"/>
                <a:gd name="connsiteX563" fmla="*/ 1316297 w 2413211"/>
                <a:gd name="connsiteY563" fmla="*/ 1659859 h 2789887"/>
                <a:gd name="connsiteX564" fmla="*/ 1216954 w 2413211"/>
                <a:gd name="connsiteY564" fmla="*/ 1719878 h 2789887"/>
                <a:gd name="connsiteX565" fmla="*/ 1196257 w 2413211"/>
                <a:gd name="connsiteY565" fmla="*/ 1721948 h 2789887"/>
                <a:gd name="connsiteX566" fmla="*/ 1192118 w 2413211"/>
                <a:gd name="connsiteY566" fmla="*/ 1726087 h 2789887"/>
                <a:gd name="connsiteX567" fmla="*/ 1179700 w 2413211"/>
                <a:gd name="connsiteY567" fmla="*/ 1728157 h 2789887"/>
                <a:gd name="connsiteX568" fmla="*/ 1173491 w 2413211"/>
                <a:gd name="connsiteY568" fmla="*/ 1732296 h 2789887"/>
                <a:gd name="connsiteX569" fmla="*/ 1121750 w 2413211"/>
                <a:gd name="connsiteY569" fmla="*/ 1738505 h 2789887"/>
                <a:gd name="connsiteX570" fmla="*/ 1117611 w 2413211"/>
                <a:gd name="connsiteY570" fmla="*/ 1748854 h 2789887"/>
                <a:gd name="connsiteX571" fmla="*/ 1057591 w 2413211"/>
                <a:gd name="connsiteY571" fmla="*/ 1748854 h 2789887"/>
                <a:gd name="connsiteX572" fmla="*/ 1041034 w 2413211"/>
                <a:gd name="connsiteY572" fmla="*/ 1757132 h 2789887"/>
                <a:gd name="connsiteX573" fmla="*/ 1018267 w 2413211"/>
                <a:gd name="connsiteY573" fmla="*/ 1746784 h 2789887"/>
                <a:gd name="connsiteX574" fmla="*/ 1018267 w 2413211"/>
                <a:gd name="connsiteY574" fmla="*/ 1705391 h 2789887"/>
                <a:gd name="connsiteX575" fmla="*/ 1022407 w 2413211"/>
                <a:gd name="connsiteY575" fmla="*/ 1686764 h 2789887"/>
                <a:gd name="connsiteX576" fmla="*/ 1036894 w 2413211"/>
                <a:gd name="connsiteY576" fmla="*/ 1647441 h 2789887"/>
                <a:gd name="connsiteX577" fmla="*/ 1045173 w 2413211"/>
                <a:gd name="connsiteY577" fmla="*/ 1635023 h 2789887"/>
                <a:gd name="connsiteX578" fmla="*/ 1076218 w 2413211"/>
                <a:gd name="connsiteY578" fmla="*/ 1591560 h 2789887"/>
                <a:gd name="connsiteX579" fmla="*/ 1173491 w 2413211"/>
                <a:gd name="connsiteY579" fmla="*/ 1494287 h 2789887"/>
                <a:gd name="connsiteX580" fmla="*/ 1187979 w 2413211"/>
                <a:gd name="connsiteY580" fmla="*/ 1488078 h 2789887"/>
                <a:gd name="connsiteX581" fmla="*/ 1281113 w 2413211"/>
                <a:gd name="connsiteY581" fmla="*/ 1401153 h 2789887"/>
                <a:gd name="connsiteX582" fmla="*/ 1316297 w 2413211"/>
                <a:gd name="connsiteY582" fmla="*/ 1376317 h 2789887"/>
                <a:gd name="connsiteX583" fmla="*/ 1392874 w 2413211"/>
                <a:gd name="connsiteY583" fmla="*/ 1314227 h 2789887"/>
                <a:gd name="connsiteX584" fmla="*/ 1409431 w 2413211"/>
                <a:gd name="connsiteY584" fmla="*/ 1305949 h 2789887"/>
                <a:gd name="connsiteX585" fmla="*/ 1490148 w 2413211"/>
                <a:gd name="connsiteY585" fmla="*/ 1247998 h 2789887"/>
                <a:gd name="connsiteX586" fmla="*/ 1550167 w 2413211"/>
                <a:gd name="connsiteY586" fmla="*/ 1206605 h 2789887"/>
                <a:gd name="connsiteX587" fmla="*/ 1579142 w 2413211"/>
                <a:gd name="connsiteY587" fmla="*/ 1198327 h 2789887"/>
                <a:gd name="connsiteX588" fmla="*/ 1618466 w 2413211"/>
                <a:gd name="connsiteY588" fmla="*/ 1171421 h 2789887"/>
                <a:gd name="connsiteX589" fmla="*/ 1686764 w 2413211"/>
                <a:gd name="connsiteY589" fmla="*/ 1132098 h 2789887"/>
                <a:gd name="connsiteX590" fmla="*/ 1707461 w 2413211"/>
                <a:gd name="connsiteY590" fmla="*/ 1096914 h 2789887"/>
                <a:gd name="connsiteX591" fmla="*/ 1738505 w 2413211"/>
                <a:gd name="connsiteY591" fmla="*/ 1065869 h 2789887"/>
                <a:gd name="connsiteX592" fmla="*/ 1755063 w 2413211"/>
                <a:gd name="connsiteY592" fmla="*/ 1036894 h 2789887"/>
                <a:gd name="connsiteX593" fmla="*/ 1779898 w 2413211"/>
                <a:gd name="connsiteY593" fmla="*/ 1012058 h 2789887"/>
                <a:gd name="connsiteX594" fmla="*/ 1786107 w 2413211"/>
                <a:gd name="connsiteY594" fmla="*/ 995501 h 2789887"/>
                <a:gd name="connsiteX595" fmla="*/ 1804734 w 2413211"/>
                <a:gd name="connsiteY595" fmla="*/ 981014 h 2789887"/>
                <a:gd name="connsiteX596" fmla="*/ 1844058 w 2413211"/>
                <a:gd name="connsiteY596" fmla="*/ 927203 h 2789887"/>
                <a:gd name="connsiteX597" fmla="*/ 1858545 w 2413211"/>
                <a:gd name="connsiteY597" fmla="*/ 900297 h 2789887"/>
                <a:gd name="connsiteX598" fmla="*/ 1885451 w 2413211"/>
                <a:gd name="connsiteY598" fmla="*/ 865113 h 2789887"/>
                <a:gd name="connsiteX599" fmla="*/ 1935122 w 2413211"/>
                <a:gd name="connsiteY599" fmla="*/ 771979 h 2789887"/>
                <a:gd name="connsiteX600" fmla="*/ 1945470 w 2413211"/>
                <a:gd name="connsiteY600" fmla="*/ 763701 h 2789887"/>
                <a:gd name="connsiteX601" fmla="*/ 1957888 w 2413211"/>
                <a:gd name="connsiteY601" fmla="*/ 745074 h 2789887"/>
                <a:gd name="connsiteX602" fmla="*/ 2011699 w 2413211"/>
                <a:gd name="connsiteY602" fmla="*/ 600198 h 2789887"/>
                <a:gd name="connsiteX603" fmla="*/ 1974445 w 2413211"/>
                <a:gd name="connsiteY603" fmla="*/ 565014 h 2789887"/>
                <a:gd name="connsiteX604" fmla="*/ 1918565 w 2413211"/>
                <a:gd name="connsiteY604" fmla="*/ 565014 h 2789887"/>
                <a:gd name="connsiteX605" fmla="*/ 1897868 w 2413211"/>
                <a:gd name="connsiteY605" fmla="*/ 571223 h 2789887"/>
                <a:gd name="connsiteX606" fmla="*/ 1891659 w 2413211"/>
                <a:gd name="connsiteY606" fmla="*/ 575362 h 2789887"/>
                <a:gd name="connsiteX607" fmla="*/ 1841988 w 2413211"/>
                <a:gd name="connsiteY607" fmla="*/ 579502 h 2789887"/>
                <a:gd name="connsiteX608" fmla="*/ 1835779 w 2413211"/>
                <a:gd name="connsiteY608" fmla="*/ 585711 h 2789887"/>
                <a:gd name="connsiteX609" fmla="*/ 1808873 w 2413211"/>
                <a:gd name="connsiteY609" fmla="*/ 591920 h 2789887"/>
                <a:gd name="connsiteX610" fmla="*/ 1750923 w 2413211"/>
                <a:gd name="connsiteY610" fmla="*/ 600198 h 2789887"/>
                <a:gd name="connsiteX611" fmla="*/ 1744714 w 2413211"/>
                <a:gd name="connsiteY611" fmla="*/ 604338 h 2789887"/>
                <a:gd name="connsiteX612" fmla="*/ 1670207 w 2413211"/>
                <a:gd name="connsiteY612" fmla="*/ 604338 h 2789887"/>
                <a:gd name="connsiteX613" fmla="*/ 1643302 w 2413211"/>
                <a:gd name="connsiteY613" fmla="*/ 598129 h 2789887"/>
                <a:gd name="connsiteX614" fmla="*/ 1620535 w 2413211"/>
                <a:gd name="connsiteY614" fmla="*/ 569154 h 2789887"/>
                <a:gd name="connsiteX615" fmla="*/ 1620535 w 2413211"/>
                <a:gd name="connsiteY615" fmla="*/ 486368 h 2789887"/>
                <a:gd name="connsiteX616" fmla="*/ 1599839 w 2413211"/>
                <a:gd name="connsiteY616" fmla="*/ 457392 h 2789887"/>
                <a:gd name="connsiteX617" fmla="*/ 1608118 w 2413211"/>
                <a:gd name="connsiteY617" fmla="*/ 440835 h 2789887"/>
                <a:gd name="connsiteX618" fmla="*/ 1608118 w 2413211"/>
                <a:gd name="connsiteY618" fmla="*/ 428417 h 2789887"/>
                <a:gd name="connsiteX619" fmla="*/ 1647441 w 2413211"/>
                <a:gd name="connsiteY619" fmla="*/ 341492 h 2789887"/>
                <a:gd name="connsiteX620" fmla="*/ 1657789 w 2413211"/>
                <a:gd name="connsiteY620" fmla="*/ 314587 h 2789887"/>
                <a:gd name="connsiteX621" fmla="*/ 1784038 w 2413211"/>
                <a:gd name="connsiteY621" fmla="*/ 138666 h 2789887"/>
                <a:gd name="connsiteX622" fmla="*/ 1808873 w 2413211"/>
                <a:gd name="connsiteY622" fmla="*/ 117970 h 2789887"/>
                <a:gd name="connsiteX623" fmla="*/ 1813013 w 2413211"/>
                <a:gd name="connsiteY623" fmla="*/ 105552 h 2789887"/>
                <a:gd name="connsiteX624" fmla="*/ 1854406 w 2413211"/>
                <a:gd name="connsiteY624" fmla="*/ 53811 h 2789887"/>
                <a:gd name="connsiteX625" fmla="*/ 1879242 w 2413211"/>
                <a:gd name="connsiteY625" fmla="*/ 31045 h 2789887"/>
                <a:gd name="connsiteX626" fmla="*/ 1914426 w 2413211"/>
                <a:gd name="connsiteY626" fmla="*/ 0 h 2789887"/>
                <a:gd name="connsiteX627" fmla="*/ 1920635 w 2413211"/>
                <a:gd name="connsiteY627" fmla="*/ 0 h 2789887"/>
                <a:gd name="connsiteX628" fmla="*/ 1964097 w 2413211"/>
                <a:gd name="connsiteY628" fmla="*/ 47602 h 278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</a:cxnLst>
              <a:rect l="l" t="t" r="r" b="b"/>
              <a:pathLst>
                <a:path w="2413211" h="2789887">
                  <a:moveTo>
                    <a:pt x="1995142" y="2191759"/>
                  </a:moveTo>
                  <a:cubicBezTo>
                    <a:pt x="1984794" y="2191759"/>
                    <a:pt x="1986863" y="2204176"/>
                    <a:pt x="1984794" y="2210385"/>
                  </a:cubicBezTo>
                  <a:cubicBezTo>
                    <a:pt x="1962028" y="2224873"/>
                    <a:pt x="1937192" y="2226943"/>
                    <a:pt x="1912356" y="2243500"/>
                  </a:cubicBezTo>
                  <a:cubicBezTo>
                    <a:pt x="1904077" y="2247639"/>
                    <a:pt x="1891659" y="2249709"/>
                    <a:pt x="1883381" y="2253848"/>
                  </a:cubicBezTo>
                  <a:cubicBezTo>
                    <a:pt x="1858545" y="2264196"/>
                    <a:pt x="1831640" y="2278684"/>
                    <a:pt x="1804734" y="2289032"/>
                  </a:cubicBezTo>
                  <a:cubicBezTo>
                    <a:pt x="1765411" y="2305589"/>
                    <a:pt x="1717809" y="2313868"/>
                    <a:pt x="1678486" y="2324216"/>
                  </a:cubicBezTo>
                  <a:lnTo>
                    <a:pt x="1678486" y="2315937"/>
                  </a:lnTo>
                  <a:cubicBezTo>
                    <a:pt x="1690903" y="2305589"/>
                    <a:pt x="1705391" y="2295241"/>
                    <a:pt x="1717809" y="2284893"/>
                  </a:cubicBezTo>
                  <a:cubicBezTo>
                    <a:pt x="1726088" y="2278684"/>
                    <a:pt x="1734366" y="2268336"/>
                    <a:pt x="1740575" y="2260057"/>
                  </a:cubicBezTo>
                  <a:cubicBezTo>
                    <a:pt x="1742645" y="2260057"/>
                    <a:pt x="1744714" y="2260057"/>
                    <a:pt x="1746784" y="2257987"/>
                  </a:cubicBezTo>
                  <a:cubicBezTo>
                    <a:pt x="1759202" y="2247639"/>
                    <a:pt x="1773689" y="2233152"/>
                    <a:pt x="1786107" y="2220734"/>
                  </a:cubicBezTo>
                  <a:cubicBezTo>
                    <a:pt x="1790247" y="2222803"/>
                    <a:pt x="1796456" y="2220734"/>
                    <a:pt x="1802665" y="2216594"/>
                  </a:cubicBezTo>
                  <a:cubicBezTo>
                    <a:pt x="1819222" y="2202107"/>
                    <a:pt x="1831640" y="2181410"/>
                    <a:pt x="1850266" y="2166923"/>
                  </a:cubicBezTo>
                  <a:cubicBezTo>
                    <a:pt x="1856475" y="2160714"/>
                    <a:pt x="1868893" y="2156574"/>
                    <a:pt x="1877172" y="2152435"/>
                  </a:cubicBezTo>
                  <a:cubicBezTo>
                    <a:pt x="1887520" y="2146226"/>
                    <a:pt x="1897868" y="2129669"/>
                    <a:pt x="1910286" y="2123460"/>
                  </a:cubicBezTo>
                  <a:cubicBezTo>
                    <a:pt x="1922704" y="2115182"/>
                    <a:pt x="1937192" y="2098624"/>
                    <a:pt x="1945470" y="2092415"/>
                  </a:cubicBezTo>
                  <a:cubicBezTo>
                    <a:pt x="1945470" y="2090346"/>
                    <a:pt x="1951679" y="2090346"/>
                    <a:pt x="1955819" y="2088276"/>
                  </a:cubicBezTo>
                  <a:cubicBezTo>
                    <a:pt x="1968236" y="2077928"/>
                    <a:pt x="1982724" y="2063440"/>
                    <a:pt x="1995142" y="2055162"/>
                  </a:cubicBezTo>
                  <a:lnTo>
                    <a:pt x="1995142" y="2191759"/>
                  </a:lnTo>
                  <a:close/>
                  <a:moveTo>
                    <a:pt x="2032396" y="1620535"/>
                  </a:moveTo>
                  <a:lnTo>
                    <a:pt x="2032396" y="1661928"/>
                  </a:lnTo>
                  <a:cubicBezTo>
                    <a:pt x="2034465" y="1666068"/>
                    <a:pt x="2036535" y="1668137"/>
                    <a:pt x="2036535" y="1672277"/>
                  </a:cubicBezTo>
                  <a:cubicBezTo>
                    <a:pt x="2036535" y="1678485"/>
                    <a:pt x="2032396" y="1676416"/>
                    <a:pt x="2032396" y="1682625"/>
                  </a:cubicBezTo>
                  <a:lnTo>
                    <a:pt x="2032396" y="1736436"/>
                  </a:lnTo>
                  <a:cubicBezTo>
                    <a:pt x="2013769" y="1740575"/>
                    <a:pt x="2015838" y="1740575"/>
                    <a:pt x="2001351" y="1746784"/>
                  </a:cubicBezTo>
                  <a:cubicBezTo>
                    <a:pt x="1986863" y="1752993"/>
                    <a:pt x="1962028" y="1744714"/>
                    <a:pt x="1949610" y="1763341"/>
                  </a:cubicBezTo>
                  <a:cubicBezTo>
                    <a:pt x="1945470" y="1765411"/>
                    <a:pt x="1935122" y="1761271"/>
                    <a:pt x="1928913" y="1765411"/>
                  </a:cubicBezTo>
                  <a:cubicBezTo>
                    <a:pt x="1924774" y="1765411"/>
                    <a:pt x="1920635" y="1771620"/>
                    <a:pt x="1918565" y="1771620"/>
                  </a:cubicBezTo>
                  <a:cubicBezTo>
                    <a:pt x="1908217" y="1775759"/>
                    <a:pt x="1897868" y="1775759"/>
                    <a:pt x="1887520" y="1777829"/>
                  </a:cubicBezTo>
                  <a:cubicBezTo>
                    <a:pt x="1881311" y="1777829"/>
                    <a:pt x="1875102" y="1784038"/>
                    <a:pt x="1868893" y="1786107"/>
                  </a:cubicBezTo>
                  <a:cubicBezTo>
                    <a:pt x="1864754" y="1788177"/>
                    <a:pt x="1856475" y="1788177"/>
                    <a:pt x="1848197" y="1788177"/>
                  </a:cubicBezTo>
                  <a:cubicBezTo>
                    <a:pt x="1846127" y="1790247"/>
                    <a:pt x="1846127" y="1794386"/>
                    <a:pt x="1841988" y="1796455"/>
                  </a:cubicBezTo>
                  <a:lnTo>
                    <a:pt x="1829570" y="1796455"/>
                  </a:lnTo>
                  <a:lnTo>
                    <a:pt x="1829570" y="1786107"/>
                  </a:lnTo>
                  <a:cubicBezTo>
                    <a:pt x="1848197" y="1769550"/>
                    <a:pt x="1889590" y="1734366"/>
                    <a:pt x="1914426" y="1715739"/>
                  </a:cubicBezTo>
                  <a:cubicBezTo>
                    <a:pt x="1920635" y="1709530"/>
                    <a:pt x="1926843" y="1695043"/>
                    <a:pt x="1937192" y="1688834"/>
                  </a:cubicBezTo>
                  <a:cubicBezTo>
                    <a:pt x="1943401" y="1682625"/>
                    <a:pt x="1953749" y="1684694"/>
                    <a:pt x="1962028" y="1680555"/>
                  </a:cubicBezTo>
                  <a:cubicBezTo>
                    <a:pt x="1966167" y="1678485"/>
                    <a:pt x="1966167" y="1672277"/>
                    <a:pt x="1968236" y="1670207"/>
                  </a:cubicBezTo>
                  <a:cubicBezTo>
                    <a:pt x="1980654" y="1651580"/>
                    <a:pt x="2001351" y="1622605"/>
                    <a:pt x="2022047" y="1620535"/>
                  </a:cubicBezTo>
                  <a:lnTo>
                    <a:pt x="2032396" y="1620535"/>
                  </a:lnTo>
                  <a:close/>
                  <a:moveTo>
                    <a:pt x="2034465" y="1341133"/>
                  </a:moveTo>
                  <a:cubicBezTo>
                    <a:pt x="2036535" y="1345272"/>
                    <a:pt x="2036535" y="1349411"/>
                    <a:pt x="2036535" y="1355620"/>
                  </a:cubicBezTo>
                  <a:cubicBezTo>
                    <a:pt x="2036535" y="1359760"/>
                    <a:pt x="2032396" y="1372177"/>
                    <a:pt x="2032396" y="1378386"/>
                  </a:cubicBezTo>
                  <a:cubicBezTo>
                    <a:pt x="2032396" y="1382526"/>
                    <a:pt x="2036535" y="1384595"/>
                    <a:pt x="2036535" y="1390804"/>
                  </a:cubicBezTo>
                  <a:lnTo>
                    <a:pt x="2036535" y="1428058"/>
                  </a:lnTo>
                  <a:cubicBezTo>
                    <a:pt x="2026187" y="1436337"/>
                    <a:pt x="2015838" y="1444615"/>
                    <a:pt x="2003421" y="1450824"/>
                  </a:cubicBezTo>
                  <a:cubicBezTo>
                    <a:pt x="1962028" y="1469451"/>
                    <a:pt x="1920635" y="1483938"/>
                    <a:pt x="1879242" y="1498426"/>
                  </a:cubicBezTo>
                  <a:cubicBezTo>
                    <a:pt x="1870963" y="1502565"/>
                    <a:pt x="1858545" y="1500496"/>
                    <a:pt x="1852336" y="1506705"/>
                  </a:cubicBezTo>
                  <a:cubicBezTo>
                    <a:pt x="1846127" y="1510844"/>
                    <a:pt x="1837849" y="1523262"/>
                    <a:pt x="1831640" y="1523262"/>
                  </a:cubicBezTo>
                  <a:lnTo>
                    <a:pt x="1821291" y="1523262"/>
                  </a:lnTo>
                  <a:lnTo>
                    <a:pt x="1821291" y="1512914"/>
                  </a:lnTo>
                  <a:cubicBezTo>
                    <a:pt x="1821291" y="1506705"/>
                    <a:pt x="1827500" y="1510844"/>
                    <a:pt x="1831640" y="1508774"/>
                  </a:cubicBezTo>
                  <a:cubicBezTo>
                    <a:pt x="1844058" y="1500496"/>
                    <a:pt x="1856475" y="1481869"/>
                    <a:pt x="1870963" y="1471521"/>
                  </a:cubicBezTo>
                  <a:cubicBezTo>
                    <a:pt x="1908217" y="1440476"/>
                    <a:pt x="1949610" y="1403222"/>
                    <a:pt x="1986863" y="1368038"/>
                  </a:cubicBezTo>
                  <a:cubicBezTo>
                    <a:pt x="1997212" y="1357690"/>
                    <a:pt x="2013769" y="1351481"/>
                    <a:pt x="2028256" y="1341133"/>
                  </a:cubicBezTo>
                  <a:lnTo>
                    <a:pt x="2034465" y="1341133"/>
                  </a:lnTo>
                  <a:close/>
                  <a:moveTo>
                    <a:pt x="1504635" y="1341133"/>
                  </a:moveTo>
                  <a:cubicBezTo>
                    <a:pt x="1502565" y="1349411"/>
                    <a:pt x="1488078" y="1353551"/>
                    <a:pt x="1483939" y="1357690"/>
                  </a:cubicBezTo>
                  <a:cubicBezTo>
                    <a:pt x="1463242" y="1376317"/>
                    <a:pt x="1444615" y="1401153"/>
                    <a:pt x="1423919" y="1421849"/>
                  </a:cubicBezTo>
                  <a:cubicBezTo>
                    <a:pt x="1419779" y="1423919"/>
                    <a:pt x="1411501" y="1423919"/>
                    <a:pt x="1409431" y="1428058"/>
                  </a:cubicBezTo>
                  <a:cubicBezTo>
                    <a:pt x="1403222" y="1432197"/>
                    <a:pt x="1399083" y="1442545"/>
                    <a:pt x="1394944" y="1450824"/>
                  </a:cubicBezTo>
                  <a:cubicBezTo>
                    <a:pt x="1386665" y="1461172"/>
                    <a:pt x="1376317" y="1475660"/>
                    <a:pt x="1363899" y="1483938"/>
                  </a:cubicBezTo>
                  <a:cubicBezTo>
                    <a:pt x="1343202" y="1494287"/>
                    <a:pt x="1322506" y="1512914"/>
                    <a:pt x="1301809" y="1531540"/>
                  </a:cubicBezTo>
                  <a:cubicBezTo>
                    <a:pt x="1291461" y="1539819"/>
                    <a:pt x="1279043" y="1543958"/>
                    <a:pt x="1270765" y="1550167"/>
                  </a:cubicBezTo>
                  <a:cubicBezTo>
                    <a:pt x="1260416" y="1554307"/>
                    <a:pt x="1252138" y="1566724"/>
                    <a:pt x="1241790" y="1570864"/>
                  </a:cubicBezTo>
                  <a:lnTo>
                    <a:pt x="1235581" y="1570864"/>
                  </a:lnTo>
                  <a:cubicBezTo>
                    <a:pt x="1250068" y="1548098"/>
                    <a:pt x="1279043" y="1531540"/>
                    <a:pt x="1289392" y="1512914"/>
                  </a:cubicBezTo>
                  <a:cubicBezTo>
                    <a:pt x="1291461" y="1508774"/>
                    <a:pt x="1291461" y="1500496"/>
                    <a:pt x="1295600" y="1496356"/>
                  </a:cubicBezTo>
                  <a:cubicBezTo>
                    <a:pt x="1297670" y="1492217"/>
                    <a:pt x="1305949" y="1494287"/>
                    <a:pt x="1312158" y="1490147"/>
                  </a:cubicBezTo>
                  <a:cubicBezTo>
                    <a:pt x="1322506" y="1483938"/>
                    <a:pt x="1330785" y="1469451"/>
                    <a:pt x="1343202" y="1461172"/>
                  </a:cubicBezTo>
                  <a:cubicBezTo>
                    <a:pt x="1345272" y="1459103"/>
                    <a:pt x="1353551" y="1459103"/>
                    <a:pt x="1357690" y="1454963"/>
                  </a:cubicBezTo>
                  <a:cubicBezTo>
                    <a:pt x="1365969" y="1448754"/>
                    <a:pt x="1368038" y="1438406"/>
                    <a:pt x="1374247" y="1432197"/>
                  </a:cubicBezTo>
                  <a:cubicBezTo>
                    <a:pt x="1378386" y="1425988"/>
                    <a:pt x="1386665" y="1428058"/>
                    <a:pt x="1392874" y="1423919"/>
                  </a:cubicBezTo>
                  <a:cubicBezTo>
                    <a:pt x="1401153" y="1419779"/>
                    <a:pt x="1409431" y="1405292"/>
                    <a:pt x="1419779" y="1399083"/>
                  </a:cubicBezTo>
                  <a:cubicBezTo>
                    <a:pt x="1425988" y="1394944"/>
                    <a:pt x="1436337" y="1392874"/>
                    <a:pt x="1444615" y="1386665"/>
                  </a:cubicBezTo>
                  <a:cubicBezTo>
                    <a:pt x="1457033" y="1376317"/>
                    <a:pt x="1473590" y="1347342"/>
                    <a:pt x="1494287" y="1341133"/>
                  </a:cubicBezTo>
                  <a:lnTo>
                    <a:pt x="1504635" y="1341133"/>
                  </a:lnTo>
                  <a:close/>
                  <a:moveTo>
                    <a:pt x="1185909" y="221452"/>
                  </a:moveTo>
                  <a:cubicBezTo>
                    <a:pt x="1194188" y="227661"/>
                    <a:pt x="1204536" y="233870"/>
                    <a:pt x="1212815" y="240079"/>
                  </a:cubicBezTo>
                  <a:cubicBezTo>
                    <a:pt x="1214884" y="242149"/>
                    <a:pt x="1214884" y="244219"/>
                    <a:pt x="1214884" y="248358"/>
                  </a:cubicBezTo>
                  <a:cubicBezTo>
                    <a:pt x="1214884" y="254567"/>
                    <a:pt x="1216954" y="252497"/>
                    <a:pt x="1219023" y="254567"/>
                  </a:cubicBezTo>
                  <a:lnTo>
                    <a:pt x="1219023" y="289751"/>
                  </a:lnTo>
                  <a:cubicBezTo>
                    <a:pt x="1208675" y="300099"/>
                    <a:pt x="1212815" y="306308"/>
                    <a:pt x="1214884" y="316656"/>
                  </a:cubicBezTo>
                  <a:cubicBezTo>
                    <a:pt x="1214884" y="318726"/>
                    <a:pt x="1210745" y="316656"/>
                    <a:pt x="1210745" y="322865"/>
                  </a:cubicBezTo>
                  <a:lnTo>
                    <a:pt x="1210745" y="364258"/>
                  </a:lnTo>
                  <a:cubicBezTo>
                    <a:pt x="1204536" y="366328"/>
                    <a:pt x="1196257" y="366328"/>
                    <a:pt x="1192118" y="374607"/>
                  </a:cubicBezTo>
                  <a:cubicBezTo>
                    <a:pt x="1177630" y="393233"/>
                    <a:pt x="1169352" y="415999"/>
                    <a:pt x="1154864" y="436696"/>
                  </a:cubicBezTo>
                  <a:cubicBezTo>
                    <a:pt x="1146586" y="447044"/>
                    <a:pt x="1134168" y="457392"/>
                    <a:pt x="1127959" y="469810"/>
                  </a:cubicBezTo>
                  <a:cubicBezTo>
                    <a:pt x="1125889" y="471880"/>
                    <a:pt x="1127959" y="478089"/>
                    <a:pt x="1125889" y="480159"/>
                  </a:cubicBezTo>
                  <a:cubicBezTo>
                    <a:pt x="1115541" y="482228"/>
                    <a:pt x="1117611" y="486368"/>
                    <a:pt x="1117611" y="494646"/>
                  </a:cubicBezTo>
                  <a:cubicBezTo>
                    <a:pt x="1117611" y="496716"/>
                    <a:pt x="1080357" y="531900"/>
                    <a:pt x="1067939" y="571223"/>
                  </a:cubicBezTo>
                  <a:cubicBezTo>
                    <a:pt x="1061730" y="589850"/>
                    <a:pt x="1041034" y="606407"/>
                    <a:pt x="1030685" y="622964"/>
                  </a:cubicBezTo>
                  <a:cubicBezTo>
                    <a:pt x="1014128" y="643661"/>
                    <a:pt x="1001710" y="670566"/>
                    <a:pt x="985153" y="695402"/>
                  </a:cubicBezTo>
                  <a:cubicBezTo>
                    <a:pt x="964457" y="730586"/>
                    <a:pt x="935481" y="767840"/>
                    <a:pt x="927203" y="803024"/>
                  </a:cubicBezTo>
                  <a:cubicBezTo>
                    <a:pt x="923064" y="817511"/>
                    <a:pt x="834069" y="906506"/>
                    <a:pt x="834069" y="935481"/>
                  </a:cubicBezTo>
                  <a:cubicBezTo>
                    <a:pt x="834069" y="939621"/>
                    <a:pt x="842347" y="943760"/>
                    <a:pt x="842347" y="947899"/>
                  </a:cubicBezTo>
                  <a:cubicBezTo>
                    <a:pt x="842347" y="954108"/>
                    <a:pt x="825790" y="966526"/>
                    <a:pt x="819581" y="976874"/>
                  </a:cubicBezTo>
                  <a:cubicBezTo>
                    <a:pt x="815442" y="981014"/>
                    <a:pt x="815442" y="991362"/>
                    <a:pt x="809233" y="999641"/>
                  </a:cubicBezTo>
                  <a:cubicBezTo>
                    <a:pt x="798885" y="1014128"/>
                    <a:pt x="784397" y="1026546"/>
                    <a:pt x="776118" y="1043103"/>
                  </a:cubicBezTo>
                  <a:cubicBezTo>
                    <a:pt x="767840" y="1055521"/>
                    <a:pt x="763701" y="1082427"/>
                    <a:pt x="745074" y="1092775"/>
                  </a:cubicBezTo>
                  <a:lnTo>
                    <a:pt x="745074" y="1101053"/>
                  </a:lnTo>
                  <a:cubicBezTo>
                    <a:pt x="747143" y="1103123"/>
                    <a:pt x="747143" y="1103123"/>
                    <a:pt x="751283" y="1103123"/>
                  </a:cubicBezTo>
                  <a:cubicBezTo>
                    <a:pt x="757492" y="1103123"/>
                    <a:pt x="784397" y="1086566"/>
                    <a:pt x="792676" y="1076218"/>
                  </a:cubicBezTo>
                  <a:cubicBezTo>
                    <a:pt x="815442" y="1047242"/>
                    <a:pt x="844417" y="1047242"/>
                    <a:pt x="867183" y="1028616"/>
                  </a:cubicBezTo>
                  <a:cubicBezTo>
                    <a:pt x="894088" y="1007919"/>
                    <a:pt x="920994" y="987223"/>
                    <a:pt x="952039" y="968596"/>
                  </a:cubicBezTo>
                  <a:cubicBezTo>
                    <a:pt x="966526" y="958248"/>
                    <a:pt x="974805" y="962387"/>
                    <a:pt x="989292" y="947899"/>
                  </a:cubicBezTo>
                  <a:cubicBezTo>
                    <a:pt x="997571" y="939621"/>
                    <a:pt x="1012059" y="937551"/>
                    <a:pt x="1024476" y="929272"/>
                  </a:cubicBezTo>
                  <a:cubicBezTo>
                    <a:pt x="1028616" y="925133"/>
                    <a:pt x="1032755" y="916855"/>
                    <a:pt x="1041034" y="912715"/>
                  </a:cubicBezTo>
                  <a:cubicBezTo>
                    <a:pt x="1057591" y="904437"/>
                    <a:pt x="1080357" y="898228"/>
                    <a:pt x="1098984" y="889949"/>
                  </a:cubicBezTo>
                  <a:cubicBezTo>
                    <a:pt x="1103123" y="887879"/>
                    <a:pt x="1109332" y="879601"/>
                    <a:pt x="1113471" y="879601"/>
                  </a:cubicBezTo>
                  <a:cubicBezTo>
                    <a:pt x="1119680" y="877531"/>
                    <a:pt x="1132098" y="877531"/>
                    <a:pt x="1142446" y="873392"/>
                  </a:cubicBezTo>
                  <a:cubicBezTo>
                    <a:pt x="1154864" y="867183"/>
                    <a:pt x="1177630" y="850626"/>
                    <a:pt x="1183839" y="850626"/>
                  </a:cubicBezTo>
                  <a:cubicBezTo>
                    <a:pt x="1187979" y="850626"/>
                    <a:pt x="1185909" y="854765"/>
                    <a:pt x="1192118" y="854765"/>
                  </a:cubicBezTo>
                  <a:cubicBezTo>
                    <a:pt x="1196257" y="854765"/>
                    <a:pt x="1210745" y="842347"/>
                    <a:pt x="1216954" y="842347"/>
                  </a:cubicBezTo>
                  <a:cubicBezTo>
                    <a:pt x="1225232" y="842347"/>
                    <a:pt x="1229372" y="848556"/>
                    <a:pt x="1235581" y="852695"/>
                  </a:cubicBezTo>
                  <a:cubicBezTo>
                    <a:pt x="1264556" y="844417"/>
                    <a:pt x="1312158" y="916855"/>
                    <a:pt x="1312158" y="935481"/>
                  </a:cubicBezTo>
                  <a:cubicBezTo>
                    <a:pt x="1312158" y="941690"/>
                    <a:pt x="1299740" y="970665"/>
                    <a:pt x="1297670" y="972735"/>
                  </a:cubicBezTo>
                  <a:cubicBezTo>
                    <a:pt x="1268695" y="1007919"/>
                    <a:pt x="1237650" y="1043103"/>
                    <a:pt x="1206606" y="1076218"/>
                  </a:cubicBezTo>
                  <a:cubicBezTo>
                    <a:pt x="1204536" y="1080357"/>
                    <a:pt x="1200397" y="1080357"/>
                    <a:pt x="1196257" y="1078287"/>
                  </a:cubicBezTo>
                  <a:cubicBezTo>
                    <a:pt x="1179700" y="1084496"/>
                    <a:pt x="1177630" y="1103123"/>
                    <a:pt x="1169352" y="1113471"/>
                  </a:cubicBezTo>
                  <a:cubicBezTo>
                    <a:pt x="1134168" y="1152795"/>
                    <a:pt x="1096914" y="1190048"/>
                    <a:pt x="1057591" y="1227302"/>
                  </a:cubicBezTo>
                  <a:cubicBezTo>
                    <a:pt x="1047243" y="1237650"/>
                    <a:pt x="1028616" y="1247998"/>
                    <a:pt x="1016198" y="1260416"/>
                  </a:cubicBezTo>
                  <a:cubicBezTo>
                    <a:pt x="1005850" y="1268695"/>
                    <a:pt x="997571" y="1283183"/>
                    <a:pt x="989292" y="1293531"/>
                  </a:cubicBezTo>
                  <a:cubicBezTo>
                    <a:pt x="983083" y="1301809"/>
                    <a:pt x="972735" y="1305949"/>
                    <a:pt x="966526" y="1310088"/>
                  </a:cubicBezTo>
                  <a:cubicBezTo>
                    <a:pt x="949969" y="1320436"/>
                    <a:pt x="935481" y="1341133"/>
                    <a:pt x="918924" y="1357690"/>
                  </a:cubicBezTo>
                  <a:lnTo>
                    <a:pt x="918924" y="1363899"/>
                  </a:lnTo>
                  <a:cubicBezTo>
                    <a:pt x="920994" y="1365968"/>
                    <a:pt x="918924" y="1365968"/>
                    <a:pt x="925133" y="1365968"/>
                  </a:cubicBezTo>
                  <a:cubicBezTo>
                    <a:pt x="949969" y="1365968"/>
                    <a:pt x="970666" y="1324575"/>
                    <a:pt x="1009989" y="1324575"/>
                  </a:cubicBezTo>
                  <a:cubicBezTo>
                    <a:pt x="1016198" y="1324575"/>
                    <a:pt x="1038964" y="1322506"/>
                    <a:pt x="1053452" y="1328715"/>
                  </a:cubicBezTo>
                  <a:cubicBezTo>
                    <a:pt x="1078287" y="1341133"/>
                    <a:pt x="1113471" y="1378386"/>
                    <a:pt x="1113471" y="1405292"/>
                  </a:cubicBezTo>
                  <a:cubicBezTo>
                    <a:pt x="1113471" y="1428058"/>
                    <a:pt x="1070009" y="1471521"/>
                    <a:pt x="1065869" y="1479799"/>
                  </a:cubicBezTo>
                  <a:cubicBezTo>
                    <a:pt x="1063800" y="1481869"/>
                    <a:pt x="1065869" y="1488078"/>
                    <a:pt x="1061730" y="1492217"/>
                  </a:cubicBezTo>
                  <a:cubicBezTo>
                    <a:pt x="1045173" y="1510844"/>
                    <a:pt x="993432" y="1583282"/>
                    <a:pt x="993432" y="1614326"/>
                  </a:cubicBezTo>
                  <a:cubicBezTo>
                    <a:pt x="993432" y="1620535"/>
                    <a:pt x="993432" y="1626744"/>
                    <a:pt x="995501" y="1632953"/>
                  </a:cubicBezTo>
                  <a:cubicBezTo>
                    <a:pt x="997571" y="1635023"/>
                    <a:pt x="1001710" y="1637093"/>
                    <a:pt x="1001710" y="1639162"/>
                  </a:cubicBezTo>
                  <a:cubicBezTo>
                    <a:pt x="1003780" y="1647441"/>
                    <a:pt x="1003780" y="1655719"/>
                    <a:pt x="1003780" y="1663998"/>
                  </a:cubicBezTo>
                  <a:cubicBezTo>
                    <a:pt x="1003780" y="1663998"/>
                    <a:pt x="1007919" y="1661928"/>
                    <a:pt x="1007919" y="1668137"/>
                  </a:cubicBezTo>
                  <a:lnTo>
                    <a:pt x="1007919" y="1713670"/>
                  </a:lnTo>
                  <a:cubicBezTo>
                    <a:pt x="1007919" y="1713670"/>
                    <a:pt x="1005850" y="1717809"/>
                    <a:pt x="1003780" y="1719878"/>
                  </a:cubicBezTo>
                  <a:lnTo>
                    <a:pt x="1003780" y="1781968"/>
                  </a:lnTo>
                  <a:cubicBezTo>
                    <a:pt x="991362" y="1788177"/>
                    <a:pt x="997571" y="1800595"/>
                    <a:pt x="995501" y="1810943"/>
                  </a:cubicBezTo>
                  <a:cubicBezTo>
                    <a:pt x="978944" y="1823361"/>
                    <a:pt x="989292" y="1841988"/>
                    <a:pt x="983083" y="1858545"/>
                  </a:cubicBezTo>
                  <a:cubicBezTo>
                    <a:pt x="978944" y="1866824"/>
                    <a:pt x="968596" y="1875102"/>
                    <a:pt x="964457" y="1887520"/>
                  </a:cubicBezTo>
                  <a:cubicBezTo>
                    <a:pt x="956178" y="1908217"/>
                    <a:pt x="954108" y="1935122"/>
                    <a:pt x="943760" y="1957888"/>
                  </a:cubicBezTo>
                  <a:cubicBezTo>
                    <a:pt x="931342" y="1959958"/>
                    <a:pt x="935481" y="1968236"/>
                    <a:pt x="927203" y="1982724"/>
                  </a:cubicBezTo>
                  <a:cubicBezTo>
                    <a:pt x="908576" y="2013769"/>
                    <a:pt x="883740" y="2046883"/>
                    <a:pt x="860974" y="2077928"/>
                  </a:cubicBezTo>
                  <a:cubicBezTo>
                    <a:pt x="850626" y="2092415"/>
                    <a:pt x="829929" y="2102764"/>
                    <a:pt x="817511" y="2117251"/>
                  </a:cubicBezTo>
                  <a:cubicBezTo>
                    <a:pt x="803024" y="2129669"/>
                    <a:pt x="798885" y="2152435"/>
                    <a:pt x="790606" y="2171062"/>
                  </a:cubicBezTo>
                  <a:cubicBezTo>
                    <a:pt x="788536" y="2175201"/>
                    <a:pt x="790606" y="2185550"/>
                    <a:pt x="788536" y="2191759"/>
                  </a:cubicBezTo>
                  <a:cubicBezTo>
                    <a:pt x="786467" y="2197967"/>
                    <a:pt x="782327" y="2202107"/>
                    <a:pt x="780258" y="2210385"/>
                  </a:cubicBezTo>
                  <a:cubicBezTo>
                    <a:pt x="778188" y="2216594"/>
                    <a:pt x="780258" y="2226943"/>
                    <a:pt x="780258" y="2235221"/>
                  </a:cubicBezTo>
                  <a:cubicBezTo>
                    <a:pt x="780258" y="2237291"/>
                    <a:pt x="776118" y="2237291"/>
                    <a:pt x="776118" y="2243500"/>
                  </a:cubicBezTo>
                  <a:lnTo>
                    <a:pt x="776118" y="2313868"/>
                  </a:lnTo>
                  <a:cubicBezTo>
                    <a:pt x="774049" y="2318007"/>
                    <a:pt x="769910" y="2322146"/>
                    <a:pt x="769910" y="2324216"/>
                  </a:cubicBezTo>
                  <a:cubicBezTo>
                    <a:pt x="771979" y="2351122"/>
                    <a:pt x="767840" y="2357330"/>
                    <a:pt x="767840" y="2367679"/>
                  </a:cubicBezTo>
                  <a:cubicBezTo>
                    <a:pt x="767840" y="2378027"/>
                    <a:pt x="780258" y="2392514"/>
                    <a:pt x="780258" y="2392514"/>
                  </a:cubicBezTo>
                  <a:cubicBezTo>
                    <a:pt x="794745" y="2392514"/>
                    <a:pt x="798885" y="2380097"/>
                    <a:pt x="817511" y="2365609"/>
                  </a:cubicBezTo>
                  <a:cubicBezTo>
                    <a:pt x="819581" y="2361470"/>
                    <a:pt x="825790" y="2363539"/>
                    <a:pt x="829929" y="2359400"/>
                  </a:cubicBezTo>
                  <a:cubicBezTo>
                    <a:pt x="840278" y="2351122"/>
                    <a:pt x="852696" y="2338704"/>
                    <a:pt x="850626" y="2328355"/>
                  </a:cubicBezTo>
                  <a:cubicBezTo>
                    <a:pt x="860974" y="2315937"/>
                    <a:pt x="875462" y="2303520"/>
                    <a:pt x="885810" y="2289032"/>
                  </a:cubicBezTo>
                  <a:cubicBezTo>
                    <a:pt x="892019" y="2280753"/>
                    <a:pt x="894088" y="2272475"/>
                    <a:pt x="896158" y="2264196"/>
                  </a:cubicBezTo>
                  <a:cubicBezTo>
                    <a:pt x="900297" y="2262127"/>
                    <a:pt x="906506" y="2257987"/>
                    <a:pt x="908576" y="2253848"/>
                  </a:cubicBezTo>
                  <a:cubicBezTo>
                    <a:pt x="912715" y="2249709"/>
                    <a:pt x="912715" y="2241430"/>
                    <a:pt x="914785" y="2239360"/>
                  </a:cubicBezTo>
                  <a:cubicBezTo>
                    <a:pt x="935481" y="2212455"/>
                    <a:pt x="952039" y="2183480"/>
                    <a:pt x="960317" y="2158644"/>
                  </a:cubicBezTo>
                  <a:cubicBezTo>
                    <a:pt x="966526" y="2135878"/>
                    <a:pt x="991362" y="2117251"/>
                    <a:pt x="997571" y="2096555"/>
                  </a:cubicBezTo>
                  <a:cubicBezTo>
                    <a:pt x="1014128" y="2048953"/>
                    <a:pt x="1038964" y="1993072"/>
                    <a:pt x="1067939" y="1943401"/>
                  </a:cubicBezTo>
                  <a:cubicBezTo>
                    <a:pt x="1067939" y="1941331"/>
                    <a:pt x="1074148" y="1937192"/>
                    <a:pt x="1082427" y="1935122"/>
                  </a:cubicBezTo>
                  <a:lnTo>
                    <a:pt x="1082427" y="1947540"/>
                  </a:lnTo>
                  <a:cubicBezTo>
                    <a:pt x="1082427" y="1947540"/>
                    <a:pt x="1080357" y="1951679"/>
                    <a:pt x="1078287" y="1953749"/>
                  </a:cubicBezTo>
                  <a:lnTo>
                    <a:pt x="1078287" y="2017908"/>
                  </a:lnTo>
                  <a:cubicBezTo>
                    <a:pt x="1076218" y="2019978"/>
                    <a:pt x="1072078" y="2022047"/>
                    <a:pt x="1070009" y="2024117"/>
                  </a:cubicBezTo>
                  <a:cubicBezTo>
                    <a:pt x="1067939" y="2053092"/>
                    <a:pt x="1063800" y="2079997"/>
                    <a:pt x="1059660" y="2104833"/>
                  </a:cubicBezTo>
                  <a:cubicBezTo>
                    <a:pt x="1059660" y="2106903"/>
                    <a:pt x="1057591" y="2106903"/>
                    <a:pt x="1055521" y="2108973"/>
                  </a:cubicBezTo>
                  <a:lnTo>
                    <a:pt x="1055521" y="2142087"/>
                  </a:lnTo>
                  <a:cubicBezTo>
                    <a:pt x="1055521" y="2142087"/>
                    <a:pt x="1053452" y="2142087"/>
                    <a:pt x="1051382" y="2140017"/>
                  </a:cubicBezTo>
                  <a:cubicBezTo>
                    <a:pt x="1038964" y="2144157"/>
                    <a:pt x="1045173" y="2154505"/>
                    <a:pt x="1043103" y="2162783"/>
                  </a:cubicBezTo>
                  <a:cubicBezTo>
                    <a:pt x="1043103" y="2164853"/>
                    <a:pt x="1041034" y="2164853"/>
                    <a:pt x="1038964" y="2166923"/>
                  </a:cubicBezTo>
                  <a:cubicBezTo>
                    <a:pt x="1036894" y="2183480"/>
                    <a:pt x="1034825" y="2206246"/>
                    <a:pt x="1028616" y="2226943"/>
                  </a:cubicBezTo>
                  <a:cubicBezTo>
                    <a:pt x="1014128" y="2274544"/>
                    <a:pt x="999641" y="2324216"/>
                    <a:pt x="978944" y="2371818"/>
                  </a:cubicBezTo>
                  <a:cubicBezTo>
                    <a:pt x="976874" y="2378027"/>
                    <a:pt x="964457" y="2386306"/>
                    <a:pt x="962387" y="2392514"/>
                  </a:cubicBezTo>
                  <a:cubicBezTo>
                    <a:pt x="958248" y="2398723"/>
                    <a:pt x="954108" y="2411141"/>
                    <a:pt x="947899" y="2419420"/>
                  </a:cubicBezTo>
                  <a:cubicBezTo>
                    <a:pt x="939621" y="2431838"/>
                    <a:pt x="923064" y="2442186"/>
                    <a:pt x="916855" y="2456674"/>
                  </a:cubicBezTo>
                  <a:cubicBezTo>
                    <a:pt x="910646" y="2464952"/>
                    <a:pt x="910646" y="2479440"/>
                    <a:pt x="904437" y="2491858"/>
                  </a:cubicBezTo>
                  <a:cubicBezTo>
                    <a:pt x="900297" y="2498067"/>
                    <a:pt x="892019" y="2500136"/>
                    <a:pt x="887880" y="2506345"/>
                  </a:cubicBezTo>
                  <a:cubicBezTo>
                    <a:pt x="883740" y="2508415"/>
                    <a:pt x="885810" y="2516693"/>
                    <a:pt x="881671" y="2522902"/>
                  </a:cubicBezTo>
                  <a:cubicBezTo>
                    <a:pt x="877531" y="2531181"/>
                    <a:pt x="863044" y="2537390"/>
                    <a:pt x="856835" y="2547738"/>
                  </a:cubicBezTo>
                  <a:cubicBezTo>
                    <a:pt x="852696" y="2549808"/>
                    <a:pt x="852696" y="2558086"/>
                    <a:pt x="848556" y="2564295"/>
                  </a:cubicBezTo>
                  <a:cubicBezTo>
                    <a:pt x="829929" y="2580853"/>
                    <a:pt x="809233" y="2603619"/>
                    <a:pt x="788536" y="2622246"/>
                  </a:cubicBezTo>
                  <a:cubicBezTo>
                    <a:pt x="780258" y="2628454"/>
                    <a:pt x="767840" y="2630524"/>
                    <a:pt x="761631" y="2630524"/>
                  </a:cubicBezTo>
                  <a:cubicBezTo>
                    <a:pt x="734726" y="2630524"/>
                    <a:pt x="736795" y="2613967"/>
                    <a:pt x="720238" y="2589131"/>
                  </a:cubicBezTo>
                  <a:cubicBezTo>
                    <a:pt x="716099" y="2582922"/>
                    <a:pt x="703681" y="2578783"/>
                    <a:pt x="701611" y="2572574"/>
                  </a:cubicBezTo>
                  <a:cubicBezTo>
                    <a:pt x="695402" y="2558086"/>
                    <a:pt x="695402" y="2539460"/>
                    <a:pt x="693333" y="2527042"/>
                  </a:cubicBezTo>
                  <a:cubicBezTo>
                    <a:pt x="691263" y="2512554"/>
                    <a:pt x="666427" y="2498067"/>
                    <a:pt x="656079" y="2489788"/>
                  </a:cubicBezTo>
                  <a:cubicBezTo>
                    <a:pt x="654009" y="2481509"/>
                    <a:pt x="651940" y="2467022"/>
                    <a:pt x="647800" y="2458743"/>
                  </a:cubicBezTo>
                  <a:cubicBezTo>
                    <a:pt x="647800" y="2454604"/>
                    <a:pt x="641591" y="2450465"/>
                    <a:pt x="641591" y="2446325"/>
                  </a:cubicBezTo>
                  <a:lnTo>
                    <a:pt x="641591" y="2398723"/>
                  </a:lnTo>
                  <a:lnTo>
                    <a:pt x="645731" y="2394584"/>
                  </a:lnTo>
                  <a:lnTo>
                    <a:pt x="645731" y="2270405"/>
                  </a:lnTo>
                  <a:cubicBezTo>
                    <a:pt x="649870" y="2266266"/>
                    <a:pt x="649870" y="2260057"/>
                    <a:pt x="649870" y="2253848"/>
                  </a:cubicBezTo>
                  <a:cubicBezTo>
                    <a:pt x="649870" y="2235221"/>
                    <a:pt x="643661" y="2239360"/>
                    <a:pt x="633313" y="2239360"/>
                  </a:cubicBezTo>
                  <a:lnTo>
                    <a:pt x="622964" y="2239360"/>
                  </a:lnTo>
                  <a:cubicBezTo>
                    <a:pt x="620895" y="2241430"/>
                    <a:pt x="616756" y="2245569"/>
                    <a:pt x="614686" y="2245569"/>
                  </a:cubicBezTo>
                  <a:cubicBezTo>
                    <a:pt x="602268" y="2247639"/>
                    <a:pt x="589850" y="2251778"/>
                    <a:pt x="575363" y="2251778"/>
                  </a:cubicBezTo>
                  <a:cubicBezTo>
                    <a:pt x="573293" y="2253848"/>
                    <a:pt x="571223" y="2257987"/>
                    <a:pt x="565014" y="2257987"/>
                  </a:cubicBezTo>
                  <a:lnTo>
                    <a:pt x="521552" y="2257987"/>
                  </a:lnTo>
                  <a:cubicBezTo>
                    <a:pt x="515343" y="2257987"/>
                    <a:pt x="519482" y="2249709"/>
                    <a:pt x="519482" y="2245569"/>
                  </a:cubicBezTo>
                  <a:cubicBezTo>
                    <a:pt x="521552" y="2235221"/>
                    <a:pt x="515343" y="2231082"/>
                    <a:pt x="513273" y="2224873"/>
                  </a:cubicBezTo>
                  <a:cubicBezTo>
                    <a:pt x="513273" y="2218664"/>
                    <a:pt x="513273" y="2208316"/>
                    <a:pt x="511203" y="2197967"/>
                  </a:cubicBezTo>
                  <a:cubicBezTo>
                    <a:pt x="511203" y="2197967"/>
                    <a:pt x="509134" y="2197967"/>
                    <a:pt x="509134" y="2193828"/>
                  </a:cubicBezTo>
                  <a:lnTo>
                    <a:pt x="509134" y="2150366"/>
                  </a:lnTo>
                  <a:cubicBezTo>
                    <a:pt x="515343" y="2137948"/>
                    <a:pt x="525691" y="2119321"/>
                    <a:pt x="525691" y="2113112"/>
                  </a:cubicBezTo>
                  <a:cubicBezTo>
                    <a:pt x="525691" y="2108973"/>
                    <a:pt x="521552" y="2108973"/>
                    <a:pt x="521552" y="2104833"/>
                  </a:cubicBezTo>
                  <a:lnTo>
                    <a:pt x="521552" y="2061371"/>
                  </a:lnTo>
                  <a:cubicBezTo>
                    <a:pt x="517412" y="2057231"/>
                    <a:pt x="509134" y="2046883"/>
                    <a:pt x="509134" y="2040674"/>
                  </a:cubicBezTo>
                  <a:cubicBezTo>
                    <a:pt x="509134" y="2024117"/>
                    <a:pt x="536039" y="2017908"/>
                    <a:pt x="550527" y="2009629"/>
                  </a:cubicBezTo>
                  <a:cubicBezTo>
                    <a:pt x="558805" y="2005490"/>
                    <a:pt x="569154" y="1999281"/>
                    <a:pt x="577432" y="1988933"/>
                  </a:cubicBezTo>
                  <a:cubicBezTo>
                    <a:pt x="581571" y="1982724"/>
                    <a:pt x="583641" y="1972376"/>
                    <a:pt x="587780" y="1968236"/>
                  </a:cubicBezTo>
                  <a:cubicBezTo>
                    <a:pt x="591920" y="1957888"/>
                    <a:pt x="602268" y="1951679"/>
                    <a:pt x="608477" y="1943401"/>
                  </a:cubicBezTo>
                  <a:cubicBezTo>
                    <a:pt x="610547" y="1939261"/>
                    <a:pt x="612616" y="1930983"/>
                    <a:pt x="616756" y="1926843"/>
                  </a:cubicBezTo>
                  <a:cubicBezTo>
                    <a:pt x="620895" y="1918565"/>
                    <a:pt x="631243" y="1916495"/>
                    <a:pt x="635382" y="1910286"/>
                  </a:cubicBezTo>
                  <a:cubicBezTo>
                    <a:pt x="639522" y="1904077"/>
                    <a:pt x="641591" y="1897868"/>
                    <a:pt x="641591" y="1891659"/>
                  </a:cubicBezTo>
                  <a:cubicBezTo>
                    <a:pt x="647800" y="1873033"/>
                    <a:pt x="680915" y="1835779"/>
                    <a:pt x="693333" y="1827500"/>
                  </a:cubicBezTo>
                  <a:cubicBezTo>
                    <a:pt x="695402" y="1825431"/>
                    <a:pt x="695402" y="1821291"/>
                    <a:pt x="695402" y="1817152"/>
                  </a:cubicBezTo>
                  <a:cubicBezTo>
                    <a:pt x="703681" y="1808873"/>
                    <a:pt x="711959" y="1800595"/>
                    <a:pt x="718168" y="1792316"/>
                  </a:cubicBezTo>
                  <a:cubicBezTo>
                    <a:pt x="720238" y="1790247"/>
                    <a:pt x="720238" y="1784038"/>
                    <a:pt x="722308" y="1781968"/>
                  </a:cubicBezTo>
                  <a:cubicBezTo>
                    <a:pt x="732656" y="1767480"/>
                    <a:pt x="740934" y="1755063"/>
                    <a:pt x="749213" y="1744714"/>
                  </a:cubicBezTo>
                  <a:cubicBezTo>
                    <a:pt x="753352" y="1738505"/>
                    <a:pt x="763701" y="1732296"/>
                    <a:pt x="767840" y="1726087"/>
                  </a:cubicBezTo>
                  <a:cubicBezTo>
                    <a:pt x="776118" y="1713670"/>
                    <a:pt x="780258" y="1697112"/>
                    <a:pt x="786467" y="1684694"/>
                  </a:cubicBezTo>
                  <a:cubicBezTo>
                    <a:pt x="788536" y="1678485"/>
                    <a:pt x="792676" y="1674346"/>
                    <a:pt x="792676" y="1670207"/>
                  </a:cubicBezTo>
                  <a:lnTo>
                    <a:pt x="792676" y="1655719"/>
                  </a:lnTo>
                  <a:cubicBezTo>
                    <a:pt x="809233" y="1637093"/>
                    <a:pt x="811303" y="1608117"/>
                    <a:pt x="819581" y="1585351"/>
                  </a:cubicBezTo>
                  <a:cubicBezTo>
                    <a:pt x="817511" y="1583282"/>
                    <a:pt x="817511" y="1583282"/>
                    <a:pt x="813372" y="1583282"/>
                  </a:cubicBezTo>
                  <a:cubicBezTo>
                    <a:pt x="807163" y="1583282"/>
                    <a:pt x="784397" y="1597769"/>
                    <a:pt x="774049" y="1603978"/>
                  </a:cubicBezTo>
                  <a:cubicBezTo>
                    <a:pt x="765770" y="1608117"/>
                    <a:pt x="759561" y="1618466"/>
                    <a:pt x="751283" y="1622605"/>
                  </a:cubicBezTo>
                  <a:cubicBezTo>
                    <a:pt x="747143" y="1624675"/>
                    <a:pt x="726447" y="1628814"/>
                    <a:pt x="726447" y="1639162"/>
                  </a:cubicBezTo>
                  <a:cubicBezTo>
                    <a:pt x="699541" y="1647441"/>
                    <a:pt x="658148" y="1686764"/>
                    <a:pt x="633313" y="1703321"/>
                  </a:cubicBezTo>
                  <a:cubicBezTo>
                    <a:pt x="612616" y="1715739"/>
                    <a:pt x="587780" y="1746784"/>
                    <a:pt x="567084" y="1755063"/>
                  </a:cubicBezTo>
                  <a:cubicBezTo>
                    <a:pt x="560875" y="1757132"/>
                    <a:pt x="552596" y="1757132"/>
                    <a:pt x="546387" y="1757132"/>
                  </a:cubicBezTo>
                  <a:cubicBezTo>
                    <a:pt x="533970" y="1757132"/>
                    <a:pt x="527761" y="1757132"/>
                    <a:pt x="513273" y="1746784"/>
                  </a:cubicBezTo>
                  <a:lnTo>
                    <a:pt x="513273" y="1680555"/>
                  </a:lnTo>
                  <a:cubicBezTo>
                    <a:pt x="509134" y="1678485"/>
                    <a:pt x="509134" y="1670207"/>
                    <a:pt x="509134" y="1666068"/>
                  </a:cubicBezTo>
                  <a:lnTo>
                    <a:pt x="509134" y="1659859"/>
                  </a:lnTo>
                  <a:cubicBezTo>
                    <a:pt x="504994" y="1641232"/>
                    <a:pt x="525691" y="1653650"/>
                    <a:pt x="521552" y="1637093"/>
                  </a:cubicBezTo>
                  <a:lnTo>
                    <a:pt x="521552" y="1624675"/>
                  </a:lnTo>
                  <a:cubicBezTo>
                    <a:pt x="521552" y="1616396"/>
                    <a:pt x="517412" y="1610187"/>
                    <a:pt x="531900" y="1614326"/>
                  </a:cubicBezTo>
                  <a:cubicBezTo>
                    <a:pt x="531900" y="1610187"/>
                    <a:pt x="529830" y="1601908"/>
                    <a:pt x="529830" y="1597769"/>
                  </a:cubicBezTo>
                  <a:cubicBezTo>
                    <a:pt x="529830" y="1591560"/>
                    <a:pt x="540178" y="1587421"/>
                    <a:pt x="540178" y="1583282"/>
                  </a:cubicBezTo>
                  <a:cubicBezTo>
                    <a:pt x="540178" y="1577073"/>
                    <a:pt x="533970" y="1575003"/>
                    <a:pt x="529830" y="1572933"/>
                  </a:cubicBezTo>
                  <a:lnTo>
                    <a:pt x="529830" y="1566724"/>
                  </a:lnTo>
                  <a:cubicBezTo>
                    <a:pt x="544318" y="1562585"/>
                    <a:pt x="558805" y="1560515"/>
                    <a:pt x="573293" y="1552237"/>
                  </a:cubicBezTo>
                  <a:cubicBezTo>
                    <a:pt x="583641" y="1546028"/>
                    <a:pt x="596059" y="1531540"/>
                    <a:pt x="608477" y="1521192"/>
                  </a:cubicBezTo>
                  <a:cubicBezTo>
                    <a:pt x="654009" y="1473590"/>
                    <a:pt x="697472" y="1425988"/>
                    <a:pt x="749213" y="1378386"/>
                  </a:cubicBezTo>
                  <a:cubicBezTo>
                    <a:pt x="751283" y="1376317"/>
                    <a:pt x="757492" y="1378386"/>
                    <a:pt x="761631" y="1374247"/>
                  </a:cubicBezTo>
                  <a:cubicBezTo>
                    <a:pt x="774049" y="1361829"/>
                    <a:pt x="790606" y="1345272"/>
                    <a:pt x="803024" y="1330784"/>
                  </a:cubicBezTo>
                  <a:cubicBezTo>
                    <a:pt x="805094" y="1326645"/>
                    <a:pt x="803024" y="1320436"/>
                    <a:pt x="807163" y="1318367"/>
                  </a:cubicBezTo>
                  <a:cubicBezTo>
                    <a:pt x="813372" y="1310088"/>
                    <a:pt x="825790" y="1310088"/>
                    <a:pt x="834069" y="1303879"/>
                  </a:cubicBezTo>
                  <a:cubicBezTo>
                    <a:pt x="836138" y="1301809"/>
                    <a:pt x="836138" y="1297670"/>
                    <a:pt x="836138" y="1295600"/>
                  </a:cubicBezTo>
                  <a:cubicBezTo>
                    <a:pt x="856835" y="1270765"/>
                    <a:pt x="881671" y="1243859"/>
                    <a:pt x="902367" y="1229372"/>
                  </a:cubicBezTo>
                  <a:cubicBezTo>
                    <a:pt x="916855" y="1219023"/>
                    <a:pt x="931342" y="1200397"/>
                    <a:pt x="945830" y="1183839"/>
                  </a:cubicBezTo>
                  <a:cubicBezTo>
                    <a:pt x="949969" y="1179700"/>
                    <a:pt x="952039" y="1163143"/>
                    <a:pt x="962387" y="1156934"/>
                  </a:cubicBezTo>
                  <a:cubicBezTo>
                    <a:pt x="972735" y="1148655"/>
                    <a:pt x="991362" y="1138307"/>
                    <a:pt x="991362" y="1125889"/>
                  </a:cubicBezTo>
                  <a:cubicBezTo>
                    <a:pt x="991362" y="1115541"/>
                    <a:pt x="983083" y="1117611"/>
                    <a:pt x="981014" y="1117611"/>
                  </a:cubicBezTo>
                  <a:cubicBezTo>
                    <a:pt x="968596" y="1117611"/>
                    <a:pt x="916855" y="1161073"/>
                    <a:pt x="908576" y="1165213"/>
                  </a:cubicBezTo>
                  <a:cubicBezTo>
                    <a:pt x="900297" y="1169352"/>
                    <a:pt x="887880" y="1167282"/>
                    <a:pt x="879601" y="1173491"/>
                  </a:cubicBezTo>
                  <a:cubicBezTo>
                    <a:pt x="852696" y="1185909"/>
                    <a:pt x="827860" y="1206605"/>
                    <a:pt x="800954" y="1225232"/>
                  </a:cubicBezTo>
                  <a:cubicBezTo>
                    <a:pt x="796815" y="1229372"/>
                    <a:pt x="790606" y="1227302"/>
                    <a:pt x="788536" y="1229372"/>
                  </a:cubicBezTo>
                  <a:cubicBezTo>
                    <a:pt x="780258" y="1233511"/>
                    <a:pt x="774049" y="1243859"/>
                    <a:pt x="767840" y="1247998"/>
                  </a:cubicBezTo>
                  <a:cubicBezTo>
                    <a:pt x="763701" y="1250068"/>
                    <a:pt x="755422" y="1250068"/>
                    <a:pt x="751283" y="1254207"/>
                  </a:cubicBezTo>
                  <a:cubicBezTo>
                    <a:pt x="730586" y="1268695"/>
                    <a:pt x="711959" y="1287322"/>
                    <a:pt x="691263" y="1303879"/>
                  </a:cubicBezTo>
                  <a:cubicBezTo>
                    <a:pt x="682984" y="1310088"/>
                    <a:pt x="670566" y="1312158"/>
                    <a:pt x="662288" y="1320436"/>
                  </a:cubicBezTo>
                  <a:cubicBezTo>
                    <a:pt x="656079" y="1322506"/>
                    <a:pt x="658148" y="1330784"/>
                    <a:pt x="651940" y="1336993"/>
                  </a:cubicBezTo>
                  <a:cubicBezTo>
                    <a:pt x="641591" y="1347342"/>
                    <a:pt x="622964" y="1361829"/>
                    <a:pt x="608477" y="1370108"/>
                  </a:cubicBezTo>
                  <a:cubicBezTo>
                    <a:pt x="608477" y="1374247"/>
                    <a:pt x="608477" y="1380456"/>
                    <a:pt x="604338" y="1382526"/>
                  </a:cubicBezTo>
                  <a:cubicBezTo>
                    <a:pt x="583641" y="1403222"/>
                    <a:pt x="558805" y="1413570"/>
                    <a:pt x="538109" y="1436337"/>
                  </a:cubicBezTo>
                  <a:cubicBezTo>
                    <a:pt x="536039" y="1438406"/>
                    <a:pt x="538109" y="1444615"/>
                    <a:pt x="533970" y="1448754"/>
                  </a:cubicBezTo>
                  <a:cubicBezTo>
                    <a:pt x="519482" y="1465312"/>
                    <a:pt x="500855" y="1479799"/>
                    <a:pt x="490507" y="1500496"/>
                  </a:cubicBezTo>
                  <a:cubicBezTo>
                    <a:pt x="484298" y="1510844"/>
                    <a:pt x="494646" y="1521192"/>
                    <a:pt x="471880" y="1525331"/>
                  </a:cubicBezTo>
                  <a:cubicBezTo>
                    <a:pt x="465671" y="1533610"/>
                    <a:pt x="463601" y="1543958"/>
                    <a:pt x="457392" y="1552237"/>
                  </a:cubicBezTo>
                  <a:cubicBezTo>
                    <a:pt x="453253" y="1556376"/>
                    <a:pt x="447044" y="1554307"/>
                    <a:pt x="444975" y="1560515"/>
                  </a:cubicBezTo>
                  <a:cubicBezTo>
                    <a:pt x="434626" y="1572933"/>
                    <a:pt x="428417" y="1591560"/>
                    <a:pt x="420139" y="1606048"/>
                  </a:cubicBezTo>
                  <a:cubicBezTo>
                    <a:pt x="416000" y="1612257"/>
                    <a:pt x="407721" y="1616396"/>
                    <a:pt x="405651" y="1624675"/>
                  </a:cubicBezTo>
                  <a:cubicBezTo>
                    <a:pt x="401512" y="1632953"/>
                    <a:pt x="401512" y="1645371"/>
                    <a:pt x="395303" y="1653650"/>
                  </a:cubicBezTo>
                  <a:cubicBezTo>
                    <a:pt x="391164" y="1659859"/>
                    <a:pt x="384955" y="1663998"/>
                    <a:pt x="382885" y="1672277"/>
                  </a:cubicBezTo>
                  <a:cubicBezTo>
                    <a:pt x="380815" y="1674346"/>
                    <a:pt x="382885" y="1680555"/>
                    <a:pt x="380815" y="1684694"/>
                  </a:cubicBezTo>
                  <a:cubicBezTo>
                    <a:pt x="360119" y="1715739"/>
                    <a:pt x="345631" y="1744714"/>
                    <a:pt x="335283" y="1771620"/>
                  </a:cubicBezTo>
                  <a:cubicBezTo>
                    <a:pt x="333214" y="1777829"/>
                    <a:pt x="324935" y="1781968"/>
                    <a:pt x="322865" y="1790247"/>
                  </a:cubicBezTo>
                  <a:cubicBezTo>
                    <a:pt x="318726" y="1798525"/>
                    <a:pt x="320796" y="1810943"/>
                    <a:pt x="314587" y="1821291"/>
                  </a:cubicBezTo>
                  <a:cubicBezTo>
                    <a:pt x="308378" y="1833709"/>
                    <a:pt x="295960" y="1844057"/>
                    <a:pt x="287681" y="1858545"/>
                  </a:cubicBezTo>
                  <a:cubicBezTo>
                    <a:pt x="283542" y="1862684"/>
                    <a:pt x="283542" y="1870963"/>
                    <a:pt x="281472" y="1877172"/>
                  </a:cubicBezTo>
                  <a:cubicBezTo>
                    <a:pt x="277333" y="1879241"/>
                    <a:pt x="264915" y="1881311"/>
                    <a:pt x="262845" y="1881311"/>
                  </a:cubicBezTo>
                  <a:cubicBezTo>
                    <a:pt x="258706" y="1881311"/>
                    <a:pt x="252497" y="1881311"/>
                    <a:pt x="248358" y="1879241"/>
                  </a:cubicBezTo>
                  <a:cubicBezTo>
                    <a:pt x="248358" y="1879241"/>
                    <a:pt x="250428" y="1877172"/>
                    <a:pt x="244219" y="1877172"/>
                  </a:cubicBezTo>
                  <a:lnTo>
                    <a:pt x="198686" y="1877172"/>
                  </a:lnTo>
                  <a:cubicBezTo>
                    <a:pt x="196617" y="1881311"/>
                    <a:pt x="190408" y="1885450"/>
                    <a:pt x="186268" y="1885450"/>
                  </a:cubicBezTo>
                  <a:cubicBezTo>
                    <a:pt x="180059" y="1885450"/>
                    <a:pt x="180059" y="1883381"/>
                    <a:pt x="177990" y="1881311"/>
                  </a:cubicBezTo>
                  <a:cubicBezTo>
                    <a:pt x="171781" y="1883381"/>
                    <a:pt x="163502" y="1883381"/>
                    <a:pt x="155224" y="1881311"/>
                  </a:cubicBezTo>
                  <a:cubicBezTo>
                    <a:pt x="151084" y="1879241"/>
                    <a:pt x="149015" y="1875102"/>
                    <a:pt x="146945" y="1870963"/>
                  </a:cubicBezTo>
                  <a:lnTo>
                    <a:pt x="99343" y="1870963"/>
                  </a:lnTo>
                  <a:cubicBezTo>
                    <a:pt x="78647" y="1856475"/>
                    <a:pt x="74507" y="1829570"/>
                    <a:pt x="51741" y="1821291"/>
                  </a:cubicBezTo>
                  <a:cubicBezTo>
                    <a:pt x="43463" y="1810943"/>
                    <a:pt x="41393" y="1794386"/>
                    <a:pt x="33114" y="1784038"/>
                  </a:cubicBezTo>
                  <a:cubicBezTo>
                    <a:pt x="24836" y="1771620"/>
                    <a:pt x="10348" y="1765411"/>
                    <a:pt x="0" y="1752993"/>
                  </a:cubicBezTo>
                  <a:lnTo>
                    <a:pt x="0" y="1705391"/>
                  </a:lnTo>
                  <a:cubicBezTo>
                    <a:pt x="2070" y="1705391"/>
                    <a:pt x="4139" y="1705391"/>
                    <a:pt x="4139" y="1701252"/>
                  </a:cubicBezTo>
                  <a:cubicBezTo>
                    <a:pt x="4139" y="1695043"/>
                    <a:pt x="0" y="1686764"/>
                    <a:pt x="0" y="1682625"/>
                  </a:cubicBezTo>
                  <a:lnTo>
                    <a:pt x="0" y="1670207"/>
                  </a:lnTo>
                  <a:cubicBezTo>
                    <a:pt x="12418" y="1651580"/>
                    <a:pt x="18627" y="1632953"/>
                    <a:pt x="28975" y="1614326"/>
                  </a:cubicBezTo>
                  <a:cubicBezTo>
                    <a:pt x="31045" y="1612257"/>
                    <a:pt x="31045" y="1608117"/>
                    <a:pt x="31045" y="1603978"/>
                  </a:cubicBezTo>
                  <a:lnTo>
                    <a:pt x="31045" y="1593630"/>
                  </a:lnTo>
                  <a:cubicBezTo>
                    <a:pt x="53811" y="1556376"/>
                    <a:pt x="62089" y="1512914"/>
                    <a:pt x="84856" y="1473590"/>
                  </a:cubicBezTo>
                  <a:cubicBezTo>
                    <a:pt x="109691" y="1432197"/>
                    <a:pt x="122109" y="1382526"/>
                    <a:pt x="146945" y="1341133"/>
                  </a:cubicBezTo>
                  <a:cubicBezTo>
                    <a:pt x="149015" y="1334924"/>
                    <a:pt x="159363" y="1332854"/>
                    <a:pt x="163502" y="1326645"/>
                  </a:cubicBezTo>
                  <a:cubicBezTo>
                    <a:pt x="171781" y="1316297"/>
                    <a:pt x="171781" y="1303879"/>
                    <a:pt x="175920" y="1295600"/>
                  </a:cubicBezTo>
                  <a:cubicBezTo>
                    <a:pt x="180059" y="1287322"/>
                    <a:pt x="190408" y="1281113"/>
                    <a:pt x="194547" y="1274904"/>
                  </a:cubicBezTo>
                  <a:cubicBezTo>
                    <a:pt x="198686" y="1270765"/>
                    <a:pt x="198686" y="1262486"/>
                    <a:pt x="200756" y="1260416"/>
                  </a:cubicBezTo>
                  <a:cubicBezTo>
                    <a:pt x="221452" y="1231441"/>
                    <a:pt x="242149" y="1200397"/>
                    <a:pt x="264915" y="1169352"/>
                  </a:cubicBezTo>
                  <a:cubicBezTo>
                    <a:pt x="271124" y="1159004"/>
                    <a:pt x="271124" y="1144516"/>
                    <a:pt x="279403" y="1134168"/>
                  </a:cubicBezTo>
                  <a:cubicBezTo>
                    <a:pt x="291821" y="1115541"/>
                    <a:pt x="329074" y="1086566"/>
                    <a:pt x="327005" y="1070009"/>
                  </a:cubicBezTo>
                  <a:cubicBezTo>
                    <a:pt x="333214" y="1063800"/>
                    <a:pt x="341492" y="1055521"/>
                    <a:pt x="345631" y="1049312"/>
                  </a:cubicBezTo>
                  <a:cubicBezTo>
                    <a:pt x="349771" y="1043103"/>
                    <a:pt x="349771" y="1032755"/>
                    <a:pt x="353910" y="1028616"/>
                  </a:cubicBezTo>
                  <a:cubicBezTo>
                    <a:pt x="355980" y="1024476"/>
                    <a:pt x="364258" y="1022407"/>
                    <a:pt x="368398" y="1016198"/>
                  </a:cubicBezTo>
                  <a:cubicBezTo>
                    <a:pt x="372537" y="1007919"/>
                    <a:pt x="374607" y="999641"/>
                    <a:pt x="376676" y="991362"/>
                  </a:cubicBezTo>
                  <a:cubicBezTo>
                    <a:pt x="403582" y="976874"/>
                    <a:pt x="416000" y="943760"/>
                    <a:pt x="432557" y="927203"/>
                  </a:cubicBezTo>
                  <a:cubicBezTo>
                    <a:pt x="451184" y="904437"/>
                    <a:pt x="469810" y="885810"/>
                    <a:pt x="488437" y="865113"/>
                  </a:cubicBezTo>
                  <a:cubicBezTo>
                    <a:pt x="490507" y="860974"/>
                    <a:pt x="492577" y="852695"/>
                    <a:pt x="496716" y="848556"/>
                  </a:cubicBezTo>
                  <a:cubicBezTo>
                    <a:pt x="507064" y="831999"/>
                    <a:pt x="523621" y="819581"/>
                    <a:pt x="538109" y="807163"/>
                  </a:cubicBezTo>
                  <a:cubicBezTo>
                    <a:pt x="544318" y="798885"/>
                    <a:pt x="552596" y="778188"/>
                    <a:pt x="556736" y="774049"/>
                  </a:cubicBezTo>
                  <a:cubicBezTo>
                    <a:pt x="567084" y="759561"/>
                    <a:pt x="571223" y="755422"/>
                    <a:pt x="581571" y="738865"/>
                  </a:cubicBezTo>
                  <a:cubicBezTo>
                    <a:pt x="585711" y="730586"/>
                    <a:pt x="596059" y="728517"/>
                    <a:pt x="604338" y="722308"/>
                  </a:cubicBezTo>
                  <a:cubicBezTo>
                    <a:pt x="608477" y="716099"/>
                    <a:pt x="608477" y="707820"/>
                    <a:pt x="612616" y="703681"/>
                  </a:cubicBezTo>
                  <a:cubicBezTo>
                    <a:pt x="620895" y="691263"/>
                    <a:pt x="635382" y="680915"/>
                    <a:pt x="643661" y="670566"/>
                  </a:cubicBezTo>
                  <a:cubicBezTo>
                    <a:pt x="649870" y="662288"/>
                    <a:pt x="649870" y="651940"/>
                    <a:pt x="658148" y="645731"/>
                  </a:cubicBezTo>
                  <a:cubicBezTo>
                    <a:pt x="674706" y="627104"/>
                    <a:pt x="697472" y="606407"/>
                    <a:pt x="707820" y="589850"/>
                  </a:cubicBezTo>
                  <a:cubicBezTo>
                    <a:pt x="714029" y="577432"/>
                    <a:pt x="730586" y="569154"/>
                    <a:pt x="740934" y="556736"/>
                  </a:cubicBezTo>
                  <a:cubicBezTo>
                    <a:pt x="743004" y="552596"/>
                    <a:pt x="740934" y="546387"/>
                    <a:pt x="745074" y="544318"/>
                  </a:cubicBezTo>
                  <a:cubicBezTo>
                    <a:pt x="757492" y="531900"/>
                    <a:pt x="778188" y="519482"/>
                    <a:pt x="790606" y="500855"/>
                  </a:cubicBezTo>
                  <a:cubicBezTo>
                    <a:pt x="803024" y="482228"/>
                    <a:pt x="817511" y="467741"/>
                    <a:pt x="829929" y="457392"/>
                  </a:cubicBezTo>
                  <a:cubicBezTo>
                    <a:pt x="850626" y="440835"/>
                    <a:pt x="865113" y="411860"/>
                    <a:pt x="885810" y="393233"/>
                  </a:cubicBezTo>
                  <a:cubicBezTo>
                    <a:pt x="900297" y="376676"/>
                    <a:pt x="923064" y="358049"/>
                    <a:pt x="943760" y="341492"/>
                  </a:cubicBezTo>
                  <a:cubicBezTo>
                    <a:pt x="945830" y="339422"/>
                    <a:pt x="954108" y="337353"/>
                    <a:pt x="960317" y="331144"/>
                  </a:cubicBezTo>
                  <a:cubicBezTo>
                    <a:pt x="983083" y="310447"/>
                    <a:pt x="1003780" y="291821"/>
                    <a:pt x="1022407" y="279403"/>
                  </a:cubicBezTo>
                  <a:cubicBezTo>
                    <a:pt x="1026546" y="277333"/>
                    <a:pt x="1030685" y="269054"/>
                    <a:pt x="1038964" y="264915"/>
                  </a:cubicBezTo>
                  <a:cubicBezTo>
                    <a:pt x="1038964" y="262845"/>
                    <a:pt x="1045173" y="264915"/>
                    <a:pt x="1049312" y="262845"/>
                  </a:cubicBezTo>
                  <a:cubicBezTo>
                    <a:pt x="1063800" y="231801"/>
                    <a:pt x="1098984" y="240079"/>
                    <a:pt x="1121750" y="217313"/>
                  </a:cubicBezTo>
                  <a:lnTo>
                    <a:pt x="1138307" y="217313"/>
                  </a:lnTo>
                  <a:cubicBezTo>
                    <a:pt x="1144516" y="217313"/>
                    <a:pt x="1171422" y="221452"/>
                    <a:pt x="1185909" y="221452"/>
                  </a:cubicBezTo>
                  <a:close/>
                  <a:moveTo>
                    <a:pt x="1964097" y="47602"/>
                  </a:moveTo>
                  <a:cubicBezTo>
                    <a:pt x="1964097" y="62089"/>
                    <a:pt x="1943401" y="97274"/>
                    <a:pt x="1935122" y="113831"/>
                  </a:cubicBezTo>
                  <a:cubicBezTo>
                    <a:pt x="1930983" y="120040"/>
                    <a:pt x="1922704" y="126249"/>
                    <a:pt x="1920635" y="134527"/>
                  </a:cubicBezTo>
                  <a:cubicBezTo>
                    <a:pt x="1918565" y="138666"/>
                    <a:pt x="1918565" y="146945"/>
                    <a:pt x="1916495" y="153154"/>
                  </a:cubicBezTo>
                  <a:cubicBezTo>
                    <a:pt x="1914426" y="159363"/>
                    <a:pt x="1908217" y="167642"/>
                    <a:pt x="1902008" y="175920"/>
                  </a:cubicBezTo>
                  <a:cubicBezTo>
                    <a:pt x="1902008" y="177990"/>
                    <a:pt x="1902008" y="182129"/>
                    <a:pt x="1899938" y="184199"/>
                  </a:cubicBezTo>
                  <a:cubicBezTo>
                    <a:pt x="1862684" y="223522"/>
                    <a:pt x="1835779" y="269054"/>
                    <a:pt x="1804734" y="312517"/>
                  </a:cubicBezTo>
                  <a:cubicBezTo>
                    <a:pt x="1798525" y="318726"/>
                    <a:pt x="1800595" y="329074"/>
                    <a:pt x="1796456" y="337353"/>
                  </a:cubicBezTo>
                  <a:cubicBezTo>
                    <a:pt x="1794386" y="339422"/>
                    <a:pt x="1788177" y="341492"/>
                    <a:pt x="1784038" y="345631"/>
                  </a:cubicBezTo>
                  <a:lnTo>
                    <a:pt x="1784038" y="349771"/>
                  </a:lnTo>
                  <a:cubicBezTo>
                    <a:pt x="1773689" y="366328"/>
                    <a:pt x="1759202" y="382885"/>
                    <a:pt x="1748854" y="403582"/>
                  </a:cubicBezTo>
                  <a:cubicBezTo>
                    <a:pt x="1738505" y="418069"/>
                    <a:pt x="1734366" y="438766"/>
                    <a:pt x="1724018" y="457392"/>
                  </a:cubicBezTo>
                  <a:cubicBezTo>
                    <a:pt x="1724018" y="459462"/>
                    <a:pt x="1719879" y="461532"/>
                    <a:pt x="1715739" y="465671"/>
                  </a:cubicBezTo>
                  <a:cubicBezTo>
                    <a:pt x="1715739" y="467741"/>
                    <a:pt x="1717809" y="471880"/>
                    <a:pt x="1719879" y="473950"/>
                  </a:cubicBezTo>
                  <a:lnTo>
                    <a:pt x="1773689" y="473950"/>
                  </a:lnTo>
                  <a:cubicBezTo>
                    <a:pt x="1773689" y="473950"/>
                    <a:pt x="1777829" y="471880"/>
                    <a:pt x="1779898" y="469810"/>
                  </a:cubicBezTo>
                  <a:lnTo>
                    <a:pt x="1827500" y="469810"/>
                  </a:lnTo>
                  <a:cubicBezTo>
                    <a:pt x="1829570" y="467741"/>
                    <a:pt x="1829570" y="463601"/>
                    <a:pt x="1829570" y="461532"/>
                  </a:cubicBezTo>
                  <a:lnTo>
                    <a:pt x="1974445" y="461532"/>
                  </a:lnTo>
                  <a:cubicBezTo>
                    <a:pt x="1976432" y="465505"/>
                    <a:pt x="1976515" y="466520"/>
                    <a:pt x="1976660" y="466520"/>
                  </a:cubicBezTo>
                  <a:cubicBezTo>
                    <a:pt x="1976950" y="466540"/>
                    <a:pt x="1977508" y="462028"/>
                    <a:pt x="1997212" y="471880"/>
                  </a:cubicBezTo>
                  <a:cubicBezTo>
                    <a:pt x="2003421" y="476019"/>
                    <a:pt x="2015838" y="473950"/>
                    <a:pt x="2024117" y="473950"/>
                  </a:cubicBezTo>
                  <a:cubicBezTo>
                    <a:pt x="2032396" y="486368"/>
                    <a:pt x="2051022" y="490507"/>
                    <a:pt x="2065510" y="498785"/>
                  </a:cubicBezTo>
                  <a:cubicBezTo>
                    <a:pt x="2073789" y="502925"/>
                    <a:pt x="2079998" y="513273"/>
                    <a:pt x="2090346" y="519482"/>
                  </a:cubicBezTo>
                  <a:cubicBezTo>
                    <a:pt x="2090346" y="521552"/>
                    <a:pt x="2096555" y="519482"/>
                    <a:pt x="2100694" y="521552"/>
                  </a:cubicBezTo>
                  <a:cubicBezTo>
                    <a:pt x="2106903" y="525691"/>
                    <a:pt x="2117251" y="546387"/>
                    <a:pt x="2125530" y="556736"/>
                  </a:cubicBezTo>
                  <a:cubicBezTo>
                    <a:pt x="2129669" y="560875"/>
                    <a:pt x="2140017" y="569154"/>
                    <a:pt x="2142087" y="575362"/>
                  </a:cubicBezTo>
                  <a:cubicBezTo>
                    <a:pt x="2148296" y="585711"/>
                    <a:pt x="2160714" y="606407"/>
                    <a:pt x="2160714" y="612616"/>
                  </a:cubicBezTo>
                  <a:lnTo>
                    <a:pt x="2160714" y="670566"/>
                  </a:lnTo>
                  <a:cubicBezTo>
                    <a:pt x="2148296" y="680915"/>
                    <a:pt x="2154505" y="695402"/>
                    <a:pt x="2150366" y="711959"/>
                  </a:cubicBezTo>
                  <a:cubicBezTo>
                    <a:pt x="2140017" y="745074"/>
                    <a:pt x="2125530" y="778188"/>
                    <a:pt x="2111042" y="815442"/>
                  </a:cubicBezTo>
                  <a:cubicBezTo>
                    <a:pt x="2106903" y="823720"/>
                    <a:pt x="2104833" y="838208"/>
                    <a:pt x="2096555" y="850626"/>
                  </a:cubicBezTo>
                  <a:cubicBezTo>
                    <a:pt x="2094485" y="852695"/>
                    <a:pt x="2086206" y="854765"/>
                    <a:pt x="2082067" y="863044"/>
                  </a:cubicBezTo>
                  <a:cubicBezTo>
                    <a:pt x="2077928" y="865113"/>
                    <a:pt x="2077928" y="873392"/>
                    <a:pt x="2075858" y="877531"/>
                  </a:cubicBezTo>
                  <a:cubicBezTo>
                    <a:pt x="2071719" y="885810"/>
                    <a:pt x="2061371" y="892019"/>
                    <a:pt x="2055162" y="902367"/>
                  </a:cubicBezTo>
                  <a:cubicBezTo>
                    <a:pt x="2042744" y="920994"/>
                    <a:pt x="2034465" y="947899"/>
                    <a:pt x="2024117" y="966526"/>
                  </a:cubicBezTo>
                  <a:cubicBezTo>
                    <a:pt x="2022047" y="970665"/>
                    <a:pt x="2013769" y="970665"/>
                    <a:pt x="2011699" y="976874"/>
                  </a:cubicBezTo>
                  <a:cubicBezTo>
                    <a:pt x="2007560" y="983083"/>
                    <a:pt x="1991003" y="999641"/>
                    <a:pt x="1991003" y="1005849"/>
                  </a:cubicBezTo>
                  <a:lnTo>
                    <a:pt x="1991003" y="1018267"/>
                  </a:lnTo>
                  <a:lnTo>
                    <a:pt x="2096555" y="1018267"/>
                  </a:lnTo>
                  <a:cubicBezTo>
                    <a:pt x="2111042" y="1032755"/>
                    <a:pt x="2131739" y="1028616"/>
                    <a:pt x="2150366" y="1041034"/>
                  </a:cubicBezTo>
                  <a:cubicBezTo>
                    <a:pt x="2154505" y="1045173"/>
                    <a:pt x="2156575" y="1053451"/>
                    <a:pt x="2164853" y="1057591"/>
                  </a:cubicBezTo>
                  <a:cubicBezTo>
                    <a:pt x="2166923" y="1059660"/>
                    <a:pt x="2173132" y="1059660"/>
                    <a:pt x="2177271" y="1061730"/>
                  </a:cubicBezTo>
                  <a:cubicBezTo>
                    <a:pt x="2183480" y="1067939"/>
                    <a:pt x="2181410" y="1076218"/>
                    <a:pt x="2191759" y="1086566"/>
                  </a:cubicBezTo>
                  <a:lnTo>
                    <a:pt x="2191759" y="1130028"/>
                  </a:lnTo>
                  <a:cubicBezTo>
                    <a:pt x="2187619" y="1142446"/>
                    <a:pt x="2185550" y="1152795"/>
                    <a:pt x="2179341" y="1161073"/>
                  </a:cubicBezTo>
                  <a:cubicBezTo>
                    <a:pt x="2164853" y="1177630"/>
                    <a:pt x="2140017" y="1206605"/>
                    <a:pt x="2135878" y="1223163"/>
                  </a:cubicBezTo>
                  <a:cubicBezTo>
                    <a:pt x="2111042" y="1252138"/>
                    <a:pt x="2053092" y="1305949"/>
                    <a:pt x="2053092" y="1332854"/>
                  </a:cubicBezTo>
                  <a:cubicBezTo>
                    <a:pt x="2053092" y="1336993"/>
                    <a:pt x="2053092" y="1353551"/>
                    <a:pt x="2057231" y="1363899"/>
                  </a:cubicBezTo>
                  <a:cubicBezTo>
                    <a:pt x="2063440" y="1376317"/>
                    <a:pt x="2077928" y="1388735"/>
                    <a:pt x="2090346" y="1403222"/>
                  </a:cubicBezTo>
                  <a:cubicBezTo>
                    <a:pt x="2100694" y="1415640"/>
                    <a:pt x="2098624" y="1442545"/>
                    <a:pt x="2106903" y="1454963"/>
                  </a:cubicBezTo>
                  <a:cubicBezTo>
                    <a:pt x="2117251" y="1469451"/>
                    <a:pt x="2133808" y="1473590"/>
                    <a:pt x="2133808" y="1490147"/>
                  </a:cubicBezTo>
                  <a:lnTo>
                    <a:pt x="2133808" y="1568794"/>
                  </a:lnTo>
                  <a:cubicBezTo>
                    <a:pt x="2140017" y="1579142"/>
                    <a:pt x="2133808" y="1599839"/>
                    <a:pt x="2137948" y="1610187"/>
                  </a:cubicBezTo>
                  <a:cubicBezTo>
                    <a:pt x="2140017" y="1612257"/>
                    <a:pt x="2142087" y="1612257"/>
                    <a:pt x="2142087" y="1614326"/>
                  </a:cubicBezTo>
                  <a:cubicBezTo>
                    <a:pt x="2144157" y="1620535"/>
                    <a:pt x="2144157" y="1628814"/>
                    <a:pt x="2144157" y="1635023"/>
                  </a:cubicBezTo>
                  <a:lnTo>
                    <a:pt x="2148296" y="1639162"/>
                  </a:lnTo>
                  <a:cubicBezTo>
                    <a:pt x="2150366" y="1655719"/>
                    <a:pt x="2154505" y="1682625"/>
                    <a:pt x="2154505" y="1688834"/>
                  </a:cubicBezTo>
                  <a:cubicBezTo>
                    <a:pt x="2154505" y="1692973"/>
                    <a:pt x="2158644" y="1699182"/>
                    <a:pt x="2162784" y="1703321"/>
                  </a:cubicBezTo>
                  <a:cubicBezTo>
                    <a:pt x="2168993" y="1705391"/>
                    <a:pt x="2175201" y="1705391"/>
                    <a:pt x="2179341" y="1705391"/>
                  </a:cubicBezTo>
                  <a:cubicBezTo>
                    <a:pt x="2189689" y="1719878"/>
                    <a:pt x="2204177" y="1711600"/>
                    <a:pt x="2214525" y="1713670"/>
                  </a:cubicBezTo>
                  <a:cubicBezTo>
                    <a:pt x="2220734" y="1719878"/>
                    <a:pt x="2229012" y="1719878"/>
                    <a:pt x="2237291" y="1724018"/>
                  </a:cubicBezTo>
                  <a:cubicBezTo>
                    <a:pt x="2245570" y="1728157"/>
                    <a:pt x="2266266" y="1777829"/>
                    <a:pt x="2266266" y="1781968"/>
                  </a:cubicBezTo>
                  <a:cubicBezTo>
                    <a:pt x="2266266" y="1786107"/>
                    <a:pt x="2257987" y="1792316"/>
                    <a:pt x="2255918" y="1798525"/>
                  </a:cubicBezTo>
                  <a:cubicBezTo>
                    <a:pt x="2251778" y="1802664"/>
                    <a:pt x="2253848" y="1810943"/>
                    <a:pt x="2249709" y="1817152"/>
                  </a:cubicBezTo>
                  <a:cubicBezTo>
                    <a:pt x="2235221" y="1829570"/>
                    <a:pt x="2216594" y="1839918"/>
                    <a:pt x="2200037" y="1852336"/>
                  </a:cubicBezTo>
                  <a:lnTo>
                    <a:pt x="2200037" y="1895799"/>
                  </a:lnTo>
                  <a:cubicBezTo>
                    <a:pt x="2202107" y="1899938"/>
                    <a:pt x="2204177" y="1897868"/>
                    <a:pt x="2204177" y="1904077"/>
                  </a:cubicBezTo>
                  <a:cubicBezTo>
                    <a:pt x="2204177" y="1908217"/>
                    <a:pt x="2200037" y="1916495"/>
                    <a:pt x="2200037" y="1920634"/>
                  </a:cubicBezTo>
                  <a:cubicBezTo>
                    <a:pt x="2200037" y="1926843"/>
                    <a:pt x="2204177" y="1930983"/>
                    <a:pt x="2204177" y="1937192"/>
                  </a:cubicBezTo>
                  <a:lnTo>
                    <a:pt x="2204177" y="2104833"/>
                  </a:lnTo>
                  <a:lnTo>
                    <a:pt x="2226943" y="2104833"/>
                  </a:lnTo>
                  <a:cubicBezTo>
                    <a:pt x="2274545" y="2084137"/>
                    <a:pt x="2320077" y="2065510"/>
                    <a:pt x="2365609" y="2040674"/>
                  </a:cubicBezTo>
                  <a:cubicBezTo>
                    <a:pt x="2378027" y="2034465"/>
                    <a:pt x="2392515" y="2022047"/>
                    <a:pt x="2407002" y="2011699"/>
                  </a:cubicBezTo>
                  <a:lnTo>
                    <a:pt x="2413211" y="2011699"/>
                  </a:lnTo>
                  <a:lnTo>
                    <a:pt x="2413211" y="2053092"/>
                  </a:lnTo>
                  <a:cubicBezTo>
                    <a:pt x="2407002" y="2059301"/>
                    <a:pt x="2390445" y="2067580"/>
                    <a:pt x="2386306" y="2071719"/>
                  </a:cubicBezTo>
                  <a:cubicBezTo>
                    <a:pt x="2369748" y="2079997"/>
                    <a:pt x="2353191" y="2086206"/>
                    <a:pt x="2338704" y="2098624"/>
                  </a:cubicBezTo>
                  <a:cubicBezTo>
                    <a:pt x="2324216" y="2108973"/>
                    <a:pt x="2311798" y="2129669"/>
                    <a:pt x="2297311" y="2142087"/>
                  </a:cubicBezTo>
                  <a:cubicBezTo>
                    <a:pt x="2295241" y="2144157"/>
                    <a:pt x="2289032" y="2142087"/>
                    <a:pt x="2286963" y="2146226"/>
                  </a:cubicBezTo>
                  <a:cubicBezTo>
                    <a:pt x="2276614" y="2152435"/>
                    <a:pt x="2270405" y="2164853"/>
                    <a:pt x="2262127" y="2171062"/>
                  </a:cubicBezTo>
                  <a:cubicBezTo>
                    <a:pt x="2249709" y="2179341"/>
                    <a:pt x="2233152" y="2183480"/>
                    <a:pt x="2222803" y="2195898"/>
                  </a:cubicBezTo>
                  <a:cubicBezTo>
                    <a:pt x="2216594" y="2200037"/>
                    <a:pt x="2216594" y="2216594"/>
                    <a:pt x="2214525" y="2222803"/>
                  </a:cubicBezTo>
                  <a:cubicBezTo>
                    <a:pt x="2214525" y="2222803"/>
                    <a:pt x="2212455" y="2220734"/>
                    <a:pt x="2212455" y="2226943"/>
                  </a:cubicBezTo>
                  <a:lnTo>
                    <a:pt x="2212455" y="2272475"/>
                  </a:lnTo>
                  <a:cubicBezTo>
                    <a:pt x="2210386" y="2274544"/>
                    <a:pt x="2206246" y="2276614"/>
                    <a:pt x="2204177" y="2278684"/>
                  </a:cubicBezTo>
                  <a:lnTo>
                    <a:pt x="2204177" y="2346982"/>
                  </a:lnTo>
                  <a:cubicBezTo>
                    <a:pt x="2204177" y="2346982"/>
                    <a:pt x="2202107" y="2351122"/>
                    <a:pt x="2200037" y="2353191"/>
                  </a:cubicBezTo>
                  <a:lnTo>
                    <a:pt x="2200037" y="2429768"/>
                  </a:lnTo>
                  <a:cubicBezTo>
                    <a:pt x="2197968" y="2429768"/>
                    <a:pt x="2193828" y="2433907"/>
                    <a:pt x="2191759" y="2435977"/>
                  </a:cubicBezTo>
                  <a:lnTo>
                    <a:pt x="2191759" y="2489788"/>
                  </a:lnTo>
                  <a:cubicBezTo>
                    <a:pt x="2181410" y="2502206"/>
                    <a:pt x="2193828" y="2518763"/>
                    <a:pt x="2181410" y="2524972"/>
                  </a:cubicBezTo>
                  <a:lnTo>
                    <a:pt x="2181410" y="2570504"/>
                  </a:lnTo>
                  <a:cubicBezTo>
                    <a:pt x="2173132" y="2580853"/>
                    <a:pt x="2177271" y="2595340"/>
                    <a:pt x="2175201" y="2605688"/>
                  </a:cubicBezTo>
                  <a:cubicBezTo>
                    <a:pt x="2175201" y="2607758"/>
                    <a:pt x="2171062" y="2611897"/>
                    <a:pt x="2168993" y="2613967"/>
                  </a:cubicBezTo>
                  <a:cubicBezTo>
                    <a:pt x="2168993" y="2620176"/>
                    <a:pt x="2168993" y="2626385"/>
                    <a:pt x="2166923" y="2630524"/>
                  </a:cubicBezTo>
                  <a:cubicBezTo>
                    <a:pt x="2156575" y="2640872"/>
                    <a:pt x="2156575" y="2661569"/>
                    <a:pt x="2150366" y="2678126"/>
                  </a:cubicBezTo>
                  <a:cubicBezTo>
                    <a:pt x="2148296" y="2684335"/>
                    <a:pt x="2135878" y="2690544"/>
                    <a:pt x="2131739" y="2700892"/>
                  </a:cubicBezTo>
                  <a:cubicBezTo>
                    <a:pt x="2127600" y="2707101"/>
                    <a:pt x="2137948" y="2715380"/>
                    <a:pt x="2117251" y="2725728"/>
                  </a:cubicBezTo>
                  <a:cubicBezTo>
                    <a:pt x="2115182" y="2727798"/>
                    <a:pt x="2108973" y="2725728"/>
                    <a:pt x="2106903" y="2729867"/>
                  </a:cubicBezTo>
                  <a:cubicBezTo>
                    <a:pt x="2092415" y="2742285"/>
                    <a:pt x="2084137" y="2765051"/>
                    <a:pt x="2067580" y="2775400"/>
                  </a:cubicBezTo>
                  <a:cubicBezTo>
                    <a:pt x="2057231" y="2781609"/>
                    <a:pt x="2044813" y="2771260"/>
                    <a:pt x="2034465" y="2775400"/>
                  </a:cubicBezTo>
                  <a:cubicBezTo>
                    <a:pt x="2028256" y="2775400"/>
                    <a:pt x="2026187" y="2785748"/>
                    <a:pt x="2024117" y="2787817"/>
                  </a:cubicBezTo>
                  <a:cubicBezTo>
                    <a:pt x="2024117" y="2789887"/>
                    <a:pt x="2022047" y="2789887"/>
                    <a:pt x="2015838" y="2789887"/>
                  </a:cubicBezTo>
                  <a:cubicBezTo>
                    <a:pt x="2009629" y="2789887"/>
                    <a:pt x="2009629" y="2787817"/>
                    <a:pt x="2001351" y="2781609"/>
                  </a:cubicBezTo>
                  <a:cubicBezTo>
                    <a:pt x="1993072" y="2777469"/>
                    <a:pt x="1980654" y="2775400"/>
                    <a:pt x="1972376" y="2769191"/>
                  </a:cubicBezTo>
                  <a:cubicBezTo>
                    <a:pt x="1959958" y="2762982"/>
                    <a:pt x="1941331" y="2744355"/>
                    <a:pt x="1941331" y="2740216"/>
                  </a:cubicBezTo>
                  <a:cubicBezTo>
                    <a:pt x="1941331" y="2734007"/>
                    <a:pt x="1945470" y="2725728"/>
                    <a:pt x="1945470" y="2719519"/>
                  </a:cubicBezTo>
                  <a:cubicBezTo>
                    <a:pt x="1945470" y="2715380"/>
                    <a:pt x="1941331" y="2709171"/>
                    <a:pt x="1941331" y="2705032"/>
                  </a:cubicBezTo>
                  <a:lnTo>
                    <a:pt x="1941331" y="2636733"/>
                  </a:lnTo>
                  <a:cubicBezTo>
                    <a:pt x="1943401" y="2634663"/>
                    <a:pt x="1947540" y="2632594"/>
                    <a:pt x="1949610" y="2630524"/>
                  </a:cubicBezTo>
                  <a:lnTo>
                    <a:pt x="1949610" y="2558086"/>
                  </a:lnTo>
                  <a:cubicBezTo>
                    <a:pt x="1953749" y="2556017"/>
                    <a:pt x="1957888" y="2553947"/>
                    <a:pt x="1962028" y="2549808"/>
                  </a:cubicBezTo>
                  <a:lnTo>
                    <a:pt x="1962028" y="2485649"/>
                  </a:lnTo>
                  <a:lnTo>
                    <a:pt x="1966167" y="2481509"/>
                  </a:lnTo>
                  <a:lnTo>
                    <a:pt x="1966167" y="2351122"/>
                  </a:lnTo>
                  <a:cubicBezTo>
                    <a:pt x="1949610" y="2361470"/>
                    <a:pt x="1928913" y="2371818"/>
                    <a:pt x="1914426" y="2380097"/>
                  </a:cubicBezTo>
                  <a:cubicBezTo>
                    <a:pt x="1891659" y="2390445"/>
                    <a:pt x="1875102" y="2394584"/>
                    <a:pt x="1852336" y="2415281"/>
                  </a:cubicBezTo>
                  <a:cubicBezTo>
                    <a:pt x="1844058" y="2423559"/>
                    <a:pt x="1827500" y="2423559"/>
                    <a:pt x="1819222" y="2427699"/>
                  </a:cubicBezTo>
                  <a:cubicBezTo>
                    <a:pt x="1802665" y="2433907"/>
                    <a:pt x="1788177" y="2446325"/>
                    <a:pt x="1773689" y="2450465"/>
                  </a:cubicBezTo>
                  <a:cubicBezTo>
                    <a:pt x="1736436" y="2462883"/>
                    <a:pt x="1699182" y="2481509"/>
                    <a:pt x="1661928" y="2483579"/>
                  </a:cubicBezTo>
                  <a:cubicBezTo>
                    <a:pt x="1659859" y="2485649"/>
                    <a:pt x="1659859" y="2489788"/>
                    <a:pt x="1657789" y="2489788"/>
                  </a:cubicBezTo>
                  <a:cubicBezTo>
                    <a:pt x="1639162" y="2495997"/>
                    <a:pt x="1599839" y="2506345"/>
                    <a:pt x="1593630" y="2506345"/>
                  </a:cubicBezTo>
                  <a:lnTo>
                    <a:pt x="1529471" y="2506345"/>
                  </a:lnTo>
                  <a:cubicBezTo>
                    <a:pt x="1525332" y="2502206"/>
                    <a:pt x="1517053" y="2495997"/>
                    <a:pt x="1514983" y="2491858"/>
                  </a:cubicBezTo>
                  <a:cubicBezTo>
                    <a:pt x="1512914" y="2483579"/>
                    <a:pt x="1514983" y="2473231"/>
                    <a:pt x="1514983" y="2462883"/>
                  </a:cubicBezTo>
                  <a:cubicBezTo>
                    <a:pt x="1514983" y="2460813"/>
                    <a:pt x="1510844" y="2460813"/>
                    <a:pt x="1510844" y="2456674"/>
                  </a:cubicBezTo>
                  <a:lnTo>
                    <a:pt x="1510844" y="2400793"/>
                  </a:lnTo>
                  <a:cubicBezTo>
                    <a:pt x="1519123" y="2384236"/>
                    <a:pt x="1523262" y="2363539"/>
                    <a:pt x="1531540" y="2346982"/>
                  </a:cubicBezTo>
                  <a:cubicBezTo>
                    <a:pt x="1535680" y="2336634"/>
                    <a:pt x="1556376" y="2330425"/>
                    <a:pt x="1550167" y="2320077"/>
                  </a:cubicBezTo>
                  <a:lnTo>
                    <a:pt x="1550167" y="2301450"/>
                  </a:lnTo>
                  <a:cubicBezTo>
                    <a:pt x="1550167" y="2284893"/>
                    <a:pt x="1566725" y="2284893"/>
                    <a:pt x="1562585" y="2272475"/>
                  </a:cubicBezTo>
                  <a:cubicBezTo>
                    <a:pt x="1566725" y="2272475"/>
                    <a:pt x="1572933" y="2272475"/>
                    <a:pt x="1579142" y="2270405"/>
                  </a:cubicBezTo>
                  <a:cubicBezTo>
                    <a:pt x="1581212" y="2268336"/>
                    <a:pt x="1583282" y="2264196"/>
                    <a:pt x="1585351" y="2260057"/>
                  </a:cubicBezTo>
                  <a:cubicBezTo>
                    <a:pt x="1595700" y="2260057"/>
                    <a:pt x="1608118" y="2262127"/>
                    <a:pt x="1618466" y="2257987"/>
                  </a:cubicBezTo>
                  <a:cubicBezTo>
                    <a:pt x="1622605" y="2257987"/>
                    <a:pt x="1624675" y="2247639"/>
                    <a:pt x="1626744" y="2245569"/>
                  </a:cubicBezTo>
                  <a:cubicBezTo>
                    <a:pt x="1632953" y="2237291"/>
                    <a:pt x="1643302" y="2229012"/>
                    <a:pt x="1649510" y="2220734"/>
                  </a:cubicBezTo>
                  <a:cubicBezTo>
                    <a:pt x="1651580" y="2220734"/>
                    <a:pt x="1655719" y="2220734"/>
                    <a:pt x="1657789" y="2218664"/>
                  </a:cubicBezTo>
                  <a:cubicBezTo>
                    <a:pt x="1659859" y="2218664"/>
                    <a:pt x="1661928" y="2214525"/>
                    <a:pt x="1661928" y="2210385"/>
                  </a:cubicBezTo>
                  <a:cubicBezTo>
                    <a:pt x="1676416" y="2206246"/>
                    <a:pt x="1703321" y="2171062"/>
                    <a:pt x="1721948" y="2154505"/>
                  </a:cubicBezTo>
                  <a:cubicBezTo>
                    <a:pt x="1730227" y="2144157"/>
                    <a:pt x="1742645" y="2135878"/>
                    <a:pt x="1750923" y="2129669"/>
                  </a:cubicBezTo>
                  <a:cubicBezTo>
                    <a:pt x="1752993" y="2127599"/>
                    <a:pt x="1750923" y="2121390"/>
                    <a:pt x="1755063" y="2119321"/>
                  </a:cubicBezTo>
                  <a:cubicBezTo>
                    <a:pt x="1773689" y="2100694"/>
                    <a:pt x="1794386" y="2082067"/>
                    <a:pt x="1817152" y="2065510"/>
                  </a:cubicBezTo>
                  <a:cubicBezTo>
                    <a:pt x="1821291" y="2061371"/>
                    <a:pt x="1831640" y="2059301"/>
                    <a:pt x="1839918" y="2053092"/>
                  </a:cubicBezTo>
                  <a:cubicBezTo>
                    <a:pt x="1846127" y="2046883"/>
                    <a:pt x="1852336" y="2034465"/>
                    <a:pt x="1860615" y="2026187"/>
                  </a:cubicBezTo>
                  <a:cubicBezTo>
                    <a:pt x="1864754" y="2017908"/>
                    <a:pt x="1875102" y="2015838"/>
                    <a:pt x="1883381" y="2009629"/>
                  </a:cubicBezTo>
                  <a:cubicBezTo>
                    <a:pt x="1899938" y="1995142"/>
                    <a:pt x="1916495" y="1976515"/>
                    <a:pt x="1930983" y="1962027"/>
                  </a:cubicBezTo>
                  <a:cubicBezTo>
                    <a:pt x="1933052" y="1957888"/>
                    <a:pt x="1939261" y="1957888"/>
                    <a:pt x="1943401" y="1955818"/>
                  </a:cubicBezTo>
                  <a:cubicBezTo>
                    <a:pt x="1957888" y="1943401"/>
                    <a:pt x="1972376" y="1924774"/>
                    <a:pt x="1991003" y="1910286"/>
                  </a:cubicBezTo>
                  <a:cubicBezTo>
                    <a:pt x="1993072" y="1908217"/>
                    <a:pt x="1999281" y="1910286"/>
                    <a:pt x="2003421" y="1906147"/>
                  </a:cubicBezTo>
                  <a:cubicBezTo>
                    <a:pt x="2011699" y="1899938"/>
                    <a:pt x="2026187" y="1873033"/>
                    <a:pt x="2026187" y="1868893"/>
                  </a:cubicBezTo>
                  <a:cubicBezTo>
                    <a:pt x="2026187" y="1858545"/>
                    <a:pt x="2013769" y="1858545"/>
                    <a:pt x="2011699" y="1858545"/>
                  </a:cubicBezTo>
                  <a:cubicBezTo>
                    <a:pt x="2005490" y="1858545"/>
                    <a:pt x="2001351" y="1864754"/>
                    <a:pt x="1995142" y="1868893"/>
                  </a:cubicBezTo>
                  <a:cubicBezTo>
                    <a:pt x="1978585" y="1877172"/>
                    <a:pt x="1953749" y="1889590"/>
                    <a:pt x="1935122" y="1889590"/>
                  </a:cubicBezTo>
                  <a:cubicBezTo>
                    <a:pt x="1924774" y="1910286"/>
                    <a:pt x="1895799" y="1893729"/>
                    <a:pt x="1887520" y="1914425"/>
                  </a:cubicBezTo>
                  <a:cubicBezTo>
                    <a:pt x="1879242" y="1918565"/>
                    <a:pt x="1870963" y="1916495"/>
                    <a:pt x="1858545" y="1920634"/>
                  </a:cubicBezTo>
                  <a:cubicBezTo>
                    <a:pt x="1850266" y="1924774"/>
                    <a:pt x="1837849" y="1924774"/>
                    <a:pt x="1829570" y="1928913"/>
                  </a:cubicBezTo>
                  <a:cubicBezTo>
                    <a:pt x="1804734" y="1935122"/>
                    <a:pt x="1775759" y="1943401"/>
                    <a:pt x="1750923" y="1951679"/>
                  </a:cubicBezTo>
                  <a:cubicBezTo>
                    <a:pt x="1740575" y="1953749"/>
                    <a:pt x="1719879" y="1970306"/>
                    <a:pt x="1713670" y="1970306"/>
                  </a:cubicBezTo>
                  <a:lnTo>
                    <a:pt x="1676416" y="1970306"/>
                  </a:lnTo>
                  <a:cubicBezTo>
                    <a:pt x="1666068" y="1955818"/>
                    <a:pt x="1657789" y="1930983"/>
                    <a:pt x="1657789" y="1918565"/>
                  </a:cubicBezTo>
                  <a:cubicBezTo>
                    <a:pt x="1657789" y="1912356"/>
                    <a:pt x="1666068" y="1897868"/>
                    <a:pt x="1666068" y="1891659"/>
                  </a:cubicBezTo>
                  <a:cubicBezTo>
                    <a:pt x="1666068" y="1887520"/>
                    <a:pt x="1661928" y="1875102"/>
                    <a:pt x="1661928" y="1870963"/>
                  </a:cubicBezTo>
                  <a:lnTo>
                    <a:pt x="1661928" y="1866824"/>
                  </a:lnTo>
                  <a:cubicBezTo>
                    <a:pt x="1666068" y="1854406"/>
                    <a:pt x="1666068" y="1862684"/>
                    <a:pt x="1670207" y="1854406"/>
                  </a:cubicBezTo>
                  <a:lnTo>
                    <a:pt x="1670207" y="1850266"/>
                  </a:lnTo>
                  <a:lnTo>
                    <a:pt x="1670207" y="1829570"/>
                  </a:lnTo>
                  <a:cubicBezTo>
                    <a:pt x="1674346" y="1821291"/>
                    <a:pt x="1682625" y="1810943"/>
                    <a:pt x="1688834" y="1806804"/>
                  </a:cubicBezTo>
                  <a:cubicBezTo>
                    <a:pt x="1690903" y="1804734"/>
                    <a:pt x="1690903" y="1800595"/>
                    <a:pt x="1690903" y="1796455"/>
                  </a:cubicBezTo>
                  <a:cubicBezTo>
                    <a:pt x="1692973" y="1769550"/>
                    <a:pt x="1728157" y="1750923"/>
                    <a:pt x="1748854" y="1752993"/>
                  </a:cubicBezTo>
                  <a:cubicBezTo>
                    <a:pt x="1755063" y="1746784"/>
                    <a:pt x="1767481" y="1719878"/>
                    <a:pt x="1784038" y="1713670"/>
                  </a:cubicBezTo>
                  <a:cubicBezTo>
                    <a:pt x="1786107" y="1711600"/>
                    <a:pt x="1792316" y="1713670"/>
                    <a:pt x="1796456" y="1711600"/>
                  </a:cubicBezTo>
                  <a:cubicBezTo>
                    <a:pt x="1819222" y="1688834"/>
                    <a:pt x="1841988" y="1661928"/>
                    <a:pt x="1864754" y="1639162"/>
                  </a:cubicBezTo>
                  <a:cubicBezTo>
                    <a:pt x="1862684" y="1637093"/>
                    <a:pt x="1862684" y="1637093"/>
                    <a:pt x="1858545" y="1637093"/>
                  </a:cubicBezTo>
                  <a:cubicBezTo>
                    <a:pt x="1852336" y="1637093"/>
                    <a:pt x="1848197" y="1637093"/>
                    <a:pt x="1846127" y="1639162"/>
                  </a:cubicBezTo>
                  <a:cubicBezTo>
                    <a:pt x="1835779" y="1643301"/>
                    <a:pt x="1827500" y="1651580"/>
                    <a:pt x="1817152" y="1655719"/>
                  </a:cubicBezTo>
                  <a:cubicBezTo>
                    <a:pt x="1808873" y="1659859"/>
                    <a:pt x="1798525" y="1657789"/>
                    <a:pt x="1792316" y="1661928"/>
                  </a:cubicBezTo>
                  <a:cubicBezTo>
                    <a:pt x="1781968" y="1668137"/>
                    <a:pt x="1775759" y="1676416"/>
                    <a:pt x="1767481" y="1678485"/>
                  </a:cubicBezTo>
                  <a:cubicBezTo>
                    <a:pt x="1750923" y="1684694"/>
                    <a:pt x="1695043" y="1707461"/>
                    <a:pt x="1670207" y="1707461"/>
                  </a:cubicBezTo>
                  <a:cubicBezTo>
                    <a:pt x="1655719" y="1707461"/>
                    <a:pt x="1624675" y="1703321"/>
                    <a:pt x="1626744" y="1684694"/>
                  </a:cubicBezTo>
                  <a:lnTo>
                    <a:pt x="1624675" y="1626744"/>
                  </a:lnTo>
                  <a:cubicBezTo>
                    <a:pt x="1635023" y="1620535"/>
                    <a:pt x="1635023" y="1610187"/>
                    <a:pt x="1635023" y="1603978"/>
                  </a:cubicBezTo>
                  <a:cubicBezTo>
                    <a:pt x="1643302" y="1587421"/>
                    <a:pt x="1655719" y="1593630"/>
                    <a:pt x="1651580" y="1579142"/>
                  </a:cubicBezTo>
                  <a:cubicBezTo>
                    <a:pt x="1653650" y="1570864"/>
                    <a:pt x="1661928" y="1572933"/>
                    <a:pt x="1666068" y="1568794"/>
                  </a:cubicBezTo>
                  <a:cubicBezTo>
                    <a:pt x="1686764" y="1552237"/>
                    <a:pt x="1705391" y="1529471"/>
                    <a:pt x="1724018" y="1508774"/>
                  </a:cubicBezTo>
                  <a:cubicBezTo>
                    <a:pt x="1736436" y="1494287"/>
                    <a:pt x="1752993" y="1477730"/>
                    <a:pt x="1765411" y="1461172"/>
                  </a:cubicBezTo>
                  <a:cubicBezTo>
                    <a:pt x="1773689" y="1450824"/>
                    <a:pt x="1781968" y="1438406"/>
                    <a:pt x="1790247" y="1425988"/>
                  </a:cubicBezTo>
                  <a:cubicBezTo>
                    <a:pt x="1792316" y="1425988"/>
                    <a:pt x="1794386" y="1425988"/>
                    <a:pt x="1796456" y="1423919"/>
                  </a:cubicBezTo>
                  <a:cubicBezTo>
                    <a:pt x="1810943" y="1409431"/>
                    <a:pt x="1827500" y="1390804"/>
                    <a:pt x="1841988" y="1374247"/>
                  </a:cubicBezTo>
                  <a:cubicBezTo>
                    <a:pt x="1844058" y="1370108"/>
                    <a:pt x="1846127" y="1361829"/>
                    <a:pt x="1850266" y="1359760"/>
                  </a:cubicBezTo>
                  <a:cubicBezTo>
                    <a:pt x="1864754" y="1345272"/>
                    <a:pt x="1887520" y="1330784"/>
                    <a:pt x="1902008" y="1312158"/>
                  </a:cubicBezTo>
                  <a:cubicBezTo>
                    <a:pt x="1912356" y="1293531"/>
                    <a:pt x="1924774" y="1283183"/>
                    <a:pt x="1935122" y="1270765"/>
                  </a:cubicBezTo>
                  <a:cubicBezTo>
                    <a:pt x="1937192" y="1268695"/>
                    <a:pt x="1937192" y="1264556"/>
                    <a:pt x="1937192" y="1262486"/>
                  </a:cubicBezTo>
                  <a:cubicBezTo>
                    <a:pt x="1949610" y="1254207"/>
                    <a:pt x="1959958" y="1241790"/>
                    <a:pt x="1970306" y="1233511"/>
                  </a:cubicBezTo>
                  <a:cubicBezTo>
                    <a:pt x="1972376" y="1231441"/>
                    <a:pt x="1972376" y="1227302"/>
                    <a:pt x="1972376" y="1223163"/>
                  </a:cubicBezTo>
                  <a:cubicBezTo>
                    <a:pt x="1980654" y="1214884"/>
                    <a:pt x="1991003" y="1204536"/>
                    <a:pt x="1997212" y="1196257"/>
                  </a:cubicBezTo>
                  <a:cubicBezTo>
                    <a:pt x="1999281" y="1194188"/>
                    <a:pt x="1999281" y="1187979"/>
                    <a:pt x="2001351" y="1185909"/>
                  </a:cubicBezTo>
                  <a:cubicBezTo>
                    <a:pt x="2005490" y="1177630"/>
                    <a:pt x="2015838" y="1173491"/>
                    <a:pt x="2022047" y="1165213"/>
                  </a:cubicBezTo>
                  <a:cubicBezTo>
                    <a:pt x="2034465" y="1146586"/>
                    <a:pt x="2046883" y="1134168"/>
                    <a:pt x="2046883" y="1117611"/>
                  </a:cubicBezTo>
                  <a:cubicBezTo>
                    <a:pt x="2046883" y="1101053"/>
                    <a:pt x="2022047" y="1105193"/>
                    <a:pt x="2017908" y="1105193"/>
                  </a:cubicBezTo>
                  <a:lnTo>
                    <a:pt x="2003421" y="1105193"/>
                  </a:lnTo>
                  <a:cubicBezTo>
                    <a:pt x="2003421" y="1105193"/>
                    <a:pt x="2003421" y="1109332"/>
                    <a:pt x="1997212" y="1109332"/>
                  </a:cubicBezTo>
                  <a:lnTo>
                    <a:pt x="1939261" y="1109332"/>
                  </a:lnTo>
                  <a:cubicBezTo>
                    <a:pt x="1928913" y="1115541"/>
                    <a:pt x="1914426" y="1115541"/>
                    <a:pt x="1904077" y="1121750"/>
                  </a:cubicBezTo>
                  <a:cubicBezTo>
                    <a:pt x="1885451" y="1132098"/>
                    <a:pt x="1875102" y="1148655"/>
                    <a:pt x="1862684" y="1163143"/>
                  </a:cubicBezTo>
                  <a:cubicBezTo>
                    <a:pt x="1839918" y="1187979"/>
                    <a:pt x="1817152" y="1216954"/>
                    <a:pt x="1796456" y="1241790"/>
                  </a:cubicBezTo>
                  <a:cubicBezTo>
                    <a:pt x="1794386" y="1243859"/>
                    <a:pt x="1792316" y="1243859"/>
                    <a:pt x="1790247" y="1243859"/>
                  </a:cubicBezTo>
                  <a:cubicBezTo>
                    <a:pt x="1775759" y="1258347"/>
                    <a:pt x="1759202" y="1270765"/>
                    <a:pt x="1746784" y="1287322"/>
                  </a:cubicBezTo>
                  <a:cubicBezTo>
                    <a:pt x="1744714" y="1289391"/>
                    <a:pt x="1744714" y="1295600"/>
                    <a:pt x="1744714" y="1299740"/>
                  </a:cubicBezTo>
                  <a:cubicBezTo>
                    <a:pt x="1744714" y="1308018"/>
                    <a:pt x="1724018" y="1320436"/>
                    <a:pt x="1717809" y="1324575"/>
                  </a:cubicBezTo>
                  <a:cubicBezTo>
                    <a:pt x="1699182" y="1336993"/>
                    <a:pt x="1686764" y="1361829"/>
                    <a:pt x="1674346" y="1378386"/>
                  </a:cubicBezTo>
                  <a:cubicBezTo>
                    <a:pt x="1657789" y="1401153"/>
                    <a:pt x="1632953" y="1413570"/>
                    <a:pt x="1614326" y="1428058"/>
                  </a:cubicBezTo>
                  <a:cubicBezTo>
                    <a:pt x="1597769" y="1440476"/>
                    <a:pt x="1585351" y="1459103"/>
                    <a:pt x="1572933" y="1471521"/>
                  </a:cubicBezTo>
                  <a:cubicBezTo>
                    <a:pt x="1568794" y="1473590"/>
                    <a:pt x="1560516" y="1471521"/>
                    <a:pt x="1558446" y="1475660"/>
                  </a:cubicBezTo>
                  <a:cubicBezTo>
                    <a:pt x="1554307" y="1477730"/>
                    <a:pt x="1552237" y="1486008"/>
                    <a:pt x="1546028" y="1490147"/>
                  </a:cubicBezTo>
                  <a:cubicBezTo>
                    <a:pt x="1543958" y="1492217"/>
                    <a:pt x="1537749" y="1490147"/>
                    <a:pt x="1535680" y="1494287"/>
                  </a:cubicBezTo>
                  <a:cubicBezTo>
                    <a:pt x="1523262" y="1502565"/>
                    <a:pt x="1514983" y="1519123"/>
                    <a:pt x="1502565" y="1527401"/>
                  </a:cubicBezTo>
                  <a:cubicBezTo>
                    <a:pt x="1463242" y="1552237"/>
                    <a:pt x="1409431" y="1599839"/>
                    <a:pt x="1370108" y="1628814"/>
                  </a:cubicBezTo>
                  <a:cubicBezTo>
                    <a:pt x="1353551" y="1641232"/>
                    <a:pt x="1332854" y="1645371"/>
                    <a:pt x="1316297" y="1659859"/>
                  </a:cubicBezTo>
                  <a:cubicBezTo>
                    <a:pt x="1281113" y="1686764"/>
                    <a:pt x="1247999" y="1692973"/>
                    <a:pt x="1216954" y="1719878"/>
                  </a:cubicBezTo>
                  <a:cubicBezTo>
                    <a:pt x="1212815" y="1721948"/>
                    <a:pt x="1204536" y="1721948"/>
                    <a:pt x="1196257" y="1721948"/>
                  </a:cubicBezTo>
                  <a:cubicBezTo>
                    <a:pt x="1194188" y="1724018"/>
                    <a:pt x="1194188" y="1726087"/>
                    <a:pt x="1192118" y="1726087"/>
                  </a:cubicBezTo>
                  <a:cubicBezTo>
                    <a:pt x="1187979" y="1728157"/>
                    <a:pt x="1183839" y="1728157"/>
                    <a:pt x="1179700" y="1728157"/>
                  </a:cubicBezTo>
                  <a:cubicBezTo>
                    <a:pt x="1177630" y="1730227"/>
                    <a:pt x="1175561" y="1732296"/>
                    <a:pt x="1173491" y="1732296"/>
                  </a:cubicBezTo>
                  <a:cubicBezTo>
                    <a:pt x="1159004" y="1734366"/>
                    <a:pt x="1140377" y="1738505"/>
                    <a:pt x="1121750" y="1738505"/>
                  </a:cubicBezTo>
                  <a:cubicBezTo>
                    <a:pt x="1119680" y="1740575"/>
                    <a:pt x="1119680" y="1744714"/>
                    <a:pt x="1117611" y="1748854"/>
                  </a:cubicBezTo>
                  <a:lnTo>
                    <a:pt x="1057591" y="1748854"/>
                  </a:lnTo>
                  <a:cubicBezTo>
                    <a:pt x="1049312" y="1755063"/>
                    <a:pt x="1045173" y="1757132"/>
                    <a:pt x="1041034" y="1757132"/>
                  </a:cubicBezTo>
                  <a:cubicBezTo>
                    <a:pt x="1036894" y="1757132"/>
                    <a:pt x="1026546" y="1748854"/>
                    <a:pt x="1018267" y="1746784"/>
                  </a:cubicBezTo>
                  <a:lnTo>
                    <a:pt x="1018267" y="1705391"/>
                  </a:lnTo>
                  <a:cubicBezTo>
                    <a:pt x="1022407" y="1699182"/>
                    <a:pt x="1022407" y="1688834"/>
                    <a:pt x="1022407" y="1686764"/>
                  </a:cubicBezTo>
                  <a:cubicBezTo>
                    <a:pt x="1018267" y="1676416"/>
                    <a:pt x="1032755" y="1655719"/>
                    <a:pt x="1036894" y="1647441"/>
                  </a:cubicBezTo>
                  <a:cubicBezTo>
                    <a:pt x="1038964" y="1641232"/>
                    <a:pt x="1041034" y="1637093"/>
                    <a:pt x="1045173" y="1635023"/>
                  </a:cubicBezTo>
                  <a:cubicBezTo>
                    <a:pt x="1061730" y="1620535"/>
                    <a:pt x="1067939" y="1599839"/>
                    <a:pt x="1076218" y="1591560"/>
                  </a:cubicBezTo>
                  <a:cubicBezTo>
                    <a:pt x="1105193" y="1554307"/>
                    <a:pt x="1138307" y="1525331"/>
                    <a:pt x="1173491" y="1494287"/>
                  </a:cubicBezTo>
                  <a:cubicBezTo>
                    <a:pt x="1175561" y="1492217"/>
                    <a:pt x="1183839" y="1492217"/>
                    <a:pt x="1187979" y="1488078"/>
                  </a:cubicBezTo>
                  <a:cubicBezTo>
                    <a:pt x="1216954" y="1461172"/>
                    <a:pt x="1245929" y="1421849"/>
                    <a:pt x="1281113" y="1401153"/>
                  </a:cubicBezTo>
                  <a:cubicBezTo>
                    <a:pt x="1289392" y="1394944"/>
                    <a:pt x="1305949" y="1388735"/>
                    <a:pt x="1316297" y="1376317"/>
                  </a:cubicBezTo>
                  <a:cubicBezTo>
                    <a:pt x="1339063" y="1349411"/>
                    <a:pt x="1363899" y="1343202"/>
                    <a:pt x="1392874" y="1314227"/>
                  </a:cubicBezTo>
                  <a:cubicBezTo>
                    <a:pt x="1394944" y="1310088"/>
                    <a:pt x="1403222" y="1310088"/>
                    <a:pt x="1409431" y="1305949"/>
                  </a:cubicBezTo>
                  <a:cubicBezTo>
                    <a:pt x="1436337" y="1287322"/>
                    <a:pt x="1461172" y="1262486"/>
                    <a:pt x="1490148" y="1247998"/>
                  </a:cubicBezTo>
                  <a:cubicBezTo>
                    <a:pt x="1504635" y="1239720"/>
                    <a:pt x="1527401" y="1223163"/>
                    <a:pt x="1550167" y="1206605"/>
                  </a:cubicBezTo>
                  <a:cubicBezTo>
                    <a:pt x="1556376" y="1200397"/>
                    <a:pt x="1568794" y="1202466"/>
                    <a:pt x="1579142" y="1198327"/>
                  </a:cubicBezTo>
                  <a:cubicBezTo>
                    <a:pt x="1591560" y="1192118"/>
                    <a:pt x="1603978" y="1177630"/>
                    <a:pt x="1618466" y="1171421"/>
                  </a:cubicBezTo>
                  <a:cubicBezTo>
                    <a:pt x="1639162" y="1159004"/>
                    <a:pt x="1668137" y="1148655"/>
                    <a:pt x="1686764" y="1132098"/>
                  </a:cubicBezTo>
                  <a:cubicBezTo>
                    <a:pt x="1695043" y="1123820"/>
                    <a:pt x="1699182" y="1107262"/>
                    <a:pt x="1707461" y="1096914"/>
                  </a:cubicBezTo>
                  <a:cubicBezTo>
                    <a:pt x="1713670" y="1084496"/>
                    <a:pt x="1728157" y="1076218"/>
                    <a:pt x="1738505" y="1065869"/>
                  </a:cubicBezTo>
                  <a:cubicBezTo>
                    <a:pt x="1746784" y="1057591"/>
                    <a:pt x="1748854" y="1045173"/>
                    <a:pt x="1755063" y="1036894"/>
                  </a:cubicBezTo>
                  <a:cubicBezTo>
                    <a:pt x="1761272" y="1026546"/>
                    <a:pt x="1773689" y="1018267"/>
                    <a:pt x="1779898" y="1012058"/>
                  </a:cubicBezTo>
                  <a:cubicBezTo>
                    <a:pt x="1781968" y="1007919"/>
                    <a:pt x="1781968" y="999641"/>
                    <a:pt x="1786107" y="995501"/>
                  </a:cubicBezTo>
                  <a:cubicBezTo>
                    <a:pt x="1790247" y="989292"/>
                    <a:pt x="1800595" y="987223"/>
                    <a:pt x="1804734" y="981014"/>
                  </a:cubicBezTo>
                  <a:cubicBezTo>
                    <a:pt x="1815082" y="966526"/>
                    <a:pt x="1829570" y="943760"/>
                    <a:pt x="1844058" y="927203"/>
                  </a:cubicBezTo>
                  <a:cubicBezTo>
                    <a:pt x="1850266" y="918924"/>
                    <a:pt x="1852336" y="906506"/>
                    <a:pt x="1858545" y="900297"/>
                  </a:cubicBezTo>
                  <a:cubicBezTo>
                    <a:pt x="1864754" y="887879"/>
                    <a:pt x="1879242" y="877531"/>
                    <a:pt x="1885451" y="865113"/>
                  </a:cubicBezTo>
                  <a:cubicBezTo>
                    <a:pt x="1902008" y="834069"/>
                    <a:pt x="1918565" y="800954"/>
                    <a:pt x="1935122" y="771979"/>
                  </a:cubicBezTo>
                  <a:cubicBezTo>
                    <a:pt x="1937192" y="767840"/>
                    <a:pt x="1943401" y="765770"/>
                    <a:pt x="1945470" y="763701"/>
                  </a:cubicBezTo>
                  <a:cubicBezTo>
                    <a:pt x="1949610" y="757492"/>
                    <a:pt x="1955819" y="751283"/>
                    <a:pt x="1957888" y="745074"/>
                  </a:cubicBezTo>
                  <a:cubicBezTo>
                    <a:pt x="1962028" y="736795"/>
                    <a:pt x="2011699" y="625034"/>
                    <a:pt x="2011699" y="600198"/>
                  </a:cubicBezTo>
                  <a:cubicBezTo>
                    <a:pt x="2011699" y="569154"/>
                    <a:pt x="2003421" y="581571"/>
                    <a:pt x="1974445" y="565014"/>
                  </a:cubicBezTo>
                  <a:lnTo>
                    <a:pt x="1918565" y="565014"/>
                  </a:lnTo>
                  <a:cubicBezTo>
                    <a:pt x="1914426" y="573293"/>
                    <a:pt x="1902008" y="569154"/>
                    <a:pt x="1897868" y="571223"/>
                  </a:cubicBezTo>
                  <a:cubicBezTo>
                    <a:pt x="1895799" y="573293"/>
                    <a:pt x="1893729" y="575362"/>
                    <a:pt x="1891659" y="575362"/>
                  </a:cubicBezTo>
                  <a:cubicBezTo>
                    <a:pt x="1877172" y="577432"/>
                    <a:pt x="1858545" y="581571"/>
                    <a:pt x="1841988" y="579502"/>
                  </a:cubicBezTo>
                  <a:cubicBezTo>
                    <a:pt x="1839918" y="581571"/>
                    <a:pt x="1837849" y="585711"/>
                    <a:pt x="1835779" y="585711"/>
                  </a:cubicBezTo>
                  <a:cubicBezTo>
                    <a:pt x="1827500" y="589850"/>
                    <a:pt x="1823361" y="587780"/>
                    <a:pt x="1808873" y="591920"/>
                  </a:cubicBezTo>
                  <a:cubicBezTo>
                    <a:pt x="1794386" y="598129"/>
                    <a:pt x="1769550" y="598129"/>
                    <a:pt x="1750923" y="600198"/>
                  </a:cubicBezTo>
                  <a:cubicBezTo>
                    <a:pt x="1750923" y="600198"/>
                    <a:pt x="1750923" y="604338"/>
                    <a:pt x="1744714" y="604338"/>
                  </a:cubicBezTo>
                  <a:lnTo>
                    <a:pt x="1670207" y="604338"/>
                  </a:lnTo>
                  <a:cubicBezTo>
                    <a:pt x="1663998" y="596059"/>
                    <a:pt x="1647441" y="602268"/>
                    <a:pt x="1643302" y="598129"/>
                  </a:cubicBezTo>
                  <a:cubicBezTo>
                    <a:pt x="1635023" y="593989"/>
                    <a:pt x="1620535" y="575362"/>
                    <a:pt x="1620535" y="569154"/>
                  </a:cubicBezTo>
                  <a:lnTo>
                    <a:pt x="1620535" y="486368"/>
                  </a:lnTo>
                  <a:cubicBezTo>
                    <a:pt x="1610187" y="478089"/>
                    <a:pt x="1599839" y="461532"/>
                    <a:pt x="1599839" y="457392"/>
                  </a:cubicBezTo>
                  <a:cubicBezTo>
                    <a:pt x="1599839" y="449114"/>
                    <a:pt x="1610187" y="447044"/>
                    <a:pt x="1608118" y="440835"/>
                  </a:cubicBezTo>
                  <a:lnTo>
                    <a:pt x="1608118" y="428417"/>
                  </a:lnTo>
                  <a:cubicBezTo>
                    <a:pt x="1614326" y="397373"/>
                    <a:pt x="1628814" y="368398"/>
                    <a:pt x="1647441" y="341492"/>
                  </a:cubicBezTo>
                  <a:cubicBezTo>
                    <a:pt x="1653650" y="333214"/>
                    <a:pt x="1651580" y="320796"/>
                    <a:pt x="1657789" y="314587"/>
                  </a:cubicBezTo>
                  <a:cubicBezTo>
                    <a:pt x="1697112" y="254567"/>
                    <a:pt x="1742645" y="194547"/>
                    <a:pt x="1784038" y="138666"/>
                  </a:cubicBezTo>
                  <a:cubicBezTo>
                    <a:pt x="1790247" y="128318"/>
                    <a:pt x="1802665" y="124179"/>
                    <a:pt x="1808873" y="117970"/>
                  </a:cubicBezTo>
                  <a:cubicBezTo>
                    <a:pt x="1813013" y="113831"/>
                    <a:pt x="1810943" y="107622"/>
                    <a:pt x="1813013" y="105552"/>
                  </a:cubicBezTo>
                  <a:cubicBezTo>
                    <a:pt x="1823361" y="91065"/>
                    <a:pt x="1858545" y="66229"/>
                    <a:pt x="1854406" y="53811"/>
                  </a:cubicBezTo>
                  <a:cubicBezTo>
                    <a:pt x="1881311" y="53811"/>
                    <a:pt x="1870963" y="41393"/>
                    <a:pt x="1879242" y="31045"/>
                  </a:cubicBezTo>
                  <a:cubicBezTo>
                    <a:pt x="1889590" y="16557"/>
                    <a:pt x="1904077" y="10348"/>
                    <a:pt x="1914426" y="0"/>
                  </a:cubicBezTo>
                  <a:lnTo>
                    <a:pt x="1920635" y="0"/>
                  </a:lnTo>
                  <a:cubicBezTo>
                    <a:pt x="1947540" y="0"/>
                    <a:pt x="1964097" y="33114"/>
                    <a:pt x="1964097" y="47602"/>
                  </a:cubicBez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100000">
                  <a:srgbClr val="FF0000"/>
                </a:gs>
              </a:gsLst>
              <a:lin ang="5400000" scaled="1"/>
            </a:gra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pic>
          <p:nvPicPr>
            <p:cNvPr id="33" name="图片 32">
              <a:extLst>
                <a:ext uri="{FF2B5EF4-FFF2-40B4-BE49-F238E27FC236}">
                  <a16:creationId xmlns:a16="http://schemas.microsoft.com/office/drawing/2014/main" id="{207A6A62-15FE-4D62-A5B6-81EA95C20FB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629900" y="1108225"/>
              <a:ext cx="553438" cy="1025406"/>
            </a:xfrm>
            <a:prstGeom prst="rect">
              <a:avLst/>
            </a:prstGeom>
          </p:spPr>
        </p:pic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5BDAAAEF-31B6-41BD-9F61-DD97FA107CBB}"/>
                </a:ext>
              </a:extLst>
            </p:cNvPr>
            <p:cNvSpPr txBox="1"/>
            <p:nvPr/>
          </p:nvSpPr>
          <p:spPr>
            <a:xfrm>
              <a:off x="6660844" y="1211230"/>
              <a:ext cx="492443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江城律动宋" panose="02020700000000000000" pitchFamily="18" charset="-122"/>
                  <a:ea typeface="江城律动宋" panose="02020700000000000000" pitchFamily="18" charset="-122"/>
                </a:rPr>
                <a:t>精</a:t>
              </a:r>
              <a:endParaRPr lang="en-US" altLang="zh-CN" sz="2400" dirty="0">
                <a:solidFill>
                  <a:schemeClr val="bg1"/>
                </a:solidFill>
                <a:latin typeface="江城律动宋" panose="02020700000000000000" pitchFamily="18" charset="-122"/>
                <a:ea typeface="江城律动宋" panose="02020700000000000000" pitchFamily="18" charset="-122"/>
              </a:endParaRPr>
            </a:p>
            <a:p>
              <a:r>
                <a:rPr lang="zh-CN" altLang="en-US" sz="2400" dirty="0">
                  <a:solidFill>
                    <a:schemeClr val="bg1"/>
                  </a:solidFill>
                  <a:latin typeface="江城律动宋" panose="02020700000000000000" pitchFamily="18" charset="-122"/>
                  <a:ea typeface="江城律动宋" panose="02020700000000000000" pitchFamily="18" charset="-122"/>
                </a:rPr>
                <a:t>神</a:t>
              </a:r>
            </a:p>
          </p:txBody>
        </p:sp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E00DAC6C-1268-484F-8D50-86D9BAF2EB70}"/>
                </a:ext>
              </a:extLst>
            </p:cNvPr>
            <p:cNvSpPr txBox="1"/>
            <p:nvPr/>
          </p:nvSpPr>
          <p:spPr>
            <a:xfrm>
              <a:off x="4317664" y="2226709"/>
              <a:ext cx="295465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600" dirty="0">
                  <a:gradFill>
                    <a:gsLst>
                      <a:gs pos="0">
                        <a:srgbClr val="C00000"/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学习雷锋精神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7527D336-5E95-4BE5-A03D-B20C56E5142C}"/>
                </a:ext>
              </a:extLst>
            </p:cNvPr>
            <p:cNvSpPr txBox="1"/>
            <p:nvPr/>
          </p:nvSpPr>
          <p:spPr>
            <a:xfrm>
              <a:off x="4572000" y="2950987"/>
              <a:ext cx="120738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800" b="1" dirty="0">
                  <a:solidFill>
                    <a:schemeClr val="bg1"/>
                  </a:solidFill>
                </a:rPr>
                <a:t>汇报人：</a:t>
              </a:r>
              <a:r>
                <a:rPr lang="en-US" altLang="zh-CN" sz="800" b="1" dirty="0">
                  <a:solidFill>
                    <a:schemeClr val="bg1"/>
                  </a:solidFill>
                </a:rPr>
                <a:t>51PPT</a:t>
              </a:r>
              <a:r>
                <a:rPr lang="zh-CN" altLang="en-US" sz="800" b="1" dirty="0">
                  <a:solidFill>
                    <a:schemeClr val="bg1"/>
                  </a:solidFill>
                </a:rPr>
                <a:t>模板网</a:t>
              </a:r>
            </a:p>
          </p:txBody>
        </p:sp>
        <p:sp>
          <p:nvSpPr>
            <p:cNvPr id="29" name="平行四边形 28">
              <a:extLst>
                <a:ext uri="{FF2B5EF4-FFF2-40B4-BE49-F238E27FC236}">
                  <a16:creationId xmlns:a16="http://schemas.microsoft.com/office/drawing/2014/main" id="{CB8137B0-661E-415D-8948-F329A02A5BAB}"/>
                </a:ext>
              </a:extLst>
            </p:cNvPr>
            <p:cNvSpPr/>
            <p:nvPr/>
          </p:nvSpPr>
          <p:spPr>
            <a:xfrm>
              <a:off x="5818194" y="2888280"/>
              <a:ext cx="1258693" cy="341814"/>
            </a:xfrm>
            <a:prstGeom prst="parallelogram">
              <a:avLst/>
            </a:prstGeom>
            <a:gradFill flip="none" rotWithShape="1">
              <a:gsLst>
                <a:gs pos="0">
                  <a:srgbClr val="C00000">
                    <a:alpha val="37000"/>
                  </a:srgbClr>
                </a:gs>
                <a:gs pos="100000">
                  <a:srgbClr val="FF0000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D40EAD7E-98FF-45CA-A8FD-D2694D932201}"/>
                </a:ext>
              </a:extLst>
            </p:cNvPr>
            <p:cNvSpPr txBox="1"/>
            <p:nvPr/>
          </p:nvSpPr>
          <p:spPr>
            <a:xfrm>
              <a:off x="5918693" y="2950987"/>
              <a:ext cx="86273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800" b="1" dirty="0">
                  <a:solidFill>
                    <a:schemeClr val="bg1"/>
                  </a:solidFill>
                </a:rPr>
                <a:t>时间：</a:t>
              </a:r>
              <a:r>
                <a:rPr lang="en-US" altLang="zh-CN" sz="800" b="1" dirty="0">
                  <a:solidFill>
                    <a:schemeClr val="bg1"/>
                  </a:solidFill>
                </a:rPr>
                <a:t>2022.03</a:t>
              </a:r>
              <a:endParaRPr lang="zh-CN" altLang="en-US" sz="8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6776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A5609083-8049-4D41-B99B-4EFF96509BA2}"/>
              </a:ext>
            </a:extLst>
          </p:cNvPr>
          <p:cNvCxnSpPr>
            <a:cxnSpLocks/>
            <a:stCxn id="24" idx="0"/>
          </p:cNvCxnSpPr>
          <p:nvPr/>
        </p:nvCxnSpPr>
        <p:spPr>
          <a:xfrm flipV="1">
            <a:off x="2900934" y="1473787"/>
            <a:ext cx="0" cy="411287"/>
          </a:xfrm>
          <a:prstGeom prst="line">
            <a:avLst/>
          </a:prstGeom>
          <a:ln>
            <a:solidFill>
              <a:srgbClr val="414455">
                <a:alpha val="5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id="{440AEB10-FE2C-487E-B499-25CEDE4DD482}"/>
              </a:ext>
            </a:extLst>
          </p:cNvPr>
          <p:cNvCxnSpPr/>
          <p:nvPr/>
        </p:nvCxnSpPr>
        <p:spPr>
          <a:xfrm flipH="1">
            <a:off x="2619282" y="1473787"/>
            <a:ext cx="281653" cy="0"/>
          </a:xfrm>
          <a:prstGeom prst="line">
            <a:avLst/>
          </a:prstGeom>
          <a:ln>
            <a:solidFill>
              <a:srgbClr val="414455">
                <a:alpha val="5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id="{BF5C84CE-6291-4F45-AABC-3493F6B7E7BB}"/>
              </a:ext>
            </a:extLst>
          </p:cNvPr>
          <p:cNvCxnSpPr>
            <a:stCxn id="29" idx="0"/>
          </p:cNvCxnSpPr>
          <p:nvPr/>
        </p:nvCxnSpPr>
        <p:spPr>
          <a:xfrm flipV="1">
            <a:off x="4082429" y="1473787"/>
            <a:ext cx="0" cy="411287"/>
          </a:xfrm>
          <a:prstGeom prst="line">
            <a:avLst/>
          </a:prstGeom>
          <a:ln>
            <a:solidFill>
              <a:srgbClr val="414455">
                <a:alpha val="5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CE33AA77-C68B-4E4D-8D0F-079B51E7AED8}"/>
              </a:ext>
            </a:extLst>
          </p:cNvPr>
          <p:cNvCxnSpPr/>
          <p:nvPr/>
        </p:nvCxnSpPr>
        <p:spPr>
          <a:xfrm>
            <a:off x="4082430" y="1473787"/>
            <a:ext cx="2542628" cy="0"/>
          </a:xfrm>
          <a:prstGeom prst="line">
            <a:avLst/>
          </a:prstGeom>
          <a:ln>
            <a:solidFill>
              <a:srgbClr val="414455">
                <a:alpha val="5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id="{01A9E3B4-443B-4493-A4CF-0FC44D46B9FB}"/>
              </a:ext>
            </a:extLst>
          </p:cNvPr>
          <p:cNvCxnSpPr>
            <a:stCxn id="32" idx="4"/>
          </p:cNvCxnSpPr>
          <p:nvPr/>
        </p:nvCxnSpPr>
        <p:spPr>
          <a:xfrm>
            <a:off x="5263926" y="3303279"/>
            <a:ext cx="4923" cy="474179"/>
          </a:xfrm>
          <a:prstGeom prst="line">
            <a:avLst/>
          </a:prstGeom>
          <a:ln>
            <a:solidFill>
              <a:srgbClr val="414455">
                <a:alpha val="5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0A8F3F4C-821E-4D21-962A-0248D47A26FE}"/>
              </a:ext>
            </a:extLst>
          </p:cNvPr>
          <p:cNvCxnSpPr/>
          <p:nvPr/>
        </p:nvCxnSpPr>
        <p:spPr>
          <a:xfrm flipH="1">
            <a:off x="2619280" y="3777459"/>
            <a:ext cx="2649569" cy="0"/>
          </a:xfrm>
          <a:prstGeom prst="line">
            <a:avLst/>
          </a:prstGeom>
          <a:ln>
            <a:solidFill>
              <a:srgbClr val="414455">
                <a:alpha val="5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7C28E87D-ACE3-4A83-98D6-C37A1119BF7F}"/>
              </a:ext>
            </a:extLst>
          </p:cNvPr>
          <p:cNvCxnSpPr>
            <a:stCxn id="35" idx="4"/>
          </p:cNvCxnSpPr>
          <p:nvPr/>
        </p:nvCxnSpPr>
        <p:spPr>
          <a:xfrm>
            <a:off x="6503082" y="3303280"/>
            <a:ext cx="0" cy="698603"/>
          </a:xfrm>
          <a:prstGeom prst="line">
            <a:avLst/>
          </a:prstGeom>
          <a:ln>
            <a:solidFill>
              <a:srgbClr val="414455">
                <a:alpha val="5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id="{BB241222-3E94-433D-B85B-FDF7F110A33C}"/>
              </a:ext>
            </a:extLst>
          </p:cNvPr>
          <p:cNvCxnSpPr/>
          <p:nvPr/>
        </p:nvCxnSpPr>
        <p:spPr>
          <a:xfrm>
            <a:off x="6503082" y="4001871"/>
            <a:ext cx="298661" cy="10"/>
          </a:xfrm>
          <a:prstGeom prst="line">
            <a:avLst/>
          </a:prstGeom>
          <a:ln>
            <a:solidFill>
              <a:srgbClr val="414455">
                <a:alpha val="5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8">
            <a:extLst>
              <a:ext uri="{FF2B5EF4-FFF2-40B4-BE49-F238E27FC236}">
                <a16:creationId xmlns:a16="http://schemas.microsoft.com/office/drawing/2014/main" id="{6B6024FD-F546-49B9-879D-67441C0C3D9D}"/>
              </a:ext>
            </a:extLst>
          </p:cNvPr>
          <p:cNvSpPr/>
          <p:nvPr/>
        </p:nvSpPr>
        <p:spPr>
          <a:xfrm>
            <a:off x="2192037" y="1885073"/>
            <a:ext cx="1417795" cy="1418205"/>
          </a:xfrm>
          <a:prstGeom prst="ellipse">
            <a:avLst/>
          </a:prstGeom>
          <a:gradFill>
            <a:gsLst>
              <a:gs pos="0">
                <a:srgbClr val="FF0000"/>
              </a:gs>
              <a:gs pos="100000">
                <a:srgbClr val="A70008"/>
              </a:gs>
            </a:gsLst>
            <a:lin ang="2700000" scaled="1"/>
          </a:gradFill>
          <a:ln>
            <a:noFill/>
          </a:ln>
          <a:effectLst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4F235A65-CDF2-4266-9C2C-0BA61C7D099C}"/>
              </a:ext>
            </a:extLst>
          </p:cNvPr>
          <p:cNvSpPr txBox="1">
            <a:spLocks/>
          </p:cNvSpPr>
          <p:nvPr/>
        </p:nvSpPr>
        <p:spPr>
          <a:xfrm>
            <a:off x="2515904" y="2416823"/>
            <a:ext cx="917623" cy="425460"/>
          </a:xfrm>
          <a:prstGeom prst="rect">
            <a:avLst/>
          </a:prstGeom>
          <a:noFill/>
          <a:ln w="66675">
            <a:noFill/>
          </a:ln>
        </p:spPr>
        <p:txBody>
          <a:bodyPr vert="horz"/>
          <a:lstStyle>
            <a:lvl1pPr marL="0" indent="0" algn="l" defTabSz="457200" rtl="0" eaLnBrk="1" latinLnBrk="0" hangingPunct="1">
              <a:spcBef>
                <a:spcPct val="20000"/>
              </a:spcBef>
              <a:buFont typeface="Arial"/>
              <a:buNone/>
              <a:defRPr sz="120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Roboto condensed"/>
                <a:ea typeface="+mn-ea"/>
                <a:cs typeface="Roboto condensed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solidFill>
                  <a:schemeClr val="bg1"/>
                </a:solidFill>
                <a:latin typeface="+mn-lt"/>
                <a:cs typeface="+mn-ea"/>
                <a:sym typeface="+mn-lt"/>
              </a:rPr>
              <a:t>项目一</a:t>
            </a:r>
            <a:endParaRPr lang="en-US" altLang="zh-CN" sz="1600" b="1" dirty="0">
              <a:solidFill>
                <a:schemeClr val="bg1"/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29" name="Oval 9">
            <a:extLst>
              <a:ext uri="{FF2B5EF4-FFF2-40B4-BE49-F238E27FC236}">
                <a16:creationId xmlns:a16="http://schemas.microsoft.com/office/drawing/2014/main" id="{76F2D206-F297-4DC8-B892-E32DF94745C9}"/>
              </a:ext>
            </a:extLst>
          </p:cNvPr>
          <p:cNvSpPr/>
          <p:nvPr/>
        </p:nvSpPr>
        <p:spPr>
          <a:xfrm>
            <a:off x="3373532" y="1885073"/>
            <a:ext cx="1417795" cy="141820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30" name="Text Placeholder 2">
            <a:extLst>
              <a:ext uri="{FF2B5EF4-FFF2-40B4-BE49-F238E27FC236}">
                <a16:creationId xmlns:a16="http://schemas.microsoft.com/office/drawing/2014/main" id="{C0927AC3-E1D0-461C-814F-B23E2AAED120}"/>
              </a:ext>
            </a:extLst>
          </p:cNvPr>
          <p:cNvSpPr txBox="1">
            <a:spLocks/>
          </p:cNvSpPr>
          <p:nvPr/>
        </p:nvSpPr>
        <p:spPr>
          <a:xfrm>
            <a:off x="3709701" y="2416823"/>
            <a:ext cx="917623" cy="425460"/>
          </a:xfrm>
          <a:prstGeom prst="rect">
            <a:avLst/>
          </a:prstGeom>
          <a:noFill/>
          <a:ln w="66675">
            <a:noFill/>
          </a:ln>
        </p:spPr>
        <p:txBody>
          <a:bodyPr vert="horz"/>
          <a:lstStyle>
            <a:lvl1pPr marL="0" indent="0" algn="l" defTabSz="457200" rtl="0" eaLnBrk="1" latinLnBrk="0" hangingPunct="1">
              <a:spcBef>
                <a:spcPct val="20000"/>
              </a:spcBef>
              <a:buFont typeface="Arial"/>
              <a:buNone/>
              <a:defRPr sz="120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Roboto condensed"/>
                <a:ea typeface="+mn-ea"/>
                <a:cs typeface="Roboto condensed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solidFill>
                  <a:schemeClr val="bg1"/>
                </a:solidFill>
                <a:latin typeface="+mn-lt"/>
                <a:cs typeface="+mn-ea"/>
                <a:sym typeface="+mn-lt"/>
              </a:rPr>
              <a:t>项目二</a:t>
            </a:r>
            <a:endParaRPr lang="en-US" altLang="zh-CN" sz="1600" b="1" dirty="0">
              <a:solidFill>
                <a:schemeClr val="bg1"/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32" name="Oval 10">
            <a:extLst>
              <a:ext uri="{FF2B5EF4-FFF2-40B4-BE49-F238E27FC236}">
                <a16:creationId xmlns:a16="http://schemas.microsoft.com/office/drawing/2014/main" id="{6528670C-0B08-45AB-9B31-C0F31A750E1F}"/>
              </a:ext>
            </a:extLst>
          </p:cNvPr>
          <p:cNvSpPr/>
          <p:nvPr/>
        </p:nvSpPr>
        <p:spPr>
          <a:xfrm>
            <a:off x="4555028" y="1885073"/>
            <a:ext cx="1417795" cy="1418205"/>
          </a:xfrm>
          <a:prstGeom prst="ellipse">
            <a:avLst/>
          </a:prstGeom>
          <a:gradFill>
            <a:gsLst>
              <a:gs pos="0">
                <a:srgbClr val="FF0000"/>
              </a:gs>
              <a:gs pos="100000">
                <a:srgbClr val="A70008"/>
              </a:gs>
            </a:gsLst>
            <a:lin ang="2700000" scaled="1"/>
          </a:gradFill>
          <a:ln>
            <a:noFill/>
          </a:ln>
          <a:effectLst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D3423F87-3F48-4E21-B4FD-194E06D9037D}"/>
              </a:ext>
            </a:extLst>
          </p:cNvPr>
          <p:cNvSpPr txBox="1">
            <a:spLocks/>
          </p:cNvSpPr>
          <p:nvPr/>
        </p:nvSpPr>
        <p:spPr>
          <a:xfrm>
            <a:off x="4890930" y="2416823"/>
            <a:ext cx="917623" cy="425460"/>
          </a:xfrm>
          <a:prstGeom prst="rect">
            <a:avLst/>
          </a:prstGeom>
          <a:noFill/>
          <a:ln w="66675">
            <a:noFill/>
          </a:ln>
        </p:spPr>
        <p:txBody>
          <a:bodyPr vert="horz"/>
          <a:lstStyle>
            <a:lvl1pPr marL="0" indent="0" algn="l" defTabSz="457200" rtl="0" eaLnBrk="1" latinLnBrk="0" hangingPunct="1">
              <a:spcBef>
                <a:spcPct val="20000"/>
              </a:spcBef>
              <a:buFont typeface="Arial"/>
              <a:buNone/>
              <a:defRPr sz="120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Roboto condensed"/>
                <a:ea typeface="+mn-ea"/>
                <a:cs typeface="Roboto condensed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solidFill>
                  <a:schemeClr val="bg1"/>
                </a:solidFill>
                <a:latin typeface="+mn-lt"/>
                <a:cs typeface="+mn-ea"/>
                <a:sym typeface="+mn-lt"/>
              </a:rPr>
              <a:t>项目三</a:t>
            </a:r>
            <a:endParaRPr lang="en-US" altLang="zh-CN" sz="1600" b="1" dirty="0">
              <a:solidFill>
                <a:schemeClr val="bg1"/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35" name="Oval 11">
            <a:extLst>
              <a:ext uri="{FF2B5EF4-FFF2-40B4-BE49-F238E27FC236}">
                <a16:creationId xmlns:a16="http://schemas.microsoft.com/office/drawing/2014/main" id="{A0DE9B14-7EBC-4331-B953-2D77FBA8ACCD}"/>
              </a:ext>
            </a:extLst>
          </p:cNvPr>
          <p:cNvSpPr/>
          <p:nvPr/>
        </p:nvSpPr>
        <p:spPr>
          <a:xfrm>
            <a:off x="5794185" y="1885073"/>
            <a:ext cx="1417795" cy="141820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99D74035-51C9-4FCE-999E-D5CA37F29177}"/>
              </a:ext>
            </a:extLst>
          </p:cNvPr>
          <p:cNvSpPr txBox="1">
            <a:spLocks/>
          </p:cNvSpPr>
          <p:nvPr/>
        </p:nvSpPr>
        <p:spPr>
          <a:xfrm>
            <a:off x="6078444" y="2416823"/>
            <a:ext cx="917623" cy="425460"/>
          </a:xfrm>
          <a:prstGeom prst="rect">
            <a:avLst/>
          </a:prstGeom>
          <a:noFill/>
          <a:ln w="66675">
            <a:noFill/>
          </a:ln>
        </p:spPr>
        <p:txBody>
          <a:bodyPr vert="horz"/>
          <a:lstStyle>
            <a:lvl1pPr marL="0" indent="0" algn="l" defTabSz="457200" rtl="0" eaLnBrk="1" latinLnBrk="0" hangingPunct="1">
              <a:spcBef>
                <a:spcPct val="20000"/>
              </a:spcBef>
              <a:buFont typeface="Arial"/>
              <a:buNone/>
              <a:defRPr sz="120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Roboto condensed"/>
                <a:ea typeface="+mn-ea"/>
                <a:cs typeface="Roboto condensed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solidFill>
                  <a:schemeClr val="bg1"/>
                </a:solidFill>
                <a:latin typeface="+mn-lt"/>
                <a:cs typeface="+mn-ea"/>
                <a:sym typeface="+mn-lt"/>
              </a:rPr>
              <a:t>项目四</a:t>
            </a:r>
            <a:endParaRPr lang="en-US" altLang="zh-CN" sz="1600" b="1" dirty="0">
              <a:solidFill>
                <a:schemeClr val="bg1"/>
              </a:solidFill>
              <a:latin typeface="+mn-lt"/>
              <a:cs typeface="+mn-ea"/>
              <a:sym typeface="+mn-lt"/>
            </a:endParaRP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2BE09C3D-1CF2-47CC-BE21-13BB0505289F}"/>
              </a:ext>
            </a:extLst>
          </p:cNvPr>
          <p:cNvGrpSpPr/>
          <p:nvPr/>
        </p:nvGrpSpPr>
        <p:grpSpPr>
          <a:xfrm>
            <a:off x="830904" y="1296927"/>
            <a:ext cx="1817909" cy="783891"/>
            <a:chOff x="1362506" y="1281912"/>
            <a:chExt cx="1817909" cy="783891"/>
          </a:xfrm>
        </p:grpSpPr>
        <p:sp>
          <p:nvSpPr>
            <p:cNvPr id="41" name="文本框 39">
              <a:extLst>
                <a:ext uri="{FF2B5EF4-FFF2-40B4-BE49-F238E27FC236}">
                  <a16:creationId xmlns:a16="http://schemas.microsoft.com/office/drawing/2014/main" id="{3A2D7BE7-FFE8-4D10-9699-2163558969C0}"/>
                </a:ext>
              </a:extLst>
            </p:cNvPr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just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D91169F9-A44D-4C58-B6B9-105B9CCC6F19}"/>
                </a:ext>
              </a:extLst>
            </p:cNvPr>
            <p:cNvSpPr txBox="1"/>
            <p:nvPr/>
          </p:nvSpPr>
          <p:spPr>
            <a:xfrm>
              <a:off x="1362506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添加标题文本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7FDB4485-B018-4FA8-B9DB-FE92628DDADF}"/>
              </a:ext>
            </a:extLst>
          </p:cNvPr>
          <p:cNvGrpSpPr/>
          <p:nvPr/>
        </p:nvGrpSpPr>
        <p:grpSpPr>
          <a:xfrm>
            <a:off x="830904" y="3385512"/>
            <a:ext cx="1817909" cy="783891"/>
            <a:chOff x="1362506" y="1281912"/>
            <a:chExt cx="1817909" cy="783891"/>
          </a:xfrm>
        </p:grpSpPr>
        <p:sp>
          <p:nvSpPr>
            <p:cNvPr id="44" name="文本框 39">
              <a:extLst>
                <a:ext uri="{FF2B5EF4-FFF2-40B4-BE49-F238E27FC236}">
                  <a16:creationId xmlns:a16="http://schemas.microsoft.com/office/drawing/2014/main" id="{6F19425B-2C99-4375-BDC6-D2926761593F}"/>
                </a:ext>
              </a:extLst>
            </p:cNvPr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just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EBA47746-D0D3-4049-A121-0FC98FE47D49}"/>
                </a:ext>
              </a:extLst>
            </p:cNvPr>
            <p:cNvSpPr txBox="1"/>
            <p:nvPr/>
          </p:nvSpPr>
          <p:spPr>
            <a:xfrm>
              <a:off x="1362506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添加标题文本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E3DB5A22-F539-4125-BD83-B9F656876237}"/>
              </a:ext>
            </a:extLst>
          </p:cNvPr>
          <p:cNvGrpSpPr/>
          <p:nvPr/>
        </p:nvGrpSpPr>
        <p:grpSpPr>
          <a:xfrm>
            <a:off x="6818150" y="1296927"/>
            <a:ext cx="1817909" cy="783891"/>
            <a:chOff x="1362506" y="1281912"/>
            <a:chExt cx="1817909" cy="783891"/>
          </a:xfrm>
        </p:grpSpPr>
        <p:sp>
          <p:nvSpPr>
            <p:cNvPr id="47" name="文本框 39">
              <a:extLst>
                <a:ext uri="{FF2B5EF4-FFF2-40B4-BE49-F238E27FC236}">
                  <a16:creationId xmlns:a16="http://schemas.microsoft.com/office/drawing/2014/main" id="{0C80A004-B5F0-4EA6-8AA1-7DD74EF98A05}"/>
                </a:ext>
              </a:extLst>
            </p:cNvPr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just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0DA5F523-0924-41F8-B0A3-30618EA5266C}"/>
                </a:ext>
              </a:extLst>
            </p:cNvPr>
            <p:cNvSpPr txBox="1"/>
            <p:nvPr/>
          </p:nvSpPr>
          <p:spPr>
            <a:xfrm>
              <a:off x="1362506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添加标题文本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CA91DB0F-6F39-45F9-BF8E-453BA8BE25BD}"/>
              </a:ext>
            </a:extLst>
          </p:cNvPr>
          <p:cNvGrpSpPr/>
          <p:nvPr/>
        </p:nvGrpSpPr>
        <p:grpSpPr>
          <a:xfrm>
            <a:off x="6818150" y="3608492"/>
            <a:ext cx="1817909" cy="783891"/>
            <a:chOff x="1362506" y="1281912"/>
            <a:chExt cx="1817909" cy="783891"/>
          </a:xfrm>
        </p:grpSpPr>
        <p:sp>
          <p:nvSpPr>
            <p:cNvPr id="50" name="文本框 39">
              <a:extLst>
                <a:ext uri="{FF2B5EF4-FFF2-40B4-BE49-F238E27FC236}">
                  <a16:creationId xmlns:a16="http://schemas.microsoft.com/office/drawing/2014/main" id="{1DC0BCE8-552A-4B40-BB90-D969308A28C6}"/>
                </a:ext>
              </a:extLst>
            </p:cNvPr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just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F0E67212-0F8B-4FFF-8B65-8EE5A3B25A48}"/>
                </a:ext>
              </a:extLst>
            </p:cNvPr>
            <p:cNvSpPr txBox="1"/>
            <p:nvPr/>
          </p:nvSpPr>
          <p:spPr>
            <a:xfrm>
              <a:off x="1362506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49934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C742F17D-1915-4B53-9E51-0B08C59E5A98}"/>
              </a:ext>
            </a:extLst>
          </p:cNvPr>
          <p:cNvGrpSpPr/>
          <p:nvPr/>
        </p:nvGrpSpPr>
        <p:grpSpPr>
          <a:xfrm>
            <a:off x="871126" y="1087432"/>
            <a:ext cx="7401748" cy="2968635"/>
            <a:chOff x="770652" y="1333500"/>
            <a:chExt cx="7401748" cy="2968635"/>
          </a:xfrm>
        </p:grpSpPr>
        <p:sp>
          <p:nvSpPr>
            <p:cNvPr id="7" name="Freeform 19">
              <a:extLst>
                <a:ext uri="{FF2B5EF4-FFF2-40B4-BE49-F238E27FC236}">
                  <a16:creationId xmlns:a16="http://schemas.microsoft.com/office/drawing/2014/main" id="{4CDEC872-505E-47ED-B9C4-0D13791592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2850" y="1333500"/>
              <a:ext cx="4570413" cy="0"/>
            </a:xfrm>
            <a:custGeom>
              <a:avLst/>
              <a:gdLst>
                <a:gd name="T0" fmla="*/ 2774 w 2879"/>
                <a:gd name="T1" fmla="*/ 2879 w 2879"/>
                <a:gd name="T2" fmla="*/ 2668 w 2879"/>
                <a:gd name="T3" fmla="*/ 2563 w 2879"/>
                <a:gd name="T4" fmla="*/ 2668 w 2879"/>
                <a:gd name="T5" fmla="*/ 2347 w 2879"/>
                <a:gd name="T6" fmla="*/ 2452 w 2879"/>
                <a:gd name="T7" fmla="*/ 2241 w 2879"/>
                <a:gd name="T8" fmla="*/ 2136 w 2879"/>
                <a:gd name="T9" fmla="*/ 2241 w 2879"/>
                <a:gd name="T10" fmla="*/ 1919 w 2879"/>
                <a:gd name="T11" fmla="*/ 2025 w 2879"/>
                <a:gd name="T12" fmla="*/ 1814 w 2879"/>
                <a:gd name="T13" fmla="*/ 1709 w 2879"/>
                <a:gd name="T14" fmla="*/ 1814 w 2879"/>
                <a:gd name="T15" fmla="*/ 1492 w 2879"/>
                <a:gd name="T16" fmla="*/ 1597 w 2879"/>
                <a:gd name="T17" fmla="*/ 1387 w 2879"/>
                <a:gd name="T18" fmla="*/ 1282 w 2879"/>
                <a:gd name="T19" fmla="*/ 1387 w 2879"/>
                <a:gd name="T20" fmla="*/ 1065 w 2879"/>
                <a:gd name="T21" fmla="*/ 1176 w 2879"/>
                <a:gd name="T22" fmla="*/ 960 w 2879"/>
                <a:gd name="T23" fmla="*/ 855 w 2879"/>
                <a:gd name="T24" fmla="*/ 960 w 2879"/>
                <a:gd name="T25" fmla="*/ 638 w 2879"/>
                <a:gd name="T26" fmla="*/ 749 w 2879"/>
                <a:gd name="T27" fmla="*/ 533 w 2879"/>
                <a:gd name="T28" fmla="*/ 427 w 2879"/>
                <a:gd name="T29" fmla="*/ 533 w 2879"/>
                <a:gd name="T30" fmla="*/ 211 w 2879"/>
                <a:gd name="T31" fmla="*/ 322 w 2879"/>
                <a:gd name="T32" fmla="*/ 105 w 2879"/>
                <a:gd name="T33" fmla="*/ 0 w 2879"/>
                <a:gd name="T34" fmla="*/ 105 w 287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</a:cxnLst>
              <a:rect l="0" t="0" r="r" b="b"/>
              <a:pathLst>
                <a:path w="2879">
                  <a:moveTo>
                    <a:pt x="2879" y="0"/>
                  </a:moveTo>
                  <a:lnTo>
                    <a:pt x="2774" y="0"/>
                  </a:lnTo>
                  <a:lnTo>
                    <a:pt x="2774" y="0"/>
                  </a:lnTo>
                  <a:lnTo>
                    <a:pt x="2879" y="0"/>
                  </a:lnTo>
                  <a:lnTo>
                    <a:pt x="2879" y="0"/>
                  </a:lnTo>
                  <a:close/>
                  <a:moveTo>
                    <a:pt x="2668" y="0"/>
                  </a:moveTo>
                  <a:lnTo>
                    <a:pt x="2563" y="0"/>
                  </a:lnTo>
                  <a:lnTo>
                    <a:pt x="2563" y="0"/>
                  </a:lnTo>
                  <a:lnTo>
                    <a:pt x="2668" y="0"/>
                  </a:lnTo>
                  <a:lnTo>
                    <a:pt x="2668" y="0"/>
                  </a:lnTo>
                  <a:close/>
                  <a:moveTo>
                    <a:pt x="2452" y="0"/>
                  </a:moveTo>
                  <a:lnTo>
                    <a:pt x="2347" y="0"/>
                  </a:lnTo>
                  <a:lnTo>
                    <a:pt x="2347" y="0"/>
                  </a:lnTo>
                  <a:lnTo>
                    <a:pt x="2452" y="0"/>
                  </a:lnTo>
                  <a:lnTo>
                    <a:pt x="2452" y="0"/>
                  </a:lnTo>
                  <a:close/>
                  <a:moveTo>
                    <a:pt x="2241" y="0"/>
                  </a:moveTo>
                  <a:lnTo>
                    <a:pt x="2136" y="0"/>
                  </a:lnTo>
                  <a:lnTo>
                    <a:pt x="2136" y="0"/>
                  </a:lnTo>
                  <a:lnTo>
                    <a:pt x="2241" y="0"/>
                  </a:lnTo>
                  <a:lnTo>
                    <a:pt x="2241" y="0"/>
                  </a:lnTo>
                  <a:close/>
                  <a:moveTo>
                    <a:pt x="2025" y="0"/>
                  </a:moveTo>
                  <a:lnTo>
                    <a:pt x="1919" y="0"/>
                  </a:lnTo>
                  <a:lnTo>
                    <a:pt x="1919" y="0"/>
                  </a:lnTo>
                  <a:lnTo>
                    <a:pt x="2025" y="0"/>
                  </a:lnTo>
                  <a:lnTo>
                    <a:pt x="2025" y="0"/>
                  </a:lnTo>
                  <a:close/>
                  <a:moveTo>
                    <a:pt x="1814" y="0"/>
                  </a:moveTo>
                  <a:lnTo>
                    <a:pt x="1709" y="0"/>
                  </a:lnTo>
                  <a:lnTo>
                    <a:pt x="1709" y="0"/>
                  </a:lnTo>
                  <a:lnTo>
                    <a:pt x="1814" y="0"/>
                  </a:lnTo>
                  <a:lnTo>
                    <a:pt x="1814" y="0"/>
                  </a:lnTo>
                  <a:close/>
                  <a:moveTo>
                    <a:pt x="1597" y="0"/>
                  </a:moveTo>
                  <a:lnTo>
                    <a:pt x="1492" y="0"/>
                  </a:lnTo>
                  <a:lnTo>
                    <a:pt x="1492" y="0"/>
                  </a:lnTo>
                  <a:lnTo>
                    <a:pt x="1597" y="0"/>
                  </a:lnTo>
                  <a:lnTo>
                    <a:pt x="1597" y="0"/>
                  </a:lnTo>
                  <a:close/>
                  <a:moveTo>
                    <a:pt x="1387" y="0"/>
                  </a:moveTo>
                  <a:lnTo>
                    <a:pt x="1282" y="0"/>
                  </a:lnTo>
                  <a:lnTo>
                    <a:pt x="1282" y="0"/>
                  </a:lnTo>
                  <a:lnTo>
                    <a:pt x="1387" y="0"/>
                  </a:lnTo>
                  <a:lnTo>
                    <a:pt x="1387" y="0"/>
                  </a:lnTo>
                  <a:close/>
                  <a:moveTo>
                    <a:pt x="1176" y="0"/>
                  </a:moveTo>
                  <a:lnTo>
                    <a:pt x="1065" y="0"/>
                  </a:lnTo>
                  <a:lnTo>
                    <a:pt x="1065" y="0"/>
                  </a:lnTo>
                  <a:lnTo>
                    <a:pt x="1176" y="0"/>
                  </a:lnTo>
                  <a:lnTo>
                    <a:pt x="1176" y="0"/>
                  </a:lnTo>
                  <a:close/>
                  <a:moveTo>
                    <a:pt x="960" y="0"/>
                  </a:moveTo>
                  <a:lnTo>
                    <a:pt x="855" y="0"/>
                  </a:lnTo>
                  <a:lnTo>
                    <a:pt x="855" y="0"/>
                  </a:lnTo>
                  <a:lnTo>
                    <a:pt x="960" y="0"/>
                  </a:lnTo>
                  <a:lnTo>
                    <a:pt x="960" y="0"/>
                  </a:lnTo>
                  <a:close/>
                  <a:moveTo>
                    <a:pt x="749" y="0"/>
                  </a:moveTo>
                  <a:lnTo>
                    <a:pt x="638" y="0"/>
                  </a:lnTo>
                  <a:lnTo>
                    <a:pt x="638" y="0"/>
                  </a:lnTo>
                  <a:lnTo>
                    <a:pt x="749" y="0"/>
                  </a:lnTo>
                  <a:lnTo>
                    <a:pt x="749" y="0"/>
                  </a:lnTo>
                  <a:close/>
                  <a:moveTo>
                    <a:pt x="533" y="0"/>
                  </a:moveTo>
                  <a:lnTo>
                    <a:pt x="427" y="0"/>
                  </a:lnTo>
                  <a:lnTo>
                    <a:pt x="427" y="0"/>
                  </a:lnTo>
                  <a:lnTo>
                    <a:pt x="533" y="0"/>
                  </a:lnTo>
                  <a:lnTo>
                    <a:pt x="533" y="0"/>
                  </a:lnTo>
                  <a:close/>
                  <a:moveTo>
                    <a:pt x="322" y="0"/>
                  </a:moveTo>
                  <a:lnTo>
                    <a:pt x="211" y="0"/>
                  </a:lnTo>
                  <a:lnTo>
                    <a:pt x="211" y="0"/>
                  </a:lnTo>
                  <a:lnTo>
                    <a:pt x="322" y="0"/>
                  </a:lnTo>
                  <a:lnTo>
                    <a:pt x="322" y="0"/>
                  </a:lnTo>
                  <a:close/>
                  <a:moveTo>
                    <a:pt x="1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 20">
              <a:extLst>
                <a:ext uri="{FF2B5EF4-FFF2-40B4-BE49-F238E27FC236}">
                  <a16:creationId xmlns:a16="http://schemas.microsoft.com/office/drawing/2014/main" id="{88FAC576-B9FC-47A4-B291-997A7C5ED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2850" y="1785938"/>
              <a:ext cx="4570413" cy="0"/>
            </a:xfrm>
            <a:custGeom>
              <a:avLst/>
              <a:gdLst>
                <a:gd name="T0" fmla="*/ 2774 w 2879"/>
                <a:gd name="T1" fmla="*/ 2879 w 2879"/>
                <a:gd name="T2" fmla="*/ 2668 w 2879"/>
                <a:gd name="T3" fmla="*/ 2563 w 2879"/>
                <a:gd name="T4" fmla="*/ 2668 w 2879"/>
                <a:gd name="T5" fmla="*/ 2347 w 2879"/>
                <a:gd name="T6" fmla="*/ 2452 w 2879"/>
                <a:gd name="T7" fmla="*/ 2241 w 2879"/>
                <a:gd name="T8" fmla="*/ 2136 w 2879"/>
                <a:gd name="T9" fmla="*/ 2241 w 2879"/>
                <a:gd name="T10" fmla="*/ 1919 w 2879"/>
                <a:gd name="T11" fmla="*/ 2025 w 2879"/>
                <a:gd name="T12" fmla="*/ 1814 w 2879"/>
                <a:gd name="T13" fmla="*/ 1709 w 2879"/>
                <a:gd name="T14" fmla="*/ 1814 w 2879"/>
                <a:gd name="T15" fmla="*/ 1492 w 2879"/>
                <a:gd name="T16" fmla="*/ 1597 w 2879"/>
                <a:gd name="T17" fmla="*/ 1387 w 2879"/>
                <a:gd name="T18" fmla="*/ 1282 w 2879"/>
                <a:gd name="T19" fmla="*/ 1387 w 2879"/>
                <a:gd name="T20" fmla="*/ 1065 w 2879"/>
                <a:gd name="T21" fmla="*/ 1176 w 2879"/>
                <a:gd name="T22" fmla="*/ 960 w 2879"/>
                <a:gd name="T23" fmla="*/ 855 w 2879"/>
                <a:gd name="T24" fmla="*/ 960 w 2879"/>
                <a:gd name="T25" fmla="*/ 638 w 2879"/>
                <a:gd name="T26" fmla="*/ 749 w 2879"/>
                <a:gd name="T27" fmla="*/ 533 w 2879"/>
                <a:gd name="T28" fmla="*/ 427 w 2879"/>
                <a:gd name="T29" fmla="*/ 533 w 2879"/>
                <a:gd name="T30" fmla="*/ 211 w 2879"/>
                <a:gd name="T31" fmla="*/ 322 w 2879"/>
                <a:gd name="T32" fmla="*/ 105 w 2879"/>
                <a:gd name="T33" fmla="*/ 0 w 2879"/>
                <a:gd name="T34" fmla="*/ 105 w 287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</a:cxnLst>
              <a:rect l="0" t="0" r="r" b="b"/>
              <a:pathLst>
                <a:path w="2879">
                  <a:moveTo>
                    <a:pt x="2879" y="0"/>
                  </a:moveTo>
                  <a:lnTo>
                    <a:pt x="2774" y="0"/>
                  </a:lnTo>
                  <a:lnTo>
                    <a:pt x="2774" y="0"/>
                  </a:lnTo>
                  <a:lnTo>
                    <a:pt x="2879" y="0"/>
                  </a:lnTo>
                  <a:lnTo>
                    <a:pt x="2879" y="0"/>
                  </a:lnTo>
                  <a:close/>
                  <a:moveTo>
                    <a:pt x="2668" y="0"/>
                  </a:moveTo>
                  <a:lnTo>
                    <a:pt x="2563" y="0"/>
                  </a:lnTo>
                  <a:lnTo>
                    <a:pt x="2563" y="0"/>
                  </a:lnTo>
                  <a:lnTo>
                    <a:pt x="2668" y="0"/>
                  </a:lnTo>
                  <a:lnTo>
                    <a:pt x="2668" y="0"/>
                  </a:lnTo>
                  <a:close/>
                  <a:moveTo>
                    <a:pt x="2452" y="0"/>
                  </a:moveTo>
                  <a:lnTo>
                    <a:pt x="2347" y="0"/>
                  </a:lnTo>
                  <a:lnTo>
                    <a:pt x="2347" y="0"/>
                  </a:lnTo>
                  <a:lnTo>
                    <a:pt x="2452" y="0"/>
                  </a:lnTo>
                  <a:lnTo>
                    <a:pt x="2452" y="0"/>
                  </a:lnTo>
                  <a:close/>
                  <a:moveTo>
                    <a:pt x="2241" y="0"/>
                  </a:moveTo>
                  <a:lnTo>
                    <a:pt x="2136" y="0"/>
                  </a:lnTo>
                  <a:lnTo>
                    <a:pt x="2136" y="0"/>
                  </a:lnTo>
                  <a:lnTo>
                    <a:pt x="2241" y="0"/>
                  </a:lnTo>
                  <a:lnTo>
                    <a:pt x="2241" y="0"/>
                  </a:lnTo>
                  <a:close/>
                  <a:moveTo>
                    <a:pt x="2025" y="0"/>
                  </a:moveTo>
                  <a:lnTo>
                    <a:pt x="1919" y="0"/>
                  </a:lnTo>
                  <a:lnTo>
                    <a:pt x="1919" y="0"/>
                  </a:lnTo>
                  <a:lnTo>
                    <a:pt x="2025" y="0"/>
                  </a:lnTo>
                  <a:lnTo>
                    <a:pt x="2025" y="0"/>
                  </a:lnTo>
                  <a:close/>
                  <a:moveTo>
                    <a:pt x="1814" y="0"/>
                  </a:moveTo>
                  <a:lnTo>
                    <a:pt x="1709" y="0"/>
                  </a:lnTo>
                  <a:lnTo>
                    <a:pt x="1709" y="0"/>
                  </a:lnTo>
                  <a:lnTo>
                    <a:pt x="1814" y="0"/>
                  </a:lnTo>
                  <a:lnTo>
                    <a:pt x="1814" y="0"/>
                  </a:lnTo>
                  <a:close/>
                  <a:moveTo>
                    <a:pt x="1597" y="0"/>
                  </a:moveTo>
                  <a:lnTo>
                    <a:pt x="1492" y="0"/>
                  </a:lnTo>
                  <a:lnTo>
                    <a:pt x="1492" y="0"/>
                  </a:lnTo>
                  <a:lnTo>
                    <a:pt x="1597" y="0"/>
                  </a:lnTo>
                  <a:lnTo>
                    <a:pt x="1597" y="0"/>
                  </a:lnTo>
                  <a:close/>
                  <a:moveTo>
                    <a:pt x="1387" y="0"/>
                  </a:moveTo>
                  <a:lnTo>
                    <a:pt x="1282" y="0"/>
                  </a:lnTo>
                  <a:lnTo>
                    <a:pt x="1282" y="0"/>
                  </a:lnTo>
                  <a:lnTo>
                    <a:pt x="1387" y="0"/>
                  </a:lnTo>
                  <a:lnTo>
                    <a:pt x="1387" y="0"/>
                  </a:lnTo>
                  <a:close/>
                  <a:moveTo>
                    <a:pt x="1176" y="0"/>
                  </a:moveTo>
                  <a:lnTo>
                    <a:pt x="1065" y="0"/>
                  </a:lnTo>
                  <a:lnTo>
                    <a:pt x="1065" y="0"/>
                  </a:lnTo>
                  <a:lnTo>
                    <a:pt x="1176" y="0"/>
                  </a:lnTo>
                  <a:lnTo>
                    <a:pt x="1176" y="0"/>
                  </a:lnTo>
                  <a:close/>
                  <a:moveTo>
                    <a:pt x="960" y="0"/>
                  </a:moveTo>
                  <a:lnTo>
                    <a:pt x="855" y="0"/>
                  </a:lnTo>
                  <a:lnTo>
                    <a:pt x="855" y="0"/>
                  </a:lnTo>
                  <a:lnTo>
                    <a:pt x="960" y="0"/>
                  </a:lnTo>
                  <a:lnTo>
                    <a:pt x="960" y="0"/>
                  </a:lnTo>
                  <a:close/>
                  <a:moveTo>
                    <a:pt x="749" y="0"/>
                  </a:moveTo>
                  <a:lnTo>
                    <a:pt x="638" y="0"/>
                  </a:lnTo>
                  <a:lnTo>
                    <a:pt x="638" y="0"/>
                  </a:lnTo>
                  <a:lnTo>
                    <a:pt x="749" y="0"/>
                  </a:lnTo>
                  <a:lnTo>
                    <a:pt x="749" y="0"/>
                  </a:lnTo>
                  <a:close/>
                  <a:moveTo>
                    <a:pt x="533" y="0"/>
                  </a:moveTo>
                  <a:lnTo>
                    <a:pt x="427" y="0"/>
                  </a:lnTo>
                  <a:lnTo>
                    <a:pt x="427" y="0"/>
                  </a:lnTo>
                  <a:lnTo>
                    <a:pt x="533" y="0"/>
                  </a:lnTo>
                  <a:lnTo>
                    <a:pt x="533" y="0"/>
                  </a:lnTo>
                  <a:close/>
                  <a:moveTo>
                    <a:pt x="322" y="0"/>
                  </a:moveTo>
                  <a:lnTo>
                    <a:pt x="211" y="0"/>
                  </a:lnTo>
                  <a:lnTo>
                    <a:pt x="211" y="0"/>
                  </a:lnTo>
                  <a:lnTo>
                    <a:pt x="322" y="0"/>
                  </a:lnTo>
                  <a:lnTo>
                    <a:pt x="322" y="0"/>
                  </a:lnTo>
                  <a:close/>
                  <a:moveTo>
                    <a:pt x="1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" name="Freeform 21">
              <a:extLst>
                <a:ext uri="{FF2B5EF4-FFF2-40B4-BE49-F238E27FC236}">
                  <a16:creationId xmlns:a16="http://schemas.microsoft.com/office/drawing/2014/main" id="{390E4C22-3F16-45AF-93AC-D780170792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2850" y="1785938"/>
              <a:ext cx="4570413" cy="0"/>
            </a:xfrm>
            <a:custGeom>
              <a:avLst/>
              <a:gdLst>
                <a:gd name="T0" fmla="*/ 2774 w 2879"/>
                <a:gd name="T1" fmla="*/ 2879 w 2879"/>
                <a:gd name="T2" fmla="*/ 2668 w 2879"/>
                <a:gd name="T3" fmla="*/ 2563 w 2879"/>
                <a:gd name="T4" fmla="*/ 2668 w 2879"/>
                <a:gd name="T5" fmla="*/ 2347 w 2879"/>
                <a:gd name="T6" fmla="*/ 2452 w 2879"/>
                <a:gd name="T7" fmla="*/ 2241 w 2879"/>
                <a:gd name="T8" fmla="*/ 2136 w 2879"/>
                <a:gd name="T9" fmla="*/ 2241 w 2879"/>
                <a:gd name="T10" fmla="*/ 1919 w 2879"/>
                <a:gd name="T11" fmla="*/ 2025 w 2879"/>
                <a:gd name="T12" fmla="*/ 1814 w 2879"/>
                <a:gd name="T13" fmla="*/ 1709 w 2879"/>
                <a:gd name="T14" fmla="*/ 1814 w 2879"/>
                <a:gd name="T15" fmla="*/ 1492 w 2879"/>
                <a:gd name="T16" fmla="*/ 1597 w 2879"/>
                <a:gd name="T17" fmla="*/ 1387 w 2879"/>
                <a:gd name="T18" fmla="*/ 1282 w 2879"/>
                <a:gd name="T19" fmla="*/ 1387 w 2879"/>
                <a:gd name="T20" fmla="*/ 1065 w 2879"/>
                <a:gd name="T21" fmla="*/ 1176 w 2879"/>
                <a:gd name="T22" fmla="*/ 960 w 2879"/>
                <a:gd name="T23" fmla="*/ 855 w 2879"/>
                <a:gd name="T24" fmla="*/ 960 w 2879"/>
                <a:gd name="T25" fmla="*/ 638 w 2879"/>
                <a:gd name="T26" fmla="*/ 749 w 2879"/>
                <a:gd name="T27" fmla="*/ 533 w 2879"/>
                <a:gd name="T28" fmla="*/ 427 w 2879"/>
                <a:gd name="T29" fmla="*/ 533 w 2879"/>
                <a:gd name="T30" fmla="*/ 211 w 2879"/>
                <a:gd name="T31" fmla="*/ 322 w 2879"/>
                <a:gd name="T32" fmla="*/ 105 w 2879"/>
                <a:gd name="T33" fmla="*/ 0 w 2879"/>
                <a:gd name="T34" fmla="*/ 105 w 287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</a:cxnLst>
              <a:rect l="0" t="0" r="r" b="b"/>
              <a:pathLst>
                <a:path w="2879">
                  <a:moveTo>
                    <a:pt x="2879" y="0"/>
                  </a:moveTo>
                  <a:lnTo>
                    <a:pt x="2774" y="0"/>
                  </a:lnTo>
                  <a:lnTo>
                    <a:pt x="2774" y="0"/>
                  </a:lnTo>
                  <a:lnTo>
                    <a:pt x="2879" y="0"/>
                  </a:lnTo>
                  <a:lnTo>
                    <a:pt x="2879" y="0"/>
                  </a:lnTo>
                  <a:moveTo>
                    <a:pt x="2668" y="0"/>
                  </a:moveTo>
                  <a:lnTo>
                    <a:pt x="2563" y="0"/>
                  </a:lnTo>
                  <a:lnTo>
                    <a:pt x="2563" y="0"/>
                  </a:lnTo>
                  <a:lnTo>
                    <a:pt x="2668" y="0"/>
                  </a:lnTo>
                  <a:lnTo>
                    <a:pt x="2668" y="0"/>
                  </a:lnTo>
                  <a:moveTo>
                    <a:pt x="2452" y="0"/>
                  </a:moveTo>
                  <a:lnTo>
                    <a:pt x="2347" y="0"/>
                  </a:lnTo>
                  <a:lnTo>
                    <a:pt x="2347" y="0"/>
                  </a:lnTo>
                  <a:lnTo>
                    <a:pt x="2452" y="0"/>
                  </a:lnTo>
                  <a:lnTo>
                    <a:pt x="2452" y="0"/>
                  </a:lnTo>
                  <a:moveTo>
                    <a:pt x="2241" y="0"/>
                  </a:moveTo>
                  <a:lnTo>
                    <a:pt x="2136" y="0"/>
                  </a:lnTo>
                  <a:lnTo>
                    <a:pt x="2136" y="0"/>
                  </a:lnTo>
                  <a:lnTo>
                    <a:pt x="2241" y="0"/>
                  </a:lnTo>
                  <a:lnTo>
                    <a:pt x="2241" y="0"/>
                  </a:lnTo>
                  <a:moveTo>
                    <a:pt x="2025" y="0"/>
                  </a:moveTo>
                  <a:lnTo>
                    <a:pt x="1919" y="0"/>
                  </a:lnTo>
                  <a:lnTo>
                    <a:pt x="1919" y="0"/>
                  </a:lnTo>
                  <a:lnTo>
                    <a:pt x="2025" y="0"/>
                  </a:lnTo>
                  <a:lnTo>
                    <a:pt x="2025" y="0"/>
                  </a:lnTo>
                  <a:moveTo>
                    <a:pt x="1814" y="0"/>
                  </a:moveTo>
                  <a:lnTo>
                    <a:pt x="1709" y="0"/>
                  </a:lnTo>
                  <a:lnTo>
                    <a:pt x="1709" y="0"/>
                  </a:lnTo>
                  <a:lnTo>
                    <a:pt x="1814" y="0"/>
                  </a:lnTo>
                  <a:lnTo>
                    <a:pt x="1814" y="0"/>
                  </a:lnTo>
                  <a:moveTo>
                    <a:pt x="1597" y="0"/>
                  </a:moveTo>
                  <a:lnTo>
                    <a:pt x="1492" y="0"/>
                  </a:lnTo>
                  <a:lnTo>
                    <a:pt x="1492" y="0"/>
                  </a:lnTo>
                  <a:lnTo>
                    <a:pt x="1597" y="0"/>
                  </a:lnTo>
                  <a:lnTo>
                    <a:pt x="1597" y="0"/>
                  </a:lnTo>
                  <a:moveTo>
                    <a:pt x="1387" y="0"/>
                  </a:moveTo>
                  <a:lnTo>
                    <a:pt x="1282" y="0"/>
                  </a:lnTo>
                  <a:lnTo>
                    <a:pt x="1282" y="0"/>
                  </a:lnTo>
                  <a:lnTo>
                    <a:pt x="1387" y="0"/>
                  </a:lnTo>
                  <a:lnTo>
                    <a:pt x="1387" y="0"/>
                  </a:lnTo>
                  <a:moveTo>
                    <a:pt x="1176" y="0"/>
                  </a:moveTo>
                  <a:lnTo>
                    <a:pt x="1065" y="0"/>
                  </a:lnTo>
                  <a:lnTo>
                    <a:pt x="1065" y="0"/>
                  </a:lnTo>
                  <a:lnTo>
                    <a:pt x="1176" y="0"/>
                  </a:lnTo>
                  <a:lnTo>
                    <a:pt x="1176" y="0"/>
                  </a:lnTo>
                  <a:moveTo>
                    <a:pt x="960" y="0"/>
                  </a:moveTo>
                  <a:lnTo>
                    <a:pt x="855" y="0"/>
                  </a:lnTo>
                  <a:lnTo>
                    <a:pt x="855" y="0"/>
                  </a:lnTo>
                  <a:lnTo>
                    <a:pt x="960" y="0"/>
                  </a:lnTo>
                  <a:lnTo>
                    <a:pt x="960" y="0"/>
                  </a:lnTo>
                  <a:moveTo>
                    <a:pt x="749" y="0"/>
                  </a:moveTo>
                  <a:lnTo>
                    <a:pt x="638" y="0"/>
                  </a:lnTo>
                  <a:lnTo>
                    <a:pt x="638" y="0"/>
                  </a:lnTo>
                  <a:lnTo>
                    <a:pt x="749" y="0"/>
                  </a:lnTo>
                  <a:lnTo>
                    <a:pt x="749" y="0"/>
                  </a:lnTo>
                  <a:moveTo>
                    <a:pt x="533" y="0"/>
                  </a:moveTo>
                  <a:lnTo>
                    <a:pt x="427" y="0"/>
                  </a:lnTo>
                  <a:lnTo>
                    <a:pt x="427" y="0"/>
                  </a:lnTo>
                  <a:lnTo>
                    <a:pt x="533" y="0"/>
                  </a:lnTo>
                  <a:lnTo>
                    <a:pt x="533" y="0"/>
                  </a:lnTo>
                  <a:moveTo>
                    <a:pt x="322" y="0"/>
                  </a:moveTo>
                  <a:lnTo>
                    <a:pt x="211" y="0"/>
                  </a:lnTo>
                  <a:lnTo>
                    <a:pt x="211" y="0"/>
                  </a:lnTo>
                  <a:lnTo>
                    <a:pt x="322" y="0"/>
                  </a:lnTo>
                  <a:lnTo>
                    <a:pt x="322" y="0"/>
                  </a:lnTo>
                  <a:moveTo>
                    <a:pt x="1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1D4B10D3-EEAB-47E5-8AE7-1F1207FDECF2}"/>
                </a:ext>
              </a:extLst>
            </p:cNvPr>
            <p:cNvGrpSpPr/>
            <p:nvPr/>
          </p:nvGrpSpPr>
          <p:grpSpPr>
            <a:xfrm>
              <a:off x="1370167" y="1368382"/>
              <a:ext cx="108000" cy="2880000"/>
              <a:chOff x="1146924" y="1203598"/>
              <a:chExt cx="108000" cy="2880000"/>
            </a:xfrm>
          </p:grpSpPr>
          <p:cxnSp>
            <p:nvCxnSpPr>
              <p:cNvPr id="45" name="直接连接符 44">
                <a:extLst>
                  <a:ext uri="{FF2B5EF4-FFF2-40B4-BE49-F238E27FC236}">
                    <a16:creationId xmlns:a16="http://schemas.microsoft.com/office/drawing/2014/main" id="{CC28867F-4E19-47AF-9D3D-67CFB9BDC71A}"/>
                  </a:ext>
                </a:extLst>
              </p:cNvPr>
              <p:cNvCxnSpPr/>
              <p:nvPr/>
            </p:nvCxnSpPr>
            <p:spPr>
              <a:xfrm>
                <a:off x="1254924" y="1203598"/>
                <a:ext cx="0" cy="2880000"/>
              </a:xfrm>
              <a:prstGeom prst="line">
                <a:avLst/>
              </a:prstGeom>
              <a:solidFill>
                <a:srgbClr val="9C9C9C"/>
              </a:solidFill>
              <a:ln w="222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46" name="直接连接符 45">
                <a:extLst>
                  <a:ext uri="{FF2B5EF4-FFF2-40B4-BE49-F238E27FC236}">
                    <a16:creationId xmlns:a16="http://schemas.microsoft.com/office/drawing/2014/main" id="{3D1BE395-4A5B-458B-BE96-637CA1EB2089}"/>
                  </a:ext>
                </a:extLst>
              </p:cNvPr>
              <p:cNvCxnSpPr/>
              <p:nvPr/>
            </p:nvCxnSpPr>
            <p:spPr>
              <a:xfrm>
                <a:off x="1146924" y="4036219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47" name="直接连接符 46">
                <a:extLst>
                  <a:ext uri="{FF2B5EF4-FFF2-40B4-BE49-F238E27FC236}">
                    <a16:creationId xmlns:a16="http://schemas.microsoft.com/office/drawing/2014/main" id="{8DFC07D3-94A0-4F43-B961-025B9C70FA2B}"/>
                  </a:ext>
                </a:extLst>
              </p:cNvPr>
              <p:cNvCxnSpPr/>
              <p:nvPr/>
            </p:nvCxnSpPr>
            <p:spPr>
              <a:xfrm>
                <a:off x="1146924" y="3700663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48" name="直接连接符 47">
                <a:extLst>
                  <a:ext uri="{FF2B5EF4-FFF2-40B4-BE49-F238E27FC236}">
                    <a16:creationId xmlns:a16="http://schemas.microsoft.com/office/drawing/2014/main" id="{A7F7B43E-4609-407E-A33D-8E5C2AC3D6DA}"/>
                  </a:ext>
                </a:extLst>
              </p:cNvPr>
              <p:cNvCxnSpPr/>
              <p:nvPr/>
            </p:nvCxnSpPr>
            <p:spPr>
              <a:xfrm>
                <a:off x="1146924" y="3365105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49" name="直接连接符 48">
                <a:extLst>
                  <a:ext uri="{FF2B5EF4-FFF2-40B4-BE49-F238E27FC236}">
                    <a16:creationId xmlns:a16="http://schemas.microsoft.com/office/drawing/2014/main" id="{460B73CA-EC26-4266-A5DA-568807A9AB0F}"/>
                  </a:ext>
                </a:extLst>
              </p:cNvPr>
              <p:cNvCxnSpPr/>
              <p:nvPr/>
            </p:nvCxnSpPr>
            <p:spPr>
              <a:xfrm>
                <a:off x="1146924" y="3029547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50" name="直接连接符 49">
                <a:extLst>
                  <a:ext uri="{FF2B5EF4-FFF2-40B4-BE49-F238E27FC236}">
                    <a16:creationId xmlns:a16="http://schemas.microsoft.com/office/drawing/2014/main" id="{970F8933-584D-47F6-83FA-9DCDAF52B04D}"/>
                  </a:ext>
                </a:extLst>
              </p:cNvPr>
              <p:cNvCxnSpPr/>
              <p:nvPr/>
            </p:nvCxnSpPr>
            <p:spPr>
              <a:xfrm>
                <a:off x="1146924" y="2693989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51" name="直接连接符 50">
                <a:extLst>
                  <a:ext uri="{FF2B5EF4-FFF2-40B4-BE49-F238E27FC236}">
                    <a16:creationId xmlns:a16="http://schemas.microsoft.com/office/drawing/2014/main" id="{3EFF8556-C510-4B26-BD19-761EA5C7495D}"/>
                  </a:ext>
                </a:extLst>
              </p:cNvPr>
              <p:cNvCxnSpPr/>
              <p:nvPr/>
            </p:nvCxnSpPr>
            <p:spPr>
              <a:xfrm>
                <a:off x="1146924" y="2358431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52" name="直接连接符 51">
                <a:extLst>
                  <a:ext uri="{FF2B5EF4-FFF2-40B4-BE49-F238E27FC236}">
                    <a16:creationId xmlns:a16="http://schemas.microsoft.com/office/drawing/2014/main" id="{1E1F5CAD-F9DF-432A-A8AA-6BDA3D8364C2}"/>
                  </a:ext>
                </a:extLst>
              </p:cNvPr>
              <p:cNvCxnSpPr/>
              <p:nvPr/>
            </p:nvCxnSpPr>
            <p:spPr>
              <a:xfrm>
                <a:off x="1146924" y="2022873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53" name="直接连接符 52">
                <a:extLst>
                  <a:ext uri="{FF2B5EF4-FFF2-40B4-BE49-F238E27FC236}">
                    <a16:creationId xmlns:a16="http://schemas.microsoft.com/office/drawing/2014/main" id="{649411DF-68EB-4153-A984-E2B73D19E794}"/>
                  </a:ext>
                </a:extLst>
              </p:cNvPr>
              <p:cNvCxnSpPr/>
              <p:nvPr/>
            </p:nvCxnSpPr>
            <p:spPr>
              <a:xfrm>
                <a:off x="1146924" y="1687315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54" name="直接连接符 53">
                <a:extLst>
                  <a:ext uri="{FF2B5EF4-FFF2-40B4-BE49-F238E27FC236}">
                    <a16:creationId xmlns:a16="http://schemas.microsoft.com/office/drawing/2014/main" id="{D55B7EC4-BF03-46C2-AFC4-7812D5378B1E}"/>
                  </a:ext>
                </a:extLst>
              </p:cNvPr>
              <p:cNvCxnSpPr/>
              <p:nvPr/>
            </p:nvCxnSpPr>
            <p:spPr>
              <a:xfrm>
                <a:off x="1146924" y="1351757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</p:grpSp>
        <p:sp>
          <p:nvSpPr>
            <p:cNvPr id="11" name="TextBox 181">
              <a:extLst>
                <a:ext uri="{FF2B5EF4-FFF2-40B4-BE49-F238E27FC236}">
                  <a16:creationId xmlns:a16="http://schemas.microsoft.com/office/drawing/2014/main" id="{F3B32680-748E-4820-ACD5-E0D665336738}"/>
                </a:ext>
              </a:extLst>
            </p:cNvPr>
            <p:cNvSpPr txBox="1"/>
            <p:nvPr/>
          </p:nvSpPr>
          <p:spPr bwMode="auto">
            <a:xfrm>
              <a:off x="884466" y="4055914"/>
              <a:ext cx="450764" cy="24622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altLang="zh-CN" sz="100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0%</a:t>
              </a:r>
              <a:endParaRPr lang="zh-CN" altLang="en-US" sz="100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Box 182">
              <a:extLst>
                <a:ext uri="{FF2B5EF4-FFF2-40B4-BE49-F238E27FC236}">
                  <a16:creationId xmlns:a16="http://schemas.microsoft.com/office/drawing/2014/main" id="{BFA17ADA-56CF-42A4-8D94-F829FBBED177}"/>
                </a:ext>
              </a:extLst>
            </p:cNvPr>
            <p:cNvSpPr txBox="1"/>
            <p:nvPr/>
          </p:nvSpPr>
          <p:spPr bwMode="auto">
            <a:xfrm>
              <a:off x="770653" y="3393547"/>
              <a:ext cx="564577" cy="24622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altLang="zh-CN" sz="100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20%</a:t>
              </a:r>
              <a:endParaRPr lang="zh-CN" altLang="en-US" sz="100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3" name="TextBox 183">
              <a:extLst>
                <a:ext uri="{FF2B5EF4-FFF2-40B4-BE49-F238E27FC236}">
                  <a16:creationId xmlns:a16="http://schemas.microsoft.com/office/drawing/2014/main" id="{45B90098-0B89-45E4-A811-A3B9BF834391}"/>
                </a:ext>
              </a:extLst>
            </p:cNvPr>
            <p:cNvSpPr txBox="1"/>
            <p:nvPr/>
          </p:nvSpPr>
          <p:spPr bwMode="auto">
            <a:xfrm>
              <a:off x="770653" y="3062362"/>
              <a:ext cx="564577" cy="24622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altLang="zh-CN" sz="100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30%</a:t>
              </a:r>
              <a:endParaRPr lang="zh-CN" altLang="en-US" sz="100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4" name="TextBox 184">
              <a:extLst>
                <a:ext uri="{FF2B5EF4-FFF2-40B4-BE49-F238E27FC236}">
                  <a16:creationId xmlns:a16="http://schemas.microsoft.com/office/drawing/2014/main" id="{EF865DC0-28CB-4050-A24D-ECB2FE30CDA5}"/>
                </a:ext>
              </a:extLst>
            </p:cNvPr>
            <p:cNvSpPr txBox="1"/>
            <p:nvPr/>
          </p:nvSpPr>
          <p:spPr bwMode="auto">
            <a:xfrm>
              <a:off x="770653" y="2731177"/>
              <a:ext cx="564577" cy="24622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altLang="zh-CN" sz="100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40%</a:t>
              </a:r>
              <a:endParaRPr lang="zh-CN" altLang="en-US" sz="100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5" name="TextBox 185">
              <a:extLst>
                <a:ext uri="{FF2B5EF4-FFF2-40B4-BE49-F238E27FC236}">
                  <a16:creationId xmlns:a16="http://schemas.microsoft.com/office/drawing/2014/main" id="{80AEB33C-9958-4A1D-B7B2-5F6307C8BE4F}"/>
                </a:ext>
              </a:extLst>
            </p:cNvPr>
            <p:cNvSpPr txBox="1"/>
            <p:nvPr/>
          </p:nvSpPr>
          <p:spPr bwMode="auto">
            <a:xfrm>
              <a:off x="770653" y="2399992"/>
              <a:ext cx="564577" cy="24622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altLang="zh-CN" sz="100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50%</a:t>
              </a:r>
              <a:endParaRPr lang="zh-CN" altLang="en-US" sz="100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Box 186">
              <a:extLst>
                <a:ext uri="{FF2B5EF4-FFF2-40B4-BE49-F238E27FC236}">
                  <a16:creationId xmlns:a16="http://schemas.microsoft.com/office/drawing/2014/main" id="{105CA2C6-C649-4169-B6D4-D177FA70AC34}"/>
                </a:ext>
              </a:extLst>
            </p:cNvPr>
            <p:cNvSpPr txBox="1"/>
            <p:nvPr/>
          </p:nvSpPr>
          <p:spPr bwMode="auto">
            <a:xfrm>
              <a:off x="770653" y="2068807"/>
              <a:ext cx="564577" cy="24622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altLang="zh-CN" sz="100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60%</a:t>
              </a:r>
              <a:endParaRPr lang="zh-CN" altLang="en-US" sz="100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7" name="TextBox 187">
              <a:extLst>
                <a:ext uri="{FF2B5EF4-FFF2-40B4-BE49-F238E27FC236}">
                  <a16:creationId xmlns:a16="http://schemas.microsoft.com/office/drawing/2014/main" id="{773D03DB-5EBE-4D13-99A5-88FD2F21CEE0}"/>
                </a:ext>
              </a:extLst>
            </p:cNvPr>
            <p:cNvSpPr txBox="1"/>
            <p:nvPr/>
          </p:nvSpPr>
          <p:spPr bwMode="auto">
            <a:xfrm>
              <a:off x="770653" y="3724732"/>
              <a:ext cx="564577" cy="24622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altLang="zh-CN" sz="100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10%</a:t>
              </a:r>
              <a:endParaRPr lang="zh-CN" altLang="en-US" sz="100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8" name="TextBox 188">
              <a:extLst>
                <a:ext uri="{FF2B5EF4-FFF2-40B4-BE49-F238E27FC236}">
                  <a16:creationId xmlns:a16="http://schemas.microsoft.com/office/drawing/2014/main" id="{5FE8FE97-593E-457E-9C41-2458CED922AC}"/>
                </a:ext>
              </a:extLst>
            </p:cNvPr>
            <p:cNvSpPr txBox="1"/>
            <p:nvPr/>
          </p:nvSpPr>
          <p:spPr bwMode="auto">
            <a:xfrm>
              <a:off x="770652" y="1737622"/>
              <a:ext cx="564578" cy="24622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altLang="zh-CN" sz="100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70%</a:t>
              </a:r>
              <a:endParaRPr lang="zh-CN" altLang="en-US" sz="100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9" name="TextBox 189">
              <a:extLst>
                <a:ext uri="{FF2B5EF4-FFF2-40B4-BE49-F238E27FC236}">
                  <a16:creationId xmlns:a16="http://schemas.microsoft.com/office/drawing/2014/main" id="{38A249C3-5E0D-483C-BF39-7807C4A6BC8B}"/>
                </a:ext>
              </a:extLst>
            </p:cNvPr>
            <p:cNvSpPr txBox="1"/>
            <p:nvPr/>
          </p:nvSpPr>
          <p:spPr bwMode="auto">
            <a:xfrm>
              <a:off x="770652" y="1406437"/>
              <a:ext cx="564578" cy="24622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altLang="zh-CN" sz="100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80%</a:t>
              </a:r>
              <a:endParaRPr lang="zh-CN" altLang="en-US" sz="100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714B57E5-9B9B-4399-9ABC-B697734E60B7}"/>
                </a:ext>
              </a:extLst>
            </p:cNvPr>
            <p:cNvCxnSpPr/>
            <p:nvPr/>
          </p:nvCxnSpPr>
          <p:spPr>
            <a:xfrm>
              <a:off x="1474958" y="4201042"/>
              <a:ext cx="6409410" cy="0"/>
            </a:xfrm>
            <a:prstGeom prst="line">
              <a:avLst/>
            </a:prstGeom>
            <a:solidFill>
              <a:srgbClr val="9C9C9C"/>
            </a:solidFill>
            <a:ln w="9525">
              <a:solidFill>
                <a:schemeClr val="bg1">
                  <a:lumMod val="65000"/>
                </a:schemeClr>
              </a:solidFill>
              <a:miter lim="800000"/>
            </a:ln>
          </p:spPr>
        </p:cxnSp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B92F0B78-7322-409E-8A01-7758B3AA0CAE}"/>
                </a:ext>
              </a:extLst>
            </p:cNvPr>
            <p:cNvSpPr/>
            <p:nvPr/>
          </p:nvSpPr>
          <p:spPr>
            <a:xfrm>
              <a:off x="1931343" y="1952625"/>
              <a:ext cx="759941" cy="2248378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100000">
                  <a:srgbClr val="A70008"/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2" name="TextBox 682">
              <a:extLst>
                <a:ext uri="{FF2B5EF4-FFF2-40B4-BE49-F238E27FC236}">
                  <a16:creationId xmlns:a16="http://schemas.microsoft.com/office/drawing/2014/main" id="{01E66124-5E98-4760-B441-08E3E5EB1F69}"/>
                </a:ext>
              </a:extLst>
            </p:cNvPr>
            <p:cNvSpPr txBox="1"/>
            <p:nvPr/>
          </p:nvSpPr>
          <p:spPr>
            <a:xfrm>
              <a:off x="1994843" y="2010430"/>
              <a:ext cx="530915" cy="30008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9pPr>
            </a:lstStyle>
            <a:p>
              <a:r>
                <a:rPr lang="en-US" altLang="zh-CN" b="1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67%</a:t>
              </a:r>
              <a:endParaRPr lang="zh-CN" altLang="en-US" b="1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038F342C-63A5-4329-9875-C81D24A128C7}"/>
                </a:ext>
              </a:extLst>
            </p:cNvPr>
            <p:cNvSpPr/>
            <p:nvPr/>
          </p:nvSpPr>
          <p:spPr>
            <a:xfrm>
              <a:off x="2760279" y="2873879"/>
              <a:ext cx="759941" cy="1327123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4" name="TextBox 682">
              <a:extLst>
                <a:ext uri="{FF2B5EF4-FFF2-40B4-BE49-F238E27FC236}">
                  <a16:creationId xmlns:a16="http://schemas.microsoft.com/office/drawing/2014/main" id="{3F9CC324-7BC2-42EC-9275-A8A55BAD90CF}"/>
                </a:ext>
              </a:extLst>
            </p:cNvPr>
            <p:cNvSpPr txBox="1"/>
            <p:nvPr/>
          </p:nvSpPr>
          <p:spPr>
            <a:xfrm>
              <a:off x="2807643" y="2924332"/>
              <a:ext cx="530915" cy="30008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9pPr>
            </a:lstStyle>
            <a:p>
              <a:r>
                <a:rPr lang="en-US" altLang="zh-CN" b="1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39%</a:t>
              </a:r>
              <a:endParaRPr lang="zh-CN" altLang="en-US" b="1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DBB9C8F7-8D4E-46FB-8556-521122AE7F02}"/>
                </a:ext>
              </a:extLst>
            </p:cNvPr>
            <p:cNvSpPr/>
            <p:nvPr/>
          </p:nvSpPr>
          <p:spPr>
            <a:xfrm>
              <a:off x="5348934" y="1529547"/>
              <a:ext cx="759941" cy="2671456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100000">
                  <a:srgbClr val="A70008"/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7" name="TextBox 682">
              <a:extLst>
                <a:ext uri="{FF2B5EF4-FFF2-40B4-BE49-F238E27FC236}">
                  <a16:creationId xmlns:a16="http://schemas.microsoft.com/office/drawing/2014/main" id="{9ADC11AB-F652-43AC-A523-2043ABB0328F}"/>
                </a:ext>
              </a:extLst>
            </p:cNvPr>
            <p:cNvSpPr txBox="1"/>
            <p:nvPr/>
          </p:nvSpPr>
          <p:spPr>
            <a:xfrm>
              <a:off x="5412434" y="1588480"/>
              <a:ext cx="530915" cy="30008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9pPr>
            </a:lstStyle>
            <a:p>
              <a:r>
                <a:rPr lang="en-US" altLang="zh-CN" b="1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79%</a:t>
              </a:r>
              <a:endParaRPr lang="zh-CN" altLang="en-US" b="1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4C242917-0331-4373-A1FA-D6D5688F43DA}"/>
                </a:ext>
              </a:extLst>
            </p:cNvPr>
            <p:cNvSpPr/>
            <p:nvPr/>
          </p:nvSpPr>
          <p:spPr>
            <a:xfrm>
              <a:off x="6188674" y="2924333"/>
              <a:ext cx="759941" cy="127667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0" name="TextBox 682">
              <a:extLst>
                <a:ext uri="{FF2B5EF4-FFF2-40B4-BE49-F238E27FC236}">
                  <a16:creationId xmlns:a16="http://schemas.microsoft.com/office/drawing/2014/main" id="{374259B3-C373-4D75-9F5E-5CEDA5C0DA16}"/>
                </a:ext>
              </a:extLst>
            </p:cNvPr>
            <p:cNvSpPr txBox="1"/>
            <p:nvPr/>
          </p:nvSpPr>
          <p:spPr>
            <a:xfrm>
              <a:off x="6225234" y="3416993"/>
              <a:ext cx="530915" cy="30008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9pPr>
            </a:lstStyle>
            <a:p>
              <a:r>
                <a:rPr lang="en-US" altLang="zh-CN" b="1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25%</a:t>
              </a:r>
              <a:endParaRPr lang="zh-CN" altLang="en-US" b="1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" name="TextBox 232">
              <a:extLst>
                <a:ext uri="{FF2B5EF4-FFF2-40B4-BE49-F238E27FC236}">
                  <a16:creationId xmlns:a16="http://schemas.microsoft.com/office/drawing/2014/main" id="{240609CD-63E3-46B5-9A9B-30ECBC0C906A}"/>
                </a:ext>
              </a:extLst>
            </p:cNvPr>
            <p:cNvSpPr txBox="1"/>
            <p:nvPr/>
          </p:nvSpPr>
          <p:spPr bwMode="auto">
            <a:xfrm>
              <a:off x="2109401" y="2784082"/>
              <a:ext cx="432966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fontAlgn="auto">
                <a:spcBef>
                  <a:spcPts val="0"/>
                </a:spcBef>
                <a:spcAft>
                  <a:spcPts val="0"/>
                </a:spcAft>
                <a:defRPr sz="1200" spc="300">
                  <a:latin typeface="微软雅黑" pitchFamily="34" charset="-122"/>
                  <a:ea typeface="微软雅黑" pitchFamily="34" charset="-122"/>
                  <a:cs typeface="Arial" pitchFamily="34" charset="0"/>
                </a:defRPr>
              </a:lvl1pPr>
            </a:lstStyle>
            <a:p>
              <a:pPr algn="ctr"/>
              <a:r>
                <a:rPr lang="zh-CN" altLang="en-US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TextBox 233">
              <a:extLst>
                <a:ext uri="{FF2B5EF4-FFF2-40B4-BE49-F238E27FC236}">
                  <a16:creationId xmlns:a16="http://schemas.microsoft.com/office/drawing/2014/main" id="{7C18C7AD-A0FE-423F-8C5C-5F1A7DC24155}"/>
                </a:ext>
              </a:extLst>
            </p:cNvPr>
            <p:cNvSpPr txBox="1"/>
            <p:nvPr/>
          </p:nvSpPr>
          <p:spPr bwMode="auto">
            <a:xfrm>
              <a:off x="2930009" y="3252387"/>
              <a:ext cx="432966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fontAlgn="auto">
                <a:spcBef>
                  <a:spcPts val="0"/>
                </a:spcBef>
                <a:spcAft>
                  <a:spcPts val="0"/>
                </a:spcAft>
                <a:defRPr sz="1200" spc="300">
                  <a:latin typeface="微软雅黑" pitchFamily="34" charset="-122"/>
                  <a:ea typeface="微软雅黑" pitchFamily="34" charset="-122"/>
                  <a:cs typeface="Arial" pitchFamily="34" charset="0"/>
                </a:defRPr>
              </a:lvl1pPr>
            </a:lstStyle>
            <a:p>
              <a:pPr algn="ctr"/>
              <a:r>
                <a:rPr lang="zh-CN" altLang="en-US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3" name="TextBox 234">
              <a:extLst>
                <a:ext uri="{FF2B5EF4-FFF2-40B4-BE49-F238E27FC236}">
                  <a16:creationId xmlns:a16="http://schemas.microsoft.com/office/drawing/2014/main" id="{8AFA5484-BE76-4B16-BBB5-85F4ED73BFDD}"/>
                </a:ext>
              </a:extLst>
            </p:cNvPr>
            <p:cNvSpPr txBox="1"/>
            <p:nvPr/>
          </p:nvSpPr>
          <p:spPr bwMode="auto">
            <a:xfrm>
              <a:off x="5557020" y="2355726"/>
              <a:ext cx="432966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fontAlgn="auto">
                <a:spcBef>
                  <a:spcPts val="0"/>
                </a:spcBef>
                <a:spcAft>
                  <a:spcPts val="0"/>
                </a:spcAft>
                <a:defRPr sz="1200" spc="300">
                  <a:latin typeface="微软雅黑" pitchFamily="34" charset="-122"/>
                  <a:ea typeface="微软雅黑" pitchFamily="34" charset="-122"/>
                  <a:cs typeface="Arial" pitchFamily="34" charset="0"/>
                </a:defRPr>
              </a:lvl1pPr>
            </a:lstStyle>
            <a:p>
              <a:pPr algn="ctr"/>
              <a:r>
                <a:rPr lang="zh-CN" altLang="en-US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TextBox 235">
              <a:extLst>
                <a:ext uri="{FF2B5EF4-FFF2-40B4-BE49-F238E27FC236}">
                  <a16:creationId xmlns:a16="http://schemas.microsoft.com/office/drawing/2014/main" id="{03A808C2-9F39-4689-9881-3604F8B3191F}"/>
                </a:ext>
              </a:extLst>
            </p:cNvPr>
            <p:cNvSpPr txBox="1"/>
            <p:nvPr/>
          </p:nvSpPr>
          <p:spPr bwMode="auto">
            <a:xfrm>
              <a:off x="6267292" y="3717298"/>
              <a:ext cx="58975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fontAlgn="auto">
                <a:spcBef>
                  <a:spcPts val="0"/>
                </a:spcBef>
                <a:spcAft>
                  <a:spcPts val="0"/>
                </a:spcAft>
                <a:defRPr sz="1200" spc="300">
                  <a:latin typeface="微软雅黑" pitchFamily="34" charset="-122"/>
                  <a:ea typeface="微软雅黑" pitchFamily="34" charset="-122"/>
                  <a:cs typeface="Arial" pitchFamily="34" charset="0"/>
                </a:defRPr>
              </a:lvl1pPr>
            </a:lstStyle>
            <a:p>
              <a:pPr algn="ctr"/>
              <a:r>
                <a:rPr lang="zh-CN" altLang="en-US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5" name="任意多边形 6">
              <a:extLst>
                <a:ext uri="{FF2B5EF4-FFF2-40B4-BE49-F238E27FC236}">
                  <a16:creationId xmlns:a16="http://schemas.microsoft.com/office/drawing/2014/main" id="{DCC4963C-BE0B-43BD-B3A2-16A017C27CF8}"/>
                </a:ext>
              </a:extLst>
            </p:cNvPr>
            <p:cNvSpPr/>
            <p:nvPr/>
          </p:nvSpPr>
          <p:spPr>
            <a:xfrm>
              <a:off x="6124750" y="2006600"/>
              <a:ext cx="1975642" cy="317500"/>
            </a:xfrm>
            <a:custGeom>
              <a:avLst/>
              <a:gdLst>
                <a:gd name="connsiteX0" fmla="*/ 2451100 w 2451100"/>
                <a:gd name="connsiteY0" fmla="*/ 0 h 317500"/>
                <a:gd name="connsiteX1" fmla="*/ 622300 w 2451100"/>
                <a:gd name="connsiteY1" fmla="*/ 0 h 317500"/>
                <a:gd name="connsiteX2" fmla="*/ 0 w 24511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100" h="317500">
                  <a:moveTo>
                    <a:pt x="2451100" y="0"/>
                  </a:moveTo>
                  <a:lnTo>
                    <a:pt x="622300" y="0"/>
                  </a:lnTo>
                  <a:lnTo>
                    <a:pt x="0" y="317500"/>
                  </a:lnTo>
                </a:path>
              </a:pathLst>
            </a:custGeom>
            <a:noFill/>
            <a:ln>
              <a:solidFill>
                <a:srgbClr val="4C6062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6" name="矩形 1">
              <a:extLst>
                <a:ext uri="{FF2B5EF4-FFF2-40B4-BE49-F238E27FC236}">
                  <a16:creationId xmlns:a16="http://schemas.microsoft.com/office/drawing/2014/main" id="{616E42F0-DCDA-4284-BE7B-81002138D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430" y="1588254"/>
              <a:ext cx="150520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0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单击此处添加文本</a:t>
              </a:r>
              <a:endParaRPr lang="zh-CN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7" name="任意多边形 239">
              <a:extLst>
                <a:ext uri="{FF2B5EF4-FFF2-40B4-BE49-F238E27FC236}">
                  <a16:creationId xmlns:a16="http://schemas.microsoft.com/office/drawing/2014/main" id="{5505950C-57EA-4FCA-9449-E478C62148A0}"/>
                </a:ext>
              </a:extLst>
            </p:cNvPr>
            <p:cNvSpPr/>
            <p:nvPr/>
          </p:nvSpPr>
          <p:spPr>
            <a:xfrm>
              <a:off x="2681983" y="2006600"/>
              <a:ext cx="1814464" cy="317500"/>
            </a:xfrm>
            <a:custGeom>
              <a:avLst/>
              <a:gdLst>
                <a:gd name="connsiteX0" fmla="*/ 2451100 w 2451100"/>
                <a:gd name="connsiteY0" fmla="*/ 0 h 317500"/>
                <a:gd name="connsiteX1" fmla="*/ 622300 w 2451100"/>
                <a:gd name="connsiteY1" fmla="*/ 0 h 317500"/>
                <a:gd name="connsiteX2" fmla="*/ 0 w 24511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100" h="317500">
                  <a:moveTo>
                    <a:pt x="2451100" y="0"/>
                  </a:moveTo>
                  <a:lnTo>
                    <a:pt x="622300" y="0"/>
                  </a:lnTo>
                  <a:lnTo>
                    <a:pt x="0" y="317500"/>
                  </a:lnTo>
                </a:path>
              </a:pathLst>
            </a:custGeom>
            <a:noFill/>
            <a:ln>
              <a:solidFill>
                <a:schemeClr val="accent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8" name="矩形 1">
              <a:extLst>
                <a:ext uri="{FF2B5EF4-FFF2-40B4-BE49-F238E27FC236}">
                  <a16:creationId xmlns:a16="http://schemas.microsoft.com/office/drawing/2014/main" id="{F407BF13-D7CC-4B21-AA54-3C3509061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4371" y="1588254"/>
              <a:ext cx="152802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0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单击此处添加文本</a:t>
              </a:r>
              <a:endParaRPr lang="zh-CN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6F98D8CF-1777-4147-9DF7-3270D9D5D042}"/>
                </a:ext>
              </a:extLst>
            </p:cNvPr>
            <p:cNvSpPr/>
            <p:nvPr/>
          </p:nvSpPr>
          <p:spPr>
            <a:xfrm>
              <a:off x="3589215" y="3291519"/>
              <a:ext cx="759941" cy="90948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B7A3DE1B-3ACF-4CE2-9166-F085C37B3534}"/>
                </a:ext>
              </a:extLst>
            </p:cNvPr>
            <p:cNvSpPr/>
            <p:nvPr/>
          </p:nvSpPr>
          <p:spPr>
            <a:xfrm>
              <a:off x="7028414" y="3210531"/>
              <a:ext cx="759941" cy="99047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6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1" name="TextBox 682">
              <a:extLst>
                <a:ext uri="{FF2B5EF4-FFF2-40B4-BE49-F238E27FC236}">
                  <a16:creationId xmlns:a16="http://schemas.microsoft.com/office/drawing/2014/main" id="{93519DC0-0CEA-430C-9048-C9D527564F8A}"/>
                </a:ext>
              </a:extLst>
            </p:cNvPr>
            <p:cNvSpPr txBox="1"/>
            <p:nvPr/>
          </p:nvSpPr>
          <p:spPr>
            <a:xfrm>
              <a:off x="7093379" y="3347965"/>
              <a:ext cx="530915" cy="30008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9pPr>
            </a:lstStyle>
            <a:p>
              <a:r>
                <a:rPr lang="en-US" altLang="zh-CN" b="1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20%</a:t>
              </a:r>
              <a:endParaRPr lang="zh-CN" altLang="en-US" b="1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TextBox 49">
              <a:extLst>
                <a:ext uri="{FF2B5EF4-FFF2-40B4-BE49-F238E27FC236}">
                  <a16:creationId xmlns:a16="http://schemas.microsoft.com/office/drawing/2014/main" id="{8522A445-18BE-4386-A196-753EEC154244}"/>
                </a:ext>
              </a:extLst>
            </p:cNvPr>
            <p:cNvSpPr txBox="1"/>
            <p:nvPr/>
          </p:nvSpPr>
          <p:spPr bwMode="auto">
            <a:xfrm>
              <a:off x="7135437" y="3648270"/>
              <a:ext cx="58975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fontAlgn="auto">
                <a:spcBef>
                  <a:spcPts val="0"/>
                </a:spcBef>
                <a:spcAft>
                  <a:spcPts val="0"/>
                </a:spcAft>
                <a:defRPr sz="1200" spc="300">
                  <a:latin typeface="微软雅黑" pitchFamily="34" charset="-122"/>
                  <a:ea typeface="微软雅黑" pitchFamily="34" charset="-122"/>
                  <a:cs typeface="Arial" pitchFamily="34" charset="0"/>
                </a:defRPr>
              </a:lvl1pPr>
            </a:lstStyle>
            <a:p>
              <a:pPr algn="ctr"/>
              <a:r>
                <a:rPr lang="zh-CN" altLang="en-US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TextBox 682">
              <a:extLst>
                <a:ext uri="{FF2B5EF4-FFF2-40B4-BE49-F238E27FC236}">
                  <a16:creationId xmlns:a16="http://schemas.microsoft.com/office/drawing/2014/main" id="{D5E81708-564B-49FE-8410-32BD610EB1FC}"/>
                </a:ext>
              </a:extLst>
            </p:cNvPr>
            <p:cNvSpPr txBox="1"/>
            <p:nvPr/>
          </p:nvSpPr>
          <p:spPr>
            <a:xfrm>
              <a:off x="3646019" y="3393547"/>
              <a:ext cx="530915" cy="30008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cs typeface="+mn-cs"/>
                </a:defRPr>
              </a:lvl9pPr>
            </a:lstStyle>
            <a:p>
              <a:r>
                <a:rPr lang="en-US" altLang="zh-CN" b="1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25%</a:t>
              </a:r>
              <a:endParaRPr lang="zh-CN" altLang="en-US" b="1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TextBox 51">
              <a:extLst>
                <a:ext uri="{FF2B5EF4-FFF2-40B4-BE49-F238E27FC236}">
                  <a16:creationId xmlns:a16="http://schemas.microsoft.com/office/drawing/2014/main" id="{CD17A2CA-BE55-4540-9834-7DE9A3474387}"/>
                </a:ext>
              </a:extLst>
            </p:cNvPr>
            <p:cNvSpPr txBox="1"/>
            <p:nvPr/>
          </p:nvSpPr>
          <p:spPr bwMode="auto">
            <a:xfrm>
              <a:off x="3688077" y="3693852"/>
              <a:ext cx="58975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fontAlgn="auto">
                <a:spcBef>
                  <a:spcPts val="0"/>
                </a:spcBef>
                <a:spcAft>
                  <a:spcPts val="0"/>
                </a:spcAft>
                <a:defRPr sz="1200" spc="300">
                  <a:latin typeface="微软雅黑" pitchFamily="34" charset="-122"/>
                  <a:ea typeface="微软雅黑" pitchFamily="34" charset="-122"/>
                  <a:cs typeface="Arial" pitchFamily="34" charset="0"/>
                </a:defRPr>
              </a:lvl1pPr>
            </a:lstStyle>
            <a:p>
              <a:pPr algn="ctr"/>
              <a:r>
                <a:rPr lang="zh-CN" altLang="en-US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0563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pic>
        <p:nvPicPr>
          <p:cNvPr id="6" name="Picture 3" descr="C:\Users\Administrator\Desktop\787637.png">
            <a:extLst>
              <a:ext uri="{FF2B5EF4-FFF2-40B4-BE49-F238E27FC236}">
                <a16:creationId xmlns:a16="http://schemas.microsoft.com/office/drawing/2014/main" id="{50A2C30B-930B-4CC5-9F37-5332651D07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9230" y="599822"/>
            <a:ext cx="2907885" cy="4093079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组合 6">
            <a:extLst>
              <a:ext uri="{FF2B5EF4-FFF2-40B4-BE49-F238E27FC236}">
                <a16:creationId xmlns:a16="http://schemas.microsoft.com/office/drawing/2014/main" id="{71CA6A6E-AF51-45D5-BBB2-126A8AE05F3D}"/>
              </a:ext>
            </a:extLst>
          </p:cNvPr>
          <p:cNvGrpSpPr/>
          <p:nvPr/>
        </p:nvGrpSpPr>
        <p:grpSpPr>
          <a:xfrm>
            <a:off x="4010725" y="3819272"/>
            <a:ext cx="764893" cy="764793"/>
            <a:chOff x="3832873" y="2297208"/>
            <a:chExt cx="1516550" cy="1516550"/>
          </a:xfrm>
        </p:grpSpPr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E049D8EB-D72F-4F50-9544-29253FB8EA02}"/>
                </a:ext>
              </a:extLst>
            </p:cNvPr>
            <p:cNvGrpSpPr/>
            <p:nvPr/>
          </p:nvGrpSpPr>
          <p:grpSpPr>
            <a:xfrm>
              <a:off x="3832873" y="2297208"/>
              <a:ext cx="1516550" cy="1516550"/>
              <a:chOff x="304800" y="673100"/>
              <a:chExt cx="4000500" cy="4000500"/>
            </a:xfrm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grpSpPr>
          <p:sp>
            <p:nvSpPr>
              <p:cNvPr id="10" name="同心圆 229">
                <a:extLst>
                  <a:ext uri="{FF2B5EF4-FFF2-40B4-BE49-F238E27FC236}">
                    <a16:creationId xmlns:a16="http://schemas.microsoft.com/office/drawing/2014/main" id="{BBA033A3-C7CD-4B62-A1FC-E0CE9380A3BB}"/>
                  </a:ext>
                </a:extLst>
              </p:cNvPr>
              <p:cNvSpPr/>
              <p:nvPr/>
            </p:nvSpPr>
            <p:spPr>
              <a:xfrm>
                <a:off x="304800" y="673100"/>
                <a:ext cx="4000500" cy="4000500"/>
              </a:xfrm>
              <a:prstGeom prst="donut">
                <a:avLst>
                  <a:gd name="adj" fmla="val 4879"/>
                </a:avLst>
              </a:prstGeom>
              <a:gradFill>
                <a:gsLst>
                  <a:gs pos="0">
                    <a:sysClr val="window" lastClr="FFFFFF"/>
                  </a:gs>
                  <a:gs pos="55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81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BDA5E66F-A46C-4273-9A38-7913543F5B2C}"/>
                  </a:ext>
                </a:extLst>
              </p:cNvPr>
              <p:cNvSpPr/>
              <p:nvPr/>
            </p:nvSpPr>
            <p:spPr>
              <a:xfrm>
                <a:off x="392113" y="760413"/>
                <a:ext cx="3825874" cy="3825874"/>
              </a:xfrm>
              <a:prstGeom prst="ellipse">
                <a:avLst/>
              </a:prstGeom>
              <a:gradFill>
                <a:gsLst>
                  <a:gs pos="0">
                    <a:sysClr val="window" lastClr="FFFFFF"/>
                  </a:gs>
                  <a:gs pos="51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75000"/>
                    </a:sysClr>
                  </a:gs>
                </a:gsLst>
                <a:lin ang="189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" lastClr="FFFFFF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1243D0F4-563B-4279-AAA2-4B1A0AA03E57}"/>
                </a:ext>
              </a:extLst>
            </p:cNvPr>
            <p:cNvSpPr/>
            <p:nvPr/>
          </p:nvSpPr>
          <p:spPr>
            <a:xfrm>
              <a:off x="3861346" y="2345095"/>
              <a:ext cx="1429372" cy="1429372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>
              <a:innerShdw blurRad="368300" dist="254000">
                <a:prstClr val="black">
                  <a:alpha val="22000"/>
                </a:prstClr>
              </a:innerShdw>
            </a:effec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kern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906BAE6D-C394-4608-A61B-407452D1CE7F}"/>
              </a:ext>
            </a:extLst>
          </p:cNvPr>
          <p:cNvGrpSpPr/>
          <p:nvPr/>
        </p:nvGrpSpPr>
        <p:grpSpPr>
          <a:xfrm>
            <a:off x="3253184" y="3003436"/>
            <a:ext cx="764893" cy="764793"/>
            <a:chOff x="3832873" y="2297208"/>
            <a:chExt cx="1516550" cy="1516550"/>
          </a:xfrm>
        </p:grpSpPr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12984D59-7A72-4606-BA35-6032408EC4F3}"/>
                </a:ext>
              </a:extLst>
            </p:cNvPr>
            <p:cNvGrpSpPr/>
            <p:nvPr/>
          </p:nvGrpSpPr>
          <p:grpSpPr>
            <a:xfrm>
              <a:off x="3832873" y="2297208"/>
              <a:ext cx="1516550" cy="1516550"/>
              <a:chOff x="304800" y="673100"/>
              <a:chExt cx="4000500" cy="4000500"/>
            </a:xfrm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grpSpPr>
          <p:sp>
            <p:nvSpPr>
              <p:cNvPr id="15" name="同心圆 234">
                <a:extLst>
                  <a:ext uri="{FF2B5EF4-FFF2-40B4-BE49-F238E27FC236}">
                    <a16:creationId xmlns:a16="http://schemas.microsoft.com/office/drawing/2014/main" id="{D53BD410-BBAA-4F6C-95AC-C1D1AE93876F}"/>
                  </a:ext>
                </a:extLst>
              </p:cNvPr>
              <p:cNvSpPr/>
              <p:nvPr/>
            </p:nvSpPr>
            <p:spPr>
              <a:xfrm>
                <a:off x="304800" y="673100"/>
                <a:ext cx="4000500" cy="4000500"/>
              </a:xfrm>
              <a:prstGeom prst="donut">
                <a:avLst>
                  <a:gd name="adj" fmla="val 4879"/>
                </a:avLst>
              </a:prstGeom>
              <a:gradFill>
                <a:gsLst>
                  <a:gs pos="0">
                    <a:sysClr val="window" lastClr="FFFFFF"/>
                  </a:gs>
                  <a:gs pos="55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81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椭圆 15">
                <a:extLst>
                  <a:ext uri="{FF2B5EF4-FFF2-40B4-BE49-F238E27FC236}">
                    <a16:creationId xmlns:a16="http://schemas.microsoft.com/office/drawing/2014/main" id="{EC0DC531-5D72-4405-8E39-7735F0457496}"/>
                  </a:ext>
                </a:extLst>
              </p:cNvPr>
              <p:cNvSpPr/>
              <p:nvPr/>
            </p:nvSpPr>
            <p:spPr>
              <a:xfrm>
                <a:off x="392113" y="760413"/>
                <a:ext cx="3825874" cy="3825874"/>
              </a:xfrm>
              <a:prstGeom prst="ellipse">
                <a:avLst/>
              </a:prstGeom>
              <a:gradFill>
                <a:gsLst>
                  <a:gs pos="0">
                    <a:sysClr val="window" lastClr="FFFFFF"/>
                  </a:gs>
                  <a:gs pos="51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75000"/>
                    </a:sysClr>
                  </a:gs>
                </a:gsLst>
                <a:lin ang="189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" lastClr="FFFFFF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8AA4CE22-C0BA-4708-B113-7D1D51BD1D84}"/>
                </a:ext>
              </a:extLst>
            </p:cNvPr>
            <p:cNvSpPr/>
            <p:nvPr/>
          </p:nvSpPr>
          <p:spPr>
            <a:xfrm>
              <a:off x="3860571" y="2344320"/>
              <a:ext cx="1430922" cy="1430922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>
              <a:innerShdw blurRad="368300" dist="254000">
                <a:prstClr val="black">
                  <a:alpha val="22000"/>
                </a:prstClr>
              </a:innerShdw>
            </a:effec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kern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082981FB-27B6-49EF-B501-A2D601D1D8DF}"/>
              </a:ext>
            </a:extLst>
          </p:cNvPr>
          <p:cNvGrpSpPr/>
          <p:nvPr/>
        </p:nvGrpSpPr>
        <p:grpSpPr>
          <a:xfrm>
            <a:off x="4780175" y="2504822"/>
            <a:ext cx="764893" cy="764793"/>
            <a:chOff x="3832873" y="2297208"/>
            <a:chExt cx="1516550" cy="1516550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1833478B-B457-490E-8C19-0B5991195825}"/>
                </a:ext>
              </a:extLst>
            </p:cNvPr>
            <p:cNvGrpSpPr/>
            <p:nvPr/>
          </p:nvGrpSpPr>
          <p:grpSpPr>
            <a:xfrm>
              <a:off x="3832873" y="2297208"/>
              <a:ext cx="1516550" cy="1516550"/>
              <a:chOff x="304800" y="673100"/>
              <a:chExt cx="4000500" cy="4000500"/>
            </a:xfrm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grpSpPr>
          <p:sp>
            <p:nvSpPr>
              <p:cNvPr id="20" name="同心圆 239">
                <a:extLst>
                  <a:ext uri="{FF2B5EF4-FFF2-40B4-BE49-F238E27FC236}">
                    <a16:creationId xmlns:a16="http://schemas.microsoft.com/office/drawing/2014/main" id="{E7D0BA23-BA7B-4475-ADB2-067343312F8F}"/>
                  </a:ext>
                </a:extLst>
              </p:cNvPr>
              <p:cNvSpPr/>
              <p:nvPr/>
            </p:nvSpPr>
            <p:spPr>
              <a:xfrm>
                <a:off x="304800" y="673100"/>
                <a:ext cx="4000500" cy="4000500"/>
              </a:xfrm>
              <a:prstGeom prst="donut">
                <a:avLst>
                  <a:gd name="adj" fmla="val 4879"/>
                </a:avLst>
              </a:prstGeom>
              <a:gradFill>
                <a:gsLst>
                  <a:gs pos="0">
                    <a:sysClr val="window" lastClr="FFFFFF"/>
                  </a:gs>
                  <a:gs pos="55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81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椭圆 20">
                <a:extLst>
                  <a:ext uri="{FF2B5EF4-FFF2-40B4-BE49-F238E27FC236}">
                    <a16:creationId xmlns:a16="http://schemas.microsoft.com/office/drawing/2014/main" id="{C48938D8-D330-44AF-801D-520C293AFB65}"/>
                  </a:ext>
                </a:extLst>
              </p:cNvPr>
              <p:cNvSpPr/>
              <p:nvPr/>
            </p:nvSpPr>
            <p:spPr>
              <a:xfrm>
                <a:off x="392113" y="760413"/>
                <a:ext cx="3825874" cy="3825874"/>
              </a:xfrm>
              <a:prstGeom prst="ellipse">
                <a:avLst/>
              </a:prstGeom>
              <a:gradFill>
                <a:gsLst>
                  <a:gs pos="0">
                    <a:sysClr val="window" lastClr="FFFFFF"/>
                  </a:gs>
                  <a:gs pos="51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75000"/>
                    </a:sysClr>
                  </a:gs>
                </a:gsLst>
                <a:lin ang="189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" lastClr="FFFFFF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BEBD1084-6283-4736-9F47-FB94584859C1}"/>
                </a:ext>
              </a:extLst>
            </p:cNvPr>
            <p:cNvSpPr/>
            <p:nvPr/>
          </p:nvSpPr>
          <p:spPr>
            <a:xfrm>
              <a:off x="3868072" y="2351822"/>
              <a:ext cx="1415919" cy="1415919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>
              <a:innerShdw blurRad="368300" dist="254000">
                <a:prstClr val="black">
                  <a:alpha val="22000"/>
                </a:prstClr>
              </a:innerShdw>
            </a:effec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kern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4A6103A3-7AA8-4273-B072-8A202150CD03}"/>
              </a:ext>
            </a:extLst>
          </p:cNvPr>
          <p:cNvGrpSpPr/>
          <p:nvPr/>
        </p:nvGrpSpPr>
        <p:grpSpPr>
          <a:xfrm>
            <a:off x="3253184" y="2031886"/>
            <a:ext cx="764893" cy="764793"/>
            <a:chOff x="3832873" y="2297208"/>
            <a:chExt cx="1516550" cy="1516550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668DE6CC-DF94-41AE-8328-48802823C897}"/>
                </a:ext>
              </a:extLst>
            </p:cNvPr>
            <p:cNvGrpSpPr/>
            <p:nvPr/>
          </p:nvGrpSpPr>
          <p:grpSpPr>
            <a:xfrm>
              <a:off x="3832873" y="2297208"/>
              <a:ext cx="1516550" cy="1516550"/>
              <a:chOff x="304800" y="673100"/>
              <a:chExt cx="4000500" cy="4000500"/>
            </a:xfrm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grpSpPr>
          <p:sp>
            <p:nvSpPr>
              <p:cNvPr id="25" name="同心圆 244">
                <a:extLst>
                  <a:ext uri="{FF2B5EF4-FFF2-40B4-BE49-F238E27FC236}">
                    <a16:creationId xmlns:a16="http://schemas.microsoft.com/office/drawing/2014/main" id="{832196A9-A581-4F75-BE06-179B8715C733}"/>
                  </a:ext>
                </a:extLst>
              </p:cNvPr>
              <p:cNvSpPr/>
              <p:nvPr/>
            </p:nvSpPr>
            <p:spPr>
              <a:xfrm>
                <a:off x="304800" y="673100"/>
                <a:ext cx="4000500" cy="4000500"/>
              </a:xfrm>
              <a:prstGeom prst="donut">
                <a:avLst>
                  <a:gd name="adj" fmla="val 4879"/>
                </a:avLst>
              </a:prstGeom>
              <a:gradFill>
                <a:gsLst>
                  <a:gs pos="0">
                    <a:sysClr val="window" lastClr="FFFFFF"/>
                  </a:gs>
                  <a:gs pos="55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81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079ED477-DC99-4098-9ED2-752C8581D634}"/>
                  </a:ext>
                </a:extLst>
              </p:cNvPr>
              <p:cNvSpPr/>
              <p:nvPr/>
            </p:nvSpPr>
            <p:spPr>
              <a:xfrm>
                <a:off x="392113" y="760413"/>
                <a:ext cx="3825874" cy="3825874"/>
              </a:xfrm>
              <a:prstGeom prst="ellipse">
                <a:avLst/>
              </a:prstGeom>
              <a:gradFill>
                <a:gsLst>
                  <a:gs pos="0">
                    <a:sysClr val="window" lastClr="FFFFFF"/>
                  </a:gs>
                  <a:gs pos="51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75000"/>
                    </a:sysClr>
                  </a:gs>
                </a:gsLst>
                <a:lin ang="189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" lastClr="FFFFFF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90812EAF-4F2A-4978-B7B9-65366F4ABFA4}"/>
                </a:ext>
              </a:extLst>
            </p:cNvPr>
            <p:cNvSpPr/>
            <p:nvPr/>
          </p:nvSpPr>
          <p:spPr>
            <a:xfrm>
              <a:off x="3880736" y="2364485"/>
              <a:ext cx="1390592" cy="1390592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>
              <a:innerShdw blurRad="368300" dist="254000">
                <a:prstClr val="black">
                  <a:alpha val="22000"/>
                </a:prstClr>
              </a:innerShdw>
            </a:effec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kern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C2426191-D245-4AAC-8108-70852026C920}"/>
              </a:ext>
            </a:extLst>
          </p:cNvPr>
          <p:cNvGrpSpPr/>
          <p:nvPr/>
        </p:nvGrpSpPr>
        <p:grpSpPr>
          <a:xfrm>
            <a:off x="4780175" y="1521842"/>
            <a:ext cx="764893" cy="764793"/>
            <a:chOff x="3832873" y="2297208"/>
            <a:chExt cx="1516550" cy="1516550"/>
          </a:xfrm>
        </p:grpSpPr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F0AC1533-00A4-4032-9B82-02A0FCE242FB}"/>
                </a:ext>
              </a:extLst>
            </p:cNvPr>
            <p:cNvGrpSpPr/>
            <p:nvPr/>
          </p:nvGrpSpPr>
          <p:grpSpPr>
            <a:xfrm>
              <a:off x="3832873" y="2297208"/>
              <a:ext cx="1516550" cy="1516550"/>
              <a:chOff x="304800" y="673100"/>
              <a:chExt cx="4000500" cy="4000500"/>
            </a:xfrm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grpSpPr>
          <p:sp>
            <p:nvSpPr>
              <p:cNvPr id="32" name="同心圆 249">
                <a:extLst>
                  <a:ext uri="{FF2B5EF4-FFF2-40B4-BE49-F238E27FC236}">
                    <a16:creationId xmlns:a16="http://schemas.microsoft.com/office/drawing/2014/main" id="{3AB2B744-7318-49C4-A5C8-EE3B5C56EB2E}"/>
                  </a:ext>
                </a:extLst>
              </p:cNvPr>
              <p:cNvSpPr/>
              <p:nvPr/>
            </p:nvSpPr>
            <p:spPr>
              <a:xfrm>
                <a:off x="304800" y="673100"/>
                <a:ext cx="4000500" cy="4000500"/>
              </a:xfrm>
              <a:prstGeom prst="donut">
                <a:avLst>
                  <a:gd name="adj" fmla="val 4879"/>
                </a:avLst>
              </a:prstGeom>
              <a:gradFill>
                <a:gsLst>
                  <a:gs pos="0">
                    <a:sysClr val="window" lastClr="FFFFFF"/>
                  </a:gs>
                  <a:gs pos="55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81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椭圆 32">
                <a:extLst>
                  <a:ext uri="{FF2B5EF4-FFF2-40B4-BE49-F238E27FC236}">
                    <a16:creationId xmlns:a16="http://schemas.microsoft.com/office/drawing/2014/main" id="{357CC1A0-1F0C-4914-8DDC-B1079AB6137B}"/>
                  </a:ext>
                </a:extLst>
              </p:cNvPr>
              <p:cNvSpPr/>
              <p:nvPr/>
            </p:nvSpPr>
            <p:spPr>
              <a:xfrm>
                <a:off x="392113" y="760413"/>
                <a:ext cx="3825874" cy="3825874"/>
              </a:xfrm>
              <a:prstGeom prst="ellipse">
                <a:avLst/>
              </a:prstGeom>
              <a:gradFill>
                <a:gsLst>
                  <a:gs pos="0">
                    <a:sysClr val="window" lastClr="FFFFFF"/>
                  </a:gs>
                  <a:gs pos="51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75000"/>
                    </a:sysClr>
                  </a:gs>
                </a:gsLst>
                <a:lin ang="189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" lastClr="FFFFFF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id="{20757C78-3748-42D6-8630-20EF0DD0CA2A}"/>
                </a:ext>
              </a:extLst>
            </p:cNvPr>
            <p:cNvSpPr/>
            <p:nvPr/>
          </p:nvSpPr>
          <p:spPr>
            <a:xfrm>
              <a:off x="3850410" y="2334159"/>
              <a:ext cx="1451243" cy="1451243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>
              <a:innerShdw blurRad="368300" dist="254000">
                <a:prstClr val="black">
                  <a:alpha val="22000"/>
                </a:prstClr>
              </a:innerShdw>
            </a:effec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kern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7D2D0F82-D0B8-47CC-8891-D138B9CE5126}"/>
              </a:ext>
            </a:extLst>
          </p:cNvPr>
          <p:cNvGrpSpPr/>
          <p:nvPr/>
        </p:nvGrpSpPr>
        <p:grpSpPr>
          <a:xfrm>
            <a:off x="4010725" y="676022"/>
            <a:ext cx="764893" cy="764793"/>
            <a:chOff x="3832873" y="2297208"/>
            <a:chExt cx="1516550" cy="1516550"/>
          </a:xfrm>
        </p:grpSpPr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02B25E87-54C8-401B-8786-B71F1420F205}"/>
                </a:ext>
              </a:extLst>
            </p:cNvPr>
            <p:cNvGrpSpPr/>
            <p:nvPr/>
          </p:nvGrpSpPr>
          <p:grpSpPr>
            <a:xfrm>
              <a:off x="3832873" y="2297208"/>
              <a:ext cx="1516550" cy="1516550"/>
              <a:chOff x="304800" y="673100"/>
              <a:chExt cx="4000500" cy="4000500"/>
            </a:xfrm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grpSpPr>
          <p:sp>
            <p:nvSpPr>
              <p:cNvPr id="37" name="同心圆 254">
                <a:extLst>
                  <a:ext uri="{FF2B5EF4-FFF2-40B4-BE49-F238E27FC236}">
                    <a16:creationId xmlns:a16="http://schemas.microsoft.com/office/drawing/2014/main" id="{EB5A8854-232F-4B08-886D-C6EB87309D09}"/>
                  </a:ext>
                </a:extLst>
              </p:cNvPr>
              <p:cNvSpPr/>
              <p:nvPr/>
            </p:nvSpPr>
            <p:spPr>
              <a:xfrm>
                <a:off x="304800" y="673100"/>
                <a:ext cx="4000500" cy="4000500"/>
              </a:xfrm>
              <a:prstGeom prst="donut">
                <a:avLst>
                  <a:gd name="adj" fmla="val 4879"/>
                </a:avLst>
              </a:prstGeom>
              <a:gradFill>
                <a:gsLst>
                  <a:gs pos="0">
                    <a:sysClr val="window" lastClr="FFFFFF"/>
                  </a:gs>
                  <a:gs pos="55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lin ang="81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椭圆 37">
                <a:extLst>
                  <a:ext uri="{FF2B5EF4-FFF2-40B4-BE49-F238E27FC236}">
                    <a16:creationId xmlns:a16="http://schemas.microsoft.com/office/drawing/2014/main" id="{E12E1CF2-A375-4812-B1C1-52FE87DF728A}"/>
                  </a:ext>
                </a:extLst>
              </p:cNvPr>
              <p:cNvSpPr/>
              <p:nvPr/>
            </p:nvSpPr>
            <p:spPr>
              <a:xfrm>
                <a:off x="392113" y="760413"/>
                <a:ext cx="3825874" cy="3825874"/>
              </a:xfrm>
              <a:prstGeom prst="ellipse">
                <a:avLst/>
              </a:prstGeom>
              <a:gradFill>
                <a:gsLst>
                  <a:gs pos="0">
                    <a:sysClr val="window" lastClr="FFFFFF"/>
                  </a:gs>
                  <a:gs pos="51000">
                    <a:sysClr val="window" lastClr="FFFFFF">
                      <a:lumMod val="95000"/>
                    </a:sysClr>
                  </a:gs>
                  <a:gs pos="100000">
                    <a:sysClr val="window" lastClr="FFFFFF">
                      <a:lumMod val="75000"/>
                    </a:sysClr>
                  </a:gs>
                </a:gsLst>
                <a:lin ang="189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914378">
                  <a:defRPr/>
                </a:pPr>
                <a:endParaRPr lang="zh-CN" altLang="en-US" sz="1800" kern="0">
                  <a:solidFill>
                    <a:sysClr val="window" lastClr="FFFFFF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2ACAB64E-D695-43F2-B908-A23CC698CBBC}"/>
                </a:ext>
              </a:extLst>
            </p:cNvPr>
            <p:cNvSpPr/>
            <p:nvPr/>
          </p:nvSpPr>
          <p:spPr>
            <a:xfrm>
              <a:off x="3861348" y="2345096"/>
              <a:ext cx="1429373" cy="1429372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>
              <a:innerShdw blurRad="368300" dist="254000">
                <a:prstClr val="black">
                  <a:alpha val="22000"/>
                </a:prstClr>
              </a:innerShdw>
            </a:effec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kern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9" name="Group 34">
            <a:extLst>
              <a:ext uri="{FF2B5EF4-FFF2-40B4-BE49-F238E27FC236}">
                <a16:creationId xmlns:a16="http://schemas.microsoft.com/office/drawing/2014/main" id="{480ED918-41F4-4C5D-9A2D-FF3EA2342E56}"/>
              </a:ext>
            </a:extLst>
          </p:cNvPr>
          <p:cNvGrpSpPr/>
          <p:nvPr/>
        </p:nvGrpSpPr>
        <p:grpSpPr>
          <a:xfrm>
            <a:off x="4252013" y="888773"/>
            <a:ext cx="299533" cy="243706"/>
            <a:chOff x="1550139" y="1314466"/>
            <a:chExt cx="509139" cy="414300"/>
          </a:xfrm>
          <a:solidFill>
            <a:sysClr val="window" lastClr="FFFFFF"/>
          </a:solidFill>
        </p:grpSpPr>
        <p:sp>
          <p:nvSpPr>
            <p:cNvPr id="40" name="Freeform 5">
              <a:extLst>
                <a:ext uri="{FF2B5EF4-FFF2-40B4-BE49-F238E27FC236}">
                  <a16:creationId xmlns:a16="http://schemas.microsoft.com/office/drawing/2014/main" id="{A47FE72B-05DF-42C5-820F-554F0C173B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0139" y="1314466"/>
              <a:ext cx="509139" cy="414300"/>
            </a:xfrm>
            <a:custGeom>
              <a:avLst/>
              <a:gdLst>
                <a:gd name="T0" fmla="*/ 78 w 153"/>
                <a:gd name="T1" fmla="*/ 0 h 125"/>
                <a:gd name="T2" fmla="*/ 0 w 153"/>
                <a:gd name="T3" fmla="*/ 69 h 125"/>
                <a:gd name="T4" fmla="*/ 15 w 153"/>
                <a:gd name="T5" fmla="*/ 69 h 125"/>
                <a:gd name="T6" fmla="*/ 21 w 153"/>
                <a:gd name="T7" fmla="*/ 64 h 125"/>
                <a:gd name="T8" fmla="*/ 21 w 153"/>
                <a:gd name="T9" fmla="*/ 121 h 125"/>
                <a:gd name="T10" fmla="*/ 24 w 153"/>
                <a:gd name="T11" fmla="*/ 125 h 125"/>
                <a:gd name="T12" fmla="*/ 62 w 153"/>
                <a:gd name="T13" fmla="*/ 125 h 125"/>
                <a:gd name="T14" fmla="*/ 63 w 153"/>
                <a:gd name="T15" fmla="*/ 93 h 125"/>
                <a:gd name="T16" fmla="*/ 67 w 153"/>
                <a:gd name="T17" fmla="*/ 88 h 125"/>
                <a:gd name="T18" fmla="*/ 83 w 153"/>
                <a:gd name="T19" fmla="*/ 88 h 125"/>
                <a:gd name="T20" fmla="*/ 89 w 153"/>
                <a:gd name="T21" fmla="*/ 93 h 125"/>
                <a:gd name="T22" fmla="*/ 89 w 153"/>
                <a:gd name="T23" fmla="*/ 125 h 125"/>
                <a:gd name="T24" fmla="*/ 126 w 153"/>
                <a:gd name="T25" fmla="*/ 125 h 125"/>
                <a:gd name="T26" fmla="*/ 130 w 153"/>
                <a:gd name="T27" fmla="*/ 120 h 125"/>
                <a:gd name="T28" fmla="*/ 130 w 153"/>
                <a:gd name="T29" fmla="*/ 63 h 125"/>
                <a:gd name="T30" fmla="*/ 136 w 153"/>
                <a:gd name="T31" fmla="*/ 69 h 125"/>
                <a:gd name="T32" fmla="*/ 153 w 153"/>
                <a:gd name="T33" fmla="*/ 69 h 125"/>
                <a:gd name="T34" fmla="*/ 78 w 153"/>
                <a:gd name="T35" fmla="*/ 0 h 125"/>
                <a:gd name="T36" fmla="*/ 76 w 153"/>
                <a:gd name="T37" fmla="*/ 76 h 125"/>
                <a:gd name="T38" fmla="*/ 60 w 153"/>
                <a:gd name="T39" fmla="*/ 60 h 125"/>
                <a:gd name="T40" fmla="*/ 76 w 153"/>
                <a:gd name="T41" fmla="*/ 43 h 125"/>
                <a:gd name="T42" fmla="*/ 92 w 153"/>
                <a:gd name="T43" fmla="*/ 60 h 125"/>
                <a:gd name="T44" fmla="*/ 76 w 153"/>
                <a:gd name="T45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5">
                  <a:moveTo>
                    <a:pt x="78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5" y="78"/>
                    <a:pt x="15" y="69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5"/>
                    <a:pt x="24" y="125"/>
                  </a:cubicBezTo>
                  <a:cubicBezTo>
                    <a:pt x="28" y="125"/>
                    <a:pt x="62" y="125"/>
                    <a:pt x="62" y="125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3" y="93"/>
                    <a:pt x="62" y="88"/>
                    <a:pt x="67" y="88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9" y="88"/>
                    <a:pt x="89" y="93"/>
                    <a:pt x="89" y="93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89" y="125"/>
                    <a:pt x="121" y="125"/>
                    <a:pt x="126" y="125"/>
                  </a:cubicBezTo>
                  <a:cubicBezTo>
                    <a:pt x="131" y="125"/>
                    <a:pt x="130" y="120"/>
                    <a:pt x="130" y="120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48" y="77"/>
                    <a:pt x="153" y="69"/>
                    <a:pt x="153" y="69"/>
                  </a:cubicBezTo>
                  <a:lnTo>
                    <a:pt x="78" y="0"/>
                  </a:lnTo>
                  <a:close/>
                  <a:moveTo>
                    <a:pt x="76" y="76"/>
                  </a:moveTo>
                  <a:cubicBezTo>
                    <a:pt x="67" y="76"/>
                    <a:pt x="60" y="69"/>
                    <a:pt x="60" y="60"/>
                  </a:cubicBezTo>
                  <a:cubicBezTo>
                    <a:pt x="60" y="50"/>
                    <a:pt x="67" y="43"/>
                    <a:pt x="76" y="43"/>
                  </a:cubicBezTo>
                  <a:cubicBezTo>
                    <a:pt x="85" y="43"/>
                    <a:pt x="92" y="50"/>
                    <a:pt x="92" y="60"/>
                  </a:cubicBezTo>
                  <a:cubicBezTo>
                    <a:pt x="92" y="69"/>
                    <a:pt x="85" y="76"/>
                    <a:pt x="7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6">
              <a:extLst>
                <a:ext uri="{FF2B5EF4-FFF2-40B4-BE49-F238E27FC236}">
                  <a16:creationId xmlns:a16="http://schemas.microsoft.com/office/drawing/2014/main" id="{FA818CC3-A43C-4962-A531-74BE98031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464" y="1366877"/>
              <a:ext cx="49916" cy="102328"/>
            </a:xfrm>
            <a:custGeom>
              <a:avLst/>
              <a:gdLst>
                <a:gd name="T0" fmla="*/ 20 w 20"/>
                <a:gd name="T1" fmla="*/ 41 h 41"/>
                <a:gd name="T2" fmla="*/ 20 w 20"/>
                <a:gd name="T3" fmla="*/ 0 h 41"/>
                <a:gd name="T4" fmla="*/ 0 w 20"/>
                <a:gd name="T5" fmla="*/ 0 h 41"/>
                <a:gd name="T6" fmla="*/ 0 w 20"/>
                <a:gd name="T7" fmla="*/ 24 h 41"/>
                <a:gd name="T8" fmla="*/ 20 w 2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1">
                  <a:moveTo>
                    <a:pt x="20" y="41"/>
                  </a:moveTo>
                  <a:lnTo>
                    <a:pt x="20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2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2" name="Oval 7">
              <a:extLst>
                <a:ext uri="{FF2B5EF4-FFF2-40B4-BE49-F238E27FC236}">
                  <a16:creationId xmlns:a16="http://schemas.microsoft.com/office/drawing/2014/main" id="{CB89F48A-CCE3-4743-B4DB-397CD2A76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7255" y="1484179"/>
              <a:ext cx="52412" cy="5490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3" name="矩形 3">
            <a:extLst>
              <a:ext uri="{FF2B5EF4-FFF2-40B4-BE49-F238E27FC236}">
                <a16:creationId xmlns:a16="http://schemas.microsoft.com/office/drawing/2014/main" id="{CC23B3BB-6F3F-49CC-A1AA-39A511DEE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1753" y="635530"/>
            <a:ext cx="1084275" cy="300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wrap="none" lIns="68582" tIns="34292" rIns="68582" bIns="34292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500" dirty="0">
                <a:solidFill>
                  <a:srgbClr val="C00000"/>
                </a:solidFill>
                <a:cs typeface="+mn-ea"/>
                <a:sym typeface="+mn-lt"/>
              </a:rPr>
              <a:t>标题文本一</a:t>
            </a:r>
          </a:p>
        </p:txBody>
      </p:sp>
      <p:sp>
        <p:nvSpPr>
          <p:cNvPr id="44" name="文本框 13">
            <a:extLst>
              <a:ext uri="{FF2B5EF4-FFF2-40B4-BE49-F238E27FC236}">
                <a16:creationId xmlns:a16="http://schemas.microsoft.com/office/drawing/2014/main" id="{87019363-B1DC-4B78-837C-8778098C1AD9}"/>
              </a:ext>
            </a:extLst>
          </p:cNvPr>
          <p:cNvSpPr txBox="1"/>
          <p:nvPr/>
        </p:nvSpPr>
        <p:spPr>
          <a:xfrm>
            <a:off x="4939187" y="892687"/>
            <a:ext cx="2438717" cy="389245"/>
          </a:xfrm>
          <a:prstGeom prst="rect">
            <a:avLst/>
          </a:prstGeom>
          <a:noFill/>
        </p:spPr>
        <p:txBody>
          <a:bodyPr wrap="square" lIns="65824" tIns="32911" rIns="65824" bIns="32911" rtlCol="0">
            <a:spAutoFit/>
          </a:bodyPr>
          <a:lstStyle/>
          <a:p>
            <a:pPr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……</a:t>
            </a:r>
          </a:p>
        </p:txBody>
      </p:sp>
      <p:sp>
        <p:nvSpPr>
          <p:cNvPr id="45" name="矩形 3">
            <a:extLst>
              <a:ext uri="{FF2B5EF4-FFF2-40B4-BE49-F238E27FC236}">
                <a16:creationId xmlns:a16="http://schemas.microsoft.com/office/drawing/2014/main" id="{C83FCB47-48AF-492A-A3B0-18E98005F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113" y="1574797"/>
            <a:ext cx="1084275" cy="300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wrap="none" lIns="68582" tIns="34292" rIns="68582" bIns="34292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500" dirty="0">
                <a:solidFill>
                  <a:srgbClr val="C00000"/>
                </a:solidFill>
                <a:cs typeface="+mn-ea"/>
                <a:sym typeface="+mn-lt"/>
              </a:rPr>
              <a:t>标题文本二</a:t>
            </a:r>
          </a:p>
        </p:txBody>
      </p:sp>
      <p:sp>
        <p:nvSpPr>
          <p:cNvPr id="46" name="文本框 13">
            <a:extLst>
              <a:ext uri="{FF2B5EF4-FFF2-40B4-BE49-F238E27FC236}">
                <a16:creationId xmlns:a16="http://schemas.microsoft.com/office/drawing/2014/main" id="{322BEFBD-B0A5-4D1A-9345-7AA4BFACF504}"/>
              </a:ext>
            </a:extLst>
          </p:cNvPr>
          <p:cNvSpPr txBox="1"/>
          <p:nvPr/>
        </p:nvSpPr>
        <p:spPr>
          <a:xfrm>
            <a:off x="5679657" y="1836048"/>
            <a:ext cx="2438717" cy="389245"/>
          </a:xfrm>
          <a:prstGeom prst="rect">
            <a:avLst/>
          </a:prstGeom>
          <a:noFill/>
        </p:spPr>
        <p:txBody>
          <a:bodyPr wrap="square" lIns="65824" tIns="32911" rIns="65824" bIns="32911" rtlCol="0">
            <a:spAutoFit/>
          </a:bodyPr>
          <a:lstStyle/>
          <a:p>
            <a:pPr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……</a:t>
            </a:r>
          </a:p>
        </p:txBody>
      </p:sp>
      <p:sp>
        <p:nvSpPr>
          <p:cNvPr id="47" name="Freeform 20">
            <a:extLst>
              <a:ext uri="{FF2B5EF4-FFF2-40B4-BE49-F238E27FC236}">
                <a16:creationId xmlns:a16="http://schemas.microsoft.com/office/drawing/2014/main" id="{60C09F09-BF75-4AC6-9DF4-9F312E5EA922}"/>
              </a:ext>
            </a:extLst>
          </p:cNvPr>
          <p:cNvSpPr>
            <a:spLocks noEditPoints="1"/>
          </p:cNvSpPr>
          <p:nvPr/>
        </p:nvSpPr>
        <p:spPr bwMode="auto">
          <a:xfrm>
            <a:off x="5005781" y="1793837"/>
            <a:ext cx="298433" cy="202770"/>
          </a:xfrm>
          <a:custGeom>
            <a:avLst/>
            <a:gdLst>
              <a:gd name="T0" fmla="*/ 135 w 157"/>
              <a:gd name="T1" fmla="*/ 46 h 107"/>
              <a:gd name="T2" fmla="*/ 136 w 157"/>
              <a:gd name="T3" fmla="*/ 37 h 107"/>
              <a:gd name="T4" fmla="*/ 99 w 157"/>
              <a:gd name="T5" fmla="*/ 0 h 107"/>
              <a:gd name="T6" fmla="*/ 73 w 157"/>
              <a:gd name="T7" fmla="*/ 18 h 107"/>
              <a:gd name="T8" fmla="*/ 45 w 157"/>
              <a:gd name="T9" fmla="*/ 8 h 107"/>
              <a:gd name="T10" fmla="*/ 19 w 157"/>
              <a:gd name="T11" fmla="*/ 40 h 107"/>
              <a:gd name="T12" fmla="*/ 20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6 h 107"/>
              <a:gd name="T24" fmla="*/ 120 w 157"/>
              <a:gd name="T25" fmla="*/ 100 h 107"/>
              <a:gd name="T26" fmla="*/ 79 w 157"/>
              <a:gd name="T27" fmla="*/ 100 h 107"/>
              <a:gd name="T28" fmla="*/ 103 w 157"/>
              <a:gd name="T29" fmla="*/ 75 h 107"/>
              <a:gd name="T30" fmla="*/ 102 w 157"/>
              <a:gd name="T31" fmla="*/ 72 h 107"/>
              <a:gd name="T32" fmla="*/ 92 w 157"/>
              <a:gd name="T33" fmla="*/ 72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0 w 157"/>
              <a:gd name="T51" fmla="*/ 76 h 107"/>
              <a:gd name="T52" fmla="*/ 75 w 157"/>
              <a:gd name="T53" fmla="*/ 100 h 107"/>
              <a:gd name="T54" fmla="*/ 38 w 157"/>
              <a:gd name="T55" fmla="*/ 100 h 107"/>
              <a:gd name="T56" fmla="*/ 11 w 157"/>
              <a:gd name="T57" fmla="*/ 74 h 107"/>
              <a:gd name="T58" fmla="*/ 29 w 157"/>
              <a:gd name="T59" fmla="*/ 50 h 107"/>
              <a:gd name="T60" fmla="*/ 28 w 157"/>
              <a:gd name="T61" fmla="*/ 44 h 107"/>
              <a:gd name="T62" fmla="*/ 50 w 157"/>
              <a:gd name="T63" fmla="*/ 17 h 107"/>
              <a:gd name="T64" fmla="*/ 74 w 157"/>
              <a:gd name="T65" fmla="*/ 29 h 107"/>
              <a:gd name="T66" fmla="*/ 97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4 h 107"/>
              <a:gd name="T74" fmla="*/ 120 w 157"/>
              <a:gd name="T75" fmla="*/ 10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6"/>
                </a:moveTo>
                <a:cubicBezTo>
                  <a:pt x="136" y="43"/>
                  <a:pt x="136" y="40"/>
                  <a:pt x="136" y="37"/>
                </a:cubicBezTo>
                <a:cubicBezTo>
                  <a:pt x="136" y="17"/>
                  <a:pt x="120" y="0"/>
                  <a:pt x="99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5" y="8"/>
                </a:cubicBezTo>
                <a:cubicBezTo>
                  <a:pt x="30" y="11"/>
                  <a:pt x="19" y="25"/>
                  <a:pt x="19" y="40"/>
                </a:cubicBezTo>
                <a:cubicBezTo>
                  <a:pt x="19" y="42"/>
                  <a:pt x="20" y="45"/>
                  <a:pt x="20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0"/>
                  <a:pt x="135" y="46"/>
                </a:cubicBezTo>
                <a:close/>
                <a:moveTo>
                  <a:pt x="120" y="100"/>
                </a:moveTo>
                <a:cubicBezTo>
                  <a:pt x="79" y="100"/>
                  <a:pt x="79" y="100"/>
                  <a:pt x="79" y="100"/>
                </a:cubicBezTo>
                <a:cubicBezTo>
                  <a:pt x="82" y="97"/>
                  <a:pt x="103" y="75"/>
                  <a:pt x="103" y="75"/>
                </a:cubicBezTo>
                <a:cubicBezTo>
                  <a:pt x="103" y="75"/>
                  <a:pt x="106" y="72"/>
                  <a:pt x="102" y="72"/>
                </a:cubicBezTo>
                <a:cubicBezTo>
                  <a:pt x="98" y="72"/>
                  <a:pt x="92" y="72"/>
                  <a:pt x="92" y="72"/>
                </a:cubicBezTo>
                <a:cubicBezTo>
                  <a:pt x="92" y="72"/>
                  <a:pt x="92" y="71"/>
                  <a:pt x="92" y="68"/>
                </a:cubicBezTo>
                <a:cubicBezTo>
                  <a:pt x="92" y="60"/>
                  <a:pt x="92" y="43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1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7" y="73"/>
                  <a:pt x="50" y="76"/>
                  <a:pt x="50" y="76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23" y="100"/>
                  <a:pt x="11" y="89"/>
                  <a:pt x="11" y="74"/>
                </a:cubicBezTo>
                <a:cubicBezTo>
                  <a:pt x="11" y="63"/>
                  <a:pt x="18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0" y="17"/>
                </a:cubicBezTo>
                <a:cubicBezTo>
                  <a:pt x="65" y="15"/>
                  <a:pt x="74" y="29"/>
                  <a:pt x="74" y="29"/>
                </a:cubicBezTo>
                <a:cubicBezTo>
                  <a:pt x="74" y="29"/>
                  <a:pt x="77" y="11"/>
                  <a:pt x="97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7" y="47"/>
                  <a:pt x="127" y="50"/>
                </a:cubicBezTo>
                <a:cubicBezTo>
                  <a:pt x="138" y="53"/>
                  <a:pt x="147" y="63"/>
                  <a:pt x="147" y="74"/>
                </a:cubicBezTo>
                <a:cubicBezTo>
                  <a:pt x="147" y="89"/>
                  <a:pt x="135" y="100"/>
                  <a:pt x="120" y="100"/>
                </a:cubicBezTo>
                <a:close/>
              </a:path>
            </a:pathLst>
          </a:custGeom>
          <a:solidFill>
            <a:sysClr val="window" lastClr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48" name="矩形 3">
            <a:extLst>
              <a:ext uri="{FF2B5EF4-FFF2-40B4-BE49-F238E27FC236}">
                <a16:creationId xmlns:a16="http://schemas.microsoft.com/office/drawing/2014/main" id="{F38C7EFC-E165-48F0-AAB9-3B5A8BE2E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7626" y="1895222"/>
            <a:ext cx="1084275" cy="300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wrap="none" lIns="68582" tIns="34292" rIns="68582" bIns="34292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500" dirty="0">
                <a:solidFill>
                  <a:srgbClr val="C00000"/>
                </a:solidFill>
                <a:cs typeface="+mn-ea"/>
                <a:sym typeface="+mn-lt"/>
              </a:rPr>
              <a:t>标题文本三</a:t>
            </a:r>
          </a:p>
        </p:txBody>
      </p:sp>
      <p:sp>
        <p:nvSpPr>
          <p:cNvPr id="49" name="文本框 13">
            <a:extLst>
              <a:ext uri="{FF2B5EF4-FFF2-40B4-BE49-F238E27FC236}">
                <a16:creationId xmlns:a16="http://schemas.microsoft.com/office/drawing/2014/main" id="{12382D20-E7FB-4FB7-93B9-F5EC26D56CA8}"/>
              </a:ext>
            </a:extLst>
          </p:cNvPr>
          <p:cNvSpPr txBox="1"/>
          <p:nvPr/>
        </p:nvSpPr>
        <p:spPr>
          <a:xfrm>
            <a:off x="741048" y="2189160"/>
            <a:ext cx="2333962" cy="389245"/>
          </a:xfrm>
          <a:prstGeom prst="rect">
            <a:avLst/>
          </a:prstGeom>
          <a:noFill/>
        </p:spPr>
        <p:txBody>
          <a:bodyPr wrap="square" lIns="65824" tIns="32911" rIns="65824" bIns="32911" rtlCol="0">
            <a:spAutoFit/>
          </a:bodyPr>
          <a:lstStyle/>
          <a:p>
            <a:pPr algn="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……</a:t>
            </a:r>
          </a:p>
        </p:txBody>
      </p:sp>
      <p:grpSp>
        <p:nvGrpSpPr>
          <p:cNvPr id="50" name="Group 20">
            <a:extLst>
              <a:ext uri="{FF2B5EF4-FFF2-40B4-BE49-F238E27FC236}">
                <a16:creationId xmlns:a16="http://schemas.microsoft.com/office/drawing/2014/main" id="{3CA4A738-5004-4A4F-8D20-3174C459464D}"/>
              </a:ext>
            </a:extLst>
          </p:cNvPr>
          <p:cNvGrpSpPr/>
          <p:nvPr/>
        </p:nvGrpSpPr>
        <p:grpSpPr>
          <a:xfrm>
            <a:off x="3473279" y="2290969"/>
            <a:ext cx="309454" cy="214312"/>
            <a:chOff x="7416800" y="1122363"/>
            <a:chExt cx="366713" cy="254000"/>
          </a:xfrm>
          <a:solidFill>
            <a:sysClr val="window" lastClr="FFFFFF"/>
          </a:solidFill>
        </p:grpSpPr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79A0142B-C2F6-485D-9E5D-457B302D3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6800" y="1122363"/>
              <a:ext cx="260350" cy="254000"/>
            </a:xfrm>
            <a:custGeom>
              <a:avLst/>
              <a:gdLst>
                <a:gd name="T0" fmla="*/ 86 w 99"/>
                <a:gd name="T1" fmla="*/ 59 h 97"/>
                <a:gd name="T2" fmla="*/ 99 w 99"/>
                <a:gd name="T3" fmla="*/ 53 h 97"/>
                <a:gd name="T4" fmla="*/ 99 w 99"/>
                <a:gd name="T5" fmla="*/ 42 h 97"/>
                <a:gd name="T6" fmla="*/ 86 w 99"/>
                <a:gd name="T7" fmla="*/ 37 h 97"/>
                <a:gd name="T8" fmla="*/ 83 w 99"/>
                <a:gd name="T9" fmla="*/ 31 h 97"/>
                <a:gd name="T10" fmla="*/ 89 w 99"/>
                <a:gd name="T11" fmla="*/ 17 h 97"/>
                <a:gd name="T12" fmla="*/ 81 w 99"/>
                <a:gd name="T13" fmla="*/ 10 h 97"/>
                <a:gd name="T14" fmla="*/ 67 w 99"/>
                <a:gd name="T15" fmla="*/ 15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9 w 99"/>
                <a:gd name="T23" fmla="*/ 13 h 97"/>
                <a:gd name="T24" fmla="*/ 32 w 99"/>
                <a:gd name="T25" fmla="*/ 15 h 97"/>
                <a:gd name="T26" fmla="*/ 19 w 99"/>
                <a:gd name="T27" fmla="*/ 10 h 97"/>
                <a:gd name="T28" fmla="*/ 11 w 99"/>
                <a:gd name="T29" fmla="*/ 18 h 97"/>
                <a:gd name="T30" fmla="*/ 16 w 99"/>
                <a:gd name="T31" fmla="*/ 31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59 h 97"/>
                <a:gd name="T40" fmla="*/ 16 w 99"/>
                <a:gd name="T41" fmla="*/ 65 h 97"/>
                <a:gd name="T42" fmla="*/ 11 w 99"/>
                <a:gd name="T43" fmla="*/ 79 h 97"/>
                <a:gd name="T44" fmla="*/ 19 w 99"/>
                <a:gd name="T45" fmla="*/ 86 h 97"/>
                <a:gd name="T46" fmla="*/ 33 w 99"/>
                <a:gd name="T47" fmla="*/ 81 h 97"/>
                <a:gd name="T48" fmla="*/ 39 w 99"/>
                <a:gd name="T49" fmla="*/ 83 h 97"/>
                <a:gd name="T50" fmla="*/ 45 w 99"/>
                <a:gd name="T51" fmla="*/ 97 h 97"/>
                <a:gd name="T52" fmla="*/ 56 w 99"/>
                <a:gd name="T53" fmla="*/ 97 h 97"/>
                <a:gd name="T54" fmla="*/ 61 w 99"/>
                <a:gd name="T55" fmla="*/ 83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8 h 97"/>
                <a:gd name="T62" fmla="*/ 83 w 99"/>
                <a:gd name="T63" fmla="*/ 65 h 97"/>
                <a:gd name="T64" fmla="*/ 86 w 99"/>
                <a:gd name="T65" fmla="*/ 59 h 97"/>
                <a:gd name="T66" fmla="*/ 50 w 99"/>
                <a:gd name="T67" fmla="*/ 64 h 97"/>
                <a:gd name="T68" fmla="*/ 34 w 99"/>
                <a:gd name="T69" fmla="*/ 48 h 97"/>
                <a:gd name="T70" fmla="*/ 50 w 99"/>
                <a:gd name="T71" fmla="*/ 33 h 97"/>
                <a:gd name="T72" fmla="*/ 66 w 99"/>
                <a:gd name="T73" fmla="*/ 48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59"/>
                  </a:moveTo>
                  <a:cubicBezTo>
                    <a:pt x="86" y="59"/>
                    <a:pt x="99" y="54"/>
                    <a:pt x="99" y="53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9" y="17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9"/>
                    <a:pt x="67" y="15"/>
                    <a:pt x="67" y="15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9" y="13"/>
                    <a:pt x="39" y="13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19" y="10"/>
                    <a:pt x="19" y="1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6" y="31"/>
                    <a:pt x="16" y="31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2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4" y="59"/>
                    <a:pt x="14" y="5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1" y="78"/>
                    <a:pt x="11" y="79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7"/>
                    <a:pt x="33" y="81"/>
                    <a:pt x="33" y="81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44" y="97"/>
                    <a:pt x="45" y="97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6" y="97"/>
                    <a:pt x="61" y="83"/>
                    <a:pt x="61" y="83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6"/>
                    <a:pt x="81" y="86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89" y="78"/>
                    <a:pt x="83" y="65"/>
                    <a:pt x="83" y="65"/>
                  </a:cubicBezTo>
                  <a:lnTo>
                    <a:pt x="86" y="59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8"/>
                  </a:cubicBezTo>
                  <a:cubicBezTo>
                    <a:pt x="34" y="39"/>
                    <a:pt x="41" y="33"/>
                    <a:pt x="50" y="33"/>
                  </a:cubicBezTo>
                  <a:cubicBezTo>
                    <a:pt x="59" y="33"/>
                    <a:pt x="66" y="39"/>
                    <a:pt x="66" y="48"/>
                  </a:cubicBezTo>
                  <a:cubicBezTo>
                    <a:pt x="66" y="57"/>
                    <a:pt x="59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C21B110D-18B6-46CA-93AB-90C6A01F46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1275" y="1247775"/>
              <a:ext cx="122238" cy="123825"/>
            </a:xfrm>
            <a:custGeom>
              <a:avLst/>
              <a:gdLst>
                <a:gd name="T0" fmla="*/ 41 w 47"/>
                <a:gd name="T1" fmla="*/ 22 h 47"/>
                <a:gd name="T2" fmla="*/ 41 w 47"/>
                <a:gd name="T3" fmla="*/ 19 h 47"/>
                <a:gd name="T4" fmla="*/ 45 w 47"/>
                <a:gd name="T5" fmla="*/ 13 h 47"/>
                <a:gd name="T6" fmla="*/ 42 w 47"/>
                <a:gd name="T7" fmla="*/ 9 h 47"/>
                <a:gd name="T8" fmla="*/ 35 w 47"/>
                <a:gd name="T9" fmla="*/ 10 h 47"/>
                <a:gd name="T10" fmla="*/ 33 w 47"/>
                <a:gd name="T11" fmla="*/ 8 h 47"/>
                <a:gd name="T12" fmla="*/ 32 w 47"/>
                <a:gd name="T13" fmla="*/ 1 h 47"/>
                <a:gd name="T14" fmla="*/ 27 w 47"/>
                <a:gd name="T15" fmla="*/ 0 h 47"/>
                <a:gd name="T16" fmla="*/ 22 w 47"/>
                <a:gd name="T17" fmla="*/ 6 h 47"/>
                <a:gd name="T18" fmla="*/ 19 w 47"/>
                <a:gd name="T19" fmla="*/ 6 h 47"/>
                <a:gd name="T20" fmla="*/ 14 w 47"/>
                <a:gd name="T21" fmla="*/ 2 h 47"/>
                <a:gd name="T22" fmla="*/ 9 w 47"/>
                <a:gd name="T23" fmla="*/ 5 h 47"/>
                <a:gd name="T24" fmla="*/ 10 w 47"/>
                <a:gd name="T25" fmla="*/ 12 h 47"/>
                <a:gd name="T26" fmla="*/ 9 w 47"/>
                <a:gd name="T27" fmla="*/ 14 h 47"/>
                <a:gd name="T28" fmla="*/ 2 w 47"/>
                <a:gd name="T29" fmla="*/ 16 h 47"/>
                <a:gd name="T30" fmla="*/ 0 w 47"/>
                <a:gd name="T31" fmla="*/ 21 h 47"/>
                <a:gd name="T32" fmla="*/ 6 w 47"/>
                <a:gd name="T33" fmla="*/ 25 h 47"/>
                <a:gd name="T34" fmla="*/ 6 w 47"/>
                <a:gd name="T35" fmla="*/ 28 h 47"/>
                <a:gd name="T36" fmla="*/ 2 w 47"/>
                <a:gd name="T37" fmla="*/ 34 h 47"/>
                <a:gd name="T38" fmla="*/ 5 w 47"/>
                <a:gd name="T39" fmla="*/ 38 h 47"/>
                <a:gd name="T40" fmla="*/ 12 w 47"/>
                <a:gd name="T41" fmla="*/ 37 h 47"/>
                <a:gd name="T42" fmla="*/ 14 w 47"/>
                <a:gd name="T43" fmla="*/ 39 h 47"/>
                <a:gd name="T44" fmla="*/ 16 w 47"/>
                <a:gd name="T45" fmla="*/ 46 h 47"/>
                <a:gd name="T46" fmla="*/ 20 w 47"/>
                <a:gd name="T47" fmla="*/ 47 h 47"/>
                <a:gd name="T48" fmla="*/ 25 w 47"/>
                <a:gd name="T49" fmla="*/ 42 h 47"/>
                <a:gd name="T50" fmla="*/ 28 w 47"/>
                <a:gd name="T51" fmla="*/ 41 h 47"/>
                <a:gd name="T52" fmla="*/ 33 w 47"/>
                <a:gd name="T53" fmla="*/ 45 h 47"/>
                <a:gd name="T54" fmla="*/ 38 w 47"/>
                <a:gd name="T55" fmla="*/ 42 h 47"/>
                <a:gd name="T56" fmla="*/ 37 w 47"/>
                <a:gd name="T57" fmla="*/ 35 h 47"/>
                <a:gd name="T58" fmla="*/ 39 w 47"/>
                <a:gd name="T59" fmla="*/ 33 h 47"/>
                <a:gd name="T60" fmla="*/ 45 w 47"/>
                <a:gd name="T61" fmla="*/ 32 h 47"/>
                <a:gd name="T62" fmla="*/ 47 w 47"/>
                <a:gd name="T63" fmla="*/ 27 h 47"/>
                <a:gd name="T64" fmla="*/ 41 w 47"/>
                <a:gd name="T65" fmla="*/ 22 h 47"/>
                <a:gd name="T66" fmla="*/ 31 w 47"/>
                <a:gd name="T67" fmla="*/ 25 h 47"/>
                <a:gd name="T68" fmla="*/ 22 w 47"/>
                <a:gd name="T69" fmla="*/ 31 h 47"/>
                <a:gd name="T70" fmla="*/ 16 w 47"/>
                <a:gd name="T71" fmla="*/ 22 h 47"/>
                <a:gd name="T72" fmla="*/ 25 w 47"/>
                <a:gd name="T73" fmla="*/ 16 h 47"/>
                <a:gd name="T74" fmla="*/ 31 w 47"/>
                <a:gd name="T75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7">
                  <a:moveTo>
                    <a:pt x="41" y="22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5" y="14"/>
                    <a:pt x="45" y="13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0"/>
                    <a:pt x="35" y="1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2" y="1"/>
                    <a:pt x="32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4" y="2"/>
                    <a:pt x="14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12"/>
                    <a:pt x="10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2" y="15"/>
                    <a:pt x="2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12" y="37"/>
                    <a:pt x="12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6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5" y="42"/>
                    <a:pt x="25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33" y="45"/>
                    <a:pt x="33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7" y="35"/>
                    <a:pt x="37" y="35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45" y="32"/>
                    <a:pt x="45" y="32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1" y="22"/>
                    <a:pt x="41" y="22"/>
                  </a:cubicBezTo>
                  <a:close/>
                  <a:moveTo>
                    <a:pt x="31" y="25"/>
                  </a:moveTo>
                  <a:cubicBezTo>
                    <a:pt x="30" y="29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5"/>
                    <a:pt x="25" y="16"/>
                  </a:cubicBezTo>
                  <a:cubicBezTo>
                    <a:pt x="29" y="17"/>
                    <a:pt x="32" y="21"/>
                    <a:pt x="3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3" name="矩形 3">
            <a:extLst>
              <a:ext uri="{FF2B5EF4-FFF2-40B4-BE49-F238E27FC236}">
                <a16:creationId xmlns:a16="http://schemas.microsoft.com/office/drawing/2014/main" id="{907D57AD-7A01-4E74-B096-F0D50807F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74" y="2578405"/>
            <a:ext cx="1084275" cy="300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wrap="none" lIns="68582" tIns="34292" rIns="68582" bIns="34292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500" dirty="0">
                <a:solidFill>
                  <a:srgbClr val="C00000"/>
                </a:solidFill>
                <a:cs typeface="+mn-ea"/>
                <a:sym typeface="+mn-lt"/>
              </a:rPr>
              <a:t>标题文本四</a:t>
            </a:r>
          </a:p>
        </p:txBody>
      </p:sp>
      <p:sp>
        <p:nvSpPr>
          <p:cNvPr id="54" name="文本框 13">
            <a:extLst>
              <a:ext uri="{FF2B5EF4-FFF2-40B4-BE49-F238E27FC236}">
                <a16:creationId xmlns:a16="http://schemas.microsoft.com/office/drawing/2014/main" id="{69E4F4C9-C688-4456-85FC-12B9B74E6343}"/>
              </a:ext>
            </a:extLst>
          </p:cNvPr>
          <p:cNvSpPr txBox="1"/>
          <p:nvPr/>
        </p:nvSpPr>
        <p:spPr>
          <a:xfrm>
            <a:off x="5686473" y="2870504"/>
            <a:ext cx="2438717" cy="389245"/>
          </a:xfrm>
          <a:prstGeom prst="rect">
            <a:avLst/>
          </a:prstGeom>
          <a:noFill/>
        </p:spPr>
        <p:txBody>
          <a:bodyPr wrap="square" lIns="65824" tIns="32911" rIns="65824" bIns="32911" rtlCol="0">
            <a:spAutoFit/>
          </a:bodyPr>
          <a:lstStyle/>
          <a:p>
            <a:pPr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……</a:t>
            </a:r>
          </a:p>
        </p:txBody>
      </p: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16BC5100-E0C6-4EBF-B4FA-8CD90E21D0C8}"/>
              </a:ext>
            </a:extLst>
          </p:cNvPr>
          <p:cNvGrpSpPr/>
          <p:nvPr/>
        </p:nvGrpSpPr>
        <p:grpSpPr>
          <a:xfrm>
            <a:off x="5007262" y="2703443"/>
            <a:ext cx="316759" cy="302754"/>
            <a:chOff x="3294063" y="754063"/>
            <a:chExt cx="5600701" cy="5353051"/>
          </a:xfrm>
          <a:solidFill>
            <a:sysClr val="window" lastClr="FFFFFF"/>
          </a:solidFill>
        </p:grpSpPr>
        <p:sp>
          <p:nvSpPr>
            <p:cNvPr id="56" name="Freeform 458">
              <a:extLst>
                <a:ext uri="{FF2B5EF4-FFF2-40B4-BE49-F238E27FC236}">
                  <a16:creationId xmlns:a16="http://schemas.microsoft.com/office/drawing/2014/main" id="{23ACBB0C-0C93-4783-9216-F7568A43C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122613"/>
              <a:ext cx="658813" cy="307975"/>
            </a:xfrm>
            <a:custGeom>
              <a:avLst/>
              <a:gdLst>
                <a:gd name="T0" fmla="*/ 135 w 175"/>
                <a:gd name="T1" fmla="*/ 0 h 82"/>
                <a:gd name="T2" fmla="*/ 175 w 175"/>
                <a:gd name="T3" fmla="*/ 41 h 82"/>
                <a:gd name="T4" fmla="*/ 135 w 175"/>
                <a:gd name="T5" fmla="*/ 82 h 82"/>
                <a:gd name="T6" fmla="*/ 41 w 175"/>
                <a:gd name="T7" fmla="*/ 82 h 82"/>
                <a:gd name="T8" fmla="*/ 0 w 175"/>
                <a:gd name="T9" fmla="*/ 41 h 82"/>
                <a:gd name="T10" fmla="*/ 12 w 175"/>
                <a:gd name="T11" fmla="*/ 12 h 82"/>
                <a:gd name="T12" fmla="*/ 41 w 175"/>
                <a:gd name="T13" fmla="*/ 0 h 82"/>
                <a:gd name="T14" fmla="*/ 135 w 175"/>
                <a:gd name="T1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82">
                  <a:moveTo>
                    <a:pt x="135" y="0"/>
                  </a:moveTo>
                  <a:cubicBezTo>
                    <a:pt x="157" y="0"/>
                    <a:pt x="175" y="19"/>
                    <a:pt x="175" y="41"/>
                  </a:cubicBezTo>
                  <a:cubicBezTo>
                    <a:pt x="175" y="64"/>
                    <a:pt x="157" y="82"/>
                    <a:pt x="135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19" y="82"/>
                    <a:pt x="0" y="64"/>
                    <a:pt x="0" y="41"/>
                  </a:cubicBezTo>
                  <a:cubicBezTo>
                    <a:pt x="0" y="30"/>
                    <a:pt x="5" y="20"/>
                    <a:pt x="12" y="12"/>
                  </a:cubicBezTo>
                  <a:cubicBezTo>
                    <a:pt x="20" y="5"/>
                    <a:pt x="30" y="0"/>
                    <a:pt x="41" y="0"/>
                  </a:cubicBez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84834">
                <a:defRPr/>
              </a:pPr>
              <a:endParaRPr lang="zh-CN" alt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459">
              <a:extLst>
                <a:ext uri="{FF2B5EF4-FFF2-40B4-BE49-F238E27FC236}">
                  <a16:creationId xmlns:a16="http://schemas.microsoft.com/office/drawing/2014/main" id="{1174C00C-429A-4058-B320-9CC23E3E6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988" y="1539876"/>
              <a:ext cx="571500" cy="587375"/>
            </a:xfrm>
            <a:custGeom>
              <a:avLst/>
              <a:gdLst>
                <a:gd name="T0" fmla="*/ 136 w 152"/>
                <a:gd name="T1" fmla="*/ 16 h 156"/>
                <a:gd name="T2" fmla="*/ 136 w 152"/>
                <a:gd name="T3" fmla="*/ 74 h 156"/>
                <a:gd name="T4" fmla="*/ 70 w 152"/>
                <a:gd name="T5" fmla="*/ 140 h 156"/>
                <a:gd name="T6" fmla="*/ 12 w 152"/>
                <a:gd name="T7" fmla="*/ 140 h 156"/>
                <a:gd name="T8" fmla="*/ 0 w 152"/>
                <a:gd name="T9" fmla="*/ 111 h 156"/>
                <a:gd name="T10" fmla="*/ 12 w 152"/>
                <a:gd name="T11" fmla="*/ 82 h 156"/>
                <a:gd name="T12" fmla="*/ 78 w 152"/>
                <a:gd name="T13" fmla="*/ 16 h 156"/>
                <a:gd name="T14" fmla="*/ 136 w 152"/>
                <a:gd name="T15" fmla="*/ 1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156">
                  <a:moveTo>
                    <a:pt x="136" y="16"/>
                  </a:moveTo>
                  <a:cubicBezTo>
                    <a:pt x="152" y="32"/>
                    <a:pt x="152" y="58"/>
                    <a:pt x="136" y="74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54" y="156"/>
                    <a:pt x="28" y="156"/>
                    <a:pt x="12" y="140"/>
                  </a:cubicBezTo>
                  <a:cubicBezTo>
                    <a:pt x="4" y="132"/>
                    <a:pt x="0" y="121"/>
                    <a:pt x="0" y="111"/>
                  </a:cubicBezTo>
                  <a:cubicBezTo>
                    <a:pt x="0" y="100"/>
                    <a:pt x="4" y="90"/>
                    <a:pt x="12" y="8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94" y="0"/>
                    <a:pt x="120" y="0"/>
                    <a:pt x="13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84834">
                <a:defRPr/>
              </a:pPr>
              <a:endParaRPr lang="zh-CN" alt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460">
              <a:extLst>
                <a:ext uri="{FF2B5EF4-FFF2-40B4-BE49-F238E27FC236}">
                  <a16:creationId xmlns:a16="http://schemas.microsoft.com/office/drawing/2014/main" id="{DDD6869C-1D55-4F31-9D80-7879E9173B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363" y="1525588"/>
              <a:ext cx="3863975" cy="3567113"/>
            </a:xfrm>
            <a:custGeom>
              <a:avLst/>
              <a:gdLst>
                <a:gd name="T0" fmla="*/ 1028 w 1028"/>
                <a:gd name="T1" fmla="*/ 514 h 949"/>
                <a:gd name="T2" fmla="*/ 787 w 1028"/>
                <a:gd name="T3" fmla="*/ 949 h 949"/>
                <a:gd name="T4" fmla="*/ 241 w 1028"/>
                <a:gd name="T5" fmla="*/ 949 h 949"/>
                <a:gd name="T6" fmla="*/ 0 w 1028"/>
                <a:gd name="T7" fmla="*/ 514 h 949"/>
                <a:gd name="T8" fmla="*/ 514 w 1028"/>
                <a:gd name="T9" fmla="*/ 0 h 949"/>
                <a:gd name="T10" fmla="*/ 1028 w 1028"/>
                <a:gd name="T11" fmla="*/ 514 h 949"/>
                <a:gd name="T12" fmla="*/ 714 w 1028"/>
                <a:gd name="T13" fmla="*/ 345 h 949"/>
                <a:gd name="T14" fmla="*/ 714 w 1028"/>
                <a:gd name="T15" fmla="*/ 251 h 949"/>
                <a:gd name="T16" fmla="*/ 632 w 1028"/>
                <a:gd name="T17" fmla="*/ 187 h 949"/>
                <a:gd name="T18" fmla="*/ 563 w 1028"/>
                <a:gd name="T19" fmla="*/ 187 h 949"/>
                <a:gd name="T20" fmla="*/ 563 w 1028"/>
                <a:gd name="T21" fmla="*/ 153 h 949"/>
                <a:gd name="T22" fmla="*/ 466 w 1028"/>
                <a:gd name="T23" fmla="*/ 153 h 949"/>
                <a:gd name="T24" fmla="*/ 466 w 1028"/>
                <a:gd name="T25" fmla="*/ 187 h 949"/>
                <a:gd name="T26" fmla="*/ 397 w 1028"/>
                <a:gd name="T27" fmla="*/ 187 h 949"/>
                <a:gd name="T28" fmla="*/ 316 w 1028"/>
                <a:gd name="T29" fmla="*/ 251 h 949"/>
                <a:gd name="T30" fmla="*/ 316 w 1028"/>
                <a:gd name="T31" fmla="*/ 438 h 949"/>
                <a:gd name="T32" fmla="*/ 397 w 1028"/>
                <a:gd name="T33" fmla="*/ 503 h 949"/>
                <a:gd name="T34" fmla="*/ 466 w 1028"/>
                <a:gd name="T35" fmla="*/ 503 h 949"/>
                <a:gd name="T36" fmla="*/ 466 w 1028"/>
                <a:gd name="T37" fmla="*/ 701 h 949"/>
                <a:gd name="T38" fmla="*/ 440 w 1028"/>
                <a:gd name="T39" fmla="*/ 701 h 949"/>
                <a:gd name="T40" fmla="*/ 389 w 1028"/>
                <a:gd name="T41" fmla="*/ 661 h 949"/>
                <a:gd name="T42" fmla="*/ 389 w 1028"/>
                <a:gd name="T43" fmla="*/ 602 h 949"/>
                <a:gd name="T44" fmla="*/ 315 w 1028"/>
                <a:gd name="T45" fmla="*/ 602 h 949"/>
                <a:gd name="T46" fmla="*/ 315 w 1028"/>
                <a:gd name="T47" fmla="*/ 696 h 949"/>
                <a:gd name="T48" fmla="*/ 396 w 1028"/>
                <a:gd name="T49" fmla="*/ 760 h 949"/>
                <a:gd name="T50" fmla="*/ 466 w 1028"/>
                <a:gd name="T51" fmla="*/ 760 h 949"/>
                <a:gd name="T52" fmla="*/ 466 w 1028"/>
                <a:gd name="T53" fmla="*/ 796 h 949"/>
                <a:gd name="T54" fmla="*/ 563 w 1028"/>
                <a:gd name="T55" fmla="*/ 796 h 949"/>
                <a:gd name="T56" fmla="*/ 563 w 1028"/>
                <a:gd name="T57" fmla="*/ 760 h 949"/>
                <a:gd name="T58" fmla="*/ 632 w 1028"/>
                <a:gd name="T59" fmla="*/ 760 h 949"/>
                <a:gd name="T60" fmla="*/ 713 w 1028"/>
                <a:gd name="T61" fmla="*/ 696 h 949"/>
                <a:gd name="T62" fmla="*/ 713 w 1028"/>
                <a:gd name="T63" fmla="*/ 509 h 949"/>
                <a:gd name="T64" fmla="*/ 632 w 1028"/>
                <a:gd name="T65" fmla="*/ 444 h 949"/>
                <a:gd name="T66" fmla="*/ 563 w 1028"/>
                <a:gd name="T67" fmla="*/ 444 h 949"/>
                <a:gd name="T68" fmla="*/ 563 w 1028"/>
                <a:gd name="T69" fmla="*/ 246 h 949"/>
                <a:gd name="T70" fmla="*/ 588 w 1028"/>
                <a:gd name="T71" fmla="*/ 246 h 949"/>
                <a:gd name="T72" fmla="*/ 639 w 1028"/>
                <a:gd name="T73" fmla="*/ 286 h 949"/>
                <a:gd name="T74" fmla="*/ 639 w 1028"/>
                <a:gd name="T75" fmla="*/ 345 h 949"/>
                <a:gd name="T76" fmla="*/ 714 w 1028"/>
                <a:gd name="T77" fmla="*/ 345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28" h="949">
                  <a:moveTo>
                    <a:pt x="1028" y="514"/>
                  </a:moveTo>
                  <a:cubicBezTo>
                    <a:pt x="1028" y="697"/>
                    <a:pt x="932" y="858"/>
                    <a:pt x="787" y="949"/>
                  </a:cubicBezTo>
                  <a:cubicBezTo>
                    <a:pt x="241" y="949"/>
                    <a:pt x="241" y="949"/>
                    <a:pt x="241" y="949"/>
                  </a:cubicBezTo>
                  <a:cubicBezTo>
                    <a:pt x="97" y="858"/>
                    <a:pt x="0" y="697"/>
                    <a:pt x="0" y="514"/>
                  </a:cubicBezTo>
                  <a:cubicBezTo>
                    <a:pt x="0" y="230"/>
                    <a:pt x="231" y="0"/>
                    <a:pt x="514" y="0"/>
                  </a:cubicBezTo>
                  <a:cubicBezTo>
                    <a:pt x="798" y="0"/>
                    <a:pt x="1028" y="230"/>
                    <a:pt x="1028" y="514"/>
                  </a:cubicBezTo>
                  <a:close/>
                  <a:moveTo>
                    <a:pt x="714" y="345"/>
                  </a:moveTo>
                  <a:cubicBezTo>
                    <a:pt x="714" y="251"/>
                    <a:pt x="714" y="251"/>
                    <a:pt x="714" y="251"/>
                  </a:cubicBezTo>
                  <a:cubicBezTo>
                    <a:pt x="714" y="216"/>
                    <a:pt x="677" y="187"/>
                    <a:pt x="632" y="187"/>
                  </a:cubicBezTo>
                  <a:cubicBezTo>
                    <a:pt x="563" y="187"/>
                    <a:pt x="563" y="187"/>
                    <a:pt x="563" y="187"/>
                  </a:cubicBezTo>
                  <a:cubicBezTo>
                    <a:pt x="563" y="153"/>
                    <a:pt x="563" y="153"/>
                    <a:pt x="563" y="153"/>
                  </a:cubicBezTo>
                  <a:cubicBezTo>
                    <a:pt x="466" y="153"/>
                    <a:pt x="466" y="153"/>
                    <a:pt x="466" y="153"/>
                  </a:cubicBezTo>
                  <a:cubicBezTo>
                    <a:pt x="466" y="187"/>
                    <a:pt x="466" y="187"/>
                    <a:pt x="466" y="187"/>
                  </a:cubicBezTo>
                  <a:cubicBezTo>
                    <a:pt x="397" y="187"/>
                    <a:pt x="397" y="187"/>
                    <a:pt x="397" y="187"/>
                  </a:cubicBezTo>
                  <a:cubicBezTo>
                    <a:pt x="352" y="187"/>
                    <a:pt x="316" y="216"/>
                    <a:pt x="316" y="251"/>
                  </a:cubicBezTo>
                  <a:cubicBezTo>
                    <a:pt x="316" y="438"/>
                    <a:pt x="316" y="438"/>
                    <a:pt x="316" y="438"/>
                  </a:cubicBezTo>
                  <a:cubicBezTo>
                    <a:pt x="316" y="474"/>
                    <a:pt x="352" y="503"/>
                    <a:pt x="397" y="503"/>
                  </a:cubicBezTo>
                  <a:cubicBezTo>
                    <a:pt x="466" y="503"/>
                    <a:pt x="466" y="503"/>
                    <a:pt x="466" y="503"/>
                  </a:cubicBezTo>
                  <a:cubicBezTo>
                    <a:pt x="466" y="701"/>
                    <a:pt x="466" y="701"/>
                    <a:pt x="466" y="701"/>
                  </a:cubicBezTo>
                  <a:cubicBezTo>
                    <a:pt x="440" y="701"/>
                    <a:pt x="440" y="701"/>
                    <a:pt x="440" y="701"/>
                  </a:cubicBezTo>
                  <a:cubicBezTo>
                    <a:pt x="412" y="701"/>
                    <a:pt x="389" y="683"/>
                    <a:pt x="389" y="661"/>
                  </a:cubicBezTo>
                  <a:cubicBezTo>
                    <a:pt x="389" y="602"/>
                    <a:pt x="389" y="602"/>
                    <a:pt x="389" y="602"/>
                  </a:cubicBezTo>
                  <a:cubicBezTo>
                    <a:pt x="315" y="602"/>
                    <a:pt x="315" y="602"/>
                    <a:pt x="315" y="602"/>
                  </a:cubicBezTo>
                  <a:cubicBezTo>
                    <a:pt x="315" y="696"/>
                    <a:pt x="315" y="696"/>
                    <a:pt x="315" y="696"/>
                  </a:cubicBezTo>
                  <a:cubicBezTo>
                    <a:pt x="315" y="731"/>
                    <a:pt x="351" y="760"/>
                    <a:pt x="396" y="760"/>
                  </a:cubicBezTo>
                  <a:cubicBezTo>
                    <a:pt x="466" y="760"/>
                    <a:pt x="466" y="760"/>
                    <a:pt x="466" y="760"/>
                  </a:cubicBezTo>
                  <a:cubicBezTo>
                    <a:pt x="466" y="796"/>
                    <a:pt x="466" y="796"/>
                    <a:pt x="466" y="796"/>
                  </a:cubicBezTo>
                  <a:cubicBezTo>
                    <a:pt x="563" y="796"/>
                    <a:pt x="563" y="796"/>
                    <a:pt x="563" y="796"/>
                  </a:cubicBezTo>
                  <a:cubicBezTo>
                    <a:pt x="563" y="760"/>
                    <a:pt x="563" y="760"/>
                    <a:pt x="563" y="760"/>
                  </a:cubicBezTo>
                  <a:cubicBezTo>
                    <a:pt x="632" y="760"/>
                    <a:pt x="632" y="760"/>
                    <a:pt x="632" y="760"/>
                  </a:cubicBezTo>
                  <a:cubicBezTo>
                    <a:pt x="677" y="760"/>
                    <a:pt x="713" y="731"/>
                    <a:pt x="713" y="696"/>
                  </a:cubicBezTo>
                  <a:cubicBezTo>
                    <a:pt x="713" y="509"/>
                    <a:pt x="713" y="509"/>
                    <a:pt x="713" y="509"/>
                  </a:cubicBezTo>
                  <a:cubicBezTo>
                    <a:pt x="713" y="473"/>
                    <a:pt x="677" y="444"/>
                    <a:pt x="632" y="444"/>
                  </a:cubicBezTo>
                  <a:cubicBezTo>
                    <a:pt x="563" y="444"/>
                    <a:pt x="563" y="444"/>
                    <a:pt x="563" y="444"/>
                  </a:cubicBezTo>
                  <a:cubicBezTo>
                    <a:pt x="563" y="246"/>
                    <a:pt x="563" y="246"/>
                    <a:pt x="563" y="246"/>
                  </a:cubicBezTo>
                  <a:cubicBezTo>
                    <a:pt x="588" y="246"/>
                    <a:pt x="588" y="246"/>
                    <a:pt x="588" y="246"/>
                  </a:cubicBezTo>
                  <a:cubicBezTo>
                    <a:pt x="617" y="246"/>
                    <a:pt x="639" y="264"/>
                    <a:pt x="639" y="286"/>
                  </a:cubicBezTo>
                  <a:cubicBezTo>
                    <a:pt x="639" y="345"/>
                    <a:pt x="639" y="345"/>
                    <a:pt x="639" y="345"/>
                  </a:cubicBezTo>
                  <a:lnTo>
                    <a:pt x="714" y="3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84834">
                <a:defRPr/>
              </a:pPr>
              <a:endParaRPr lang="zh-CN" alt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461">
              <a:extLst>
                <a:ext uri="{FF2B5EF4-FFF2-40B4-BE49-F238E27FC236}">
                  <a16:creationId xmlns:a16="http://schemas.microsoft.com/office/drawing/2014/main" id="{BAF31068-8082-4BF4-992D-9D96AF657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951" y="5254626"/>
              <a:ext cx="1827213" cy="209550"/>
            </a:xfrm>
            <a:custGeom>
              <a:avLst/>
              <a:gdLst>
                <a:gd name="T0" fmla="*/ 436 w 486"/>
                <a:gd name="T1" fmla="*/ 0 h 56"/>
                <a:gd name="T2" fmla="*/ 486 w 486"/>
                <a:gd name="T3" fmla="*/ 28 h 56"/>
                <a:gd name="T4" fmla="*/ 436 w 486"/>
                <a:gd name="T5" fmla="*/ 56 h 56"/>
                <a:gd name="T6" fmla="*/ 51 w 486"/>
                <a:gd name="T7" fmla="*/ 56 h 56"/>
                <a:gd name="T8" fmla="*/ 0 w 486"/>
                <a:gd name="T9" fmla="*/ 28 h 56"/>
                <a:gd name="T10" fmla="*/ 15 w 486"/>
                <a:gd name="T11" fmla="*/ 8 h 56"/>
                <a:gd name="T12" fmla="*/ 51 w 486"/>
                <a:gd name="T13" fmla="*/ 0 h 56"/>
                <a:gd name="T14" fmla="*/ 436 w 486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6" h="56">
                  <a:moveTo>
                    <a:pt x="436" y="0"/>
                  </a:moveTo>
                  <a:cubicBezTo>
                    <a:pt x="464" y="0"/>
                    <a:pt x="486" y="13"/>
                    <a:pt x="486" y="28"/>
                  </a:cubicBezTo>
                  <a:cubicBezTo>
                    <a:pt x="486" y="44"/>
                    <a:pt x="464" y="56"/>
                    <a:pt x="436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23" y="56"/>
                    <a:pt x="0" y="44"/>
                    <a:pt x="0" y="28"/>
                  </a:cubicBezTo>
                  <a:cubicBezTo>
                    <a:pt x="0" y="20"/>
                    <a:pt x="6" y="13"/>
                    <a:pt x="15" y="8"/>
                  </a:cubicBezTo>
                  <a:cubicBezTo>
                    <a:pt x="24" y="3"/>
                    <a:pt x="37" y="0"/>
                    <a:pt x="51" y="0"/>
                  </a:cubicBezTo>
                  <a:lnTo>
                    <a:pt x="4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84834">
                <a:defRPr/>
              </a:pPr>
              <a:endParaRPr lang="zh-CN" alt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462">
              <a:extLst>
                <a:ext uri="{FF2B5EF4-FFF2-40B4-BE49-F238E27FC236}">
                  <a16:creationId xmlns:a16="http://schemas.microsoft.com/office/drawing/2014/main" id="{09511013-8E88-43B3-A16B-D3C16B20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926" y="5576888"/>
              <a:ext cx="1470025" cy="211138"/>
            </a:xfrm>
            <a:custGeom>
              <a:avLst/>
              <a:gdLst>
                <a:gd name="T0" fmla="*/ 341 w 391"/>
                <a:gd name="T1" fmla="*/ 0 h 56"/>
                <a:gd name="T2" fmla="*/ 391 w 391"/>
                <a:gd name="T3" fmla="*/ 28 h 56"/>
                <a:gd name="T4" fmla="*/ 341 w 391"/>
                <a:gd name="T5" fmla="*/ 56 h 56"/>
                <a:gd name="T6" fmla="*/ 50 w 391"/>
                <a:gd name="T7" fmla="*/ 56 h 56"/>
                <a:gd name="T8" fmla="*/ 0 w 391"/>
                <a:gd name="T9" fmla="*/ 28 h 56"/>
                <a:gd name="T10" fmla="*/ 14 w 391"/>
                <a:gd name="T11" fmla="*/ 8 h 56"/>
                <a:gd name="T12" fmla="*/ 50 w 391"/>
                <a:gd name="T13" fmla="*/ 0 h 56"/>
                <a:gd name="T14" fmla="*/ 341 w 391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1" h="56">
                  <a:moveTo>
                    <a:pt x="341" y="0"/>
                  </a:moveTo>
                  <a:cubicBezTo>
                    <a:pt x="369" y="0"/>
                    <a:pt x="391" y="12"/>
                    <a:pt x="391" y="28"/>
                  </a:cubicBezTo>
                  <a:cubicBezTo>
                    <a:pt x="391" y="43"/>
                    <a:pt x="369" y="56"/>
                    <a:pt x="341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22" y="56"/>
                    <a:pt x="0" y="43"/>
                    <a:pt x="0" y="28"/>
                  </a:cubicBezTo>
                  <a:cubicBezTo>
                    <a:pt x="0" y="20"/>
                    <a:pt x="5" y="13"/>
                    <a:pt x="14" y="8"/>
                  </a:cubicBezTo>
                  <a:cubicBezTo>
                    <a:pt x="24" y="3"/>
                    <a:pt x="36" y="0"/>
                    <a:pt x="50" y="0"/>
                  </a:cubicBezTo>
                  <a:lnTo>
                    <a:pt x="3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84834">
                <a:defRPr/>
              </a:pPr>
              <a:endParaRPr lang="zh-CN" alt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463">
              <a:extLst>
                <a:ext uri="{FF2B5EF4-FFF2-40B4-BE49-F238E27FC236}">
                  <a16:creationId xmlns:a16="http://schemas.microsoft.com/office/drawing/2014/main" id="{9DE9D304-DDA2-4DE1-B7A1-D7074DB78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51" y="5895976"/>
              <a:ext cx="1090613" cy="211138"/>
            </a:xfrm>
            <a:custGeom>
              <a:avLst/>
              <a:gdLst>
                <a:gd name="T0" fmla="*/ 240 w 290"/>
                <a:gd name="T1" fmla="*/ 0 h 56"/>
                <a:gd name="T2" fmla="*/ 290 w 290"/>
                <a:gd name="T3" fmla="*/ 28 h 56"/>
                <a:gd name="T4" fmla="*/ 240 w 290"/>
                <a:gd name="T5" fmla="*/ 56 h 56"/>
                <a:gd name="T6" fmla="*/ 50 w 290"/>
                <a:gd name="T7" fmla="*/ 56 h 56"/>
                <a:gd name="T8" fmla="*/ 0 w 290"/>
                <a:gd name="T9" fmla="*/ 28 h 56"/>
                <a:gd name="T10" fmla="*/ 15 w 290"/>
                <a:gd name="T11" fmla="*/ 8 h 56"/>
                <a:gd name="T12" fmla="*/ 50 w 290"/>
                <a:gd name="T13" fmla="*/ 0 h 56"/>
                <a:gd name="T14" fmla="*/ 240 w 290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0" h="56">
                  <a:moveTo>
                    <a:pt x="240" y="0"/>
                  </a:moveTo>
                  <a:cubicBezTo>
                    <a:pt x="268" y="0"/>
                    <a:pt x="290" y="12"/>
                    <a:pt x="290" y="28"/>
                  </a:cubicBezTo>
                  <a:cubicBezTo>
                    <a:pt x="290" y="43"/>
                    <a:pt x="268" y="56"/>
                    <a:pt x="24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23" y="56"/>
                    <a:pt x="0" y="43"/>
                    <a:pt x="0" y="28"/>
                  </a:cubicBezTo>
                  <a:cubicBezTo>
                    <a:pt x="0" y="20"/>
                    <a:pt x="6" y="13"/>
                    <a:pt x="15" y="8"/>
                  </a:cubicBezTo>
                  <a:cubicBezTo>
                    <a:pt x="24" y="3"/>
                    <a:pt x="37" y="0"/>
                    <a:pt x="50" y="0"/>
                  </a:cubicBezTo>
                  <a:lnTo>
                    <a:pt x="2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84834">
                <a:defRPr/>
              </a:pPr>
              <a:endParaRPr lang="zh-CN" alt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464">
              <a:extLst>
                <a:ext uri="{FF2B5EF4-FFF2-40B4-BE49-F238E27FC236}">
                  <a16:creationId xmlns:a16="http://schemas.microsoft.com/office/drawing/2014/main" id="{96400DC2-4F3A-48D3-9E58-AFC0E2AC6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501" y="3416301"/>
              <a:ext cx="285750" cy="744538"/>
            </a:xfrm>
            <a:custGeom>
              <a:avLst/>
              <a:gdLst>
                <a:gd name="T0" fmla="*/ 76 w 76"/>
                <a:gd name="T1" fmla="*/ 41 h 198"/>
                <a:gd name="T2" fmla="*/ 76 w 76"/>
                <a:gd name="T3" fmla="*/ 158 h 198"/>
                <a:gd name="T4" fmla="*/ 25 w 76"/>
                <a:gd name="T5" fmla="*/ 198 h 198"/>
                <a:gd name="T6" fmla="*/ 0 w 76"/>
                <a:gd name="T7" fmla="*/ 198 h 198"/>
                <a:gd name="T8" fmla="*/ 0 w 76"/>
                <a:gd name="T9" fmla="*/ 0 h 198"/>
                <a:gd name="T10" fmla="*/ 25 w 76"/>
                <a:gd name="T11" fmla="*/ 0 h 198"/>
                <a:gd name="T12" fmla="*/ 76 w 76"/>
                <a:gd name="T13" fmla="*/ 4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98">
                  <a:moveTo>
                    <a:pt x="76" y="41"/>
                  </a:moveTo>
                  <a:cubicBezTo>
                    <a:pt x="76" y="158"/>
                    <a:pt x="76" y="158"/>
                    <a:pt x="76" y="158"/>
                  </a:cubicBezTo>
                  <a:cubicBezTo>
                    <a:pt x="76" y="180"/>
                    <a:pt x="53" y="198"/>
                    <a:pt x="25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3" y="0"/>
                    <a:pt x="76" y="18"/>
                    <a:pt x="7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84834">
                <a:defRPr/>
              </a:pPr>
              <a:endParaRPr lang="zh-CN" alt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465">
              <a:extLst>
                <a:ext uri="{FF2B5EF4-FFF2-40B4-BE49-F238E27FC236}">
                  <a16:creationId xmlns:a16="http://schemas.microsoft.com/office/drawing/2014/main" id="{25B4314E-5EFC-437A-B2F4-455824A02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754063"/>
              <a:ext cx="307975" cy="658813"/>
            </a:xfrm>
            <a:custGeom>
              <a:avLst/>
              <a:gdLst>
                <a:gd name="T0" fmla="*/ 82 w 82"/>
                <a:gd name="T1" fmla="*/ 41 h 175"/>
                <a:gd name="T2" fmla="*/ 82 w 82"/>
                <a:gd name="T3" fmla="*/ 134 h 175"/>
                <a:gd name="T4" fmla="*/ 41 w 82"/>
                <a:gd name="T5" fmla="*/ 175 h 175"/>
                <a:gd name="T6" fmla="*/ 12 w 82"/>
                <a:gd name="T7" fmla="*/ 163 h 175"/>
                <a:gd name="T8" fmla="*/ 0 w 82"/>
                <a:gd name="T9" fmla="*/ 134 h 175"/>
                <a:gd name="T10" fmla="*/ 0 w 82"/>
                <a:gd name="T11" fmla="*/ 41 h 175"/>
                <a:gd name="T12" fmla="*/ 41 w 82"/>
                <a:gd name="T13" fmla="*/ 0 h 175"/>
                <a:gd name="T14" fmla="*/ 82 w 82"/>
                <a:gd name="T15" fmla="*/ 4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175">
                  <a:moveTo>
                    <a:pt x="82" y="41"/>
                  </a:moveTo>
                  <a:cubicBezTo>
                    <a:pt x="82" y="134"/>
                    <a:pt x="82" y="134"/>
                    <a:pt x="82" y="134"/>
                  </a:cubicBezTo>
                  <a:cubicBezTo>
                    <a:pt x="82" y="157"/>
                    <a:pt x="64" y="175"/>
                    <a:pt x="41" y="175"/>
                  </a:cubicBezTo>
                  <a:cubicBezTo>
                    <a:pt x="30" y="175"/>
                    <a:pt x="20" y="171"/>
                    <a:pt x="12" y="163"/>
                  </a:cubicBezTo>
                  <a:cubicBezTo>
                    <a:pt x="5" y="156"/>
                    <a:pt x="0" y="146"/>
                    <a:pt x="0" y="13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84834">
                <a:defRPr/>
              </a:pPr>
              <a:endParaRPr lang="zh-CN" alt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466">
              <a:extLst>
                <a:ext uri="{FF2B5EF4-FFF2-40B4-BE49-F238E27FC236}">
                  <a16:creationId xmlns:a16="http://schemas.microsoft.com/office/drawing/2014/main" id="{6407D221-E791-4FBC-B700-5220F7D55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5626" y="2449513"/>
              <a:ext cx="285750" cy="744538"/>
            </a:xfrm>
            <a:custGeom>
              <a:avLst/>
              <a:gdLst>
                <a:gd name="T0" fmla="*/ 76 w 76"/>
                <a:gd name="T1" fmla="*/ 0 h 198"/>
                <a:gd name="T2" fmla="*/ 76 w 76"/>
                <a:gd name="T3" fmla="*/ 198 h 198"/>
                <a:gd name="T4" fmla="*/ 51 w 76"/>
                <a:gd name="T5" fmla="*/ 198 h 198"/>
                <a:gd name="T6" fmla="*/ 0 w 76"/>
                <a:gd name="T7" fmla="*/ 157 h 198"/>
                <a:gd name="T8" fmla="*/ 0 w 76"/>
                <a:gd name="T9" fmla="*/ 40 h 198"/>
                <a:gd name="T10" fmla="*/ 51 w 76"/>
                <a:gd name="T11" fmla="*/ 0 h 198"/>
                <a:gd name="T12" fmla="*/ 76 w 76"/>
                <a:gd name="T1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98">
                  <a:moveTo>
                    <a:pt x="76" y="0"/>
                  </a:moveTo>
                  <a:cubicBezTo>
                    <a:pt x="76" y="198"/>
                    <a:pt x="76" y="198"/>
                    <a:pt x="76" y="198"/>
                  </a:cubicBezTo>
                  <a:cubicBezTo>
                    <a:pt x="51" y="198"/>
                    <a:pt x="51" y="198"/>
                    <a:pt x="51" y="198"/>
                  </a:cubicBezTo>
                  <a:cubicBezTo>
                    <a:pt x="23" y="198"/>
                    <a:pt x="0" y="180"/>
                    <a:pt x="0" y="15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23" y="0"/>
                    <a:pt x="51" y="0"/>
                  </a:cubicBez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84834">
                <a:defRPr/>
              </a:pPr>
              <a:endParaRPr lang="zh-CN" alt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467">
              <a:extLst>
                <a:ext uri="{FF2B5EF4-FFF2-40B4-BE49-F238E27FC236}">
                  <a16:creationId xmlns:a16="http://schemas.microsoft.com/office/drawing/2014/main" id="{C745500D-A750-4365-AA1B-6B01B2C14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288" y="1539876"/>
              <a:ext cx="571500" cy="587375"/>
            </a:xfrm>
            <a:custGeom>
              <a:avLst/>
              <a:gdLst>
                <a:gd name="T0" fmla="*/ 140 w 152"/>
                <a:gd name="T1" fmla="*/ 82 h 156"/>
                <a:gd name="T2" fmla="*/ 152 w 152"/>
                <a:gd name="T3" fmla="*/ 111 h 156"/>
                <a:gd name="T4" fmla="*/ 140 w 152"/>
                <a:gd name="T5" fmla="*/ 140 h 156"/>
                <a:gd name="T6" fmla="*/ 82 w 152"/>
                <a:gd name="T7" fmla="*/ 140 h 156"/>
                <a:gd name="T8" fmla="*/ 16 w 152"/>
                <a:gd name="T9" fmla="*/ 74 h 156"/>
                <a:gd name="T10" fmla="*/ 16 w 152"/>
                <a:gd name="T11" fmla="*/ 16 h 156"/>
                <a:gd name="T12" fmla="*/ 74 w 152"/>
                <a:gd name="T13" fmla="*/ 16 h 156"/>
                <a:gd name="T14" fmla="*/ 140 w 152"/>
                <a:gd name="T15" fmla="*/ 8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156">
                  <a:moveTo>
                    <a:pt x="140" y="82"/>
                  </a:moveTo>
                  <a:cubicBezTo>
                    <a:pt x="148" y="90"/>
                    <a:pt x="152" y="100"/>
                    <a:pt x="152" y="111"/>
                  </a:cubicBezTo>
                  <a:cubicBezTo>
                    <a:pt x="152" y="121"/>
                    <a:pt x="148" y="132"/>
                    <a:pt x="140" y="140"/>
                  </a:cubicBezTo>
                  <a:cubicBezTo>
                    <a:pt x="124" y="156"/>
                    <a:pt x="98" y="156"/>
                    <a:pt x="82" y="140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0" y="58"/>
                    <a:pt x="0" y="32"/>
                    <a:pt x="16" y="16"/>
                  </a:cubicBezTo>
                  <a:cubicBezTo>
                    <a:pt x="32" y="0"/>
                    <a:pt x="58" y="0"/>
                    <a:pt x="74" y="16"/>
                  </a:cubicBezTo>
                  <a:lnTo>
                    <a:pt x="140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84834">
                <a:defRPr/>
              </a:pPr>
              <a:endParaRPr lang="zh-CN" alt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7" name="Freeform 468">
              <a:extLst>
                <a:ext uri="{FF2B5EF4-FFF2-40B4-BE49-F238E27FC236}">
                  <a16:creationId xmlns:a16="http://schemas.microsoft.com/office/drawing/2014/main" id="{94C4CBE4-E6A2-4311-A86B-5F2CE609C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063" y="3122613"/>
              <a:ext cx="657225" cy="307975"/>
            </a:xfrm>
            <a:custGeom>
              <a:avLst/>
              <a:gdLst>
                <a:gd name="T0" fmla="*/ 134 w 175"/>
                <a:gd name="T1" fmla="*/ 0 h 82"/>
                <a:gd name="T2" fmla="*/ 175 w 175"/>
                <a:gd name="T3" fmla="*/ 41 h 82"/>
                <a:gd name="T4" fmla="*/ 134 w 175"/>
                <a:gd name="T5" fmla="*/ 82 h 82"/>
                <a:gd name="T6" fmla="*/ 41 w 175"/>
                <a:gd name="T7" fmla="*/ 82 h 82"/>
                <a:gd name="T8" fmla="*/ 0 w 175"/>
                <a:gd name="T9" fmla="*/ 41 h 82"/>
                <a:gd name="T10" fmla="*/ 12 w 175"/>
                <a:gd name="T11" fmla="*/ 12 h 82"/>
                <a:gd name="T12" fmla="*/ 41 w 175"/>
                <a:gd name="T13" fmla="*/ 0 h 82"/>
                <a:gd name="T14" fmla="*/ 134 w 175"/>
                <a:gd name="T1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82">
                  <a:moveTo>
                    <a:pt x="134" y="0"/>
                  </a:moveTo>
                  <a:cubicBezTo>
                    <a:pt x="156" y="0"/>
                    <a:pt x="175" y="19"/>
                    <a:pt x="175" y="41"/>
                  </a:cubicBezTo>
                  <a:cubicBezTo>
                    <a:pt x="175" y="64"/>
                    <a:pt x="156" y="82"/>
                    <a:pt x="134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18" y="82"/>
                    <a:pt x="0" y="64"/>
                    <a:pt x="0" y="41"/>
                  </a:cubicBezTo>
                  <a:cubicBezTo>
                    <a:pt x="0" y="30"/>
                    <a:pt x="4" y="20"/>
                    <a:pt x="12" y="12"/>
                  </a:cubicBezTo>
                  <a:cubicBezTo>
                    <a:pt x="19" y="5"/>
                    <a:pt x="29" y="0"/>
                    <a:pt x="41" y="0"/>
                  </a:cubicBezTo>
                  <a:lnTo>
                    <a:pt x="1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84834">
                <a:defRPr/>
              </a:pPr>
              <a:endParaRPr lang="zh-CN" alt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8" name="矩形 3">
            <a:extLst>
              <a:ext uri="{FF2B5EF4-FFF2-40B4-BE49-F238E27FC236}">
                <a16:creationId xmlns:a16="http://schemas.microsoft.com/office/drawing/2014/main" id="{9C821C8E-6B26-423B-88A4-EED820680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5211" y="3057272"/>
            <a:ext cx="1084275" cy="300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wrap="none" lIns="68582" tIns="34292" rIns="68582" bIns="34292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500" dirty="0">
                <a:solidFill>
                  <a:srgbClr val="C00000"/>
                </a:solidFill>
                <a:cs typeface="+mn-ea"/>
                <a:sym typeface="+mn-lt"/>
              </a:rPr>
              <a:t>标题文本五</a:t>
            </a:r>
          </a:p>
        </p:txBody>
      </p:sp>
      <p:sp>
        <p:nvSpPr>
          <p:cNvPr id="69" name="文本框 13">
            <a:extLst>
              <a:ext uri="{FF2B5EF4-FFF2-40B4-BE49-F238E27FC236}">
                <a16:creationId xmlns:a16="http://schemas.microsoft.com/office/drawing/2014/main" id="{96E3F541-3EE1-4E8E-977C-1EC97917AF68}"/>
              </a:ext>
            </a:extLst>
          </p:cNvPr>
          <p:cNvSpPr txBox="1"/>
          <p:nvPr/>
        </p:nvSpPr>
        <p:spPr>
          <a:xfrm>
            <a:off x="741048" y="3322635"/>
            <a:ext cx="2333962" cy="389245"/>
          </a:xfrm>
          <a:prstGeom prst="rect">
            <a:avLst/>
          </a:prstGeom>
          <a:noFill/>
        </p:spPr>
        <p:txBody>
          <a:bodyPr wrap="square" lIns="65824" tIns="32911" rIns="65824" bIns="32911" rtlCol="0">
            <a:spAutoFit/>
          </a:bodyPr>
          <a:lstStyle/>
          <a:p>
            <a:pPr algn="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……</a:t>
            </a:r>
          </a:p>
        </p:txBody>
      </p:sp>
      <p:grpSp>
        <p:nvGrpSpPr>
          <p:cNvPr id="70" name="Group 23">
            <a:extLst>
              <a:ext uri="{FF2B5EF4-FFF2-40B4-BE49-F238E27FC236}">
                <a16:creationId xmlns:a16="http://schemas.microsoft.com/office/drawing/2014/main" id="{AA31F0B8-C035-4873-B842-FA43CE294E3F}"/>
              </a:ext>
            </a:extLst>
          </p:cNvPr>
          <p:cNvGrpSpPr/>
          <p:nvPr/>
        </p:nvGrpSpPr>
        <p:grpSpPr>
          <a:xfrm>
            <a:off x="3532469" y="3266822"/>
            <a:ext cx="256978" cy="224003"/>
            <a:chOff x="7540014" y="4306907"/>
            <a:chExt cx="389342" cy="339426"/>
          </a:xfrm>
          <a:solidFill>
            <a:sysClr val="window" lastClr="FFFFFF"/>
          </a:solidFill>
        </p:grpSpPr>
        <p:sp>
          <p:nvSpPr>
            <p:cNvPr id="71" name="Freeform 110">
              <a:extLst>
                <a:ext uri="{FF2B5EF4-FFF2-40B4-BE49-F238E27FC236}">
                  <a16:creationId xmlns:a16="http://schemas.microsoft.com/office/drawing/2014/main" id="{A6E06C6A-BA9D-4555-B091-57E7BE14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9575" y="4409234"/>
              <a:ext cx="102328" cy="102328"/>
            </a:xfrm>
            <a:custGeom>
              <a:avLst/>
              <a:gdLst>
                <a:gd name="T0" fmla="*/ 0 w 41"/>
                <a:gd name="T1" fmla="*/ 39 h 41"/>
                <a:gd name="T2" fmla="*/ 3 w 41"/>
                <a:gd name="T3" fmla="*/ 41 h 41"/>
                <a:gd name="T4" fmla="*/ 41 w 41"/>
                <a:gd name="T5" fmla="*/ 3 h 41"/>
                <a:gd name="T6" fmla="*/ 39 w 41"/>
                <a:gd name="T7" fmla="*/ 0 h 41"/>
                <a:gd name="T8" fmla="*/ 0 w 41"/>
                <a:gd name="T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0" y="39"/>
                  </a:moveTo>
                  <a:lnTo>
                    <a:pt x="3" y="41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2" name="Freeform 111">
              <a:extLst>
                <a:ext uri="{FF2B5EF4-FFF2-40B4-BE49-F238E27FC236}">
                  <a16:creationId xmlns:a16="http://schemas.microsoft.com/office/drawing/2014/main" id="{37B6C216-A9BD-4D3C-8761-CC51FC807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7112" y="4381780"/>
              <a:ext cx="109814" cy="114806"/>
            </a:xfrm>
            <a:custGeom>
              <a:avLst/>
              <a:gdLst>
                <a:gd name="T0" fmla="*/ 37 w 44"/>
                <a:gd name="T1" fmla="*/ 0 h 46"/>
                <a:gd name="T2" fmla="*/ 0 w 44"/>
                <a:gd name="T3" fmla="*/ 39 h 46"/>
                <a:gd name="T4" fmla="*/ 6 w 44"/>
                <a:gd name="T5" fmla="*/ 46 h 46"/>
                <a:gd name="T6" fmla="*/ 44 w 44"/>
                <a:gd name="T7" fmla="*/ 8 h 46"/>
                <a:gd name="T8" fmla="*/ 37 w 4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6">
                  <a:moveTo>
                    <a:pt x="37" y="0"/>
                  </a:moveTo>
                  <a:lnTo>
                    <a:pt x="0" y="39"/>
                  </a:lnTo>
                  <a:lnTo>
                    <a:pt x="6" y="46"/>
                  </a:lnTo>
                  <a:lnTo>
                    <a:pt x="44" y="8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3" name="Freeform 112">
              <a:extLst>
                <a:ext uri="{FF2B5EF4-FFF2-40B4-BE49-F238E27FC236}">
                  <a16:creationId xmlns:a16="http://schemas.microsoft.com/office/drawing/2014/main" id="{D0CCD443-4B64-4285-8544-B4291B14D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7146" y="4366805"/>
              <a:ext cx="104823" cy="104823"/>
            </a:xfrm>
            <a:custGeom>
              <a:avLst/>
              <a:gdLst>
                <a:gd name="T0" fmla="*/ 0 w 42"/>
                <a:gd name="T1" fmla="*/ 38 h 42"/>
                <a:gd name="T2" fmla="*/ 4 w 42"/>
                <a:gd name="T3" fmla="*/ 42 h 42"/>
                <a:gd name="T4" fmla="*/ 42 w 42"/>
                <a:gd name="T5" fmla="*/ 4 h 42"/>
                <a:gd name="T6" fmla="*/ 38 w 42"/>
                <a:gd name="T7" fmla="*/ 0 h 42"/>
                <a:gd name="T8" fmla="*/ 0 w 42"/>
                <a:gd name="T9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0" y="38"/>
                  </a:moveTo>
                  <a:lnTo>
                    <a:pt x="4" y="42"/>
                  </a:lnTo>
                  <a:lnTo>
                    <a:pt x="42" y="4"/>
                  </a:lnTo>
                  <a:lnTo>
                    <a:pt x="38" y="0"/>
                  </a:lnTo>
                  <a:lnTo>
                    <a:pt x="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4" name="Freeform 113">
              <a:extLst>
                <a:ext uri="{FF2B5EF4-FFF2-40B4-BE49-F238E27FC236}">
                  <a16:creationId xmlns:a16="http://schemas.microsoft.com/office/drawing/2014/main" id="{4B849B1B-9897-4484-8B62-43A415D90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9693" y="4469133"/>
              <a:ext cx="69882" cy="69882"/>
            </a:xfrm>
            <a:custGeom>
              <a:avLst/>
              <a:gdLst>
                <a:gd name="T0" fmla="*/ 28 w 28"/>
                <a:gd name="T1" fmla="*/ 20 h 28"/>
                <a:gd name="T2" fmla="*/ 8 w 28"/>
                <a:gd name="T3" fmla="*/ 0 h 28"/>
                <a:gd name="T4" fmla="*/ 0 w 28"/>
                <a:gd name="T5" fmla="*/ 20 h 28"/>
                <a:gd name="T6" fmla="*/ 9 w 28"/>
                <a:gd name="T7" fmla="*/ 28 h 28"/>
                <a:gd name="T8" fmla="*/ 28 w 28"/>
                <a:gd name="T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8" y="20"/>
                  </a:moveTo>
                  <a:lnTo>
                    <a:pt x="8" y="0"/>
                  </a:lnTo>
                  <a:lnTo>
                    <a:pt x="0" y="20"/>
                  </a:lnTo>
                  <a:lnTo>
                    <a:pt x="9" y="28"/>
                  </a:lnTo>
                  <a:lnTo>
                    <a:pt x="2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5" name="Freeform 114">
              <a:extLst>
                <a:ext uri="{FF2B5EF4-FFF2-40B4-BE49-F238E27FC236}">
                  <a16:creationId xmlns:a16="http://schemas.microsoft.com/office/drawing/2014/main" id="{513938B5-A760-4B17-946A-62C79ED9F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222" y="4526535"/>
              <a:ext cx="34941" cy="32446"/>
            </a:xfrm>
            <a:custGeom>
              <a:avLst/>
              <a:gdLst>
                <a:gd name="T0" fmla="*/ 0 w 14"/>
                <a:gd name="T1" fmla="*/ 13 h 13"/>
                <a:gd name="T2" fmla="*/ 14 w 14"/>
                <a:gd name="T3" fmla="*/ 6 h 13"/>
                <a:gd name="T4" fmla="*/ 6 w 14"/>
                <a:gd name="T5" fmla="*/ 0 h 13"/>
                <a:gd name="T6" fmla="*/ 0 w 1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0" y="13"/>
                  </a:moveTo>
                  <a:lnTo>
                    <a:pt x="14" y="6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6" name="Freeform 115">
              <a:extLst>
                <a:ext uri="{FF2B5EF4-FFF2-40B4-BE49-F238E27FC236}">
                  <a16:creationId xmlns:a16="http://schemas.microsoft.com/office/drawing/2014/main" id="{B49293EC-37D9-432C-9278-DAE5206A6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474" y="4341848"/>
              <a:ext cx="69882" cy="69882"/>
            </a:xfrm>
            <a:custGeom>
              <a:avLst/>
              <a:gdLst>
                <a:gd name="T0" fmla="*/ 7 w 28"/>
                <a:gd name="T1" fmla="*/ 0 h 28"/>
                <a:gd name="T2" fmla="*/ 0 w 28"/>
                <a:gd name="T3" fmla="*/ 8 h 28"/>
                <a:gd name="T4" fmla="*/ 20 w 28"/>
                <a:gd name="T5" fmla="*/ 28 h 28"/>
                <a:gd name="T6" fmla="*/ 28 w 28"/>
                <a:gd name="T7" fmla="*/ 20 h 28"/>
                <a:gd name="T8" fmla="*/ 7 w 28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7" y="0"/>
                  </a:moveTo>
                  <a:lnTo>
                    <a:pt x="0" y="8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7" name="Freeform 116">
              <a:extLst>
                <a:ext uri="{FF2B5EF4-FFF2-40B4-BE49-F238E27FC236}">
                  <a16:creationId xmlns:a16="http://schemas.microsoft.com/office/drawing/2014/main" id="{1DFDD7BD-BF2F-457C-9C9F-380BDC7BC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014" y="4306907"/>
              <a:ext cx="279527" cy="339426"/>
            </a:xfrm>
            <a:custGeom>
              <a:avLst/>
              <a:gdLst>
                <a:gd name="T0" fmla="*/ 104 w 112"/>
                <a:gd name="T1" fmla="*/ 101 h 136"/>
                <a:gd name="T2" fmla="*/ 83 w 112"/>
                <a:gd name="T3" fmla="*/ 101 h 136"/>
                <a:gd name="T4" fmla="*/ 83 w 112"/>
                <a:gd name="T5" fmla="*/ 129 h 136"/>
                <a:gd name="T6" fmla="*/ 7 w 112"/>
                <a:gd name="T7" fmla="*/ 129 h 136"/>
                <a:gd name="T8" fmla="*/ 7 w 112"/>
                <a:gd name="T9" fmla="*/ 32 h 136"/>
                <a:gd name="T10" fmla="*/ 104 w 112"/>
                <a:gd name="T11" fmla="*/ 32 h 136"/>
                <a:gd name="T12" fmla="*/ 104 w 112"/>
                <a:gd name="T13" fmla="*/ 40 h 136"/>
                <a:gd name="T14" fmla="*/ 112 w 112"/>
                <a:gd name="T15" fmla="*/ 32 h 136"/>
                <a:gd name="T16" fmla="*/ 112 w 112"/>
                <a:gd name="T17" fmla="*/ 6 h 136"/>
                <a:gd name="T18" fmla="*/ 97 w 112"/>
                <a:gd name="T19" fmla="*/ 6 h 136"/>
                <a:gd name="T20" fmla="*/ 97 w 112"/>
                <a:gd name="T21" fmla="*/ 20 h 136"/>
                <a:gd name="T22" fmla="*/ 95 w 112"/>
                <a:gd name="T23" fmla="*/ 20 h 136"/>
                <a:gd name="T24" fmla="*/ 95 w 112"/>
                <a:gd name="T25" fmla="*/ 0 h 136"/>
                <a:gd name="T26" fmla="*/ 89 w 112"/>
                <a:gd name="T27" fmla="*/ 0 h 136"/>
                <a:gd name="T28" fmla="*/ 89 w 112"/>
                <a:gd name="T29" fmla="*/ 20 h 136"/>
                <a:gd name="T30" fmla="*/ 87 w 112"/>
                <a:gd name="T31" fmla="*/ 20 h 136"/>
                <a:gd name="T32" fmla="*/ 87 w 112"/>
                <a:gd name="T33" fmla="*/ 6 h 136"/>
                <a:gd name="T34" fmla="*/ 79 w 112"/>
                <a:gd name="T35" fmla="*/ 6 h 136"/>
                <a:gd name="T36" fmla="*/ 79 w 112"/>
                <a:gd name="T37" fmla="*/ 20 h 136"/>
                <a:gd name="T38" fmla="*/ 76 w 112"/>
                <a:gd name="T39" fmla="*/ 20 h 136"/>
                <a:gd name="T40" fmla="*/ 76 w 112"/>
                <a:gd name="T41" fmla="*/ 0 h 136"/>
                <a:gd name="T42" fmla="*/ 72 w 112"/>
                <a:gd name="T43" fmla="*/ 0 h 136"/>
                <a:gd name="T44" fmla="*/ 72 w 112"/>
                <a:gd name="T45" fmla="*/ 20 h 136"/>
                <a:gd name="T46" fmla="*/ 68 w 112"/>
                <a:gd name="T47" fmla="*/ 20 h 136"/>
                <a:gd name="T48" fmla="*/ 68 w 112"/>
                <a:gd name="T49" fmla="*/ 6 h 136"/>
                <a:gd name="T50" fmla="*/ 60 w 112"/>
                <a:gd name="T51" fmla="*/ 6 h 136"/>
                <a:gd name="T52" fmla="*/ 60 w 112"/>
                <a:gd name="T53" fmla="*/ 20 h 136"/>
                <a:gd name="T54" fmla="*/ 57 w 112"/>
                <a:gd name="T55" fmla="*/ 20 h 136"/>
                <a:gd name="T56" fmla="*/ 57 w 112"/>
                <a:gd name="T57" fmla="*/ 0 h 136"/>
                <a:gd name="T58" fmla="*/ 53 w 112"/>
                <a:gd name="T59" fmla="*/ 0 h 136"/>
                <a:gd name="T60" fmla="*/ 53 w 112"/>
                <a:gd name="T61" fmla="*/ 20 h 136"/>
                <a:gd name="T62" fmla="*/ 51 w 112"/>
                <a:gd name="T63" fmla="*/ 20 h 136"/>
                <a:gd name="T64" fmla="*/ 51 w 112"/>
                <a:gd name="T65" fmla="*/ 6 h 136"/>
                <a:gd name="T66" fmla="*/ 43 w 112"/>
                <a:gd name="T67" fmla="*/ 6 h 136"/>
                <a:gd name="T68" fmla="*/ 43 w 112"/>
                <a:gd name="T69" fmla="*/ 20 h 136"/>
                <a:gd name="T70" fmla="*/ 40 w 112"/>
                <a:gd name="T71" fmla="*/ 20 h 136"/>
                <a:gd name="T72" fmla="*/ 40 w 112"/>
                <a:gd name="T73" fmla="*/ 0 h 136"/>
                <a:gd name="T74" fmla="*/ 35 w 112"/>
                <a:gd name="T75" fmla="*/ 0 h 136"/>
                <a:gd name="T76" fmla="*/ 35 w 112"/>
                <a:gd name="T77" fmla="*/ 20 h 136"/>
                <a:gd name="T78" fmla="*/ 32 w 112"/>
                <a:gd name="T79" fmla="*/ 20 h 136"/>
                <a:gd name="T80" fmla="*/ 32 w 112"/>
                <a:gd name="T81" fmla="*/ 6 h 136"/>
                <a:gd name="T82" fmla="*/ 25 w 112"/>
                <a:gd name="T83" fmla="*/ 6 h 136"/>
                <a:gd name="T84" fmla="*/ 25 w 112"/>
                <a:gd name="T85" fmla="*/ 20 h 136"/>
                <a:gd name="T86" fmla="*/ 23 w 112"/>
                <a:gd name="T87" fmla="*/ 20 h 136"/>
                <a:gd name="T88" fmla="*/ 23 w 112"/>
                <a:gd name="T89" fmla="*/ 0 h 136"/>
                <a:gd name="T90" fmla="*/ 17 w 112"/>
                <a:gd name="T91" fmla="*/ 0 h 136"/>
                <a:gd name="T92" fmla="*/ 17 w 112"/>
                <a:gd name="T93" fmla="*/ 20 h 136"/>
                <a:gd name="T94" fmla="*/ 15 w 112"/>
                <a:gd name="T95" fmla="*/ 20 h 136"/>
                <a:gd name="T96" fmla="*/ 15 w 112"/>
                <a:gd name="T97" fmla="*/ 6 h 136"/>
                <a:gd name="T98" fmla="*/ 0 w 112"/>
                <a:gd name="T99" fmla="*/ 6 h 136"/>
                <a:gd name="T100" fmla="*/ 0 w 112"/>
                <a:gd name="T101" fmla="*/ 24 h 136"/>
                <a:gd name="T102" fmla="*/ 0 w 112"/>
                <a:gd name="T103" fmla="*/ 28 h 136"/>
                <a:gd name="T104" fmla="*/ 0 w 112"/>
                <a:gd name="T105" fmla="*/ 136 h 136"/>
                <a:gd name="T106" fmla="*/ 89 w 112"/>
                <a:gd name="T107" fmla="*/ 136 h 136"/>
                <a:gd name="T108" fmla="*/ 112 w 112"/>
                <a:gd name="T109" fmla="*/ 110 h 136"/>
                <a:gd name="T110" fmla="*/ 112 w 112"/>
                <a:gd name="T111" fmla="*/ 84 h 136"/>
                <a:gd name="T112" fmla="*/ 104 w 112"/>
                <a:gd name="T113" fmla="*/ 92 h 136"/>
                <a:gd name="T114" fmla="*/ 104 w 112"/>
                <a:gd name="T115" fmla="*/ 10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36">
                  <a:moveTo>
                    <a:pt x="104" y="101"/>
                  </a:moveTo>
                  <a:lnTo>
                    <a:pt x="83" y="101"/>
                  </a:lnTo>
                  <a:lnTo>
                    <a:pt x="83" y="129"/>
                  </a:lnTo>
                  <a:lnTo>
                    <a:pt x="7" y="129"/>
                  </a:lnTo>
                  <a:lnTo>
                    <a:pt x="7" y="32"/>
                  </a:lnTo>
                  <a:lnTo>
                    <a:pt x="104" y="32"/>
                  </a:lnTo>
                  <a:lnTo>
                    <a:pt x="104" y="40"/>
                  </a:lnTo>
                  <a:lnTo>
                    <a:pt x="112" y="32"/>
                  </a:lnTo>
                  <a:lnTo>
                    <a:pt x="112" y="6"/>
                  </a:lnTo>
                  <a:lnTo>
                    <a:pt x="97" y="6"/>
                  </a:lnTo>
                  <a:lnTo>
                    <a:pt x="97" y="20"/>
                  </a:lnTo>
                  <a:lnTo>
                    <a:pt x="95" y="20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87" y="6"/>
                  </a:lnTo>
                  <a:lnTo>
                    <a:pt x="79" y="6"/>
                  </a:lnTo>
                  <a:lnTo>
                    <a:pt x="79" y="20"/>
                  </a:lnTo>
                  <a:lnTo>
                    <a:pt x="76" y="2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72" y="20"/>
                  </a:lnTo>
                  <a:lnTo>
                    <a:pt x="68" y="20"/>
                  </a:lnTo>
                  <a:lnTo>
                    <a:pt x="68" y="6"/>
                  </a:lnTo>
                  <a:lnTo>
                    <a:pt x="60" y="6"/>
                  </a:lnTo>
                  <a:lnTo>
                    <a:pt x="60" y="20"/>
                  </a:lnTo>
                  <a:lnTo>
                    <a:pt x="57" y="20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53" y="20"/>
                  </a:lnTo>
                  <a:lnTo>
                    <a:pt x="51" y="20"/>
                  </a:lnTo>
                  <a:lnTo>
                    <a:pt x="51" y="6"/>
                  </a:lnTo>
                  <a:lnTo>
                    <a:pt x="43" y="6"/>
                  </a:lnTo>
                  <a:lnTo>
                    <a:pt x="43" y="20"/>
                  </a:lnTo>
                  <a:lnTo>
                    <a:pt x="40" y="2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5" y="20"/>
                  </a:lnTo>
                  <a:lnTo>
                    <a:pt x="32" y="20"/>
                  </a:lnTo>
                  <a:lnTo>
                    <a:pt x="32" y="6"/>
                  </a:lnTo>
                  <a:lnTo>
                    <a:pt x="25" y="6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5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136"/>
                  </a:lnTo>
                  <a:lnTo>
                    <a:pt x="89" y="136"/>
                  </a:lnTo>
                  <a:lnTo>
                    <a:pt x="112" y="110"/>
                  </a:lnTo>
                  <a:lnTo>
                    <a:pt x="112" y="84"/>
                  </a:lnTo>
                  <a:lnTo>
                    <a:pt x="104" y="92"/>
                  </a:lnTo>
                  <a:lnTo>
                    <a:pt x="104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8" name="Rectangle 117">
              <a:extLst>
                <a:ext uri="{FF2B5EF4-FFF2-40B4-BE49-F238E27FC236}">
                  <a16:creationId xmlns:a16="http://schemas.microsoft.com/office/drawing/2014/main" id="{A96EA08F-08AF-4E14-B06A-ABF67B249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9930" y="4421713"/>
              <a:ext cx="109814" cy="1747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9" name="Rectangle 118">
              <a:extLst>
                <a:ext uri="{FF2B5EF4-FFF2-40B4-BE49-F238E27FC236}">
                  <a16:creationId xmlns:a16="http://schemas.microsoft.com/office/drawing/2014/main" id="{1E6DB1FD-3C9D-4DB0-8E59-5BBA6A01F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9930" y="4461645"/>
              <a:ext cx="109814" cy="1747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0" name="Rectangle 119">
              <a:extLst>
                <a:ext uri="{FF2B5EF4-FFF2-40B4-BE49-F238E27FC236}">
                  <a16:creationId xmlns:a16="http://schemas.microsoft.com/office/drawing/2014/main" id="{B398AF73-747F-4235-8460-660790A56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9930" y="4506569"/>
              <a:ext cx="109814" cy="14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1" name="Rectangle 120">
              <a:extLst>
                <a:ext uri="{FF2B5EF4-FFF2-40B4-BE49-F238E27FC236}">
                  <a16:creationId xmlns:a16="http://schemas.microsoft.com/office/drawing/2014/main" id="{0119CD46-3A78-47EF-8FC4-16331EAFC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9930" y="4548998"/>
              <a:ext cx="109814" cy="1747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2" name="矩形 3">
            <a:extLst>
              <a:ext uri="{FF2B5EF4-FFF2-40B4-BE49-F238E27FC236}">
                <a16:creationId xmlns:a16="http://schemas.microsoft.com/office/drawing/2014/main" id="{4D38EA2D-B3DB-4B56-A140-DAF1DBE90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1694" y="3843421"/>
            <a:ext cx="1084275" cy="300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wrap="none" lIns="68582" tIns="34292" rIns="68582" bIns="34292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500" dirty="0">
                <a:solidFill>
                  <a:srgbClr val="C00000"/>
                </a:solidFill>
                <a:cs typeface="+mn-ea"/>
                <a:sym typeface="+mn-lt"/>
              </a:rPr>
              <a:t>标题文本六</a:t>
            </a:r>
          </a:p>
        </p:txBody>
      </p:sp>
      <p:sp>
        <p:nvSpPr>
          <p:cNvPr id="83" name="文本框 13">
            <a:extLst>
              <a:ext uri="{FF2B5EF4-FFF2-40B4-BE49-F238E27FC236}">
                <a16:creationId xmlns:a16="http://schemas.microsoft.com/office/drawing/2014/main" id="{BABC6E7A-6EF4-427E-A591-09D0D0EE244E}"/>
              </a:ext>
            </a:extLst>
          </p:cNvPr>
          <p:cNvSpPr txBox="1"/>
          <p:nvPr/>
        </p:nvSpPr>
        <p:spPr>
          <a:xfrm>
            <a:off x="4875985" y="4103526"/>
            <a:ext cx="2438717" cy="389245"/>
          </a:xfrm>
          <a:prstGeom prst="rect">
            <a:avLst/>
          </a:prstGeom>
          <a:noFill/>
        </p:spPr>
        <p:txBody>
          <a:bodyPr wrap="square" lIns="65824" tIns="32911" rIns="65824" bIns="32911" rtlCol="0">
            <a:spAutoFit/>
          </a:bodyPr>
          <a:lstStyle/>
          <a:p>
            <a:pPr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solidFill>
                  <a:prstClr val="black">
                    <a:lumMod val="65000"/>
                    <a:lumOff val="35000"/>
                  </a:prstClr>
                </a:solidFill>
                <a:cs typeface="+mn-ea"/>
                <a:sym typeface="+mn-lt"/>
              </a:rPr>
              <a:t>……</a:t>
            </a:r>
          </a:p>
        </p:txBody>
      </p:sp>
      <p:grpSp>
        <p:nvGrpSpPr>
          <p:cNvPr id="84" name="Group 9">
            <a:extLst>
              <a:ext uri="{FF2B5EF4-FFF2-40B4-BE49-F238E27FC236}">
                <a16:creationId xmlns:a16="http://schemas.microsoft.com/office/drawing/2014/main" id="{F507093C-8BD0-42EF-8556-EA5B101101FD}"/>
              </a:ext>
            </a:extLst>
          </p:cNvPr>
          <p:cNvGrpSpPr/>
          <p:nvPr/>
        </p:nvGrpSpPr>
        <p:grpSpPr>
          <a:xfrm>
            <a:off x="4248849" y="4112099"/>
            <a:ext cx="288646" cy="214010"/>
            <a:chOff x="4572000" y="3414713"/>
            <a:chExt cx="374651" cy="277813"/>
          </a:xfrm>
          <a:solidFill>
            <a:sysClr val="window" lastClr="FFFFFF"/>
          </a:solidFill>
        </p:grpSpPr>
        <p:sp>
          <p:nvSpPr>
            <p:cNvPr id="85" name="Freeform 17">
              <a:extLst>
                <a:ext uri="{FF2B5EF4-FFF2-40B4-BE49-F238E27FC236}">
                  <a16:creationId xmlns:a16="http://schemas.microsoft.com/office/drawing/2014/main" id="{AFA992F6-A12E-4846-915D-BDA9684AD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288" y="3481388"/>
              <a:ext cx="233363" cy="211138"/>
            </a:xfrm>
            <a:custGeom>
              <a:avLst/>
              <a:gdLst>
                <a:gd name="T0" fmla="*/ 89 w 89"/>
                <a:gd name="T1" fmla="*/ 33 h 81"/>
                <a:gd name="T2" fmla="*/ 43 w 89"/>
                <a:gd name="T3" fmla="*/ 0 h 81"/>
                <a:gd name="T4" fmla="*/ 40 w 89"/>
                <a:gd name="T5" fmla="*/ 1 h 81"/>
                <a:gd name="T6" fmla="*/ 43 w 89"/>
                <a:gd name="T7" fmla="*/ 11 h 81"/>
                <a:gd name="T8" fmla="*/ 0 w 89"/>
                <a:gd name="T9" fmla="*/ 44 h 81"/>
                <a:gd name="T10" fmla="*/ 0 w 89"/>
                <a:gd name="T11" fmla="*/ 44 h 81"/>
                <a:gd name="T12" fmla="*/ 40 w 89"/>
                <a:gd name="T13" fmla="*/ 65 h 81"/>
                <a:gd name="T14" fmla="*/ 74 w 89"/>
                <a:gd name="T15" fmla="*/ 81 h 81"/>
                <a:gd name="T16" fmla="*/ 64 w 89"/>
                <a:gd name="T17" fmla="*/ 62 h 81"/>
                <a:gd name="T18" fmla="*/ 89 w 89"/>
                <a:gd name="T19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81">
                  <a:moveTo>
                    <a:pt x="89" y="33"/>
                  </a:moveTo>
                  <a:cubicBezTo>
                    <a:pt x="89" y="15"/>
                    <a:pt x="68" y="0"/>
                    <a:pt x="43" y="0"/>
                  </a:cubicBezTo>
                  <a:cubicBezTo>
                    <a:pt x="42" y="0"/>
                    <a:pt x="41" y="1"/>
                    <a:pt x="40" y="1"/>
                  </a:cubicBezTo>
                  <a:cubicBezTo>
                    <a:pt x="42" y="4"/>
                    <a:pt x="43" y="8"/>
                    <a:pt x="43" y="11"/>
                  </a:cubicBezTo>
                  <a:cubicBezTo>
                    <a:pt x="43" y="29"/>
                    <a:pt x="24" y="43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" y="56"/>
                    <a:pt x="21" y="64"/>
                    <a:pt x="40" y="65"/>
                  </a:cubicBezTo>
                  <a:cubicBezTo>
                    <a:pt x="53" y="75"/>
                    <a:pt x="74" y="81"/>
                    <a:pt x="74" y="81"/>
                  </a:cubicBezTo>
                  <a:cubicBezTo>
                    <a:pt x="64" y="72"/>
                    <a:pt x="63" y="65"/>
                    <a:pt x="64" y="62"/>
                  </a:cubicBezTo>
                  <a:cubicBezTo>
                    <a:pt x="79" y="56"/>
                    <a:pt x="89" y="46"/>
                    <a:pt x="8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6" name="Freeform 18">
              <a:extLst>
                <a:ext uri="{FF2B5EF4-FFF2-40B4-BE49-F238E27FC236}">
                  <a16:creationId xmlns:a16="http://schemas.microsoft.com/office/drawing/2014/main" id="{B8499E0B-A914-45D7-9141-C72F19F36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000" y="3414713"/>
              <a:ext cx="241300" cy="209550"/>
            </a:xfrm>
            <a:custGeom>
              <a:avLst/>
              <a:gdLst>
                <a:gd name="T0" fmla="*/ 89 w 92"/>
                <a:gd name="T1" fmla="*/ 21 h 80"/>
                <a:gd name="T2" fmla="*/ 46 w 92"/>
                <a:gd name="T3" fmla="*/ 0 h 80"/>
                <a:gd name="T4" fmla="*/ 0 w 92"/>
                <a:gd name="T5" fmla="*/ 32 h 80"/>
                <a:gd name="T6" fmla="*/ 25 w 92"/>
                <a:gd name="T7" fmla="*/ 61 h 80"/>
                <a:gd name="T8" fmla="*/ 14 w 92"/>
                <a:gd name="T9" fmla="*/ 80 h 80"/>
                <a:gd name="T10" fmla="*/ 48 w 92"/>
                <a:gd name="T11" fmla="*/ 65 h 80"/>
                <a:gd name="T12" fmla="*/ 49 w 92"/>
                <a:gd name="T13" fmla="*/ 64 h 80"/>
                <a:gd name="T14" fmla="*/ 92 w 92"/>
                <a:gd name="T15" fmla="*/ 32 h 80"/>
                <a:gd name="T16" fmla="*/ 89 w 92"/>
                <a:gd name="T17" fmla="*/ 2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0">
                  <a:moveTo>
                    <a:pt x="89" y="21"/>
                  </a:moveTo>
                  <a:cubicBezTo>
                    <a:pt x="83" y="9"/>
                    <a:pt x="66" y="0"/>
                    <a:pt x="46" y="0"/>
                  </a:cubicBezTo>
                  <a:cubicBezTo>
                    <a:pt x="20" y="0"/>
                    <a:pt x="0" y="14"/>
                    <a:pt x="0" y="32"/>
                  </a:cubicBezTo>
                  <a:cubicBezTo>
                    <a:pt x="0" y="45"/>
                    <a:pt x="10" y="56"/>
                    <a:pt x="25" y="61"/>
                  </a:cubicBezTo>
                  <a:cubicBezTo>
                    <a:pt x="26" y="65"/>
                    <a:pt x="25" y="71"/>
                    <a:pt x="14" y="80"/>
                  </a:cubicBezTo>
                  <a:cubicBezTo>
                    <a:pt x="14" y="80"/>
                    <a:pt x="36" y="75"/>
                    <a:pt x="48" y="65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73" y="63"/>
                    <a:pt x="92" y="49"/>
                    <a:pt x="92" y="32"/>
                  </a:cubicBezTo>
                  <a:cubicBezTo>
                    <a:pt x="92" y="28"/>
                    <a:pt x="91" y="25"/>
                    <a:pt x="8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6213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sp>
        <p:nvSpPr>
          <p:cNvPr id="6" name="Freeform 47">
            <a:extLst>
              <a:ext uri="{FF2B5EF4-FFF2-40B4-BE49-F238E27FC236}">
                <a16:creationId xmlns:a16="http://schemas.microsoft.com/office/drawing/2014/main" id="{A7C73529-C736-47A9-813E-61B3175A04B8}"/>
              </a:ext>
            </a:extLst>
          </p:cNvPr>
          <p:cNvSpPr>
            <a:spLocks noEditPoints="1" noChangeArrowheads="1"/>
          </p:cNvSpPr>
          <p:nvPr/>
        </p:nvSpPr>
        <p:spPr bwMode="auto">
          <a:xfrm>
            <a:off x="844174" y="1666306"/>
            <a:ext cx="5342487" cy="1810888"/>
          </a:xfrm>
          <a:custGeom>
            <a:avLst/>
            <a:gdLst>
              <a:gd name="T0" fmla="*/ 2147483647 w 3426"/>
              <a:gd name="T1" fmla="*/ 2147483647 h 1232"/>
              <a:gd name="T2" fmla="*/ 2147483647 w 3426"/>
              <a:gd name="T3" fmla="*/ 2147483647 h 1232"/>
              <a:gd name="T4" fmla="*/ 2147483647 w 3426"/>
              <a:gd name="T5" fmla="*/ 2147483647 h 1232"/>
              <a:gd name="T6" fmla="*/ 2147483647 w 3426"/>
              <a:gd name="T7" fmla="*/ 2147483647 h 1232"/>
              <a:gd name="T8" fmla="*/ 2147483647 w 3426"/>
              <a:gd name="T9" fmla="*/ 2147483647 h 1232"/>
              <a:gd name="T10" fmla="*/ 2147483647 w 3426"/>
              <a:gd name="T11" fmla="*/ 2147483647 h 1232"/>
              <a:gd name="T12" fmla="*/ 2147483647 w 3426"/>
              <a:gd name="T13" fmla="*/ 2147483647 h 1232"/>
              <a:gd name="T14" fmla="*/ 2147483647 w 3426"/>
              <a:gd name="T15" fmla="*/ 2147483647 h 1232"/>
              <a:gd name="T16" fmla="*/ 2147483647 w 3426"/>
              <a:gd name="T17" fmla="*/ 2147483647 h 1232"/>
              <a:gd name="T18" fmla="*/ 2147483647 w 3426"/>
              <a:gd name="T19" fmla="*/ 2147483647 h 1232"/>
              <a:gd name="T20" fmla="*/ 2147483647 w 3426"/>
              <a:gd name="T21" fmla="*/ 2147483647 h 1232"/>
              <a:gd name="T22" fmla="*/ 2147483647 w 3426"/>
              <a:gd name="T23" fmla="*/ 2147483647 h 1232"/>
              <a:gd name="T24" fmla="*/ 2147483647 w 3426"/>
              <a:gd name="T25" fmla="*/ 2147483647 h 1232"/>
              <a:gd name="T26" fmla="*/ 2147483647 w 3426"/>
              <a:gd name="T27" fmla="*/ 2147483647 h 1232"/>
              <a:gd name="T28" fmla="*/ 2147483647 w 3426"/>
              <a:gd name="T29" fmla="*/ 2147483647 h 1232"/>
              <a:gd name="T30" fmla="*/ 2147483647 w 3426"/>
              <a:gd name="T31" fmla="*/ 2147483647 h 1232"/>
              <a:gd name="T32" fmla="*/ 2147483647 w 3426"/>
              <a:gd name="T33" fmla="*/ 2147483647 h 1232"/>
              <a:gd name="T34" fmla="*/ 2147483647 w 3426"/>
              <a:gd name="T35" fmla="*/ 2147483647 h 1232"/>
              <a:gd name="T36" fmla="*/ 2147483647 w 3426"/>
              <a:gd name="T37" fmla="*/ 2147483647 h 1232"/>
              <a:gd name="T38" fmla="*/ 2147483647 w 3426"/>
              <a:gd name="T39" fmla="*/ 2147483647 h 1232"/>
              <a:gd name="T40" fmla="*/ 2147483647 w 3426"/>
              <a:gd name="T41" fmla="*/ 2147483647 h 1232"/>
              <a:gd name="T42" fmla="*/ 2147483647 w 3426"/>
              <a:gd name="T43" fmla="*/ 2147483647 h 1232"/>
              <a:gd name="T44" fmla="*/ 2147483647 w 3426"/>
              <a:gd name="T45" fmla="*/ 2147483647 h 1232"/>
              <a:gd name="T46" fmla="*/ 0 w 3426"/>
              <a:gd name="T47" fmla="*/ 2147483647 h 1232"/>
              <a:gd name="T48" fmla="*/ 2147483647 w 3426"/>
              <a:gd name="T49" fmla="*/ 2147483647 h 1232"/>
              <a:gd name="T50" fmla="*/ 2147483647 w 3426"/>
              <a:gd name="T51" fmla="*/ 2147483647 h 1232"/>
              <a:gd name="T52" fmla="*/ 2147483647 w 3426"/>
              <a:gd name="T53" fmla="*/ 2147483647 h 1232"/>
              <a:gd name="T54" fmla="*/ 2147483647 w 3426"/>
              <a:gd name="T55" fmla="*/ 2147483647 h 1232"/>
              <a:gd name="T56" fmla="*/ 2147483647 w 3426"/>
              <a:gd name="T57" fmla="*/ 2147483647 h 1232"/>
              <a:gd name="T58" fmla="*/ 2147483647 w 3426"/>
              <a:gd name="T59" fmla="*/ 2147483647 h 1232"/>
              <a:gd name="T60" fmla="*/ 2147483647 w 3426"/>
              <a:gd name="T61" fmla="*/ 2147483647 h 1232"/>
              <a:gd name="T62" fmla="*/ 2147483647 w 3426"/>
              <a:gd name="T63" fmla="*/ 2147483647 h 1232"/>
              <a:gd name="T64" fmla="*/ 2147483647 w 3426"/>
              <a:gd name="T65" fmla="*/ 2147483647 h 1232"/>
              <a:gd name="T66" fmla="*/ 2147483647 w 3426"/>
              <a:gd name="T67" fmla="*/ 2147483647 h 1232"/>
              <a:gd name="T68" fmla="*/ 2147483647 w 3426"/>
              <a:gd name="T69" fmla="*/ 2147483647 h 1232"/>
              <a:gd name="T70" fmla="*/ 2147483647 w 3426"/>
              <a:gd name="T71" fmla="*/ 2147483647 h 1232"/>
              <a:gd name="T72" fmla="*/ 2147483647 w 3426"/>
              <a:gd name="T73" fmla="*/ 2147483647 h 1232"/>
              <a:gd name="T74" fmla="*/ 2147483647 w 3426"/>
              <a:gd name="T75" fmla="*/ 2147483647 h 1232"/>
              <a:gd name="T76" fmla="*/ 2147483647 w 3426"/>
              <a:gd name="T77" fmla="*/ 2147483647 h 1232"/>
              <a:gd name="T78" fmla="*/ 2147483647 w 3426"/>
              <a:gd name="T79" fmla="*/ 2147483647 h 1232"/>
              <a:gd name="T80" fmla="*/ 2147483647 w 3426"/>
              <a:gd name="T81" fmla="*/ 2147483647 h 1232"/>
              <a:gd name="T82" fmla="*/ 2147483647 w 3426"/>
              <a:gd name="T83" fmla="*/ 2147483647 h 1232"/>
              <a:gd name="T84" fmla="*/ 2147483647 w 3426"/>
              <a:gd name="T85" fmla="*/ 2147483647 h 1232"/>
              <a:gd name="T86" fmla="*/ 2147483647 w 3426"/>
              <a:gd name="T87" fmla="*/ 2147483647 h 1232"/>
              <a:gd name="T88" fmla="*/ 2147483647 w 3426"/>
              <a:gd name="T89" fmla="*/ 2147483647 h 1232"/>
              <a:gd name="T90" fmla="*/ 2147483647 w 3426"/>
              <a:gd name="T91" fmla="*/ 2147483647 h 1232"/>
              <a:gd name="T92" fmla="*/ 2147483647 w 3426"/>
              <a:gd name="T93" fmla="*/ 2147483647 h 1232"/>
              <a:gd name="T94" fmla="*/ 2147483647 w 3426"/>
              <a:gd name="T95" fmla="*/ 2147483647 h 1232"/>
              <a:gd name="T96" fmla="*/ 2147483647 w 3426"/>
              <a:gd name="T97" fmla="*/ 2147483647 h 1232"/>
              <a:gd name="T98" fmla="*/ 2147483647 w 3426"/>
              <a:gd name="T99" fmla="*/ 2147483647 h 1232"/>
              <a:gd name="T100" fmla="*/ 2147483647 w 3426"/>
              <a:gd name="T101" fmla="*/ 2147483647 h 1232"/>
              <a:gd name="T102" fmla="*/ 2147483647 w 3426"/>
              <a:gd name="T103" fmla="*/ 2147483647 h 1232"/>
              <a:gd name="T104" fmla="*/ 2147483647 w 3426"/>
              <a:gd name="T105" fmla="*/ 2147483647 h 1232"/>
              <a:gd name="T106" fmla="*/ 2147483647 w 3426"/>
              <a:gd name="T107" fmla="*/ 2147483647 h 123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426"/>
              <a:gd name="T163" fmla="*/ 0 h 1232"/>
              <a:gd name="T164" fmla="*/ 3426 w 3426"/>
              <a:gd name="T165" fmla="*/ 1232 h 123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426" h="1232">
                <a:moveTo>
                  <a:pt x="3426" y="540"/>
                </a:moveTo>
                <a:lnTo>
                  <a:pt x="3426" y="540"/>
                </a:lnTo>
                <a:lnTo>
                  <a:pt x="3400" y="506"/>
                </a:lnTo>
                <a:lnTo>
                  <a:pt x="3372" y="470"/>
                </a:lnTo>
                <a:lnTo>
                  <a:pt x="3342" y="436"/>
                </a:lnTo>
                <a:lnTo>
                  <a:pt x="3308" y="404"/>
                </a:lnTo>
                <a:lnTo>
                  <a:pt x="3270" y="372"/>
                </a:lnTo>
                <a:lnTo>
                  <a:pt x="3230" y="340"/>
                </a:lnTo>
                <a:lnTo>
                  <a:pt x="3188" y="312"/>
                </a:lnTo>
                <a:lnTo>
                  <a:pt x="3142" y="284"/>
                </a:lnTo>
                <a:lnTo>
                  <a:pt x="3094" y="258"/>
                </a:lnTo>
                <a:lnTo>
                  <a:pt x="3046" y="236"/>
                </a:lnTo>
                <a:lnTo>
                  <a:pt x="2994" y="216"/>
                </a:lnTo>
                <a:lnTo>
                  <a:pt x="2940" y="198"/>
                </a:lnTo>
                <a:lnTo>
                  <a:pt x="2884" y="182"/>
                </a:lnTo>
                <a:lnTo>
                  <a:pt x="2828" y="170"/>
                </a:lnTo>
                <a:lnTo>
                  <a:pt x="2770" y="162"/>
                </a:lnTo>
                <a:lnTo>
                  <a:pt x="2710" y="158"/>
                </a:lnTo>
                <a:lnTo>
                  <a:pt x="2646" y="156"/>
                </a:lnTo>
                <a:lnTo>
                  <a:pt x="2612" y="158"/>
                </a:lnTo>
                <a:lnTo>
                  <a:pt x="2580" y="162"/>
                </a:lnTo>
                <a:lnTo>
                  <a:pt x="2550" y="168"/>
                </a:lnTo>
                <a:lnTo>
                  <a:pt x="2536" y="172"/>
                </a:lnTo>
                <a:lnTo>
                  <a:pt x="2522" y="178"/>
                </a:lnTo>
                <a:lnTo>
                  <a:pt x="2510" y="186"/>
                </a:lnTo>
                <a:lnTo>
                  <a:pt x="2498" y="194"/>
                </a:lnTo>
                <a:lnTo>
                  <a:pt x="2488" y="202"/>
                </a:lnTo>
                <a:lnTo>
                  <a:pt x="2480" y="214"/>
                </a:lnTo>
                <a:lnTo>
                  <a:pt x="2516" y="298"/>
                </a:lnTo>
                <a:lnTo>
                  <a:pt x="2534" y="342"/>
                </a:lnTo>
                <a:lnTo>
                  <a:pt x="2548" y="386"/>
                </a:lnTo>
                <a:lnTo>
                  <a:pt x="2562" y="432"/>
                </a:lnTo>
                <a:lnTo>
                  <a:pt x="2576" y="480"/>
                </a:lnTo>
                <a:lnTo>
                  <a:pt x="2586" y="528"/>
                </a:lnTo>
                <a:lnTo>
                  <a:pt x="2592" y="580"/>
                </a:lnTo>
                <a:lnTo>
                  <a:pt x="2546" y="588"/>
                </a:lnTo>
                <a:lnTo>
                  <a:pt x="2496" y="598"/>
                </a:lnTo>
                <a:lnTo>
                  <a:pt x="2412" y="606"/>
                </a:lnTo>
                <a:lnTo>
                  <a:pt x="2358" y="608"/>
                </a:lnTo>
                <a:lnTo>
                  <a:pt x="2268" y="608"/>
                </a:lnTo>
                <a:lnTo>
                  <a:pt x="2270" y="578"/>
                </a:lnTo>
                <a:lnTo>
                  <a:pt x="2268" y="546"/>
                </a:lnTo>
                <a:lnTo>
                  <a:pt x="2266" y="512"/>
                </a:lnTo>
                <a:lnTo>
                  <a:pt x="2264" y="480"/>
                </a:lnTo>
                <a:lnTo>
                  <a:pt x="2258" y="446"/>
                </a:lnTo>
                <a:lnTo>
                  <a:pt x="2252" y="414"/>
                </a:lnTo>
                <a:lnTo>
                  <a:pt x="2244" y="380"/>
                </a:lnTo>
                <a:lnTo>
                  <a:pt x="2236" y="346"/>
                </a:lnTo>
                <a:lnTo>
                  <a:pt x="2224" y="312"/>
                </a:lnTo>
                <a:lnTo>
                  <a:pt x="2212" y="278"/>
                </a:lnTo>
                <a:lnTo>
                  <a:pt x="2196" y="244"/>
                </a:lnTo>
                <a:lnTo>
                  <a:pt x="2180" y="210"/>
                </a:lnTo>
                <a:lnTo>
                  <a:pt x="2160" y="176"/>
                </a:lnTo>
                <a:lnTo>
                  <a:pt x="2140" y="144"/>
                </a:lnTo>
                <a:lnTo>
                  <a:pt x="2116" y="110"/>
                </a:lnTo>
                <a:lnTo>
                  <a:pt x="2092" y="76"/>
                </a:lnTo>
                <a:lnTo>
                  <a:pt x="2106" y="114"/>
                </a:lnTo>
                <a:lnTo>
                  <a:pt x="2122" y="160"/>
                </a:lnTo>
                <a:lnTo>
                  <a:pt x="2140" y="222"/>
                </a:lnTo>
                <a:lnTo>
                  <a:pt x="2150" y="258"/>
                </a:lnTo>
                <a:lnTo>
                  <a:pt x="2158" y="298"/>
                </a:lnTo>
                <a:lnTo>
                  <a:pt x="2166" y="342"/>
                </a:lnTo>
                <a:lnTo>
                  <a:pt x="2174" y="390"/>
                </a:lnTo>
                <a:lnTo>
                  <a:pt x="2180" y="440"/>
                </a:lnTo>
                <a:lnTo>
                  <a:pt x="2186" y="494"/>
                </a:lnTo>
                <a:lnTo>
                  <a:pt x="2188" y="550"/>
                </a:lnTo>
                <a:lnTo>
                  <a:pt x="2190" y="608"/>
                </a:lnTo>
                <a:lnTo>
                  <a:pt x="1954" y="606"/>
                </a:lnTo>
                <a:lnTo>
                  <a:pt x="1680" y="600"/>
                </a:lnTo>
                <a:lnTo>
                  <a:pt x="1680" y="564"/>
                </a:lnTo>
                <a:lnTo>
                  <a:pt x="1680" y="528"/>
                </a:lnTo>
                <a:lnTo>
                  <a:pt x="1676" y="490"/>
                </a:lnTo>
                <a:lnTo>
                  <a:pt x="1672" y="454"/>
                </a:lnTo>
                <a:lnTo>
                  <a:pt x="1668" y="416"/>
                </a:lnTo>
                <a:lnTo>
                  <a:pt x="1660" y="380"/>
                </a:lnTo>
                <a:lnTo>
                  <a:pt x="1650" y="342"/>
                </a:lnTo>
                <a:lnTo>
                  <a:pt x="1640" y="304"/>
                </a:lnTo>
                <a:lnTo>
                  <a:pt x="1628" y="266"/>
                </a:lnTo>
                <a:lnTo>
                  <a:pt x="1612" y="228"/>
                </a:lnTo>
                <a:lnTo>
                  <a:pt x="1596" y="190"/>
                </a:lnTo>
                <a:lnTo>
                  <a:pt x="1576" y="152"/>
                </a:lnTo>
                <a:lnTo>
                  <a:pt x="1556" y="114"/>
                </a:lnTo>
                <a:lnTo>
                  <a:pt x="1532" y="76"/>
                </a:lnTo>
                <a:lnTo>
                  <a:pt x="1506" y="38"/>
                </a:lnTo>
                <a:lnTo>
                  <a:pt x="1478" y="0"/>
                </a:lnTo>
                <a:lnTo>
                  <a:pt x="1482" y="10"/>
                </a:lnTo>
                <a:lnTo>
                  <a:pt x="1494" y="42"/>
                </a:lnTo>
                <a:lnTo>
                  <a:pt x="1512" y="94"/>
                </a:lnTo>
                <a:lnTo>
                  <a:pt x="1532" y="162"/>
                </a:lnTo>
                <a:lnTo>
                  <a:pt x="1544" y="204"/>
                </a:lnTo>
                <a:lnTo>
                  <a:pt x="1554" y="250"/>
                </a:lnTo>
                <a:lnTo>
                  <a:pt x="1562" y="298"/>
                </a:lnTo>
                <a:lnTo>
                  <a:pt x="1572" y="352"/>
                </a:lnTo>
                <a:lnTo>
                  <a:pt x="1578" y="408"/>
                </a:lnTo>
                <a:lnTo>
                  <a:pt x="1584" y="468"/>
                </a:lnTo>
                <a:lnTo>
                  <a:pt x="1588" y="530"/>
                </a:lnTo>
                <a:lnTo>
                  <a:pt x="1588" y="596"/>
                </a:lnTo>
                <a:lnTo>
                  <a:pt x="964" y="580"/>
                </a:lnTo>
                <a:lnTo>
                  <a:pt x="962" y="518"/>
                </a:lnTo>
                <a:lnTo>
                  <a:pt x="958" y="488"/>
                </a:lnTo>
                <a:lnTo>
                  <a:pt x="954" y="456"/>
                </a:lnTo>
                <a:lnTo>
                  <a:pt x="950" y="426"/>
                </a:lnTo>
                <a:lnTo>
                  <a:pt x="942" y="394"/>
                </a:lnTo>
                <a:lnTo>
                  <a:pt x="934" y="362"/>
                </a:lnTo>
                <a:lnTo>
                  <a:pt x="924" y="330"/>
                </a:lnTo>
                <a:lnTo>
                  <a:pt x="914" y="298"/>
                </a:lnTo>
                <a:lnTo>
                  <a:pt x="900" y="266"/>
                </a:lnTo>
                <a:lnTo>
                  <a:pt x="886" y="234"/>
                </a:lnTo>
                <a:lnTo>
                  <a:pt x="870" y="202"/>
                </a:lnTo>
                <a:lnTo>
                  <a:pt x="852" y="172"/>
                </a:lnTo>
                <a:lnTo>
                  <a:pt x="832" y="140"/>
                </a:lnTo>
                <a:lnTo>
                  <a:pt x="810" y="108"/>
                </a:lnTo>
                <a:lnTo>
                  <a:pt x="786" y="76"/>
                </a:lnTo>
                <a:lnTo>
                  <a:pt x="800" y="112"/>
                </a:lnTo>
                <a:lnTo>
                  <a:pt x="816" y="154"/>
                </a:lnTo>
                <a:lnTo>
                  <a:pt x="832" y="212"/>
                </a:lnTo>
                <a:lnTo>
                  <a:pt x="850" y="284"/>
                </a:lnTo>
                <a:lnTo>
                  <a:pt x="858" y="326"/>
                </a:lnTo>
                <a:lnTo>
                  <a:pt x="866" y="370"/>
                </a:lnTo>
                <a:lnTo>
                  <a:pt x="872" y="418"/>
                </a:lnTo>
                <a:lnTo>
                  <a:pt x="878" y="468"/>
                </a:lnTo>
                <a:lnTo>
                  <a:pt x="882" y="522"/>
                </a:lnTo>
                <a:lnTo>
                  <a:pt x="884" y="576"/>
                </a:lnTo>
                <a:lnTo>
                  <a:pt x="762" y="572"/>
                </a:lnTo>
                <a:lnTo>
                  <a:pt x="728" y="568"/>
                </a:lnTo>
                <a:lnTo>
                  <a:pt x="696" y="562"/>
                </a:lnTo>
                <a:lnTo>
                  <a:pt x="666" y="554"/>
                </a:lnTo>
                <a:lnTo>
                  <a:pt x="640" y="542"/>
                </a:lnTo>
                <a:lnTo>
                  <a:pt x="612" y="530"/>
                </a:lnTo>
                <a:lnTo>
                  <a:pt x="588" y="516"/>
                </a:lnTo>
                <a:lnTo>
                  <a:pt x="566" y="500"/>
                </a:lnTo>
                <a:lnTo>
                  <a:pt x="544" y="484"/>
                </a:lnTo>
                <a:lnTo>
                  <a:pt x="524" y="466"/>
                </a:lnTo>
                <a:lnTo>
                  <a:pt x="504" y="446"/>
                </a:lnTo>
                <a:lnTo>
                  <a:pt x="466" y="406"/>
                </a:lnTo>
                <a:lnTo>
                  <a:pt x="432" y="364"/>
                </a:lnTo>
                <a:lnTo>
                  <a:pt x="398" y="320"/>
                </a:lnTo>
                <a:lnTo>
                  <a:pt x="362" y="278"/>
                </a:lnTo>
                <a:lnTo>
                  <a:pt x="326" y="236"/>
                </a:lnTo>
                <a:lnTo>
                  <a:pt x="306" y="216"/>
                </a:lnTo>
                <a:lnTo>
                  <a:pt x="286" y="198"/>
                </a:lnTo>
                <a:lnTo>
                  <a:pt x="266" y="180"/>
                </a:lnTo>
                <a:lnTo>
                  <a:pt x="242" y="164"/>
                </a:lnTo>
                <a:lnTo>
                  <a:pt x="220" y="148"/>
                </a:lnTo>
                <a:lnTo>
                  <a:pt x="194" y="134"/>
                </a:lnTo>
                <a:lnTo>
                  <a:pt x="166" y="122"/>
                </a:lnTo>
                <a:lnTo>
                  <a:pt x="138" y="114"/>
                </a:lnTo>
                <a:lnTo>
                  <a:pt x="106" y="106"/>
                </a:lnTo>
                <a:lnTo>
                  <a:pt x="74" y="100"/>
                </a:lnTo>
                <a:lnTo>
                  <a:pt x="38" y="96"/>
                </a:lnTo>
                <a:lnTo>
                  <a:pt x="0" y="96"/>
                </a:lnTo>
                <a:lnTo>
                  <a:pt x="52" y="146"/>
                </a:lnTo>
                <a:lnTo>
                  <a:pt x="78" y="172"/>
                </a:lnTo>
                <a:lnTo>
                  <a:pt x="102" y="200"/>
                </a:lnTo>
                <a:lnTo>
                  <a:pt x="126" y="230"/>
                </a:lnTo>
                <a:lnTo>
                  <a:pt x="150" y="262"/>
                </a:lnTo>
                <a:lnTo>
                  <a:pt x="172" y="294"/>
                </a:lnTo>
                <a:lnTo>
                  <a:pt x="192" y="328"/>
                </a:lnTo>
                <a:lnTo>
                  <a:pt x="210" y="362"/>
                </a:lnTo>
                <a:lnTo>
                  <a:pt x="226" y="400"/>
                </a:lnTo>
                <a:lnTo>
                  <a:pt x="240" y="438"/>
                </a:lnTo>
                <a:lnTo>
                  <a:pt x="250" y="478"/>
                </a:lnTo>
                <a:lnTo>
                  <a:pt x="258" y="520"/>
                </a:lnTo>
                <a:lnTo>
                  <a:pt x="264" y="562"/>
                </a:lnTo>
                <a:lnTo>
                  <a:pt x="264" y="608"/>
                </a:lnTo>
                <a:lnTo>
                  <a:pt x="262" y="654"/>
                </a:lnTo>
                <a:lnTo>
                  <a:pt x="258" y="694"/>
                </a:lnTo>
                <a:lnTo>
                  <a:pt x="252" y="732"/>
                </a:lnTo>
                <a:lnTo>
                  <a:pt x="244" y="770"/>
                </a:lnTo>
                <a:lnTo>
                  <a:pt x="236" y="806"/>
                </a:lnTo>
                <a:lnTo>
                  <a:pt x="216" y="880"/>
                </a:lnTo>
                <a:lnTo>
                  <a:pt x="192" y="952"/>
                </a:lnTo>
                <a:lnTo>
                  <a:pt x="166" y="1020"/>
                </a:lnTo>
                <a:lnTo>
                  <a:pt x="138" y="1086"/>
                </a:lnTo>
                <a:lnTo>
                  <a:pt x="86" y="1212"/>
                </a:lnTo>
                <a:lnTo>
                  <a:pt x="90" y="1208"/>
                </a:lnTo>
                <a:lnTo>
                  <a:pt x="92" y="1208"/>
                </a:lnTo>
                <a:lnTo>
                  <a:pt x="90" y="1212"/>
                </a:lnTo>
                <a:lnTo>
                  <a:pt x="82" y="1222"/>
                </a:lnTo>
                <a:lnTo>
                  <a:pt x="84" y="1222"/>
                </a:lnTo>
                <a:lnTo>
                  <a:pt x="94" y="1218"/>
                </a:lnTo>
                <a:lnTo>
                  <a:pt x="100" y="1218"/>
                </a:lnTo>
                <a:lnTo>
                  <a:pt x="102" y="1216"/>
                </a:lnTo>
                <a:lnTo>
                  <a:pt x="104" y="1214"/>
                </a:lnTo>
                <a:lnTo>
                  <a:pt x="108" y="1202"/>
                </a:lnTo>
                <a:lnTo>
                  <a:pt x="142" y="1184"/>
                </a:lnTo>
                <a:lnTo>
                  <a:pt x="176" y="1164"/>
                </a:lnTo>
                <a:lnTo>
                  <a:pt x="208" y="1144"/>
                </a:lnTo>
                <a:lnTo>
                  <a:pt x="238" y="1120"/>
                </a:lnTo>
                <a:lnTo>
                  <a:pt x="268" y="1098"/>
                </a:lnTo>
                <a:lnTo>
                  <a:pt x="296" y="1072"/>
                </a:lnTo>
                <a:lnTo>
                  <a:pt x="352" y="1018"/>
                </a:lnTo>
                <a:lnTo>
                  <a:pt x="374" y="994"/>
                </a:lnTo>
                <a:lnTo>
                  <a:pt x="394" y="970"/>
                </a:lnTo>
                <a:lnTo>
                  <a:pt x="434" y="918"/>
                </a:lnTo>
                <a:lnTo>
                  <a:pt x="470" y="866"/>
                </a:lnTo>
                <a:lnTo>
                  <a:pt x="506" y="814"/>
                </a:lnTo>
                <a:lnTo>
                  <a:pt x="526" y="790"/>
                </a:lnTo>
                <a:lnTo>
                  <a:pt x="546" y="766"/>
                </a:lnTo>
                <a:lnTo>
                  <a:pt x="568" y="746"/>
                </a:lnTo>
                <a:lnTo>
                  <a:pt x="590" y="726"/>
                </a:lnTo>
                <a:lnTo>
                  <a:pt x="614" y="710"/>
                </a:lnTo>
                <a:lnTo>
                  <a:pt x="642" y="694"/>
                </a:lnTo>
                <a:lnTo>
                  <a:pt x="670" y="684"/>
                </a:lnTo>
                <a:lnTo>
                  <a:pt x="702" y="676"/>
                </a:lnTo>
                <a:lnTo>
                  <a:pt x="882" y="678"/>
                </a:lnTo>
                <a:lnTo>
                  <a:pt x="878" y="732"/>
                </a:lnTo>
                <a:lnTo>
                  <a:pt x="872" y="788"/>
                </a:lnTo>
                <a:lnTo>
                  <a:pt x="866" y="846"/>
                </a:lnTo>
                <a:lnTo>
                  <a:pt x="854" y="906"/>
                </a:lnTo>
                <a:lnTo>
                  <a:pt x="842" y="966"/>
                </a:lnTo>
                <a:lnTo>
                  <a:pt x="826" y="1028"/>
                </a:lnTo>
                <a:lnTo>
                  <a:pt x="808" y="1092"/>
                </a:lnTo>
                <a:lnTo>
                  <a:pt x="786" y="1156"/>
                </a:lnTo>
                <a:lnTo>
                  <a:pt x="808" y="1120"/>
                </a:lnTo>
                <a:lnTo>
                  <a:pt x="832" y="1076"/>
                </a:lnTo>
                <a:lnTo>
                  <a:pt x="860" y="1020"/>
                </a:lnTo>
                <a:lnTo>
                  <a:pt x="876" y="986"/>
                </a:lnTo>
                <a:lnTo>
                  <a:pt x="890" y="950"/>
                </a:lnTo>
                <a:lnTo>
                  <a:pt x="904" y="910"/>
                </a:lnTo>
                <a:lnTo>
                  <a:pt x="918" y="868"/>
                </a:lnTo>
                <a:lnTo>
                  <a:pt x="932" y="824"/>
                </a:lnTo>
                <a:lnTo>
                  <a:pt x="942" y="778"/>
                </a:lnTo>
                <a:lnTo>
                  <a:pt x="952" y="730"/>
                </a:lnTo>
                <a:lnTo>
                  <a:pt x="958" y="680"/>
                </a:lnTo>
                <a:lnTo>
                  <a:pt x="1258" y="686"/>
                </a:lnTo>
                <a:lnTo>
                  <a:pt x="1582" y="696"/>
                </a:lnTo>
                <a:lnTo>
                  <a:pt x="1586" y="696"/>
                </a:lnTo>
                <a:lnTo>
                  <a:pt x="1582" y="758"/>
                </a:lnTo>
                <a:lnTo>
                  <a:pt x="1576" y="820"/>
                </a:lnTo>
                <a:lnTo>
                  <a:pt x="1566" y="884"/>
                </a:lnTo>
                <a:lnTo>
                  <a:pt x="1556" y="952"/>
                </a:lnTo>
                <a:lnTo>
                  <a:pt x="1540" y="1020"/>
                </a:lnTo>
                <a:lnTo>
                  <a:pt x="1522" y="1088"/>
                </a:lnTo>
                <a:lnTo>
                  <a:pt x="1502" y="1160"/>
                </a:lnTo>
                <a:lnTo>
                  <a:pt x="1478" y="1232"/>
                </a:lnTo>
                <a:lnTo>
                  <a:pt x="1484" y="1222"/>
                </a:lnTo>
                <a:lnTo>
                  <a:pt x="1502" y="1192"/>
                </a:lnTo>
                <a:lnTo>
                  <a:pt x="1530" y="1144"/>
                </a:lnTo>
                <a:lnTo>
                  <a:pt x="1562" y="1080"/>
                </a:lnTo>
                <a:lnTo>
                  <a:pt x="1578" y="1042"/>
                </a:lnTo>
                <a:lnTo>
                  <a:pt x="1594" y="1002"/>
                </a:lnTo>
                <a:lnTo>
                  <a:pt x="1612" y="958"/>
                </a:lnTo>
                <a:lnTo>
                  <a:pt x="1626" y="910"/>
                </a:lnTo>
                <a:lnTo>
                  <a:pt x="1642" y="860"/>
                </a:lnTo>
                <a:lnTo>
                  <a:pt x="1654" y="808"/>
                </a:lnTo>
                <a:lnTo>
                  <a:pt x="1664" y="754"/>
                </a:lnTo>
                <a:lnTo>
                  <a:pt x="1672" y="698"/>
                </a:lnTo>
                <a:lnTo>
                  <a:pt x="1794" y="700"/>
                </a:lnTo>
                <a:lnTo>
                  <a:pt x="1922" y="702"/>
                </a:lnTo>
                <a:lnTo>
                  <a:pt x="2186" y="700"/>
                </a:lnTo>
                <a:lnTo>
                  <a:pt x="2182" y="752"/>
                </a:lnTo>
                <a:lnTo>
                  <a:pt x="2176" y="806"/>
                </a:lnTo>
                <a:lnTo>
                  <a:pt x="2168" y="862"/>
                </a:lnTo>
                <a:lnTo>
                  <a:pt x="2158" y="918"/>
                </a:lnTo>
                <a:lnTo>
                  <a:pt x="2146" y="976"/>
                </a:lnTo>
                <a:lnTo>
                  <a:pt x="2130" y="1034"/>
                </a:lnTo>
                <a:lnTo>
                  <a:pt x="2112" y="1094"/>
                </a:lnTo>
                <a:lnTo>
                  <a:pt x="2092" y="1156"/>
                </a:lnTo>
                <a:lnTo>
                  <a:pt x="2112" y="1122"/>
                </a:lnTo>
                <a:lnTo>
                  <a:pt x="2136" y="1080"/>
                </a:lnTo>
                <a:lnTo>
                  <a:pt x="2164" y="1026"/>
                </a:lnTo>
                <a:lnTo>
                  <a:pt x="2192" y="958"/>
                </a:lnTo>
                <a:lnTo>
                  <a:pt x="2206" y="922"/>
                </a:lnTo>
                <a:lnTo>
                  <a:pt x="2220" y="882"/>
                </a:lnTo>
                <a:lnTo>
                  <a:pt x="2232" y="838"/>
                </a:lnTo>
                <a:lnTo>
                  <a:pt x="2244" y="794"/>
                </a:lnTo>
                <a:lnTo>
                  <a:pt x="2254" y="748"/>
                </a:lnTo>
                <a:lnTo>
                  <a:pt x="2262" y="700"/>
                </a:lnTo>
                <a:lnTo>
                  <a:pt x="2600" y="694"/>
                </a:lnTo>
                <a:lnTo>
                  <a:pt x="2604" y="736"/>
                </a:lnTo>
                <a:lnTo>
                  <a:pt x="2606" y="782"/>
                </a:lnTo>
                <a:lnTo>
                  <a:pt x="2604" y="830"/>
                </a:lnTo>
                <a:lnTo>
                  <a:pt x="2602" y="878"/>
                </a:lnTo>
                <a:lnTo>
                  <a:pt x="2596" y="926"/>
                </a:lnTo>
                <a:lnTo>
                  <a:pt x="2590" y="976"/>
                </a:lnTo>
                <a:lnTo>
                  <a:pt x="2582" y="1022"/>
                </a:lnTo>
                <a:lnTo>
                  <a:pt x="2572" y="1068"/>
                </a:lnTo>
                <a:lnTo>
                  <a:pt x="2634" y="1070"/>
                </a:lnTo>
                <a:lnTo>
                  <a:pt x="2694" y="1066"/>
                </a:lnTo>
                <a:lnTo>
                  <a:pt x="2752" y="1060"/>
                </a:lnTo>
                <a:lnTo>
                  <a:pt x="2808" y="1050"/>
                </a:lnTo>
                <a:lnTo>
                  <a:pt x="2862" y="1038"/>
                </a:lnTo>
                <a:lnTo>
                  <a:pt x="2914" y="1022"/>
                </a:lnTo>
                <a:lnTo>
                  <a:pt x="2962" y="1004"/>
                </a:lnTo>
                <a:lnTo>
                  <a:pt x="3010" y="982"/>
                </a:lnTo>
                <a:lnTo>
                  <a:pt x="3054" y="958"/>
                </a:lnTo>
                <a:lnTo>
                  <a:pt x="3096" y="932"/>
                </a:lnTo>
                <a:lnTo>
                  <a:pt x="3136" y="904"/>
                </a:lnTo>
                <a:lnTo>
                  <a:pt x="3174" y="874"/>
                </a:lnTo>
                <a:lnTo>
                  <a:pt x="3208" y="842"/>
                </a:lnTo>
                <a:lnTo>
                  <a:pt x="3242" y="808"/>
                </a:lnTo>
                <a:lnTo>
                  <a:pt x="3272" y="772"/>
                </a:lnTo>
                <a:lnTo>
                  <a:pt x="3300" y="736"/>
                </a:lnTo>
                <a:lnTo>
                  <a:pt x="3218" y="716"/>
                </a:lnTo>
                <a:lnTo>
                  <a:pt x="3178" y="704"/>
                </a:lnTo>
                <a:lnTo>
                  <a:pt x="3140" y="692"/>
                </a:lnTo>
                <a:lnTo>
                  <a:pt x="3102" y="678"/>
                </a:lnTo>
                <a:lnTo>
                  <a:pt x="3068" y="662"/>
                </a:lnTo>
                <a:lnTo>
                  <a:pt x="3036" y="644"/>
                </a:lnTo>
                <a:lnTo>
                  <a:pt x="3006" y="624"/>
                </a:lnTo>
                <a:lnTo>
                  <a:pt x="3114" y="608"/>
                </a:lnTo>
                <a:lnTo>
                  <a:pt x="3222" y="590"/>
                </a:lnTo>
                <a:lnTo>
                  <a:pt x="3276" y="580"/>
                </a:lnTo>
                <a:lnTo>
                  <a:pt x="3326" y="570"/>
                </a:lnTo>
                <a:lnTo>
                  <a:pt x="3378" y="556"/>
                </a:lnTo>
                <a:lnTo>
                  <a:pt x="3426" y="540"/>
                </a:lnTo>
                <a:close/>
                <a:moveTo>
                  <a:pt x="2788" y="444"/>
                </a:moveTo>
                <a:lnTo>
                  <a:pt x="2788" y="444"/>
                </a:lnTo>
                <a:lnTo>
                  <a:pt x="2774" y="442"/>
                </a:lnTo>
                <a:lnTo>
                  <a:pt x="2762" y="438"/>
                </a:lnTo>
                <a:lnTo>
                  <a:pt x="2752" y="432"/>
                </a:lnTo>
                <a:lnTo>
                  <a:pt x="2742" y="424"/>
                </a:lnTo>
                <a:lnTo>
                  <a:pt x="2734" y="414"/>
                </a:lnTo>
                <a:lnTo>
                  <a:pt x="2728" y="404"/>
                </a:lnTo>
                <a:lnTo>
                  <a:pt x="2724" y="392"/>
                </a:lnTo>
                <a:lnTo>
                  <a:pt x="2722" y="378"/>
                </a:lnTo>
                <a:lnTo>
                  <a:pt x="2724" y="364"/>
                </a:lnTo>
                <a:lnTo>
                  <a:pt x="2728" y="352"/>
                </a:lnTo>
                <a:lnTo>
                  <a:pt x="2734" y="342"/>
                </a:lnTo>
                <a:lnTo>
                  <a:pt x="2742" y="332"/>
                </a:lnTo>
                <a:lnTo>
                  <a:pt x="2752" y="324"/>
                </a:lnTo>
                <a:lnTo>
                  <a:pt x="2762" y="318"/>
                </a:lnTo>
                <a:lnTo>
                  <a:pt x="2774" y="314"/>
                </a:lnTo>
                <a:lnTo>
                  <a:pt x="2788" y="312"/>
                </a:lnTo>
                <a:lnTo>
                  <a:pt x="2802" y="314"/>
                </a:lnTo>
                <a:lnTo>
                  <a:pt x="2814" y="318"/>
                </a:lnTo>
                <a:lnTo>
                  <a:pt x="2824" y="324"/>
                </a:lnTo>
                <a:lnTo>
                  <a:pt x="2834" y="332"/>
                </a:lnTo>
                <a:lnTo>
                  <a:pt x="2842" y="342"/>
                </a:lnTo>
                <a:lnTo>
                  <a:pt x="2848" y="352"/>
                </a:lnTo>
                <a:lnTo>
                  <a:pt x="2852" y="364"/>
                </a:lnTo>
                <a:lnTo>
                  <a:pt x="2854" y="378"/>
                </a:lnTo>
                <a:lnTo>
                  <a:pt x="2852" y="392"/>
                </a:lnTo>
                <a:lnTo>
                  <a:pt x="2848" y="404"/>
                </a:lnTo>
                <a:lnTo>
                  <a:pt x="2842" y="414"/>
                </a:lnTo>
                <a:lnTo>
                  <a:pt x="2834" y="424"/>
                </a:lnTo>
                <a:lnTo>
                  <a:pt x="2824" y="432"/>
                </a:lnTo>
                <a:lnTo>
                  <a:pt x="2814" y="438"/>
                </a:lnTo>
                <a:lnTo>
                  <a:pt x="2802" y="442"/>
                </a:lnTo>
                <a:lnTo>
                  <a:pt x="2788" y="444"/>
                </a:lnTo>
                <a:close/>
              </a:path>
            </a:pathLst>
          </a:custGeom>
          <a:gradFill flip="none" rotWithShape="1">
            <a:gsLst>
              <a:gs pos="0">
                <a:srgbClr val="FF0000"/>
              </a:gs>
              <a:gs pos="100000">
                <a:srgbClr val="A70008"/>
              </a:gs>
            </a:gsLst>
            <a:lin ang="5400000" scaled="1"/>
            <a:tileRect/>
          </a:gradFill>
          <a:ln>
            <a:noFill/>
          </a:ln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endParaRPr lang="zh-CN" altLang="en-US">
              <a:solidFill>
                <a:srgbClr val="000000"/>
              </a:solidFill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D3C7CE4A-A30D-44F7-8261-9F8A3DC2EBA0}"/>
              </a:ext>
            </a:extLst>
          </p:cNvPr>
          <p:cNvGrpSpPr/>
          <p:nvPr/>
        </p:nvGrpSpPr>
        <p:grpSpPr>
          <a:xfrm>
            <a:off x="1249934" y="1208509"/>
            <a:ext cx="1685810" cy="430887"/>
            <a:chOff x="1524115" y="1305011"/>
            <a:chExt cx="1262465" cy="430887"/>
          </a:xfrm>
        </p:grpSpPr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8D15F812-2A05-4349-BC7A-C0CE1198B9B0}"/>
                </a:ext>
              </a:extLst>
            </p:cNvPr>
            <p:cNvSpPr/>
            <p:nvPr/>
          </p:nvSpPr>
          <p:spPr>
            <a:xfrm>
              <a:off x="1524115" y="1305011"/>
              <a:ext cx="1262465" cy="426901"/>
            </a:xfrm>
            <a:prstGeom prst="parallelogram">
              <a:avLst/>
            </a:prstGeom>
            <a:gradFill flip="none" rotWithShape="1">
              <a:gsLst>
                <a:gs pos="0">
                  <a:srgbClr val="C00000"/>
                </a:gs>
                <a:gs pos="100000">
                  <a:srgbClr val="FF0000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9D03D1D5-B1C2-4825-9C0A-35B63B95F137}"/>
                </a:ext>
              </a:extLst>
            </p:cNvPr>
            <p:cNvSpPr txBox="1"/>
            <p:nvPr/>
          </p:nvSpPr>
          <p:spPr>
            <a:xfrm>
              <a:off x="1706422" y="1305011"/>
              <a:ext cx="5991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100" b="1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60367669-023A-4E66-A9B3-F445E0D0B9C4}"/>
              </a:ext>
            </a:extLst>
          </p:cNvPr>
          <p:cNvGrpSpPr/>
          <p:nvPr/>
        </p:nvGrpSpPr>
        <p:grpSpPr>
          <a:xfrm>
            <a:off x="2573079" y="1208509"/>
            <a:ext cx="1685810" cy="430887"/>
            <a:chOff x="1524115" y="1305011"/>
            <a:chExt cx="1262465" cy="430887"/>
          </a:xfrm>
        </p:grpSpPr>
        <p:sp>
          <p:nvSpPr>
            <p:cNvPr id="33" name="平行四边形 32">
              <a:extLst>
                <a:ext uri="{FF2B5EF4-FFF2-40B4-BE49-F238E27FC236}">
                  <a16:creationId xmlns:a16="http://schemas.microsoft.com/office/drawing/2014/main" id="{C809E348-6227-4C8B-A71F-536C76818DD6}"/>
                </a:ext>
              </a:extLst>
            </p:cNvPr>
            <p:cNvSpPr/>
            <p:nvPr/>
          </p:nvSpPr>
          <p:spPr>
            <a:xfrm>
              <a:off x="1524115" y="1305011"/>
              <a:ext cx="1262465" cy="426901"/>
            </a:xfrm>
            <a:prstGeom prst="parallelogram">
              <a:avLst/>
            </a:prstGeom>
            <a:gradFill flip="none" rotWithShape="1">
              <a:gsLst>
                <a:gs pos="0">
                  <a:srgbClr val="C00000"/>
                </a:gs>
                <a:gs pos="100000">
                  <a:srgbClr val="FF0000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EE04F877-3396-419E-B67F-EC92D459ED7D}"/>
                </a:ext>
              </a:extLst>
            </p:cNvPr>
            <p:cNvSpPr txBox="1"/>
            <p:nvPr/>
          </p:nvSpPr>
          <p:spPr>
            <a:xfrm>
              <a:off x="1706422" y="1305011"/>
              <a:ext cx="5991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100" b="1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D7761903-FA64-42B1-AFCA-B703E594BC20}"/>
              </a:ext>
            </a:extLst>
          </p:cNvPr>
          <p:cNvGrpSpPr/>
          <p:nvPr/>
        </p:nvGrpSpPr>
        <p:grpSpPr>
          <a:xfrm>
            <a:off x="3859296" y="1208509"/>
            <a:ext cx="1685810" cy="430887"/>
            <a:chOff x="1524115" y="1305011"/>
            <a:chExt cx="1262465" cy="430887"/>
          </a:xfrm>
        </p:grpSpPr>
        <p:sp>
          <p:nvSpPr>
            <p:cNvPr id="36" name="平行四边形 35">
              <a:extLst>
                <a:ext uri="{FF2B5EF4-FFF2-40B4-BE49-F238E27FC236}">
                  <a16:creationId xmlns:a16="http://schemas.microsoft.com/office/drawing/2014/main" id="{CF5C4D92-5B6E-40F2-AE14-0B3EEEA88B40}"/>
                </a:ext>
              </a:extLst>
            </p:cNvPr>
            <p:cNvSpPr/>
            <p:nvPr/>
          </p:nvSpPr>
          <p:spPr>
            <a:xfrm>
              <a:off x="1524115" y="1305011"/>
              <a:ext cx="1262465" cy="426901"/>
            </a:xfrm>
            <a:prstGeom prst="parallelogram">
              <a:avLst/>
            </a:prstGeom>
            <a:gradFill flip="none" rotWithShape="1">
              <a:gsLst>
                <a:gs pos="0">
                  <a:srgbClr val="C00000"/>
                </a:gs>
                <a:gs pos="80000">
                  <a:srgbClr val="FF0000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7D709A58-828D-441C-A059-B452D8B8D426}"/>
                </a:ext>
              </a:extLst>
            </p:cNvPr>
            <p:cNvSpPr txBox="1"/>
            <p:nvPr/>
          </p:nvSpPr>
          <p:spPr>
            <a:xfrm>
              <a:off x="1706422" y="1305011"/>
              <a:ext cx="5991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100" b="1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AE9FDDA-E269-419E-9717-F4FE6888379A}"/>
              </a:ext>
            </a:extLst>
          </p:cNvPr>
          <p:cNvGrpSpPr/>
          <p:nvPr/>
        </p:nvGrpSpPr>
        <p:grpSpPr>
          <a:xfrm>
            <a:off x="1249934" y="3477194"/>
            <a:ext cx="1685810" cy="430887"/>
            <a:chOff x="1524115" y="1305011"/>
            <a:chExt cx="1262465" cy="430887"/>
          </a:xfrm>
        </p:grpSpPr>
        <p:sp>
          <p:nvSpPr>
            <p:cNvPr id="39" name="平行四边形 38">
              <a:extLst>
                <a:ext uri="{FF2B5EF4-FFF2-40B4-BE49-F238E27FC236}">
                  <a16:creationId xmlns:a16="http://schemas.microsoft.com/office/drawing/2014/main" id="{4C08DED3-011E-4F05-9B05-982CAAC9C638}"/>
                </a:ext>
              </a:extLst>
            </p:cNvPr>
            <p:cNvSpPr/>
            <p:nvPr/>
          </p:nvSpPr>
          <p:spPr>
            <a:xfrm>
              <a:off x="1524115" y="1305011"/>
              <a:ext cx="1262465" cy="426901"/>
            </a:xfrm>
            <a:prstGeom prst="parallelogram">
              <a:avLst/>
            </a:prstGeom>
            <a:gradFill flip="none" rotWithShape="1">
              <a:gsLst>
                <a:gs pos="0">
                  <a:srgbClr val="C00000"/>
                </a:gs>
                <a:gs pos="100000">
                  <a:srgbClr val="FF0000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7C2C5F69-A3BC-4929-A9B3-0CD4521E0135}"/>
                </a:ext>
              </a:extLst>
            </p:cNvPr>
            <p:cNvSpPr txBox="1"/>
            <p:nvPr/>
          </p:nvSpPr>
          <p:spPr>
            <a:xfrm>
              <a:off x="1706422" y="1305011"/>
              <a:ext cx="5991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100" b="1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4DCA187C-4679-45FE-8B58-25836BDFB0B3}"/>
              </a:ext>
            </a:extLst>
          </p:cNvPr>
          <p:cNvGrpSpPr/>
          <p:nvPr/>
        </p:nvGrpSpPr>
        <p:grpSpPr>
          <a:xfrm>
            <a:off x="2573079" y="3477194"/>
            <a:ext cx="1685810" cy="430887"/>
            <a:chOff x="1524115" y="1305011"/>
            <a:chExt cx="1262465" cy="430887"/>
          </a:xfrm>
        </p:grpSpPr>
        <p:sp>
          <p:nvSpPr>
            <p:cNvPr id="42" name="平行四边形 41">
              <a:extLst>
                <a:ext uri="{FF2B5EF4-FFF2-40B4-BE49-F238E27FC236}">
                  <a16:creationId xmlns:a16="http://schemas.microsoft.com/office/drawing/2014/main" id="{16039C10-F3CF-47A2-925B-7C312BAC42B4}"/>
                </a:ext>
              </a:extLst>
            </p:cNvPr>
            <p:cNvSpPr/>
            <p:nvPr/>
          </p:nvSpPr>
          <p:spPr>
            <a:xfrm>
              <a:off x="1524115" y="1305011"/>
              <a:ext cx="1262465" cy="426901"/>
            </a:xfrm>
            <a:prstGeom prst="parallelogram">
              <a:avLst/>
            </a:prstGeom>
            <a:gradFill flip="none" rotWithShape="1">
              <a:gsLst>
                <a:gs pos="0">
                  <a:srgbClr val="C00000"/>
                </a:gs>
                <a:gs pos="100000">
                  <a:srgbClr val="FF0000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735B123A-C787-4554-AF8D-096AF3BD3AEE}"/>
                </a:ext>
              </a:extLst>
            </p:cNvPr>
            <p:cNvSpPr txBox="1"/>
            <p:nvPr/>
          </p:nvSpPr>
          <p:spPr>
            <a:xfrm>
              <a:off x="1706422" y="1305011"/>
              <a:ext cx="5991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100" b="1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CC845AA2-4EFD-4F08-9D8B-F5FE09E70858}"/>
              </a:ext>
            </a:extLst>
          </p:cNvPr>
          <p:cNvGrpSpPr/>
          <p:nvPr/>
        </p:nvGrpSpPr>
        <p:grpSpPr>
          <a:xfrm>
            <a:off x="3859296" y="3477194"/>
            <a:ext cx="1685810" cy="430887"/>
            <a:chOff x="1524115" y="1305011"/>
            <a:chExt cx="1262465" cy="430887"/>
          </a:xfrm>
        </p:grpSpPr>
        <p:sp>
          <p:nvSpPr>
            <p:cNvPr id="45" name="平行四边形 44">
              <a:extLst>
                <a:ext uri="{FF2B5EF4-FFF2-40B4-BE49-F238E27FC236}">
                  <a16:creationId xmlns:a16="http://schemas.microsoft.com/office/drawing/2014/main" id="{79E3C59B-BBFA-4944-B3D1-9D25851823AE}"/>
                </a:ext>
              </a:extLst>
            </p:cNvPr>
            <p:cNvSpPr/>
            <p:nvPr/>
          </p:nvSpPr>
          <p:spPr>
            <a:xfrm>
              <a:off x="1524115" y="1305011"/>
              <a:ext cx="1262465" cy="426901"/>
            </a:xfrm>
            <a:prstGeom prst="parallelogram">
              <a:avLst/>
            </a:prstGeom>
            <a:gradFill flip="none" rotWithShape="1">
              <a:gsLst>
                <a:gs pos="0">
                  <a:srgbClr val="C00000"/>
                </a:gs>
                <a:gs pos="80000">
                  <a:srgbClr val="FF0000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FF94023C-57BF-43DE-9F5D-3779FF5E0DE0}"/>
                </a:ext>
              </a:extLst>
            </p:cNvPr>
            <p:cNvSpPr txBox="1"/>
            <p:nvPr/>
          </p:nvSpPr>
          <p:spPr>
            <a:xfrm>
              <a:off x="1706422" y="1305011"/>
              <a:ext cx="5991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100" b="1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</a:t>
              </a:r>
            </a:p>
          </p:txBody>
        </p:sp>
      </p:grpSp>
      <p:sp>
        <p:nvSpPr>
          <p:cNvPr id="47" name="文本框 46">
            <a:extLst>
              <a:ext uri="{FF2B5EF4-FFF2-40B4-BE49-F238E27FC236}">
                <a16:creationId xmlns:a16="http://schemas.microsoft.com/office/drawing/2014/main" id="{914F9BA5-A9F1-473B-BB15-B90EE6CF6300}"/>
              </a:ext>
            </a:extLst>
          </p:cNvPr>
          <p:cNvSpPr txBox="1"/>
          <p:nvPr/>
        </p:nvSpPr>
        <p:spPr>
          <a:xfrm>
            <a:off x="6212063" y="1802217"/>
            <a:ext cx="2087764" cy="19167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243756AB-8EE2-4AC4-A8EA-53A50C8E115E}"/>
              </a:ext>
            </a:extLst>
          </p:cNvPr>
          <p:cNvGrpSpPr/>
          <p:nvPr/>
        </p:nvGrpSpPr>
        <p:grpSpPr>
          <a:xfrm>
            <a:off x="6210394" y="1208509"/>
            <a:ext cx="2314545" cy="507356"/>
            <a:chOff x="5504276" y="1642193"/>
            <a:chExt cx="2314545" cy="507356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DD8FB562-B918-4B9A-950A-3A9978B81177}"/>
                </a:ext>
              </a:extLst>
            </p:cNvPr>
            <p:cNvSpPr txBox="1"/>
            <p:nvPr/>
          </p:nvSpPr>
          <p:spPr>
            <a:xfrm>
              <a:off x="5504276" y="1642193"/>
              <a:ext cx="203952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gradFill>
                    <a:gsLst>
                      <a:gs pos="0">
                        <a:srgbClr val="E71E18"/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</a:rPr>
                <a:t>添加标题文本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F7750F75-5150-448B-9DDA-BF67EFFBC6E1}"/>
                </a:ext>
              </a:extLst>
            </p:cNvPr>
            <p:cNvSpPr txBox="1"/>
            <p:nvPr/>
          </p:nvSpPr>
          <p:spPr>
            <a:xfrm>
              <a:off x="5504276" y="1872550"/>
              <a:ext cx="2314545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gradFill>
                    <a:gsLst>
                      <a:gs pos="0">
                        <a:srgbClr val="E71E18">
                          <a:alpha val="0"/>
                        </a:srgbClr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</a:rPr>
                <a:t>Click here to add title 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75784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sp>
        <p:nvSpPr>
          <p:cNvPr id="6" name="矩形 5">
            <a:extLst>
              <a:ext uri="{FF2B5EF4-FFF2-40B4-BE49-F238E27FC236}">
                <a16:creationId xmlns:a16="http://schemas.microsoft.com/office/drawing/2014/main" id="{EC4B0AE5-496D-4CC9-A7ED-D380A357ABC0}"/>
              </a:ext>
            </a:extLst>
          </p:cNvPr>
          <p:cNvSpPr/>
          <p:nvPr/>
        </p:nvSpPr>
        <p:spPr>
          <a:xfrm>
            <a:off x="2" y="2629904"/>
            <a:ext cx="9146778" cy="6539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2343" tIns="46172" rIns="92343" bIns="46172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F9805721-04C9-4B9C-B8BC-6406DCADAD43}"/>
              </a:ext>
            </a:extLst>
          </p:cNvPr>
          <p:cNvGrpSpPr/>
          <p:nvPr/>
        </p:nvGrpSpPr>
        <p:grpSpPr>
          <a:xfrm>
            <a:off x="980579" y="2206744"/>
            <a:ext cx="870074" cy="869820"/>
            <a:chOff x="1466675" y="3784103"/>
            <a:chExt cx="1301392" cy="1301862"/>
          </a:xfrm>
        </p:grpSpPr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EBA89007-74EA-47C3-9B8E-F66265C2171C}"/>
                </a:ext>
              </a:extLst>
            </p:cNvPr>
            <p:cNvGrpSpPr/>
            <p:nvPr/>
          </p:nvGrpSpPr>
          <p:grpSpPr>
            <a:xfrm>
              <a:off x="1466675" y="3784103"/>
              <a:ext cx="1301392" cy="1301862"/>
              <a:chOff x="4345444" y="2542859"/>
              <a:chExt cx="1810550" cy="1811205"/>
            </a:xfrm>
          </p:grpSpPr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A263D6BB-2B8C-431A-8FEF-62D0F89A0871}"/>
                  </a:ext>
                </a:extLst>
              </p:cNvPr>
              <p:cNvGrpSpPr/>
              <p:nvPr/>
            </p:nvGrpSpPr>
            <p:grpSpPr>
              <a:xfrm>
                <a:off x="4345444" y="2542859"/>
                <a:ext cx="1810550" cy="1811205"/>
                <a:chOff x="1463339" y="1072758"/>
                <a:chExt cx="1546058" cy="1546058"/>
              </a:xfrm>
              <a:effectLst>
                <a:outerShdw blurRad="330200" dist="215900" dir="6900000" sx="91000" sy="91000" algn="t" rotWithShape="0">
                  <a:prstClr val="black">
                    <a:alpha val="49000"/>
                  </a:prstClr>
                </a:outerShdw>
              </a:effectLst>
            </p:grpSpPr>
            <p:sp>
              <p:nvSpPr>
                <p:cNvPr id="12" name="同心圆 142">
                  <a:extLst>
                    <a:ext uri="{FF2B5EF4-FFF2-40B4-BE49-F238E27FC236}">
                      <a16:creationId xmlns:a16="http://schemas.microsoft.com/office/drawing/2014/main" id="{D6168718-7509-477E-B6AB-3B2F32AF0369}"/>
                    </a:ext>
                  </a:extLst>
                </p:cNvPr>
                <p:cNvSpPr/>
                <p:nvPr/>
              </p:nvSpPr>
              <p:spPr>
                <a:xfrm>
                  <a:off x="1463339" y="1072758"/>
                  <a:ext cx="1546058" cy="1546058"/>
                </a:xfrm>
                <a:prstGeom prst="donut">
                  <a:avLst>
                    <a:gd name="adj" fmla="val 4879"/>
                  </a:avLst>
                </a:pr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3" name="椭圆 12">
                  <a:extLst>
                    <a:ext uri="{FF2B5EF4-FFF2-40B4-BE49-F238E27FC236}">
                      <a16:creationId xmlns:a16="http://schemas.microsoft.com/office/drawing/2014/main" id="{297D4194-6AEA-4D67-BA87-B3869C4B9C36}"/>
                    </a:ext>
                  </a:extLst>
                </p:cNvPr>
                <p:cNvSpPr/>
                <p:nvPr/>
              </p:nvSpPr>
              <p:spPr>
                <a:xfrm>
                  <a:off x="1484232" y="1093651"/>
                  <a:ext cx="1504274" cy="1504273"/>
                </a:xfrm>
                <a:prstGeom prst="ellipse">
                  <a:avLst/>
                </a:prstGeom>
                <a:gradFill>
                  <a:gsLst>
                    <a:gs pos="0">
                      <a:schemeClr val="bg1"/>
                    </a:gs>
                    <a:gs pos="51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89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80A3C93D-35C1-48DC-8E6B-94A93C9D3029}"/>
                  </a:ext>
                </a:extLst>
              </p:cNvPr>
              <p:cNvSpPr/>
              <p:nvPr/>
            </p:nvSpPr>
            <p:spPr>
              <a:xfrm>
                <a:off x="4447523" y="2644973"/>
                <a:ext cx="1606393" cy="160697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cs typeface="+mn-ea"/>
                  <a:sym typeface="+mn-lt"/>
                </a:endParaRPr>
              </a:p>
            </p:txBody>
          </p:sp>
        </p:grpSp>
        <p:sp>
          <p:nvSpPr>
            <p:cNvPr id="9" name="TextBox 97">
              <a:extLst>
                <a:ext uri="{FF2B5EF4-FFF2-40B4-BE49-F238E27FC236}">
                  <a16:creationId xmlns:a16="http://schemas.microsoft.com/office/drawing/2014/main" id="{54012C3F-0621-4356-BDA0-6442244B0A98}"/>
                </a:ext>
              </a:extLst>
            </p:cNvPr>
            <p:cNvSpPr txBox="1"/>
            <p:nvPr/>
          </p:nvSpPr>
          <p:spPr>
            <a:xfrm>
              <a:off x="1602998" y="4180598"/>
              <a:ext cx="1028745" cy="600925"/>
            </a:xfrm>
            <a:prstGeom prst="rect">
              <a:avLst/>
            </a:prstGeom>
            <a:noFill/>
          </p:spPr>
          <p:txBody>
            <a:bodyPr wrap="square" lIns="184256" tIns="92128" rIns="184256" bIns="92128" rtlCol="0">
              <a:spAutoFit/>
            </a:bodyPr>
            <a:lstStyle/>
            <a:p>
              <a:r>
                <a:rPr lang="en-US" altLang="zh-CN" sz="1400">
                  <a:solidFill>
                    <a:schemeClr val="bg1"/>
                  </a:solidFill>
                  <a:cs typeface="+mn-ea"/>
                  <a:sym typeface="+mn-lt"/>
                </a:rPr>
                <a:t>6</a:t>
              </a:r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月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1E2A7E74-AB84-4169-8643-BE4E16EBE659}"/>
              </a:ext>
            </a:extLst>
          </p:cNvPr>
          <p:cNvGrpSpPr/>
          <p:nvPr/>
        </p:nvGrpSpPr>
        <p:grpSpPr>
          <a:xfrm>
            <a:off x="2083956" y="2323733"/>
            <a:ext cx="708513" cy="658319"/>
            <a:chOff x="3117025" y="3959191"/>
            <a:chExt cx="1059738" cy="985306"/>
          </a:xfrm>
        </p:grpSpPr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297AB465-DAC2-4B30-9A0C-12323AEF47D2}"/>
                </a:ext>
              </a:extLst>
            </p:cNvPr>
            <p:cNvGrpSpPr/>
            <p:nvPr/>
          </p:nvGrpSpPr>
          <p:grpSpPr>
            <a:xfrm>
              <a:off x="3117025" y="3959191"/>
              <a:ext cx="984950" cy="985306"/>
              <a:chOff x="4345444" y="2542859"/>
              <a:chExt cx="1810550" cy="1811205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B88E3759-5F70-4B39-A198-9B90C3DBA32D}"/>
                  </a:ext>
                </a:extLst>
              </p:cNvPr>
              <p:cNvGrpSpPr/>
              <p:nvPr/>
            </p:nvGrpSpPr>
            <p:grpSpPr>
              <a:xfrm>
                <a:off x="4345444" y="2542859"/>
                <a:ext cx="1810550" cy="1811205"/>
                <a:chOff x="1463339" y="1072758"/>
                <a:chExt cx="1546058" cy="1546058"/>
              </a:xfrm>
              <a:effectLst>
                <a:outerShdw blurRad="330200" dist="215900" dir="6900000" sx="91000" sy="91000" algn="t" rotWithShape="0">
                  <a:prstClr val="black">
                    <a:alpha val="49000"/>
                  </a:prstClr>
                </a:outerShdw>
              </a:effectLst>
            </p:grpSpPr>
            <p:sp>
              <p:nvSpPr>
                <p:cNvPr id="19" name="同心圆 149">
                  <a:extLst>
                    <a:ext uri="{FF2B5EF4-FFF2-40B4-BE49-F238E27FC236}">
                      <a16:creationId xmlns:a16="http://schemas.microsoft.com/office/drawing/2014/main" id="{3E66568D-0843-4170-ABE9-3BE96FD169A8}"/>
                    </a:ext>
                  </a:extLst>
                </p:cNvPr>
                <p:cNvSpPr/>
                <p:nvPr/>
              </p:nvSpPr>
              <p:spPr>
                <a:xfrm>
                  <a:off x="1463339" y="1072758"/>
                  <a:ext cx="1546058" cy="1546058"/>
                </a:xfrm>
                <a:prstGeom prst="donut">
                  <a:avLst>
                    <a:gd name="adj" fmla="val 4879"/>
                  </a:avLst>
                </a:pr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63881947-02ED-4A8D-A48A-50FE91C4873B}"/>
                    </a:ext>
                  </a:extLst>
                </p:cNvPr>
                <p:cNvSpPr/>
                <p:nvPr/>
              </p:nvSpPr>
              <p:spPr>
                <a:xfrm>
                  <a:off x="1484232" y="1093651"/>
                  <a:ext cx="1504274" cy="1504273"/>
                </a:xfrm>
                <a:prstGeom prst="ellipse">
                  <a:avLst/>
                </a:prstGeom>
                <a:gradFill>
                  <a:gsLst>
                    <a:gs pos="0">
                      <a:schemeClr val="bg1"/>
                    </a:gs>
                    <a:gs pos="51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89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8" name="椭圆 17">
                <a:extLst>
                  <a:ext uri="{FF2B5EF4-FFF2-40B4-BE49-F238E27FC236}">
                    <a16:creationId xmlns:a16="http://schemas.microsoft.com/office/drawing/2014/main" id="{FE82655D-F83E-4C56-812F-D77C6149506A}"/>
                  </a:ext>
                </a:extLst>
              </p:cNvPr>
              <p:cNvSpPr/>
              <p:nvPr/>
            </p:nvSpPr>
            <p:spPr>
              <a:xfrm>
                <a:off x="4483177" y="2680639"/>
                <a:ext cx="1535084" cy="153563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cs typeface="+mn-ea"/>
                  <a:sym typeface="+mn-lt"/>
                </a:endParaRPr>
              </a:p>
            </p:txBody>
          </p:sp>
        </p:grpSp>
        <p:sp>
          <p:nvSpPr>
            <p:cNvPr id="16" name="TextBox 104">
              <a:extLst>
                <a:ext uri="{FF2B5EF4-FFF2-40B4-BE49-F238E27FC236}">
                  <a16:creationId xmlns:a16="http://schemas.microsoft.com/office/drawing/2014/main" id="{7CE8A072-FCFD-4F79-95A6-48F7650482F8}"/>
                </a:ext>
              </a:extLst>
            </p:cNvPr>
            <p:cNvSpPr txBox="1"/>
            <p:nvPr/>
          </p:nvSpPr>
          <p:spPr>
            <a:xfrm>
              <a:off x="3148018" y="4196693"/>
              <a:ext cx="1028745" cy="600923"/>
            </a:xfrm>
            <a:prstGeom prst="rect">
              <a:avLst/>
            </a:prstGeom>
            <a:noFill/>
          </p:spPr>
          <p:txBody>
            <a:bodyPr wrap="square" lIns="184256" tIns="92128" rIns="184256" bIns="92128" rtlCol="0">
              <a:spAutoFit/>
            </a:bodyPr>
            <a:lstStyle/>
            <a:p>
              <a:r>
                <a:rPr lang="en-US" altLang="zh-CN" sz="1400">
                  <a:solidFill>
                    <a:schemeClr val="bg1"/>
                  </a:solidFill>
                  <a:cs typeface="+mn-ea"/>
                  <a:sym typeface="+mn-lt"/>
                </a:rPr>
                <a:t>7</a:t>
              </a:r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月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9D21B6F3-9EED-4224-8EBF-FF0E962CD3B3}"/>
              </a:ext>
            </a:extLst>
          </p:cNvPr>
          <p:cNvGrpSpPr/>
          <p:nvPr/>
        </p:nvGrpSpPr>
        <p:grpSpPr>
          <a:xfrm>
            <a:off x="2975769" y="2211990"/>
            <a:ext cx="882051" cy="881795"/>
            <a:chOff x="4450933" y="3791953"/>
            <a:chExt cx="1319306" cy="1319782"/>
          </a:xfrm>
        </p:grpSpPr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C37886B2-E72A-4728-9B83-F6A74F337491}"/>
                </a:ext>
              </a:extLst>
            </p:cNvPr>
            <p:cNvGrpSpPr/>
            <p:nvPr/>
          </p:nvGrpSpPr>
          <p:grpSpPr>
            <a:xfrm>
              <a:off x="4450933" y="3791953"/>
              <a:ext cx="1319306" cy="1319782"/>
              <a:chOff x="4345444" y="2542859"/>
              <a:chExt cx="1810550" cy="1811205"/>
            </a:xfrm>
          </p:grpSpPr>
          <p:grpSp>
            <p:nvGrpSpPr>
              <p:cNvPr id="24" name="组合 23">
                <a:extLst>
                  <a:ext uri="{FF2B5EF4-FFF2-40B4-BE49-F238E27FC236}">
                    <a16:creationId xmlns:a16="http://schemas.microsoft.com/office/drawing/2014/main" id="{D833C222-DC42-464D-BDE6-A723293F76A6}"/>
                  </a:ext>
                </a:extLst>
              </p:cNvPr>
              <p:cNvGrpSpPr/>
              <p:nvPr/>
            </p:nvGrpSpPr>
            <p:grpSpPr>
              <a:xfrm>
                <a:off x="4345444" y="2542859"/>
                <a:ext cx="1810550" cy="1811205"/>
                <a:chOff x="1463339" y="1072758"/>
                <a:chExt cx="1546058" cy="1546058"/>
              </a:xfrm>
              <a:effectLst>
                <a:outerShdw blurRad="330200" dist="215900" dir="6900000" sx="91000" sy="91000" algn="t" rotWithShape="0">
                  <a:prstClr val="black">
                    <a:alpha val="49000"/>
                  </a:prstClr>
                </a:outerShdw>
              </a:effectLst>
            </p:grpSpPr>
            <p:sp>
              <p:nvSpPr>
                <p:cNvPr id="27" name="同心圆 156">
                  <a:extLst>
                    <a:ext uri="{FF2B5EF4-FFF2-40B4-BE49-F238E27FC236}">
                      <a16:creationId xmlns:a16="http://schemas.microsoft.com/office/drawing/2014/main" id="{1F18A69F-EA04-497D-A2FB-CCA5228D2FDB}"/>
                    </a:ext>
                  </a:extLst>
                </p:cNvPr>
                <p:cNvSpPr/>
                <p:nvPr/>
              </p:nvSpPr>
              <p:spPr>
                <a:xfrm>
                  <a:off x="1463339" y="1072758"/>
                  <a:ext cx="1546058" cy="1546058"/>
                </a:xfrm>
                <a:prstGeom prst="donut">
                  <a:avLst>
                    <a:gd name="adj" fmla="val 4879"/>
                  </a:avLst>
                </a:pr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9" name="椭圆 28">
                  <a:extLst>
                    <a:ext uri="{FF2B5EF4-FFF2-40B4-BE49-F238E27FC236}">
                      <a16:creationId xmlns:a16="http://schemas.microsoft.com/office/drawing/2014/main" id="{CB3FD645-5CE4-49D2-A796-4C226E2B56C7}"/>
                    </a:ext>
                  </a:extLst>
                </p:cNvPr>
                <p:cNvSpPr/>
                <p:nvPr/>
              </p:nvSpPr>
              <p:spPr>
                <a:xfrm>
                  <a:off x="1484232" y="1093650"/>
                  <a:ext cx="1504275" cy="1504273"/>
                </a:xfrm>
                <a:prstGeom prst="ellipse">
                  <a:avLst/>
                </a:prstGeom>
                <a:gradFill>
                  <a:gsLst>
                    <a:gs pos="0">
                      <a:schemeClr val="bg1"/>
                    </a:gs>
                    <a:gs pos="51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89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6E9F1605-2203-4985-B90A-0C9917456FD4}"/>
                  </a:ext>
                </a:extLst>
              </p:cNvPr>
              <p:cNvSpPr/>
              <p:nvPr/>
            </p:nvSpPr>
            <p:spPr>
              <a:xfrm>
                <a:off x="4427702" y="2656211"/>
                <a:ext cx="1606932" cy="160751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cs typeface="+mn-ea"/>
                  <a:sym typeface="+mn-lt"/>
                </a:endParaRPr>
              </a:p>
            </p:txBody>
          </p:sp>
        </p:grpSp>
        <p:sp>
          <p:nvSpPr>
            <p:cNvPr id="23" name="TextBox 111">
              <a:extLst>
                <a:ext uri="{FF2B5EF4-FFF2-40B4-BE49-F238E27FC236}">
                  <a16:creationId xmlns:a16="http://schemas.microsoft.com/office/drawing/2014/main" id="{0770AE82-E47E-45A5-ADAE-F05277445246}"/>
                </a:ext>
              </a:extLst>
            </p:cNvPr>
            <p:cNvSpPr txBox="1"/>
            <p:nvPr/>
          </p:nvSpPr>
          <p:spPr>
            <a:xfrm>
              <a:off x="4624965" y="4194851"/>
              <a:ext cx="1028745" cy="600923"/>
            </a:xfrm>
            <a:prstGeom prst="rect">
              <a:avLst/>
            </a:prstGeom>
            <a:noFill/>
          </p:spPr>
          <p:txBody>
            <a:bodyPr wrap="square" lIns="184256" tIns="92128" rIns="184256" bIns="92128" rtlCol="0">
              <a:spAutoFit/>
            </a:bodyPr>
            <a:lstStyle/>
            <a:p>
              <a:r>
                <a:rPr lang="en-US" altLang="zh-CN" sz="1400">
                  <a:solidFill>
                    <a:schemeClr val="bg1"/>
                  </a:solidFill>
                  <a:cs typeface="+mn-ea"/>
                  <a:sym typeface="+mn-lt"/>
                </a:rPr>
                <a:t>8</a:t>
              </a:r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月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970717D4-00D5-4CA1-8544-E8B8558FA404}"/>
              </a:ext>
            </a:extLst>
          </p:cNvPr>
          <p:cNvGrpSpPr/>
          <p:nvPr/>
        </p:nvGrpSpPr>
        <p:grpSpPr>
          <a:xfrm>
            <a:off x="4091125" y="2312498"/>
            <a:ext cx="721287" cy="680781"/>
            <a:chOff x="6119197" y="3942381"/>
            <a:chExt cx="1078849" cy="1018926"/>
          </a:xfrm>
        </p:grpSpPr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676A8485-E004-404E-BD07-7BC3E1F83BEB}"/>
                </a:ext>
              </a:extLst>
            </p:cNvPr>
            <p:cNvGrpSpPr/>
            <p:nvPr/>
          </p:nvGrpSpPr>
          <p:grpSpPr>
            <a:xfrm>
              <a:off x="6119197" y="3942381"/>
              <a:ext cx="1018558" cy="1018926"/>
              <a:chOff x="4345444" y="2542859"/>
              <a:chExt cx="1810550" cy="1811205"/>
            </a:xfrm>
          </p:grpSpPr>
          <p:grpSp>
            <p:nvGrpSpPr>
              <p:cNvPr id="33" name="组合 32">
                <a:extLst>
                  <a:ext uri="{FF2B5EF4-FFF2-40B4-BE49-F238E27FC236}">
                    <a16:creationId xmlns:a16="http://schemas.microsoft.com/office/drawing/2014/main" id="{BDE29231-6267-4497-A7C2-FEB1B919B697}"/>
                  </a:ext>
                </a:extLst>
              </p:cNvPr>
              <p:cNvGrpSpPr/>
              <p:nvPr/>
            </p:nvGrpSpPr>
            <p:grpSpPr>
              <a:xfrm>
                <a:off x="4345444" y="2542859"/>
                <a:ext cx="1810550" cy="1811205"/>
                <a:chOff x="1463339" y="1072758"/>
                <a:chExt cx="1546058" cy="1546058"/>
              </a:xfrm>
              <a:effectLst>
                <a:outerShdw blurRad="330200" dist="215900" dir="6900000" sx="91000" sy="91000" algn="t" rotWithShape="0">
                  <a:prstClr val="black">
                    <a:alpha val="49000"/>
                  </a:prstClr>
                </a:outerShdw>
              </a:effectLst>
            </p:grpSpPr>
            <p:sp>
              <p:nvSpPr>
                <p:cNvPr id="35" name="同心圆 163">
                  <a:extLst>
                    <a:ext uri="{FF2B5EF4-FFF2-40B4-BE49-F238E27FC236}">
                      <a16:creationId xmlns:a16="http://schemas.microsoft.com/office/drawing/2014/main" id="{279D0824-5658-4EDA-9E98-DD4CF76B8E9A}"/>
                    </a:ext>
                  </a:extLst>
                </p:cNvPr>
                <p:cNvSpPr/>
                <p:nvPr/>
              </p:nvSpPr>
              <p:spPr>
                <a:xfrm>
                  <a:off x="1463339" y="1072758"/>
                  <a:ext cx="1546058" cy="1546058"/>
                </a:xfrm>
                <a:prstGeom prst="donut">
                  <a:avLst>
                    <a:gd name="adj" fmla="val 4879"/>
                  </a:avLst>
                </a:pr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椭圆 35">
                  <a:extLst>
                    <a:ext uri="{FF2B5EF4-FFF2-40B4-BE49-F238E27FC236}">
                      <a16:creationId xmlns:a16="http://schemas.microsoft.com/office/drawing/2014/main" id="{149461F2-EC0D-4D7D-87F7-201DE43FE529}"/>
                    </a:ext>
                  </a:extLst>
                </p:cNvPr>
                <p:cNvSpPr/>
                <p:nvPr/>
              </p:nvSpPr>
              <p:spPr>
                <a:xfrm>
                  <a:off x="1484232" y="1093651"/>
                  <a:ext cx="1504274" cy="1504273"/>
                </a:xfrm>
                <a:prstGeom prst="ellipse">
                  <a:avLst/>
                </a:prstGeom>
                <a:gradFill>
                  <a:gsLst>
                    <a:gs pos="0">
                      <a:schemeClr val="bg1"/>
                    </a:gs>
                    <a:gs pos="51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89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4" name="椭圆 33">
                <a:extLst>
                  <a:ext uri="{FF2B5EF4-FFF2-40B4-BE49-F238E27FC236}">
                    <a16:creationId xmlns:a16="http://schemas.microsoft.com/office/drawing/2014/main" id="{4479113C-E532-4495-A172-1431EF83BDF0}"/>
                  </a:ext>
                </a:extLst>
              </p:cNvPr>
              <p:cNvSpPr/>
              <p:nvPr/>
            </p:nvSpPr>
            <p:spPr>
              <a:xfrm>
                <a:off x="4466846" y="2664303"/>
                <a:ext cx="1567743" cy="156831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cs typeface="+mn-ea"/>
                  <a:sym typeface="+mn-lt"/>
                </a:endParaRPr>
              </a:p>
            </p:txBody>
          </p:sp>
        </p:grpSp>
        <p:sp>
          <p:nvSpPr>
            <p:cNvPr id="32" name="TextBox 118">
              <a:extLst>
                <a:ext uri="{FF2B5EF4-FFF2-40B4-BE49-F238E27FC236}">
                  <a16:creationId xmlns:a16="http://schemas.microsoft.com/office/drawing/2014/main" id="{386F7F06-1168-46C9-850E-0E398EB1E014}"/>
                </a:ext>
              </a:extLst>
            </p:cNvPr>
            <p:cNvSpPr txBox="1"/>
            <p:nvPr/>
          </p:nvSpPr>
          <p:spPr>
            <a:xfrm>
              <a:off x="6169299" y="4182440"/>
              <a:ext cx="1028747" cy="600924"/>
            </a:xfrm>
            <a:prstGeom prst="rect">
              <a:avLst/>
            </a:prstGeom>
            <a:noFill/>
          </p:spPr>
          <p:txBody>
            <a:bodyPr wrap="square" lIns="184256" tIns="92128" rIns="184256" bIns="92128" rtlCol="0">
              <a:spAutoFit/>
            </a:bodyPr>
            <a:lstStyle/>
            <a:p>
              <a:r>
                <a:rPr lang="en-US" altLang="zh-CN" sz="1400">
                  <a:solidFill>
                    <a:schemeClr val="bg1"/>
                  </a:solidFill>
                  <a:cs typeface="+mn-ea"/>
                  <a:sym typeface="+mn-lt"/>
                </a:rPr>
                <a:t>9</a:t>
              </a:r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月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31424F87-68EB-4E23-8365-3C004D21593C}"/>
              </a:ext>
            </a:extLst>
          </p:cNvPr>
          <p:cNvGrpSpPr/>
          <p:nvPr/>
        </p:nvGrpSpPr>
        <p:grpSpPr>
          <a:xfrm>
            <a:off x="4981933" y="2312499"/>
            <a:ext cx="801755" cy="680781"/>
            <a:chOff x="7451602" y="3942381"/>
            <a:chExt cx="1199205" cy="1018926"/>
          </a:xfrm>
        </p:grpSpPr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E66E8892-D94F-4F90-8D9E-4F3F29B28825}"/>
                </a:ext>
              </a:extLst>
            </p:cNvPr>
            <p:cNvGrpSpPr/>
            <p:nvPr/>
          </p:nvGrpSpPr>
          <p:grpSpPr>
            <a:xfrm>
              <a:off x="7486713" y="3942381"/>
              <a:ext cx="1018558" cy="1018926"/>
              <a:chOff x="4345444" y="2542859"/>
              <a:chExt cx="1810550" cy="1811205"/>
            </a:xfrm>
          </p:grpSpPr>
          <p:grpSp>
            <p:nvGrpSpPr>
              <p:cNvPr id="40" name="组合 39">
                <a:extLst>
                  <a:ext uri="{FF2B5EF4-FFF2-40B4-BE49-F238E27FC236}">
                    <a16:creationId xmlns:a16="http://schemas.microsoft.com/office/drawing/2014/main" id="{55E72E0C-8084-4E0C-BEF6-4E8EA0004C02}"/>
                  </a:ext>
                </a:extLst>
              </p:cNvPr>
              <p:cNvGrpSpPr/>
              <p:nvPr/>
            </p:nvGrpSpPr>
            <p:grpSpPr>
              <a:xfrm>
                <a:off x="4345444" y="2542859"/>
                <a:ext cx="1810550" cy="1811205"/>
                <a:chOff x="1463339" y="1072758"/>
                <a:chExt cx="1546058" cy="1546058"/>
              </a:xfrm>
              <a:effectLst>
                <a:outerShdw blurRad="330200" dist="215900" dir="6900000" sx="91000" sy="91000" algn="t" rotWithShape="0">
                  <a:prstClr val="black">
                    <a:alpha val="49000"/>
                  </a:prstClr>
                </a:outerShdw>
              </a:effectLst>
            </p:grpSpPr>
            <p:sp>
              <p:nvSpPr>
                <p:cNvPr id="42" name="同心圆 170">
                  <a:extLst>
                    <a:ext uri="{FF2B5EF4-FFF2-40B4-BE49-F238E27FC236}">
                      <a16:creationId xmlns:a16="http://schemas.microsoft.com/office/drawing/2014/main" id="{7E74590B-EE06-4E1E-96BF-C25C452E369A}"/>
                    </a:ext>
                  </a:extLst>
                </p:cNvPr>
                <p:cNvSpPr/>
                <p:nvPr/>
              </p:nvSpPr>
              <p:spPr>
                <a:xfrm>
                  <a:off x="1463339" y="1072758"/>
                  <a:ext cx="1546058" cy="1546058"/>
                </a:xfrm>
                <a:prstGeom prst="donut">
                  <a:avLst>
                    <a:gd name="adj" fmla="val 4879"/>
                  </a:avLst>
                </a:pr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3" name="椭圆 42">
                  <a:extLst>
                    <a:ext uri="{FF2B5EF4-FFF2-40B4-BE49-F238E27FC236}">
                      <a16:creationId xmlns:a16="http://schemas.microsoft.com/office/drawing/2014/main" id="{23A0A8F4-EDB1-457D-BD83-CC5C6B5AC4B4}"/>
                    </a:ext>
                  </a:extLst>
                </p:cNvPr>
                <p:cNvSpPr/>
                <p:nvPr/>
              </p:nvSpPr>
              <p:spPr>
                <a:xfrm>
                  <a:off x="1484232" y="1093651"/>
                  <a:ext cx="1504274" cy="1504273"/>
                </a:xfrm>
                <a:prstGeom prst="ellipse">
                  <a:avLst/>
                </a:prstGeom>
                <a:gradFill>
                  <a:gsLst>
                    <a:gs pos="0">
                      <a:schemeClr val="bg1"/>
                    </a:gs>
                    <a:gs pos="51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89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1" name="椭圆 40">
                <a:extLst>
                  <a:ext uri="{FF2B5EF4-FFF2-40B4-BE49-F238E27FC236}">
                    <a16:creationId xmlns:a16="http://schemas.microsoft.com/office/drawing/2014/main" id="{F9134A51-F699-4F77-9D26-68B095F178D3}"/>
                  </a:ext>
                </a:extLst>
              </p:cNvPr>
              <p:cNvSpPr/>
              <p:nvPr/>
            </p:nvSpPr>
            <p:spPr>
              <a:xfrm>
                <a:off x="4466990" y="2664444"/>
                <a:ext cx="1567461" cy="156802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cs typeface="+mn-ea"/>
                  <a:sym typeface="+mn-lt"/>
                </a:endParaRPr>
              </a:p>
            </p:txBody>
          </p:sp>
        </p:grpSp>
        <p:sp>
          <p:nvSpPr>
            <p:cNvPr id="39" name="TextBox 125">
              <a:extLst>
                <a:ext uri="{FF2B5EF4-FFF2-40B4-BE49-F238E27FC236}">
                  <a16:creationId xmlns:a16="http://schemas.microsoft.com/office/drawing/2014/main" id="{6636E363-719C-492B-859C-86D696761109}"/>
                </a:ext>
              </a:extLst>
            </p:cNvPr>
            <p:cNvSpPr txBox="1"/>
            <p:nvPr/>
          </p:nvSpPr>
          <p:spPr>
            <a:xfrm>
              <a:off x="7451602" y="4199438"/>
              <a:ext cx="1199205" cy="531826"/>
            </a:xfrm>
            <a:prstGeom prst="rect">
              <a:avLst/>
            </a:prstGeom>
            <a:noFill/>
          </p:spPr>
          <p:txBody>
            <a:bodyPr wrap="square" lIns="184256" tIns="92128" rIns="184256" bIns="92128" rtlCol="0">
              <a:spAutoFit/>
            </a:bodyPr>
            <a:lstStyle/>
            <a:p>
              <a:r>
                <a:rPr lang="en-US" altLang="zh-CN" sz="1050">
                  <a:solidFill>
                    <a:schemeClr val="bg1"/>
                  </a:solidFill>
                  <a:cs typeface="+mn-ea"/>
                  <a:sym typeface="+mn-lt"/>
                </a:rPr>
                <a:t>10</a:t>
              </a:r>
              <a:r>
                <a:rPr lang="zh-CN" altLang="en-US" sz="1050">
                  <a:solidFill>
                    <a:schemeClr val="bg1"/>
                  </a:solidFill>
                  <a:cs typeface="+mn-ea"/>
                  <a:sym typeface="+mn-lt"/>
                </a:rPr>
                <a:t>月</a:t>
              </a:r>
              <a:endParaRPr lang="zh-CN" altLang="en-US" sz="105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4D14382E-FB07-4D91-9ADC-65063E84DD83}"/>
              </a:ext>
            </a:extLst>
          </p:cNvPr>
          <p:cNvGrpSpPr/>
          <p:nvPr/>
        </p:nvGrpSpPr>
        <p:grpSpPr>
          <a:xfrm>
            <a:off x="5919688" y="2199584"/>
            <a:ext cx="906873" cy="906611"/>
            <a:chOff x="8854229" y="3773382"/>
            <a:chExt cx="1356434" cy="1356924"/>
          </a:xfrm>
        </p:grpSpPr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6C4E5AC3-7372-4A32-87FA-131052F42F6A}"/>
                </a:ext>
              </a:extLst>
            </p:cNvPr>
            <p:cNvGrpSpPr/>
            <p:nvPr/>
          </p:nvGrpSpPr>
          <p:grpSpPr>
            <a:xfrm>
              <a:off x="8854229" y="3773382"/>
              <a:ext cx="1356434" cy="1356924"/>
              <a:chOff x="4345444" y="2542859"/>
              <a:chExt cx="1810550" cy="1811205"/>
            </a:xfrm>
          </p:grpSpPr>
          <p:grpSp>
            <p:nvGrpSpPr>
              <p:cNvPr id="47" name="组合 46">
                <a:extLst>
                  <a:ext uri="{FF2B5EF4-FFF2-40B4-BE49-F238E27FC236}">
                    <a16:creationId xmlns:a16="http://schemas.microsoft.com/office/drawing/2014/main" id="{F61F89BE-B8C0-418B-B48F-A97C39243CB9}"/>
                  </a:ext>
                </a:extLst>
              </p:cNvPr>
              <p:cNvGrpSpPr/>
              <p:nvPr/>
            </p:nvGrpSpPr>
            <p:grpSpPr>
              <a:xfrm>
                <a:off x="4345444" y="2542859"/>
                <a:ext cx="1810550" cy="1811205"/>
                <a:chOff x="1463339" y="1072758"/>
                <a:chExt cx="1546058" cy="1546058"/>
              </a:xfrm>
              <a:effectLst>
                <a:outerShdw blurRad="330200" dist="215900" dir="6900000" sx="91000" sy="91000" algn="t" rotWithShape="0">
                  <a:prstClr val="black">
                    <a:alpha val="49000"/>
                  </a:prstClr>
                </a:outerShdw>
              </a:effectLst>
            </p:grpSpPr>
            <p:sp>
              <p:nvSpPr>
                <p:cNvPr id="49" name="同心圆 177">
                  <a:extLst>
                    <a:ext uri="{FF2B5EF4-FFF2-40B4-BE49-F238E27FC236}">
                      <a16:creationId xmlns:a16="http://schemas.microsoft.com/office/drawing/2014/main" id="{D11D346C-AF89-44A2-BA2D-ADA5395A1224}"/>
                    </a:ext>
                  </a:extLst>
                </p:cNvPr>
                <p:cNvSpPr/>
                <p:nvPr/>
              </p:nvSpPr>
              <p:spPr>
                <a:xfrm>
                  <a:off x="1463339" y="1072758"/>
                  <a:ext cx="1546058" cy="1546058"/>
                </a:xfrm>
                <a:prstGeom prst="donut">
                  <a:avLst>
                    <a:gd name="adj" fmla="val 4879"/>
                  </a:avLst>
                </a:pr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0" name="椭圆 49">
                  <a:extLst>
                    <a:ext uri="{FF2B5EF4-FFF2-40B4-BE49-F238E27FC236}">
                      <a16:creationId xmlns:a16="http://schemas.microsoft.com/office/drawing/2014/main" id="{079A4CBD-A3CA-47F2-9341-CA95A7CC7BEA}"/>
                    </a:ext>
                  </a:extLst>
                </p:cNvPr>
                <p:cNvSpPr/>
                <p:nvPr/>
              </p:nvSpPr>
              <p:spPr>
                <a:xfrm>
                  <a:off x="1484232" y="1093651"/>
                  <a:ext cx="1504274" cy="1504273"/>
                </a:xfrm>
                <a:prstGeom prst="ellipse">
                  <a:avLst/>
                </a:prstGeom>
                <a:gradFill>
                  <a:gsLst>
                    <a:gs pos="0">
                      <a:schemeClr val="bg1"/>
                    </a:gs>
                    <a:gs pos="51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89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8" name="椭圆 47">
                <a:extLst>
                  <a:ext uri="{FF2B5EF4-FFF2-40B4-BE49-F238E27FC236}">
                    <a16:creationId xmlns:a16="http://schemas.microsoft.com/office/drawing/2014/main" id="{18A8F7F9-3FBC-45F3-9407-9BB54077FF73}"/>
                  </a:ext>
                </a:extLst>
              </p:cNvPr>
              <p:cNvSpPr/>
              <p:nvPr/>
            </p:nvSpPr>
            <p:spPr>
              <a:xfrm>
                <a:off x="4464837" y="2666232"/>
                <a:ext cx="1571762" cy="1572325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cs typeface="+mn-ea"/>
                  <a:sym typeface="+mn-lt"/>
                </a:endParaRPr>
              </a:p>
            </p:txBody>
          </p:sp>
        </p:grpSp>
        <p:sp>
          <p:nvSpPr>
            <p:cNvPr id="46" name="TextBox 132">
              <a:extLst>
                <a:ext uri="{FF2B5EF4-FFF2-40B4-BE49-F238E27FC236}">
                  <a16:creationId xmlns:a16="http://schemas.microsoft.com/office/drawing/2014/main" id="{7115F64A-36DE-4140-A4EE-EE2A547A3355}"/>
                </a:ext>
              </a:extLst>
            </p:cNvPr>
            <p:cNvSpPr txBox="1"/>
            <p:nvPr/>
          </p:nvSpPr>
          <p:spPr>
            <a:xfrm>
              <a:off x="8964047" y="4180595"/>
              <a:ext cx="1228295" cy="600923"/>
            </a:xfrm>
            <a:prstGeom prst="rect">
              <a:avLst/>
            </a:prstGeom>
            <a:noFill/>
          </p:spPr>
          <p:txBody>
            <a:bodyPr wrap="square" lIns="184256" tIns="92128" rIns="184256" bIns="92128" rtlCol="0">
              <a:spAutoFit/>
            </a:bodyPr>
            <a:lstStyle/>
            <a:p>
              <a:r>
                <a:rPr lang="en-US" altLang="zh-CN" sz="1400">
                  <a:solidFill>
                    <a:schemeClr val="bg1"/>
                  </a:solidFill>
                  <a:cs typeface="+mn-ea"/>
                  <a:sym typeface="+mn-lt"/>
                </a:rPr>
                <a:t>11</a:t>
              </a:r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月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41EF99FC-7B92-45CF-933A-B6B4AE19C65D}"/>
              </a:ext>
            </a:extLst>
          </p:cNvPr>
          <p:cNvGrpSpPr/>
          <p:nvPr/>
        </p:nvGrpSpPr>
        <p:grpSpPr>
          <a:xfrm>
            <a:off x="7059865" y="2036371"/>
            <a:ext cx="1233392" cy="1233035"/>
            <a:chOff x="10559621" y="3529102"/>
            <a:chExt cx="1844818" cy="1845484"/>
          </a:xfrm>
        </p:grpSpPr>
        <p:grpSp>
          <p:nvGrpSpPr>
            <p:cNvPr id="52" name="组合 51">
              <a:extLst>
                <a:ext uri="{FF2B5EF4-FFF2-40B4-BE49-F238E27FC236}">
                  <a16:creationId xmlns:a16="http://schemas.microsoft.com/office/drawing/2014/main" id="{04A13C8A-306D-40A1-BDB5-0E67824C1DD0}"/>
                </a:ext>
              </a:extLst>
            </p:cNvPr>
            <p:cNvGrpSpPr/>
            <p:nvPr/>
          </p:nvGrpSpPr>
          <p:grpSpPr>
            <a:xfrm>
              <a:off x="10559621" y="3529102"/>
              <a:ext cx="1844818" cy="1845484"/>
              <a:chOff x="4345444" y="2542859"/>
              <a:chExt cx="1810550" cy="1811205"/>
            </a:xfrm>
          </p:grpSpPr>
          <p:grpSp>
            <p:nvGrpSpPr>
              <p:cNvPr id="54" name="组合 53">
                <a:extLst>
                  <a:ext uri="{FF2B5EF4-FFF2-40B4-BE49-F238E27FC236}">
                    <a16:creationId xmlns:a16="http://schemas.microsoft.com/office/drawing/2014/main" id="{A6411AEB-88A3-4754-A0B1-AF77292312AF}"/>
                  </a:ext>
                </a:extLst>
              </p:cNvPr>
              <p:cNvGrpSpPr/>
              <p:nvPr/>
            </p:nvGrpSpPr>
            <p:grpSpPr>
              <a:xfrm>
                <a:off x="4345444" y="2542859"/>
                <a:ext cx="1810550" cy="1811205"/>
                <a:chOff x="1463339" y="1072758"/>
                <a:chExt cx="1546058" cy="1546058"/>
              </a:xfrm>
              <a:effectLst>
                <a:outerShdw blurRad="330200" dist="215900" dir="6900000" sx="91000" sy="91000" algn="t" rotWithShape="0">
                  <a:prstClr val="black">
                    <a:alpha val="49000"/>
                  </a:prstClr>
                </a:outerShdw>
              </a:effectLst>
            </p:grpSpPr>
            <p:sp>
              <p:nvSpPr>
                <p:cNvPr id="56" name="同心圆 184">
                  <a:extLst>
                    <a:ext uri="{FF2B5EF4-FFF2-40B4-BE49-F238E27FC236}">
                      <a16:creationId xmlns:a16="http://schemas.microsoft.com/office/drawing/2014/main" id="{CD94C2BE-59DD-4874-838D-E1DC20D8A1AB}"/>
                    </a:ext>
                  </a:extLst>
                </p:cNvPr>
                <p:cNvSpPr/>
                <p:nvPr/>
              </p:nvSpPr>
              <p:spPr>
                <a:xfrm>
                  <a:off x="1463339" y="1072758"/>
                  <a:ext cx="1546058" cy="1546058"/>
                </a:xfrm>
                <a:prstGeom prst="donut">
                  <a:avLst>
                    <a:gd name="adj" fmla="val 4879"/>
                  </a:avLst>
                </a:pr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7" name="椭圆 56">
                  <a:extLst>
                    <a:ext uri="{FF2B5EF4-FFF2-40B4-BE49-F238E27FC236}">
                      <a16:creationId xmlns:a16="http://schemas.microsoft.com/office/drawing/2014/main" id="{17E92BF0-D511-4F0E-B788-CE6DF405F4FB}"/>
                    </a:ext>
                  </a:extLst>
                </p:cNvPr>
                <p:cNvSpPr/>
                <p:nvPr/>
              </p:nvSpPr>
              <p:spPr>
                <a:xfrm>
                  <a:off x="1484232" y="1093651"/>
                  <a:ext cx="1504274" cy="1504273"/>
                </a:xfrm>
                <a:prstGeom prst="ellipse">
                  <a:avLst/>
                </a:prstGeom>
                <a:gradFill>
                  <a:gsLst>
                    <a:gs pos="0">
                      <a:schemeClr val="bg1"/>
                    </a:gs>
                    <a:gs pos="51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89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4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5" name="椭圆 54">
                <a:extLst>
                  <a:ext uri="{FF2B5EF4-FFF2-40B4-BE49-F238E27FC236}">
                    <a16:creationId xmlns:a16="http://schemas.microsoft.com/office/drawing/2014/main" id="{4C120459-8414-4C76-ABBE-D708281467DF}"/>
                  </a:ext>
                </a:extLst>
              </p:cNvPr>
              <p:cNvSpPr/>
              <p:nvPr/>
            </p:nvSpPr>
            <p:spPr>
              <a:xfrm>
                <a:off x="4422287" y="2619728"/>
                <a:ext cx="1656864" cy="16574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cs typeface="+mn-ea"/>
                  <a:sym typeface="+mn-lt"/>
                </a:endParaRPr>
              </a:p>
            </p:txBody>
          </p:sp>
        </p:grpSp>
        <p:sp>
          <p:nvSpPr>
            <p:cNvPr id="53" name="TextBox 139">
              <a:extLst>
                <a:ext uri="{FF2B5EF4-FFF2-40B4-BE49-F238E27FC236}">
                  <a16:creationId xmlns:a16="http://schemas.microsoft.com/office/drawing/2014/main" id="{4C795887-F154-4CBA-9D62-4EFA116D07B6}"/>
                </a:ext>
              </a:extLst>
            </p:cNvPr>
            <p:cNvSpPr txBox="1"/>
            <p:nvPr/>
          </p:nvSpPr>
          <p:spPr>
            <a:xfrm>
              <a:off x="10931218" y="4180595"/>
              <a:ext cx="1206866" cy="600924"/>
            </a:xfrm>
            <a:prstGeom prst="rect">
              <a:avLst/>
            </a:prstGeom>
            <a:noFill/>
          </p:spPr>
          <p:txBody>
            <a:bodyPr wrap="square" lIns="184256" tIns="92128" rIns="184256" bIns="92128" rtlCol="0">
              <a:spAutoFit/>
            </a:bodyPr>
            <a:lstStyle/>
            <a:p>
              <a:r>
                <a:rPr lang="en-US" altLang="zh-CN" sz="1400">
                  <a:solidFill>
                    <a:schemeClr val="bg1"/>
                  </a:solidFill>
                  <a:cs typeface="+mn-ea"/>
                  <a:sym typeface="+mn-lt"/>
                </a:rPr>
                <a:t>12</a:t>
              </a:r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月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598671E8-6325-41BC-AD03-DFD6CC31CE8B}"/>
              </a:ext>
            </a:extLst>
          </p:cNvPr>
          <p:cNvGrpSpPr/>
          <p:nvPr/>
        </p:nvGrpSpPr>
        <p:grpSpPr>
          <a:xfrm>
            <a:off x="494371" y="1027697"/>
            <a:ext cx="1941851" cy="1127732"/>
            <a:chOff x="666991" y="1303230"/>
            <a:chExt cx="1631535" cy="1070580"/>
          </a:xfrm>
        </p:grpSpPr>
        <p:sp>
          <p:nvSpPr>
            <p:cNvPr id="60" name="TextBox 145">
              <a:extLst>
                <a:ext uri="{FF2B5EF4-FFF2-40B4-BE49-F238E27FC236}">
                  <a16:creationId xmlns:a16="http://schemas.microsoft.com/office/drawing/2014/main" id="{5A4C3FA8-D392-48BB-85E1-CB7F11C7580D}"/>
                </a:ext>
              </a:extLst>
            </p:cNvPr>
            <p:cNvSpPr txBox="1"/>
            <p:nvPr/>
          </p:nvSpPr>
          <p:spPr>
            <a:xfrm>
              <a:off x="724689" y="1513610"/>
              <a:ext cx="1516141" cy="672790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61" name="组合 60">
              <a:extLst>
                <a:ext uri="{FF2B5EF4-FFF2-40B4-BE49-F238E27FC236}">
                  <a16:creationId xmlns:a16="http://schemas.microsoft.com/office/drawing/2014/main" id="{F097AD06-C8B4-4D50-A22E-2653D9D12C94}"/>
                </a:ext>
              </a:extLst>
            </p:cNvPr>
            <p:cNvGrpSpPr/>
            <p:nvPr/>
          </p:nvGrpSpPr>
          <p:grpSpPr>
            <a:xfrm>
              <a:off x="666991" y="1303230"/>
              <a:ext cx="1631535" cy="1070580"/>
              <a:chOff x="666991" y="1303230"/>
              <a:chExt cx="1631535" cy="1070580"/>
            </a:xfrm>
          </p:grpSpPr>
          <p:cxnSp>
            <p:nvCxnSpPr>
              <p:cNvPr id="62" name="直接连接符 61">
                <a:extLst>
                  <a:ext uri="{FF2B5EF4-FFF2-40B4-BE49-F238E27FC236}">
                    <a16:creationId xmlns:a16="http://schemas.microsoft.com/office/drawing/2014/main" id="{10144779-5E55-4AC6-9409-200859021684}"/>
                  </a:ext>
                </a:extLst>
              </p:cNvPr>
              <p:cNvCxnSpPr/>
              <p:nvPr/>
            </p:nvCxnSpPr>
            <p:spPr>
              <a:xfrm flipV="1">
                <a:off x="1449591" y="2157786"/>
                <a:ext cx="0" cy="216024"/>
              </a:xfrm>
              <a:prstGeom prst="line">
                <a:avLst/>
              </a:prstGeom>
              <a:ln>
                <a:solidFill>
                  <a:schemeClr val="tx1">
                    <a:lumMod val="50000"/>
                    <a:lumOff val="50000"/>
                  </a:schemeClr>
                </a:solidFill>
                <a:headEnd type="oval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TextBox 148">
                <a:extLst>
                  <a:ext uri="{FF2B5EF4-FFF2-40B4-BE49-F238E27FC236}">
                    <a16:creationId xmlns:a16="http://schemas.microsoft.com/office/drawing/2014/main" id="{34343595-2443-43F5-8E93-5FF09076BEF9}"/>
                  </a:ext>
                </a:extLst>
              </p:cNvPr>
              <p:cNvSpPr txBox="1"/>
              <p:nvPr/>
            </p:nvSpPr>
            <p:spPr>
              <a:xfrm>
                <a:off x="666991" y="1303230"/>
                <a:ext cx="1631535" cy="277266"/>
              </a:xfrm>
              <a:prstGeom prst="rect">
                <a:avLst/>
              </a:prstGeom>
              <a:noFill/>
            </p:spPr>
            <p:txBody>
              <a:bodyPr wrap="square" lIns="121908" tIns="0" rIns="121908" bIns="0" rtlCol="0" anchor="t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zh-CN" altLang="en-US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添加标题</a:t>
                </a:r>
              </a:p>
            </p:txBody>
          </p:sp>
        </p:grpSp>
      </p:grpSp>
      <p:cxnSp>
        <p:nvCxnSpPr>
          <p:cNvPr id="67" name="直接连接符 66">
            <a:extLst>
              <a:ext uri="{FF2B5EF4-FFF2-40B4-BE49-F238E27FC236}">
                <a16:creationId xmlns:a16="http://schemas.microsoft.com/office/drawing/2014/main" id="{5F344B88-C712-4104-92ED-854FEB909E43}"/>
              </a:ext>
            </a:extLst>
          </p:cNvPr>
          <p:cNvCxnSpPr/>
          <p:nvPr/>
        </p:nvCxnSpPr>
        <p:spPr>
          <a:xfrm flipV="1">
            <a:off x="3367577" y="1901716"/>
            <a:ext cx="0" cy="256082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接连接符 71">
            <a:extLst>
              <a:ext uri="{FF2B5EF4-FFF2-40B4-BE49-F238E27FC236}">
                <a16:creationId xmlns:a16="http://schemas.microsoft.com/office/drawing/2014/main" id="{CA1CBE81-EE32-41E6-A369-90722E8AC18E}"/>
              </a:ext>
            </a:extLst>
          </p:cNvPr>
          <p:cNvCxnSpPr/>
          <p:nvPr/>
        </p:nvCxnSpPr>
        <p:spPr>
          <a:xfrm flipV="1">
            <a:off x="5320654" y="1883081"/>
            <a:ext cx="0" cy="278821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接连接符 76">
            <a:extLst>
              <a:ext uri="{FF2B5EF4-FFF2-40B4-BE49-F238E27FC236}">
                <a16:creationId xmlns:a16="http://schemas.microsoft.com/office/drawing/2014/main" id="{D4997ABA-7A60-4720-AF8D-2D1BE868B487}"/>
              </a:ext>
            </a:extLst>
          </p:cNvPr>
          <p:cNvCxnSpPr/>
          <p:nvPr/>
        </p:nvCxnSpPr>
        <p:spPr>
          <a:xfrm flipV="1">
            <a:off x="7646804" y="1853174"/>
            <a:ext cx="0" cy="198121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直接连接符 81">
            <a:extLst>
              <a:ext uri="{FF2B5EF4-FFF2-40B4-BE49-F238E27FC236}">
                <a16:creationId xmlns:a16="http://schemas.microsoft.com/office/drawing/2014/main" id="{64B533F3-66E1-4D68-BFAC-C6515E691F07}"/>
              </a:ext>
            </a:extLst>
          </p:cNvPr>
          <p:cNvCxnSpPr/>
          <p:nvPr/>
        </p:nvCxnSpPr>
        <p:spPr>
          <a:xfrm>
            <a:off x="2406778" y="3190815"/>
            <a:ext cx="0" cy="217474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接连接符 86">
            <a:extLst>
              <a:ext uri="{FF2B5EF4-FFF2-40B4-BE49-F238E27FC236}">
                <a16:creationId xmlns:a16="http://schemas.microsoft.com/office/drawing/2014/main" id="{2D36EFF8-C22A-47A1-BC70-ECA01852F0E2}"/>
              </a:ext>
            </a:extLst>
          </p:cNvPr>
          <p:cNvCxnSpPr/>
          <p:nvPr/>
        </p:nvCxnSpPr>
        <p:spPr>
          <a:xfrm>
            <a:off x="4400126" y="3190815"/>
            <a:ext cx="0" cy="217474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接连接符 91">
            <a:extLst>
              <a:ext uri="{FF2B5EF4-FFF2-40B4-BE49-F238E27FC236}">
                <a16:creationId xmlns:a16="http://schemas.microsoft.com/office/drawing/2014/main" id="{876AC7F6-D10C-4526-BF0C-D839F7126AD6}"/>
              </a:ext>
            </a:extLst>
          </p:cNvPr>
          <p:cNvCxnSpPr/>
          <p:nvPr/>
        </p:nvCxnSpPr>
        <p:spPr>
          <a:xfrm>
            <a:off x="6387114" y="3246445"/>
            <a:ext cx="0" cy="217474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>
            <a:extLst>
              <a:ext uri="{FF2B5EF4-FFF2-40B4-BE49-F238E27FC236}">
                <a16:creationId xmlns:a16="http://schemas.microsoft.com/office/drawing/2014/main" id="{93B24D91-2135-4B6A-A6BE-1DB3C6286976}"/>
              </a:ext>
            </a:extLst>
          </p:cNvPr>
          <p:cNvGrpSpPr/>
          <p:nvPr/>
        </p:nvGrpSpPr>
        <p:grpSpPr>
          <a:xfrm>
            <a:off x="2394143" y="1027697"/>
            <a:ext cx="1941851" cy="930317"/>
            <a:chOff x="646771" y="1360710"/>
            <a:chExt cx="1941851" cy="930317"/>
          </a:xfrm>
        </p:grpSpPr>
        <p:sp>
          <p:nvSpPr>
            <p:cNvPr id="94" name="TextBox 145">
              <a:extLst>
                <a:ext uri="{FF2B5EF4-FFF2-40B4-BE49-F238E27FC236}">
                  <a16:creationId xmlns:a16="http://schemas.microsoft.com/office/drawing/2014/main" id="{6920929A-8ADA-4562-8C2F-28E4FF7D2C72}"/>
                </a:ext>
              </a:extLst>
            </p:cNvPr>
            <p:cNvSpPr txBox="1"/>
            <p:nvPr/>
          </p:nvSpPr>
          <p:spPr>
            <a:xfrm>
              <a:off x="715443" y="1582321"/>
              <a:ext cx="1804509" cy="708706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5" name="TextBox 148">
              <a:extLst>
                <a:ext uri="{FF2B5EF4-FFF2-40B4-BE49-F238E27FC236}">
                  <a16:creationId xmlns:a16="http://schemas.microsoft.com/office/drawing/2014/main" id="{78819BE3-01EC-45DD-9468-B2A53A1E611D}"/>
                </a:ext>
              </a:extLst>
            </p:cNvPr>
            <p:cNvSpPr txBox="1"/>
            <p:nvPr/>
          </p:nvSpPr>
          <p:spPr>
            <a:xfrm>
              <a:off x="646771" y="1360710"/>
              <a:ext cx="1941851" cy="292068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96" name="组合 95">
            <a:extLst>
              <a:ext uri="{FF2B5EF4-FFF2-40B4-BE49-F238E27FC236}">
                <a16:creationId xmlns:a16="http://schemas.microsoft.com/office/drawing/2014/main" id="{CC1AD646-00E5-4BFB-9651-DD5803670C1A}"/>
              </a:ext>
            </a:extLst>
          </p:cNvPr>
          <p:cNvGrpSpPr/>
          <p:nvPr/>
        </p:nvGrpSpPr>
        <p:grpSpPr>
          <a:xfrm>
            <a:off x="4377977" y="1027697"/>
            <a:ext cx="1941851" cy="930317"/>
            <a:chOff x="646771" y="1360710"/>
            <a:chExt cx="1941851" cy="930317"/>
          </a:xfrm>
        </p:grpSpPr>
        <p:sp>
          <p:nvSpPr>
            <p:cNvPr id="97" name="TextBox 145">
              <a:extLst>
                <a:ext uri="{FF2B5EF4-FFF2-40B4-BE49-F238E27FC236}">
                  <a16:creationId xmlns:a16="http://schemas.microsoft.com/office/drawing/2014/main" id="{0E9FD857-791F-4651-8171-74C24E7A1E78}"/>
                </a:ext>
              </a:extLst>
            </p:cNvPr>
            <p:cNvSpPr txBox="1"/>
            <p:nvPr/>
          </p:nvSpPr>
          <p:spPr>
            <a:xfrm>
              <a:off x="715443" y="1582321"/>
              <a:ext cx="1804509" cy="708706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8" name="TextBox 148">
              <a:extLst>
                <a:ext uri="{FF2B5EF4-FFF2-40B4-BE49-F238E27FC236}">
                  <a16:creationId xmlns:a16="http://schemas.microsoft.com/office/drawing/2014/main" id="{BDAF2FF0-1791-4E04-8452-A96DDA8F177A}"/>
                </a:ext>
              </a:extLst>
            </p:cNvPr>
            <p:cNvSpPr txBox="1"/>
            <p:nvPr/>
          </p:nvSpPr>
          <p:spPr>
            <a:xfrm>
              <a:off x="646771" y="1360710"/>
              <a:ext cx="1941851" cy="292068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CC4F1ADC-A4FA-49B6-87D1-FCB5279E8377}"/>
              </a:ext>
            </a:extLst>
          </p:cNvPr>
          <p:cNvGrpSpPr/>
          <p:nvPr/>
        </p:nvGrpSpPr>
        <p:grpSpPr>
          <a:xfrm>
            <a:off x="6675878" y="1027697"/>
            <a:ext cx="1941851" cy="930317"/>
            <a:chOff x="646771" y="1360710"/>
            <a:chExt cx="1941851" cy="930317"/>
          </a:xfrm>
        </p:grpSpPr>
        <p:sp>
          <p:nvSpPr>
            <p:cNvPr id="100" name="TextBox 145">
              <a:extLst>
                <a:ext uri="{FF2B5EF4-FFF2-40B4-BE49-F238E27FC236}">
                  <a16:creationId xmlns:a16="http://schemas.microsoft.com/office/drawing/2014/main" id="{2DF32D3B-7989-4919-B376-20C4B83B04E4}"/>
                </a:ext>
              </a:extLst>
            </p:cNvPr>
            <p:cNvSpPr txBox="1"/>
            <p:nvPr/>
          </p:nvSpPr>
          <p:spPr>
            <a:xfrm>
              <a:off x="715443" y="1582321"/>
              <a:ext cx="1804509" cy="708706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1" name="TextBox 148">
              <a:extLst>
                <a:ext uri="{FF2B5EF4-FFF2-40B4-BE49-F238E27FC236}">
                  <a16:creationId xmlns:a16="http://schemas.microsoft.com/office/drawing/2014/main" id="{658DC401-D45D-4BEC-AA17-1770FDE1577C}"/>
                </a:ext>
              </a:extLst>
            </p:cNvPr>
            <p:cNvSpPr txBox="1"/>
            <p:nvPr/>
          </p:nvSpPr>
          <p:spPr>
            <a:xfrm>
              <a:off x="646771" y="1360710"/>
              <a:ext cx="1941851" cy="292068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02" name="组合 101">
            <a:extLst>
              <a:ext uri="{FF2B5EF4-FFF2-40B4-BE49-F238E27FC236}">
                <a16:creationId xmlns:a16="http://schemas.microsoft.com/office/drawing/2014/main" id="{D27D048E-50EC-4AB0-AC0A-AFC41D43EF16}"/>
              </a:ext>
            </a:extLst>
          </p:cNvPr>
          <p:cNvGrpSpPr/>
          <p:nvPr/>
        </p:nvGrpSpPr>
        <p:grpSpPr>
          <a:xfrm>
            <a:off x="1439033" y="3407345"/>
            <a:ext cx="1941851" cy="930317"/>
            <a:chOff x="646771" y="1360710"/>
            <a:chExt cx="1941851" cy="930317"/>
          </a:xfrm>
        </p:grpSpPr>
        <p:sp>
          <p:nvSpPr>
            <p:cNvPr id="103" name="TextBox 145">
              <a:extLst>
                <a:ext uri="{FF2B5EF4-FFF2-40B4-BE49-F238E27FC236}">
                  <a16:creationId xmlns:a16="http://schemas.microsoft.com/office/drawing/2014/main" id="{B5DD4F1D-348E-44AD-9E38-D5D34F63DFCF}"/>
                </a:ext>
              </a:extLst>
            </p:cNvPr>
            <p:cNvSpPr txBox="1"/>
            <p:nvPr/>
          </p:nvSpPr>
          <p:spPr>
            <a:xfrm>
              <a:off x="715443" y="1582321"/>
              <a:ext cx="1804509" cy="708706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4" name="TextBox 148">
              <a:extLst>
                <a:ext uri="{FF2B5EF4-FFF2-40B4-BE49-F238E27FC236}">
                  <a16:creationId xmlns:a16="http://schemas.microsoft.com/office/drawing/2014/main" id="{9EFF37F0-B4D8-447F-ACB8-C5BE0C6DC176}"/>
                </a:ext>
              </a:extLst>
            </p:cNvPr>
            <p:cNvSpPr txBox="1"/>
            <p:nvPr/>
          </p:nvSpPr>
          <p:spPr>
            <a:xfrm>
              <a:off x="646771" y="1360710"/>
              <a:ext cx="1941851" cy="292068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05" name="组合 104">
            <a:extLst>
              <a:ext uri="{FF2B5EF4-FFF2-40B4-BE49-F238E27FC236}">
                <a16:creationId xmlns:a16="http://schemas.microsoft.com/office/drawing/2014/main" id="{EE990D8A-9DE4-4B52-BA0C-1261A191DE91}"/>
              </a:ext>
            </a:extLst>
          </p:cNvPr>
          <p:cNvGrpSpPr/>
          <p:nvPr/>
        </p:nvGrpSpPr>
        <p:grpSpPr>
          <a:xfrm>
            <a:off x="3429200" y="3407345"/>
            <a:ext cx="1941851" cy="930317"/>
            <a:chOff x="646771" y="1360710"/>
            <a:chExt cx="1941851" cy="930317"/>
          </a:xfrm>
        </p:grpSpPr>
        <p:sp>
          <p:nvSpPr>
            <p:cNvPr id="106" name="TextBox 145">
              <a:extLst>
                <a:ext uri="{FF2B5EF4-FFF2-40B4-BE49-F238E27FC236}">
                  <a16:creationId xmlns:a16="http://schemas.microsoft.com/office/drawing/2014/main" id="{595872F4-5EFF-45E1-ACAE-163081E400F9}"/>
                </a:ext>
              </a:extLst>
            </p:cNvPr>
            <p:cNvSpPr txBox="1"/>
            <p:nvPr/>
          </p:nvSpPr>
          <p:spPr>
            <a:xfrm>
              <a:off x="715443" y="1582321"/>
              <a:ext cx="1804509" cy="708706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7" name="TextBox 148">
              <a:extLst>
                <a:ext uri="{FF2B5EF4-FFF2-40B4-BE49-F238E27FC236}">
                  <a16:creationId xmlns:a16="http://schemas.microsoft.com/office/drawing/2014/main" id="{695057FD-87E1-474A-A942-47C6318B1480}"/>
                </a:ext>
              </a:extLst>
            </p:cNvPr>
            <p:cNvSpPr txBox="1"/>
            <p:nvPr/>
          </p:nvSpPr>
          <p:spPr>
            <a:xfrm>
              <a:off x="646771" y="1360710"/>
              <a:ext cx="1941851" cy="292068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08" name="组合 107">
            <a:extLst>
              <a:ext uri="{FF2B5EF4-FFF2-40B4-BE49-F238E27FC236}">
                <a16:creationId xmlns:a16="http://schemas.microsoft.com/office/drawing/2014/main" id="{B689604F-352C-4595-B719-266BAC13ECF6}"/>
              </a:ext>
            </a:extLst>
          </p:cNvPr>
          <p:cNvGrpSpPr/>
          <p:nvPr/>
        </p:nvGrpSpPr>
        <p:grpSpPr>
          <a:xfrm>
            <a:off x="5432784" y="3407345"/>
            <a:ext cx="1941851" cy="930317"/>
            <a:chOff x="646771" y="1360710"/>
            <a:chExt cx="1941851" cy="930317"/>
          </a:xfrm>
        </p:grpSpPr>
        <p:sp>
          <p:nvSpPr>
            <p:cNvPr id="109" name="TextBox 145">
              <a:extLst>
                <a:ext uri="{FF2B5EF4-FFF2-40B4-BE49-F238E27FC236}">
                  <a16:creationId xmlns:a16="http://schemas.microsoft.com/office/drawing/2014/main" id="{E8833F96-8B2F-4540-A130-7DAEDB14918A}"/>
                </a:ext>
              </a:extLst>
            </p:cNvPr>
            <p:cNvSpPr txBox="1"/>
            <p:nvPr/>
          </p:nvSpPr>
          <p:spPr>
            <a:xfrm>
              <a:off x="715443" y="1582321"/>
              <a:ext cx="1804509" cy="708706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0" name="TextBox 148">
              <a:extLst>
                <a:ext uri="{FF2B5EF4-FFF2-40B4-BE49-F238E27FC236}">
                  <a16:creationId xmlns:a16="http://schemas.microsoft.com/office/drawing/2014/main" id="{860C6793-C399-44EF-8554-5BF4035D03A1}"/>
                </a:ext>
              </a:extLst>
            </p:cNvPr>
            <p:cNvSpPr txBox="1"/>
            <p:nvPr/>
          </p:nvSpPr>
          <p:spPr>
            <a:xfrm>
              <a:off x="646771" y="1360710"/>
              <a:ext cx="1941851" cy="292068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91950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C241F68E-51D8-4BD7-AE01-421B890C0AD4}"/>
              </a:ext>
            </a:extLst>
          </p:cNvPr>
          <p:cNvGrpSpPr/>
          <p:nvPr/>
        </p:nvGrpSpPr>
        <p:grpSpPr>
          <a:xfrm>
            <a:off x="326563" y="1161306"/>
            <a:ext cx="2823347" cy="1882231"/>
            <a:chOff x="60018" y="1275606"/>
            <a:chExt cx="2823347" cy="1882231"/>
          </a:xfrm>
        </p:grpSpPr>
        <p:graphicFrame>
          <p:nvGraphicFramePr>
            <p:cNvPr id="11" name="Chart 2">
              <a:extLst>
                <a:ext uri="{FF2B5EF4-FFF2-40B4-BE49-F238E27FC236}">
                  <a16:creationId xmlns:a16="http://schemas.microsoft.com/office/drawing/2014/main" id="{A022AA1F-A777-4533-921E-EF9ABF860655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741763207"/>
                </p:ext>
              </p:extLst>
            </p:nvPr>
          </p:nvGraphicFramePr>
          <p:xfrm>
            <a:off x="60018" y="1275606"/>
            <a:ext cx="2823347" cy="188223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2" name="Rectangle 3">
              <a:extLst>
                <a:ext uri="{FF2B5EF4-FFF2-40B4-BE49-F238E27FC236}">
                  <a16:creationId xmlns:a16="http://schemas.microsoft.com/office/drawing/2014/main" id="{E43ED480-2996-422C-AE13-2890A9504D08}"/>
                </a:ext>
              </a:extLst>
            </p:cNvPr>
            <p:cNvSpPr/>
            <p:nvPr/>
          </p:nvSpPr>
          <p:spPr>
            <a:xfrm>
              <a:off x="1080544" y="1995686"/>
              <a:ext cx="784226" cy="392403"/>
            </a:xfrm>
            <a:prstGeom prst="rect">
              <a:avLst/>
            </a:prstGeom>
          </p:spPr>
          <p:txBody>
            <a:bodyPr wrap="square" lIns="68515" tIns="34284" rIns="68515" bIns="34284">
              <a:spAutoFit/>
            </a:bodyPr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100">
                  <a:cs typeface="+mn-ea"/>
                  <a:sym typeface="+mn-lt"/>
                </a:rPr>
                <a:t>74%</a:t>
              </a:r>
              <a:endParaRPr lang="en-US" sz="2100" dirty="0">
                <a:cs typeface="+mn-ea"/>
                <a:sym typeface="+mn-lt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A53FFF4A-2060-490E-B019-B883C9C7CE62}"/>
              </a:ext>
            </a:extLst>
          </p:cNvPr>
          <p:cNvGrpSpPr/>
          <p:nvPr/>
        </p:nvGrpSpPr>
        <p:grpSpPr>
          <a:xfrm>
            <a:off x="2242146" y="1161306"/>
            <a:ext cx="2823347" cy="1882231"/>
            <a:chOff x="2146896" y="1275606"/>
            <a:chExt cx="2823347" cy="1882231"/>
          </a:xfrm>
        </p:grpSpPr>
        <p:graphicFrame>
          <p:nvGraphicFramePr>
            <p:cNvPr id="14" name="Chart 5">
              <a:extLst>
                <a:ext uri="{FF2B5EF4-FFF2-40B4-BE49-F238E27FC236}">
                  <a16:creationId xmlns:a16="http://schemas.microsoft.com/office/drawing/2014/main" id="{3872B696-499C-4FB9-9C5F-588AE1B0E246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807574616"/>
                </p:ext>
              </p:extLst>
            </p:nvPr>
          </p:nvGraphicFramePr>
          <p:xfrm>
            <a:off x="2146896" y="1275606"/>
            <a:ext cx="2823347" cy="188223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5" name="Rectangle 6">
              <a:extLst>
                <a:ext uri="{FF2B5EF4-FFF2-40B4-BE49-F238E27FC236}">
                  <a16:creationId xmlns:a16="http://schemas.microsoft.com/office/drawing/2014/main" id="{D87BA50A-2AC8-4F23-A189-EC3515108942}"/>
                </a:ext>
              </a:extLst>
            </p:cNvPr>
            <p:cNvSpPr/>
            <p:nvPr/>
          </p:nvSpPr>
          <p:spPr>
            <a:xfrm>
              <a:off x="3146029" y="1995686"/>
              <a:ext cx="784226" cy="392403"/>
            </a:xfrm>
            <a:prstGeom prst="rect">
              <a:avLst/>
            </a:prstGeom>
          </p:spPr>
          <p:txBody>
            <a:bodyPr wrap="square" lIns="68515" tIns="34284" rIns="68515" bIns="34284">
              <a:spAutoFit/>
            </a:bodyPr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100">
                  <a:cs typeface="+mn-ea"/>
                  <a:sym typeface="+mn-lt"/>
                </a:rPr>
                <a:t>43%</a:t>
              </a:r>
              <a:endParaRPr lang="en-US" sz="2100" dirty="0">
                <a:cs typeface="+mn-ea"/>
                <a:sym typeface="+mn-lt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958423AA-E82A-4565-978D-9D8E8A1AF6D9}"/>
              </a:ext>
            </a:extLst>
          </p:cNvPr>
          <p:cNvGrpSpPr/>
          <p:nvPr/>
        </p:nvGrpSpPr>
        <p:grpSpPr>
          <a:xfrm>
            <a:off x="4181995" y="1161306"/>
            <a:ext cx="2823347" cy="1882231"/>
            <a:chOff x="4233774" y="1275606"/>
            <a:chExt cx="2823347" cy="1882231"/>
          </a:xfrm>
        </p:grpSpPr>
        <p:graphicFrame>
          <p:nvGraphicFramePr>
            <p:cNvPr id="17" name="Chart 8">
              <a:extLst>
                <a:ext uri="{FF2B5EF4-FFF2-40B4-BE49-F238E27FC236}">
                  <a16:creationId xmlns:a16="http://schemas.microsoft.com/office/drawing/2014/main" id="{323C1CA8-318E-4655-B507-E3A3912C1851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913054607"/>
                </p:ext>
              </p:extLst>
            </p:nvPr>
          </p:nvGraphicFramePr>
          <p:xfrm>
            <a:off x="4233774" y="1275606"/>
            <a:ext cx="2823347" cy="188223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18" name="Rectangle 9">
              <a:extLst>
                <a:ext uri="{FF2B5EF4-FFF2-40B4-BE49-F238E27FC236}">
                  <a16:creationId xmlns:a16="http://schemas.microsoft.com/office/drawing/2014/main" id="{25ACD747-0D8E-4C3C-932C-D71E19F8373B}"/>
                </a:ext>
              </a:extLst>
            </p:cNvPr>
            <p:cNvSpPr/>
            <p:nvPr/>
          </p:nvSpPr>
          <p:spPr>
            <a:xfrm>
              <a:off x="5275693" y="1995686"/>
              <a:ext cx="784226" cy="392403"/>
            </a:xfrm>
            <a:prstGeom prst="rect">
              <a:avLst/>
            </a:prstGeom>
          </p:spPr>
          <p:txBody>
            <a:bodyPr wrap="square" lIns="68515" tIns="34284" rIns="68515" bIns="34284">
              <a:spAutoFit/>
            </a:bodyPr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100">
                  <a:cs typeface="+mn-ea"/>
                  <a:sym typeface="+mn-lt"/>
                </a:rPr>
                <a:t>12%</a:t>
              </a:r>
              <a:endParaRPr lang="en-US" sz="2100" dirty="0"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F6E9B1AB-5A39-423B-A463-F821F17876DA}"/>
              </a:ext>
            </a:extLst>
          </p:cNvPr>
          <p:cNvGrpSpPr/>
          <p:nvPr/>
        </p:nvGrpSpPr>
        <p:grpSpPr>
          <a:xfrm>
            <a:off x="6144377" y="1161306"/>
            <a:ext cx="2823347" cy="1882231"/>
            <a:chOff x="6320652" y="1275606"/>
            <a:chExt cx="2823347" cy="1882231"/>
          </a:xfrm>
        </p:grpSpPr>
        <p:graphicFrame>
          <p:nvGraphicFramePr>
            <p:cNvPr id="20" name="Chart 11">
              <a:extLst>
                <a:ext uri="{FF2B5EF4-FFF2-40B4-BE49-F238E27FC236}">
                  <a16:creationId xmlns:a16="http://schemas.microsoft.com/office/drawing/2014/main" id="{F5F7A465-1216-4890-8ACB-9EA4AB19319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122253159"/>
                </p:ext>
              </p:extLst>
            </p:nvPr>
          </p:nvGraphicFramePr>
          <p:xfrm>
            <a:off x="6320652" y="1275606"/>
            <a:ext cx="2823347" cy="188223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21" name="Rectangle 12">
              <a:extLst>
                <a:ext uri="{FF2B5EF4-FFF2-40B4-BE49-F238E27FC236}">
                  <a16:creationId xmlns:a16="http://schemas.microsoft.com/office/drawing/2014/main" id="{52978483-E41F-417A-ADFB-650752AEDCA7}"/>
                </a:ext>
              </a:extLst>
            </p:cNvPr>
            <p:cNvSpPr/>
            <p:nvPr/>
          </p:nvSpPr>
          <p:spPr>
            <a:xfrm>
              <a:off x="7341178" y="1995686"/>
              <a:ext cx="784226" cy="392403"/>
            </a:xfrm>
            <a:prstGeom prst="rect">
              <a:avLst/>
            </a:prstGeom>
          </p:spPr>
          <p:txBody>
            <a:bodyPr wrap="square" lIns="68515" tIns="34284" rIns="68515" bIns="34284">
              <a:spAutoFit/>
            </a:bodyPr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100">
                  <a:cs typeface="+mn-ea"/>
                  <a:sym typeface="+mn-lt"/>
                </a:rPr>
                <a:t>88%</a:t>
              </a:r>
              <a:endParaRPr lang="en-US" sz="2100" dirty="0">
                <a:cs typeface="+mn-ea"/>
                <a:sym typeface="+mn-lt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3F631AA8-8F4E-4E67-B2DF-527599CBC4C1}"/>
              </a:ext>
            </a:extLst>
          </p:cNvPr>
          <p:cNvGrpSpPr/>
          <p:nvPr/>
        </p:nvGrpSpPr>
        <p:grpSpPr>
          <a:xfrm>
            <a:off x="963814" y="3043537"/>
            <a:ext cx="1544952" cy="1014177"/>
            <a:chOff x="786053" y="3157837"/>
            <a:chExt cx="1544952" cy="1014177"/>
          </a:xfrm>
        </p:grpSpPr>
        <p:sp>
          <p:nvSpPr>
            <p:cNvPr id="9" name="TextBox 73">
              <a:extLst>
                <a:ext uri="{FF2B5EF4-FFF2-40B4-BE49-F238E27FC236}">
                  <a16:creationId xmlns:a16="http://schemas.microsoft.com/office/drawing/2014/main" id="{3C9F802D-A817-44B6-893C-3FBA6AC07803}"/>
                </a:ext>
              </a:extLst>
            </p:cNvPr>
            <p:cNvSpPr txBox="1"/>
            <p:nvPr/>
          </p:nvSpPr>
          <p:spPr bwMode="auto">
            <a:xfrm>
              <a:off x="1030179" y="3157837"/>
              <a:ext cx="1056700" cy="30777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400" spc="300" dirty="0"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59F04917-EBD2-4AF4-919E-E33EB7EAC0F6}"/>
                </a:ext>
              </a:extLst>
            </p:cNvPr>
            <p:cNvSpPr txBox="1"/>
            <p:nvPr/>
          </p:nvSpPr>
          <p:spPr>
            <a:xfrm>
              <a:off x="786053" y="3464128"/>
              <a:ext cx="1544952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41133171-4383-472A-989B-182587D7C7E7}"/>
              </a:ext>
            </a:extLst>
          </p:cNvPr>
          <p:cNvGrpSpPr/>
          <p:nvPr/>
        </p:nvGrpSpPr>
        <p:grpSpPr>
          <a:xfrm>
            <a:off x="2881343" y="3043537"/>
            <a:ext cx="1544952" cy="1014177"/>
            <a:chOff x="786053" y="3157837"/>
            <a:chExt cx="1544952" cy="1014177"/>
          </a:xfrm>
        </p:grpSpPr>
        <p:sp>
          <p:nvSpPr>
            <p:cNvPr id="27" name="TextBox 73">
              <a:extLst>
                <a:ext uri="{FF2B5EF4-FFF2-40B4-BE49-F238E27FC236}">
                  <a16:creationId xmlns:a16="http://schemas.microsoft.com/office/drawing/2014/main" id="{5CA05935-ADF0-417F-876F-F47834D68EBC}"/>
                </a:ext>
              </a:extLst>
            </p:cNvPr>
            <p:cNvSpPr txBox="1"/>
            <p:nvPr/>
          </p:nvSpPr>
          <p:spPr bwMode="auto">
            <a:xfrm>
              <a:off x="1030179" y="3157837"/>
              <a:ext cx="1056700" cy="30777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400" spc="300" dirty="0"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35E59965-3B37-4B18-8A76-322079634970}"/>
                </a:ext>
              </a:extLst>
            </p:cNvPr>
            <p:cNvSpPr txBox="1"/>
            <p:nvPr/>
          </p:nvSpPr>
          <p:spPr>
            <a:xfrm>
              <a:off x="786053" y="3464128"/>
              <a:ext cx="1544952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4D364300-5856-425F-B69A-9A8DFAD8803A}"/>
              </a:ext>
            </a:extLst>
          </p:cNvPr>
          <p:cNvGrpSpPr/>
          <p:nvPr/>
        </p:nvGrpSpPr>
        <p:grpSpPr>
          <a:xfrm>
            <a:off x="4843551" y="3043537"/>
            <a:ext cx="1544952" cy="1014177"/>
            <a:chOff x="786053" y="3157837"/>
            <a:chExt cx="1544952" cy="1014177"/>
          </a:xfrm>
        </p:grpSpPr>
        <p:sp>
          <p:nvSpPr>
            <p:cNvPr id="31" name="TextBox 73">
              <a:extLst>
                <a:ext uri="{FF2B5EF4-FFF2-40B4-BE49-F238E27FC236}">
                  <a16:creationId xmlns:a16="http://schemas.microsoft.com/office/drawing/2014/main" id="{B2FC37EE-82ED-48AB-A411-71CD8F80AFBB}"/>
                </a:ext>
              </a:extLst>
            </p:cNvPr>
            <p:cNvSpPr txBox="1"/>
            <p:nvPr/>
          </p:nvSpPr>
          <p:spPr bwMode="auto">
            <a:xfrm>
              <a:off x="1030179" y="3157837"/>
              <a:ext cx="1056700" cy="30777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400" spc="300" dirty="0"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15FAFFBF-4016-45D1-85E9-E5EA782AEB45}"/>
                </a:ext>
              </a:extLst>
            </p:cNvPr>
            <p:cNvSpPr txBox="1"/>
            <p:nvPr/>
          </p:nvSpPr>
          <p:spPr>
            <a:xfrm>
              <a:off x="786053" y="3464128"/>
              <a:ext cx="1544952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9375CB4A-CCDC-4B95-B6FA-31FF1658C1CA}"/>
              </a:ext>
            </a:extLst>
          </p:cNvPr>
          <p:cNvGrpSpPr/>
          <p:nvPr/>
        </p:nvGrpSpPr>
        <p:grpSpPr>
          <a:xfrm>
            <a:off x="6783574" y="3043537"/>
            <a:ext cx="1544952" cy="1014177"/>
            <a:chOff x="786053" y="3157837"/>
            <a:chExt cx="1544952" cy="1014177"/>
          </a:xfrm>
        </p:grpSpPr>
        <p:sp>
          <p:nvSpPr>
            <p:cNvPr id="34" name="TextBox 73">
              <a:extLst>
                <a:ext uri="{FF2B5EF4-FFF2-40B4-BE49-F238E27FC236}">
                  <a16:creationId xmlns:a16="http://schemas.microsoft.com/office/drawing/2014/main" id="{FF5B4B5D-9E1F-4E31-8387-136F43537A52}"/>
                </a:ext>
              </a:extLst>
            </p:cNvPr>
            <p:cNvSpPr txBox="1"/>
            <p:nvPr/>
          </p:nvSpPr>
          <p:spPr bwMode="auto">
            <a:xfrm>
              <a:off x="1030179" y="3157837"/>
              <a:ext cx="1056700" cy="30777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400" spc="300" dirty="0"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AB5025F1-4C68-48A1-9412-A768A3962E7F}"/>
                </a:ext>
              </a:extLst>
            </p:cNvPr>
            <p:cNvSpPr txBox="1"/>
            <p:nvPr/>
          </p:nvSpPr>
          <p:spPr>
            <a:xfrm>
              <a:off x="786053" y="3464128"/>
              <a:ext cx="1544952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64792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sp>
        <p:nvSpPr>
          <p:cNvPr id="6" name="AutoShape 4">
            <a:extLst>
              <a:ext uri="{FF2B5EF4-FFF2-40B4-BE49-F238E27FC236}">
                <a16:creationId xmlns:a16="http://schemas.microsoft.com/office/drawing/2014/main" id="{48B4DBB7-A30C-4274-B1BC-4CE38D286AB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210287" y="1032019"/>
            <a:ext cx="2499662" cy="2646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 lIns="68562" tIns="34281" rIns="68562" bIns="34281"/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endParaRPr lang="zh-CN" altLang="zh-CN">
              <a:solidFill>
                <a:prstClr val="black">
                  <a:lumMod val="75000"/>
                  <a:lumOff val="25000"/>
                </a:prstClr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1490A981-2F67-4977-BD37-F31ED71AA930}"/>
              </a:ext>
            </a:extLst>
          </p:cNvPr>
          <p:cNvGrpSpPr/>
          <p:nvPr/>
        </p:nvGrpSpPr>
        <p:grpSpPr>
          <a:xfrm>
            <a:off x="4042317" y="1034401"/>
            <a:ext cx="834411" cy="1273969"/>
            <a:chOff x="4089942" y="1209676"/>
            <a:chExt cx="834411" cy="1273969"/>
          </a:xfrm>
        </p:grpSpPr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5C1A23FF-D4CF-4EF8-9FE9-3A319554C104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4089942" y="1209676"/>
              <a:ext cx="834411" cy="1273969"/>
            </a:xfrm>
            <a:custGeom>
              <a:avLst/>
              <a:gdLst>
                <a:gd name="T0" fmla="*/ 34 w 34"/>
                <a:gd name="T1" fmla="*/ 18 h 52"/>
                <a:gd name="T2" fmla="*/ 17 w 34"/>
                <a:gd name="T3" fmla="*/ 1 h 52"/>
                <a:gd name="T4" fmla="*/ 0 w 34"/>
                <a:gd name="T5" fmla="*/ 18 h 52"/>
                <a:gd name="T6" fmla="*/ 2 w 34"/>
                <a:gd name="T7" fmla="*/ 26 h 52"/>
                <a:gd name="T8" fmla="*/ 2 w 34"/>
                <a:gd name="T9" fmla="*/ 26 h 52"/>
                <a:gd name="T10" fmla="*/ 17 w 34"/>
                <a:gd name="T11" fmla="*/ 52 h 52"/>
                <a:gd name="T12" fmla="*/ 32 w 34"/>
                <a:gd name="T13" fmla="*/ 26 h 52"/>
                <a:gd name="T14" fmla="*/ 32 w 34"/>
                <a:gd name="T15" fmla="*/ 26 h 52"/>
                <a:gd name="T16" fmla="*/ 34 w 34"/>
                <a:gd name="T17" fmla="*/ 18 h 52"/>
                <a:gd name="T18" fmla="*/ 17 w 34"/>
                <a:gd name="T19" fmla="*/ 32 h 52"/>
                <a:gd name="T20" fmla="*/ 3 w 34"/>
                <a:gd name="T21" fmla="*/ 18 h 52"/>
                <a:gd name="T22" fmla="*/ 17 w 34"/>
                <a:gd name="T23" fmla="*/ 3 h 52"/>
                <a:gd name="T24" fmla="*/ 31 w 34"/>
                <a:gd name="T25" fmla="*/ 18 h 52"/>
                <a:gd name="T26" fmla="*/ 17 w 34"/>
                <a:gd name="T27" fmla="*/ 32 h 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52"/>
                <a:gd name="T44" fmla="*/ 34 w 34"/>
                <a:gd name="T45" fmla="*/ 52 h 5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52">
                  <a:moveTo>
                    <a:pt x="34" y="18"/>
                  </a:moveTo>
                  <a:cubicBezTo>
                    <a:pt x="34" y="8"/>
                    <a:pt x="27" y="1"/>
                    <a:pt x="17" y="1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1"/>
                    <a:pt x="1" y="24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3" y="24"/>
                    <a:pt x="34" y="21"/>
                    <a:pt x="34" y="18"/>
                  </a:cubicBezTo>
                  <a:close/>
                  <a:moveTo>
                    <a:pt x="17" y="32"/>
                  </a:moveTo>
                  <a:cubicBezTo>
                    <a:pt x="9" y="32"/>
                    <a:pt x="3" y="26"/>
                    <a:pt x="3" y="18"/>
                  </a:cubicBezTo>
                  <a:cubicBezTo>
                    <a:pt x="3" y="10"/>
                    <a:pt x="9" y="3"/>
                    <a:pt x="17" y="3"/>
                  </a:cubicBezTo>
                  <a:cubicBezTo>
                    <a:pt x="25" y="3"/>
                    <a:pt x="31" y="10"/>
                    <a:pt x="31" y="18"/>
                  </a:cubicBezTo>
                  <a:cubicBezTo>
                    <a:pt x="31" y="26"/>
                    <a:pt x="25" y="32"/>
                    <a:pt x="17" y="3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endParaRPr lang="zh-CN" altLang="zh-CN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5" name="TextBox 25">
              <a:extLst>
                <a:ext uri="{FF2B5EF4-FFF2-40B4-BE49-F238E27FC236}">
                  <a16:creationId xmlns:a16="http://schemas.microsoft.com/office/drawing/2014/main" id="{4B7FA43B-2F43-4454-952A-AD64FAD94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040" y="1352238"/>
              <a:ext cx="386644" cy="3000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en-US" altLang="zh-CN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01</a:t>
              </a:r>
              <a:endParaRPr lang="zh-CN" altLang="en-US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Box 27">
              <a:extLst>
                <a:ext uri="{FF2B5EF4-FFF2-40B4-BE49-F238E27FC236}">
                  <a16:creationId xmlns:a16="http://schemas.microsoft.com/office/drawing/2014/main" id="{B5C31EE5-627C-41C0-90B1-B81C4F8C4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945" y="1653124"/>
              <a:ext cx="69344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000" b="1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文字标题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D2299970-27AC-41A3-A3D0-66EC7600F4EB}"/>
              </a:ext>
            </a:extLst>
          </p:cNvPr>
          <p:cNvGrpSpPr/>
          <p:nvPr/>
        </p:nvGrpSpPr>
        <p:grpSpPr>
          <a:xfrm>
            <a:off x="4042317" y="2431004"/>
            <a:ext cx="834411" cy="1273969"/>
            <a:chOff x="4089942" y="2606279"/>
            <a:chExt cx="834411" cy="1273969"/>
          </a:xfrm>
        </p:grpSpPr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E657B1CC-737B-444D-8FA4-213316A5637C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4089942" y="2606279"/>
              <a:ext cx="834411" cy="1273969"/>
            </a:xfrm>
            <a:custGeom>
              <a:avLst/>
              <a:gdLst>
                <a:gd name="T0" fmla="*/ 0 w 34"/>
                <a:gd name="T1" fmla="*/ 35 h 52"/>
                <a:gd name="T2" fmla="*/ 17 w 34"/>
                <a:gd name="T3" fmla="*/ 52 h 52"/>
                <a:gd name="T4" fmla="*/ 34 w 34"/>
                <a:gd name="T5" fmla="*/ 35 h 52"/>
                <a:gd name="T6" fmla="*/ 32 w 34"/>
                <a:gd name="T7" fmla="*/ 26 h 52"/>
                <a:gd name="T8" fmla="*/ 32 w 34"/>
                <a:gd name="T9" fmla="*/ 26 h 52"/>
                <a:gd name="T10" fmla="*/ 17 w 34"/>
                <a:gd name="T11" fmla="*/ 0 h 52"/>
                <a:gd name="T12" fmla="*/ 2 w 34"/>
                <a:gd name="T13" fmla="*/ 26 h 52"/>
                <a:gd name="T14" fmla="*/ 2 w 34"/>
                <a:gd name="T15" fmla="*/ 26 h 52"/>
                <a:gd name="T16" fmla="*/ 0 w 34"/>
                <a:gd name="T17" fmla="*/ 35 h 52"/>
                <a:gd name="T18" fmla="*/ 17 w 34"/>
                <a:gd name="T19" fmla="*/ 21 h 52"/>
                <a:gd name="T20" fmla="*/ 31 w 34"/>
                <a:gd name="T21" fmla="*/ 35 h 52"/>
                <a:gd name="T22" fmla="*/ 17 w 34"/>
                <a:gd name="T23" fmla="*/ 49 h 52"/>
                <a:gd name="T24" fmla="*/ 3 w 34"/>
                <a:gd name="T25" fmla="*/ 35 h 52"/>
                <a:gd name="T26" fmla="*/ 17 w 34"/>
                <a:gd name="T27" fmla="*/ 21 h 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52"/>
                <a:gd name="T44" fmla="*/ 34 w 34"/>
                <a:gd name="T45" fmla="*/ 52 h 5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52">
                  <a:moveTo>
                    <a:pt x="0" y="35"/>
                  </a:moveTo>
                  <a:cubicBezTo>
                    <a:pt x="0" y="44"/>
                    <a:pt x="8" y="52"/>
                    <a:pt x="17" y="52"/>
                  </a:cubicBezTo>
                  <a:cubicBezTo>
                    <a:pt x="27" y="52"/>
                    <a:pt x="34" y="44"/>
                    <a:pt x="34" y="35"/>
                  </a:cubicBezTo>
                  <a:cubicBezTo>
                    <a:pt x="34" y="32"/>
                    <a:pt x="34" y="29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9"/>
                    <a:pt x="0" y="32"/>
                    <a:pt x="0" y="35"/>
                  </a:cubicBezTo>
                  <a:close/>
                  <a:moveTo>
                    <a:pt x="17" y="21"/>
                  </a:moveTo>
                  <a:cubicBezTo>
                    <a:pt x="25" y="21"/>
                    <a:pt x="31" y="27"/>
                    <a:pt x="31" y="35"/>
                  </a:cubicBezTo>
                  <a:cubicBezTo>
                    <a:pt x="31" y="43"/>
                    <a:pt x="25" y="49"/>
                    <a:pt x="17" y="49"/>
                  </a:cubicBezTo>
                  <a:cubicBezTo>
                    <a:pt x="9" y="49"/>
                    <a:pt x="3" y="43"/>
                    <a:pt x="3" y="35"/>
                  </a:cubicBezTo>
                  <a:cubicBezTo>
                    <a:pt x="3" y="27"/>
                    <a:pt x="9" y="21"/>
                    <a:pt x="17" y="2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endParaRPr lang="zh-CN" altLang="zh-CN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9" name="TextBox 26">
              <a:extLst>
                <a:ext uri="{FF2B5EF4-FFF2-40B4-BE49-F238E27FC236}">
                  <a16:creationId xmlns:a16="http://schemas.microsoft.com/office/drawing/2014/main" id="{AE58C040-FDB4-48AC-8230-C3BEB5AE1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4198" y="3147635"/>
              <a:ext cx="386644" cy="3000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en-US" altLang="zh-CN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04</a:t>
              </a:r>
              <a:endParaRPr lang="zh-CN" altLang="en-US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20" name="TextBox 28">
              <a:extLst>
                <a:ext uri="{FF2B5EF4-FFF2-40B4-BE49-F238E27FC236}">
                  <a16:creationId xmlns:a16="http://schemas.microsoft.com/office/drawing/2014/main" id="{F6260FDE-03B4-446F-92FC-95E88B03A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0669" y="3456863"/>
              <a:ext cx="69344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000" b="1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文字标题</a:t>
              </a:r>
              <a:endParaRPr lang="zh-CN" altLang="en-US" sz="1000" b="1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2DC72E1C-4F4A-4769-88B2-D9B6E1630C0C}"/>
              </a:ext>
            </a:extLst>
          </p:cNvPr>
          <p:cNvGrpSpPr/>
          <p:nvPr/>
        </p:nvGrpSpPr>
        <p:grpSpPr>
          <a:xfrm>
            <a:off x="3184100" y="1448737"/>
            <a:ext cx="1226024" cy="907257"/>
            <a:chOff x="3231725" y="1624012"/>
            <a:chExt cx="1226024" cy="907257"/>
          </a:xfrm>
        </p:grpSpPr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C2A65693-CA06-48C6-8563-B88C1E0F1008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3231725" y="1624012"/>
              <a:ext cx="1226024" cy="907257"/>
            </a:xfrm>
            <a:custGeom>
              <a:avLst/>
              <a:gdLst>
                <a:gd name="T0" fmla="*/ 29 w 50"/>
                <a:gd name="T1" fmla="*/ 4 h 37"/>
                <a:gd name="T2" fmla="*/ 5 w 50"/>
                <a:gd name="T3" fmla="*/ 11 h 37"/>
                <a:gd name="T4" fmla="*/ 11 w 50"/>
                <a:gd name="T5" fmla="*/ 34 h 37"/>
                <a:gd name="T6" fmla="*/ 20 w 50"/>
                <a:gd name="T7" fmla="*/ 37 h 37"/>
                <a:gd name="T8" fmla="*/ 20 w 50"/>
                <a:gd name="T9" fmla="*/ 37 h 37"/>
                <a:gd name="T10" fmla="*/ 50 w 50"/>
                <a:gd name="T11" fmla="*/ 37 h 37"/>
                <a:gd name="T12" fmla="*/ 35 w 50"/>
                <a:gd name="T13" fmla="*/ 11 h 37"/>
                <a:gd name="T14" fmla="*/ 35 w 50"/>
                <a:gd name="T15" fmla="*/ 11 h 37"/>
                <a:gd name="T16" fmla="*/ 29 w 50"/>
                <a:gd name="T17" fmla="*/ 4 h 37"/>
                <a:gd name="T18" fmla="*/ 32 w 50"/>
                <a:gd name="T19" fmla="*/ 26 h 37"/>
                <a:gd name="T20" fmla="*/ 13 w 50"/>
                <a:gd name="T21" fmla="*/ 32 h 37"/>
                <a:gd name="T22" fmla="*/ 8 w 50"/>
                <a:gd name="T23" fmla="*/ 12 h 37"/>
                <a:gd name="T24" fmla="*/ 27 w 50"/>
                <a:gd name="T25" fmla="*/ 7 h 37"/>
                <a:gd name="T26" fmla="*/ 32 w 50"/>
                <a:gd name="T27" fmla="*/ 26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37"/>
                <a:gd name="T44" fmla="*/ 50 w 50"/>
                <a:gd name="T45" fmla="*/ 37 h 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37">
                  <a:moveTo>
                    <a:pt x="29" y="4"/>
                  </a:moveTo>
                  <a:cubicBezTo>
                    <a:pt x="20" y="0"/>
                    <a:pt x="10" y="2"/>
                    <a:pt x="5" y="11"/>
                  </a:cubicBezTo>
                  <a:cubicBezTo>
                    <a:pt x="0" y="19"/>
                    <a:pt x="3" y="29"/>
                    <a:pt x="11" y="34"/>
                  </a:cubicBezTo>
                  <a:cubicBezTo>
                    <a:pt x="14" y="36"/>
                    <a:pt x="17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8"/>
                    <a:pt x="31" y="6"/>
                    <a:pt x="29" y="4"/>
                  </a:cubicBezTo>
                  <a:close/>
                  <a:moveTo>
                    <a:pt x="32" y="26"/>
                  </a:moveTo>
                  <a:cubicBezTo>
                    <a:pt x="28" y="33"/>
                    <a:pt x="20" y="36"/>
                    <a:pt x="13" y="32"/>
                  </a:cubicBezTo>
                  <a:cubicBezTo>
                    <a:pt x="6" y="28"/>
                    <a:pt x="4" y="19"/>
                    <a:pt x="8" y="12"/>
                  </a:cubicBezTo>
                  <a:cubicBezTo>
                    <a:pt x="12" y="5"/>
                    <a:pt x="20" y="3"/>
                    <a:pt x="27" y="7"/>
                  </a:cubicBezTo>
                  <a:cubicBezTo>
                    <a:pt x="34" y="11"/>
                    <a:pt x="36" y="20"/>
                    <a:pt x="32" y="26"/>
                  </a:cubicBez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100000">
                  <a:srgbClr val="FF000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endParaRPr lang="zh-CN" altLang="zh-CN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23" name="TextBox 35">
              <a:extLst>
                <a:ext uri="{FF2B5EF4-FFF2-40B4-BE49-F238E27FC236}">
                  <a16:creationId xmlns:a16="http://schemas.microsoft.com/office/drawing/2014/main" id="{CB86205D-B3A7-457C-BB1D-F3243F07F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2161" y="1742287"/>
              <a:ext cx="386644" cy="3000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en-US" altLang="zh-CN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06</a:t>
              </a:r>
              <a:endParaRPr lang="zh-CN" altLang="en-US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24" name="TextBox 36">
              <a:extLst>
                <a:ext uri="{FF2B5EF4-FFF2-40B4-BE49-F238E27FC236}">
                  <a16:creationId xmlns:a16="http://schemas.microsoft.com/office/drawing/2014/main" id="{9C732785-81A8-4C8F-BB5D-622F6A08B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790" y="2066323"/>
              <a:ext cx="69344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000" b="1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文字标题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A59B72FC-FC5E-4027-BD97-7E6AF64F97CD}"/>
              </a:ext>
            </a:extLst>
          </p:cNvPr>
          <p:cNvGrpSpPr/>
          <p:nvPr/>
        </p:nvGrpSpPr>
        <p:grpSpPr>
          <a:xfrm>
            <a:off x="4508921" y="2404809"/>
            <a:ext cx="1226024" cy="907257"/>
            <a:chOff x="4556546" y="2580084"/>
            <a:chExt cx="1226024" cy="907257"/>
          </a:xfrm>
        </p:grpSpPr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083EBBEF-E4CD-4FF9-BCAF-DBE0D052B698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4556546" y="2580084"/>
              <a:ext cx="1226024" cy="907257"/>
            </a:xfrm>
            <a:custGeom>
              <a:avLst/>
              <a:gdLst>
                <a:gd name="T0" fmla="*/ 22 w 50"/>
                <a:gd name="T1" fmla="*/ 32 h 37"/>
                <a:gd name="T2" fmla="*/ 45 w 50"/>
                <a:gd name="T3" fmla="*/ 26 h 37"/>
                <a:gd name="T4" fmla="*/ 39 w 50"/>
                <a:gd name="T5" fmla="*/ 2 h 37"/>
                <a:gd name="T6" fmla="*/ 30 w 50"/>
                <a:gd name="T7" fmla="*/ 0 h 37"/>
                <a:gd name="T8" fmla="*/ 30 w 50"/>
                <a:gd name="T9" fmla="*/ 0 h 37"/>
                <a:gd name="T10" fmla="*/ 0 w 50"/>
                <a:gd name="T11" fmla="*/ 0 h 37"/>
                <a:gd name="T12" fmla="*/ 15 w 50"/>
                <a:gd name="T13" fmla="*/ 26 h 37"/>
                <a:gd name="T14" fmla="*/ 15 w 50"/>
                <a:gd name="T15" fmla="*/ 26 h 37"/>
                <a:gd name="T16" fmla="*/ 22 w 50"/>
                <a:gd name="T17" fmla="*/ 32 h 37"/>
                <a:gd name="T18" fmla="*/ 18 w 50"/>
                <a:gd name="T19" fmla="*/ 10 h 37"/>
                <a:gd name="T20" fmla="*/ 37 w 50"/>
                <a:gd name="T21" fmla="*/ 5 h 37"/>
                <a:gd name="T22" fmla="*/ 43 w 50"/>
                <a:gd name="T23" fmla="*/ 25 h 37"/>
                <a:gd name="T24" fmla="*/ 23 w 50"/>
                <a:gd name="T25" fmla="*/ 30 h 37"/>
                <a:gd name="T26" fmla="*/ 18 w 50"/>
                <a:gd name="T27" fmla="*/ 10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37"/>
                <a:gd name="T44" fmla="*/ 50 w 50"/>
                <a:gd name="T45" fmla="*/ 37 h 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37">
                  <a:moveTo>
                    <a:pt x="22" y="32"/>
                  </a:moveTo>
                  <a:cubicBezTo>
                    <a:pt x="30" y="37"/>
                    <a:pt x="40" y="34"/>
                    <a:pt x="45" y="26"/>
                  </a:cubicBezTo>
                  <a:cubicBezTo>
                    <a:pt x="50" y="18"/>
                    <a:pt x="47" y="7"/>
                    <a:pt x="39" y="2"/>
                  </a:cubicBezTo>
                  <a:cubicBezTo>
                    <a:pt x="36" y="1"/>
                    <a:pt x="33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8"/>
                    <a:pt x="19" y="31"/>
                    <a:pt x="22" y="32"/>
                  </a:cubicBezTo>
                  <a:close/>
                  <a:moveTo>
                    <a:pt x="18" y="10"/>
                  </a:moveTo>
                  <a:cubicBezTo>
                    <a:pt x="22" y="3"/>
                    <a:pt x="31" y="1"/>
                    <a:pt x="37" y="5"/>
                  </a:cubicBezTo>
                  <a:cubicBezTo>
                    <a:pt x="44" y="9"/>
                    <a:pt x="47" y="18"/>
                    <a:pt x="43" y="25"/>
                  </a:cubicBezTo>
                  <a:cubicBezTo>
                    <a:pt x="39" y="31"/>
                    <a:pt x="30" y="34"/>
                    <a:pt x="23" y="30"/>
                  </a:cubicBezTo>
                  <a:cubicBezTo>
                    <a:pt x="16" y="26"/>
                    <a:pt x="14" y="17"/>
                    <a:pt x="18" y="10"/>
                  </a:cubicBez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100000">
                  <a:srgbClr val="FF000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endParaRPr lang="zh-CN" altLang="zh-CN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29" name="TextBox 31">
              <a:extLst>
                <a:ext uri="{FF2B5EF4-FFF2-40B4-BE49-F238E27FC236}">
                  <a16:creationId xmlns:a16="http://schemas.microsoft.com/office/drawing/2014/main" id="{7E48A7DA-604D-43E1-96A7-6F59B07A8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086" y="2714396"/>
              <a:ext cx="386644" cy="3000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en-US" altLang="zh-CN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03</a:t>
              </a:r>
              <a:endParaRPr lang="zh-CN" altLang="en-US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0" name="TextBox 33">
              <a:extLst>
                <a:ext uri="{FF2B5EF4-FFF2-40B4-BE49-F238E27FC236}">
                  <a16:creationId xmlns:a16="http://schemas.microsoft.com/office/drawing/2014/main" id="{C5CC2041-4BA4-4231-9065-7ED6398D2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245" y="2986783"/>
              <a:ext cx="693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000" b="1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文字标题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CC41D731-038B-46DA-9E5B-EAEE852F96D0}"/>
              </a:ext>
            </a:extLst>
          </p:cNvPr>
          <p:cNvGrpSpPr/>
          <p:nvPr/>
        </p:nvGrpSpPr>
        <p:grpSpPr>
          <a:xfrm>
            <a:off x="4508921" y="1448737"/>
            <a:ext cx="1226024" cy="907257"/>
            <a:chOff x="4556546" y="1624012"/>
            <a:chExt cx="1226024" cy="907257"/>
          </a:xfrm>
        </p:grpSpPr>
        <p:sp>
          <p:nvSpPr>
            <p:cNvPr id="32" name="Freeform 11">
              <a:extLst>
                <a:ext uri="{FF2B5EF4-FFF2-40B4-BE49-F238E27FC236}">
                  <a16:creationId xmlns:a16="http://schemas.microsoft.com/office/drawing/2014/main" id="{0B861AE1-D9EA-4D12-A381-048DBE1BF4F9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4556546" y="1624012"/>
              <a:ext cx="1226024" cy="907257"/>
            </a:xfrm>
            <a:custGeom>
              <a:avLst/>
              <a:gdLst>
                <a:gd name="T0" fmla="*/ 39 w 50"/>
                <a:gd name="T1" fmla="*/ 35 h 37"/>
                <a:gd name="T2" fmla="*/ 46 w 50"/>
                <a:gd name="T3" fmla="*/ 11 h 37"/>
                <a:gd name="T4" fmla="*/ 22 w 50"/>
                <a:gd name="T5" fmla="*/ 5 h 37"/>
                <a:gd name="T6" fmla="*/ 16 w 50"/>
                <a:gd name="T7" fmla="*/ 11 h 37"/>
                <a:gd name="T8" fmla="*/ 16 w 50"/>
                <a:gd name="T9" fmla="*/ 11 h 37"/>
                <a:gd name="T10" fmla="*/ 0 w 50"/>
                <a:gd name="T11" fmla="*/ 37 h 37"/>
                <a:gd name="T12" fmla="*/ 30 w 50"/>
                <a:gd name="T13" fmla="*/ 37 h 37"/>
                <a:gd name="T14" fmla="*/ 30 w 50"/>
                <a:gd name="T15" fmla="*/ 37 h 37"/>
                <a:gd name="T16" fmla="*/ 39 w 50"/>
                <a:gd name="T17" fmla="*/ 35 h 37"/>
                <a:gd name="T18" fmla="*/ 18 w 50"/>
                <a:gd name="T19" fmla="*/ 27 h 37"/>
                <a:gd name="T20" fmla="*/ 24 w 50"/>
                <a:gd name="T21" fmla="*/ 7 h 37"/>
                <a:gd name="T22" fmla="*/ 43 w 50"/>
                <a:gd name="T23" fmla="*/ 13 h 37"/>
                <a:gd name="T24" fmla="*/ 37 w 50"/>
                <a:gd name="T25" fmla="*/ 32 h 37"/>
                <a:gd name="T26" fmla="*/ 18 w 50"/>
                <a:gd name="T27" fmla="*/ 27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37"/>
                <a:gd name="T44" fmla="*/ 50 w 50"/>
                <a:gd name="T45" fmla="*/ 37 h 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37">
                  <a:moveTo>
                    <a:pt x="39" y="35"/>
                  </a:moveTo>
                  <a:cubicBezTo>
                    <a:pt x="47" y="30"/>
                    <a:pt x="50" y="20"/>
                    <a:pt x="46" y="11"/>
                  </a:cubicBezTo>
                  <a:cubicBezTo>
                    <a:pt x="41" y="3"/>
                    <a:pt x="30" y="0"/>
                    <a:pt x="22" y="5"/>
                  </a:cubicBezTo>
                  <a:cubicBezTo>
                    <a:pt x="19" y="6"/>
                    <a:pt x="17" y="8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3" y="37"/>
                    <a:pt x="36" y="36"/>
                    <a:pt x="39" y="35"/>
                  </a:cubicBezTo>
                  <a:close/>
                  <a:moveTo>
                    <a:pt x="18" y="27"/>
                  </a:moveTo>
                  <a:cubicBezTo>
                    <a:pt x="14" y="20"/>
                    <a:pt x="17" y="11"/>
                    <a:pt x="24" y="7"/>
                  </a:cubicBezTo>
                  <a:cubicBezTo>
                    <a:pt x="30" y="3"/>
                    <a:pt x="39" y="6"/>
                    <a:pt x="43" y="13"/>
                  </a:cubicBezTo>
                  <a:cubicBezTo>
                    <a:pt x="47" y="20"/>
                    <a:pt x="44" y="28"/>
                    <a:pt x="37" y="32"/>
                  </a:cubicBezTo>
                  <a:cubicBezTo>
                    <a:pt x="31" y="36"/>
                    <a:pt x="22" y="34"/>
                    <a:pt x="18" y="2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endParaRPr lang="zh-CN" altLang="zh-CN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3" name="TextBox 40">
              <a:extLst>
                <a:ext uri="{FF2B5EF4-FFF2-40B4-BE49-F238E27FC236}">
                  <a16:creationId xmlns:a16="http://schemas.microsoft.com/office/drawing/2014/main" id="{0DB72326-C202-40D2-8846-6B8777BE7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1919" y="1796293"/>
              <a:ext cx="386644" cy="3000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en-US" altLang="zh-CN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02</a:t>
              </a:r>
              <a:endParaRPr lang="zh-CN" altLang="en-US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4" name="TextBox 42">
              <a:extLst>
                <a:ext uri="{FF2B5EF4-FFF2-40B4-BE49-F238E27FC236}">
                  <a16:creationId xmlns:a16="http://schemas.microsoft.com/office/drawing/2014/main" id="{B51238D7-C9A6-4A5C-8173-6BD504123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7728" y="2091910"/>
              <a:ext cx="693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000" b="1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文字标题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D4CB9733-282D-489B-AA47-A0B841F49F04}"/>
              </a:ext>
            </a:extLst>
          </p:cNvPr>
          <p:cNvGrpSpPr/>
          <p:nvPr/>
        </p:nvGrpSpPr>
        <p:grpSpPr>
          <a:xfrm>
            <a:off x="3184100" y="2404809"/>
            <a:ext cx="1226024" cy="907257"/>
            <a:chOff x="3231725" y="2580084"/>
            <a:chExt cx="1226024" cy="907257"/>
          </a:xfrm>
        </p:grpSpPr>
        <p:sp>
          <p:nvSpPr>
            <p:cNvPr id="36" name="Freeform 10">
              <a:extLst>
                <a:ext uri="{FF2B5EF4-FFF2-40B4-BE49-F238E27FC236}">
                  <a16:creationId xmlns:a16="http://schemas.microsoft.com/office/drawing/2014/main" id="{470DBFD8-DACA-4F66-BE15-8905FAD19646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3231725" y="2580084"/>
              <a:ext cx="1226024" cy="907257"/>
            </a:xfrm>
            <a:custGeom>
              <a:avLst/>
              <a:gdLst>
                <a:gd name="T0" fmla="*/ 11 w 50"/>
                <a:gd name="T1" fmla="*/ 2 h 37"/>
                <a:gd name="T2" fmla="*/ 5 w 50"/>
                <a:gd name="T3" fmla="*/ 25 h 37"/>
                <a:gd name="T4" fmla="*/ 28 w 50"/>
                <a:gd name="T5" fmla="*/ 32 h 37"/>
                <a:gd name="T6" fmla="*/ 35 w 50"/>
                <a:gd name="T7" fmla="*/ 26 h 37"/>
                <a:gd name="T8" fmla="*/ 35 w 50"/>
                <a:gd name="T9" fmla="*/ 26 h 37"/>
                <a:gd name="T10" fmla="*/ 50 w 50"/>
                <a:gd name="T11" fmla="*/ 0 h 37"/>
                <a:gd name="T12" fmla="*/ 20 w 50"/>
                <a:gd name="T13" fmla="*/ 0 h 37"/>
                <a:gd name="T14" fmla="*/ 20 w 50"/>
                <a:gd name="T15" fmla="*/ 0 h 37"/>
                <a:gd name="T16" fmla="*/ 11 w 50"/>
                <a:gd name="T17" fmla="*/ 2 h 37"/>
                <a:gd name="T18" fmla="*/ 32 w 50"/>
                <a:gd name="T19" fmla="*/ 10 h 37"/>
                <a:gd name="T20" fmla="*/ 27 w 50"/>
                <a:gd name="T21" fmla="*/ 29 h 37"/>
                <a:gd name="T22" fmla="*/ 7 w 50"/>
                <a:gd name="T23" fmla="*/ 24 h 37"/>
                <a:gd name="T24" fmla="*/ 13 w 50"/>
                <a:gd name="T25" fmla="*/ 4 h 37"/>
                <a:gd name="T26" fmla="*/ 32 w 50"/>
                <a:gd name="T27" fmla="*/ 10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37"/>
                <a:gd name="T44" fmla="*/ 50 w 50"/>
                <a:gd name="T45" fmla="*/ 37 h 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37">
                  <a:moveTo>
                    <a:pt x="11" y="2"/>
                  </a:moveTo>
                  <a:cubicBezTo>
                    <a:pt x="3" y="6"/>
                    <a:pt x="0" y="17"/>
                    <a:pt x="5" y="25"/>
                  </a:cubicBezTo>
                  <a:cubicBezTo>
                    <a:pt x="9" y="34"/>
                    <a:pt x="20" y="37"/>
                    <a:pt x="28" y="32"/>
                  </a:cubicBezTo>
                  <a:cubicBezTo>
                    <a:pt x="31" y="30"/>
                    <a:pt x="33" y="28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4" y="0"/>
                    <a:pt x="11" y="2"/>
                  </a:cubicBezTo>
                  <a:close/>
                  <a:moveTo>
                    <a:pt x="32" y="10"/>
                  </a:moveTo>
                  <a:cubicBezTo>
                    <a:pt x="36" y="17"/>
                    <a:pt x="34" y="26"/>
                    <a:pt x="27" y="29"/>
                  </a:cubicBezTo>
                  <a:cubicBezTo>
                    <a:pt x="20" y="33"/>
                    <a:pt x="11" y="31"/>
                    <a:pt x="7" y="24"/>
                  </a:cubicBezTo>
                  <a:cubicBezTo>
                    <a:pt x="3" y="17"/>
                    <a:pt x="6" y="8"/>
                    <a:pt x="13" y="4"/>
                  </a:cubicBezTo>
                  <a:cubicBezTo>
                    <a:pt x="20" y="0"/>
                    <a:pt x="28" y="3"/>
                    <a:pt x="32" y="1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endParaRPr lang="zh-CN" altLang="zh-CN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7" name="TextBox 41">
              <a:extLst>
                <a:ext uri="{FF2B5EF4-FFF2-40B4-BE49-F238E27FC236}">
                  <a16:creationId xmlns:a16="http://schemas.microsoft.com/office/drawing/2014/main" id="{33345344-E149-4ED9-9B3B-D288DBFD3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153" y="2685254"/>
              <a:ext cx="386644" cy="3000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en-US" altLang="zh-CN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05</a:t>
              </a:r>
              <a:endParaRPr lang="zh-CN" altLang="en-US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8" name="TextBox 43">
              <a:extLst>
                <a:ext uri="{FF2B5EF4-FFF2-40B4-BE49-F238E27FC236}">
                  <a16:creationId xmlns:a16="http://schemas.microsoft.com/office/drawing/2014/main" id="{1F93629F-530D-4AC6-9393-14CEC4A93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470" y="2958275"/>
              <a:ext cx="693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buNone/>
              </a:pPr>
              <a:r>
                <a:rPr lang="zh-CN" altLang="en-US" sz="1000" b="1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文字标题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B43E925D-682B-4231-BC9F-3891934A7515}"/>
              </a:ext>
            </a:extLst>
          </p:cNvPr>
          <p:cNvGrpSpPr/>
          <p:nvPr/>
        </p:nvGrpSpPr>
        <p:grpSpPr>
          <a:xfrm>
            <a:off x="1050243" y="1411276"/>
            <a:ext cx="2142192" cy="730262"/>
            <a:chOff x="440970" y="1303230"/>
            <a:chExt cx="1799861" cy="693253"/>
          </a:xfrm>
        </p:grpSpPr>
        <p:sp>
          <p:nvSpPr>
            <p:cNvPr id="41" name="TextBox 145">
              <a:extLst>
                <a:ext uri="{FF2B5EF4-FFF2-40B4-BE49-F238E27FC236}">
                  <a16:creationId xmlns:a16="http://schemas.microsoft.com/office/drawing/2014/main" id="{842E4BA9-30CA-4C7D-8919-00EF5A422A10}"/>
                </a:ext>
              </a:extLst>
            </p:cNvPr>
            <p:cNvSpPr txBox="1"/>
            <p:nvPr/>
          </p:nvSpPr>
          <p:spPr>
            <a:xfrm>
              <a:off x="440970" y="1513610"/>
              <a:ext cx="1799861" cy="482873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4" name="TextBox 148">
              <a:extLst>
                <a:ext uri="{FF2B5EF4-FFF2-40B4-BE49-F238E27FC236}">
                  <a16:creationId xmlns:a16="http://schemas.microsoft.com/office/drawing/2014/main" id="{9B32CF0C-C9C1-4035-BEEA-FB488C70DC58}"/>
                </a:ext>
              </a:extLst>
            </p:cNvPr>
            <p:cNvSpPr txBox="1"/>
            <p:nvPr/>
          </p:nvSpPr>
          <p:spPr>
            <a:xfrm>
              <a:off x="603544" y="1303230"/>
              <a:ext cx="1631535" cy="277266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42555860-AA27-497E-9FCF-348F8E665F46}"/>
              </a:ext>
            </a:extLst>
          </p:cNvPr>
          <p:cNvGrpSpPr/>
          <p:nvPr/>
        </p:nvGrpSpPr>
        <p:grpSpPr>
          <a:xfrm>
            <a:off x="1050243" y="2565783"/>
            <a:ext cx="2142192" cy="730262"/>
            <a:chOff x="440970" y="1303230"/>
            <a:chExt cx="1799861" cy="693253"/>
          </a:xfrm>
        </p:grpSpPr>
        <p:sp>
          <p:nvSpPr>
            <p:cNvPr id="46" name="TextBox 145">
              <a:extLst>
                <a:ext uri="{FF2B5EF4-FFF2-40B4-BE49-F238E27FC236}">
                  <a16:creationId xmlns:a16="http://schemas.microsoft.com/office/drawing/2014/main" id="{7117436D-9F89-451C-A609-75E1D3DD71BF}"/>
                </a:ext>
              </a:extLst>
            </p:cNvPr>
            <p:cNvSpPr txBox="1"/>
            <p:nvPr/>
          </p:nvSpPr>
          <p:spPr>
            <a:xfrm>
              <a:off x="440970" y="1513610"/>
              <a:ext cx="1799861" cy="482873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7" name="TextBox 148">
              <a:extLst>
                <a:ext uri="{FF2B5EF4-FFF2-40B4-BE49-F238E27FC236}">
                  <a16:creationId xmlns:a16="http://schemas.microsoft.com/office/drawing/2014/main" id="{869EA998-1671-4D9F-946B-E0B92A214B01}"/>
                </a:ext>
              </a:extLst>
            </p:cNvPr>
            <p:cNvSpPr txBox="1"/>
            <p:nvPr/>
          </p:nvSpPr>
          <p:spPr>
            <a:xfrm>
              <a:off x="603544" y="1303230"/>
              <a:ext cx="1631535" cy="277266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D1679DF5-2451-40D3-B604-F8278087F2B1}"/>
              </a:ext>
            </a:extLst>
          </p:cNvPr>
          <p:cNvGrpSpPr/>
          <p:nvPr/>
        </p:nvGrpSpPr>
        <p:grpSpPr>
          <a:xfrm>
            <a:off x="5708280" y="1411276"/>
            <a:ext cx="2142192" cy="730262"/>
            <a:chOff x="440970" y="1303230"/>
            <a:chExt cx="1799861" cy="693253"/>
          </a:xfrm>
        </p:grpSpPr>
        <p:sp>
          <p:nvSpPr>
            <p:cNvPr id="49" name="TextBox 145">
              <a:extLst>
                <a:ext uri="{FF2B5EF4-FFF2-40B4-BE49-F238E27FC236}">
                  <a16:creationId xmlns:a16="http://schemas.microsoft.com/office/drawing/2014/main" id="{B58DC903-55A1-4D10-9087-3D9B09D3F69D}"/>
                </a:ext>
              </a:extLst>
            </p:cNvPr>
            <p:cNvSpPr txBox="1"/>
            <p:nvPr/>
          </p:nvSpPr>
          <p:spPr>
            <a:xfrm>
              <a:off x="440970" y="1513610"/>
              <a:ext cx="1799861" cy="482873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0" name="TextBox 148">
              <a:extLst>
                <a:ext uri="{FF2B5EF4-FFF2-40B4-BE49-F238E27FC236}">
                  <a16:creationId xmlns:a16="http://schemas.microsoft.com/office/drawing/2014/main" id="{3CDDA360-8B2F-4DF2-8528-89350C6A0499}"/>
                </a:ext>
              </a:extLst>
            </p:cNvPr>
            <p:cNvSpPr txBox="1"/>
            <p:nvPr/>
          </p:nvSpPr>
          <p:spPr>
            <a:xfrm>
              <a:off x="440970" y="1303230"/>
              <a:ext cx="1631535" cy="277266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CEF8664C-9A93-4A1A-8F1E-537055891550}"/>
              </a:ext>
            </a:extLst>
          </p:cNvPr>
          <p:cNvGrpSpPr/>
          <p:nvPr/>
        </p:nvGrpSpPr>
        <p:grpSpPr>
          <a:xfrm>
            <a:off x="5708280" y="2565783"/>
            <a:ext cx="2142192" cy="730262"/>
            <a:chOff x="440970" y="1303230"/>
            <a:chExt cx="1799861" cy="693253"/>
          </a:xfrm>
        </p:grpSpPr>
        <p:sp>
          <p:nvSpPr>
            <p:cNvPr id="52" name="TextBox 145">
              <a:extLst>
                <a:ext uri="{FF2B5EF4-FFF2-40B4-BE49-F238E27FC236}">
                  <a16:creationId xmlns:a16="http://schemas.microsoft.com/office/drawing/2014/main" id="{77DF7717-DFED-4DD3-8F9B-B159BCF64D1D}"/>
                </a:ext>
              </a:extLst>
            </p:cNvPr>
            <p:cNvSpPr txBox="1"/>
            <p:nvPr/>
          </p:nvSpPr>
          <p:spPr>
            <a:xfrm>
              <a:off x="440970" y="1513610"/>
              <a:ext cx="1799861" cy="482873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3" name="TextBox 148">
              <a:extLst>
                <a:ext uri="{FF2B5EF4-FFF2-40B4-BE49-F238E27FC236}">
                  <a16:creationId xmlns:a16="http://schemas.microsoft.com/office/drawing/2014/main" id="{C4F10DA3-0BC7-44CC-89A8-4A73DB532046}"/>
                </a:ext>
              </a:extLst>
            </p:cNvPr>
            <p:cNvSpPr txBox="1"/>
            <p:nvPr/>
          </p:nvSpPr>
          <p:spPr>
            <a:xfrm>
              <a:off x="440970" y="1303230"/>
              <a:ext cx="1631535" cy="277266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BF24CE4B-4F9B-4318-9AB5-508FF1000598}"/>
              </a:ext>
            </a:extLst>
          </p:cNvPr>
          <p:cNvGrpSpPr/>
          <p:nvPr/>
        </p:nvGrpSpPr>
        <p:grpSpPr>
          <a:xfrm>
            <a:off x="4761688" y="449730"/>
            <a:ext cx="2142192" cy="730262"/>
            <a:chOff x="440970" y="1303230"/>
            <a:chExt cx="1799861" cy="693253"/>
          </a:xfrm>
        </p:grpSpPr>
        <p:sp>
          <p:nvSpPr>
            <p:cNvPr id="55" name="TextBox 145">
              <a:extLst>
                <a:ext uri="{FF2B5EF4-FFF2-40B4-BE49-F238E27FC236}">
                  <a16:creationId xmlns:a16="http://schemas.microsoft.com/office/drawing/2014/main" id="{055265BA-0A9C-4874-82B0-6BA8647ABF1B}"/>
                </a:ext>
              </a:extLst>
            </p:cNvPr>
            <p:cNvSpPr txBox="1"/>
            <p:nvPr/>
          </p:nvSpPr>
          <p:spPr>
            <a:xfrm>
              <a:off x="440970" y="1513610"/>
              <a:ext cx="1799861" cy="482873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6" name="TextBox 148">
              <a:extLst>
                <a:ext uri="{FF2B5EF4-FFF2-40B4-BE49-F238E27FC236}">
                  <a16:creationId xmlns:a16="http://schemas.microsoft.com/office/drawing/2014/main" id="{B5DADCA8-2BD9-4467-9ACC-304CFE315F6C}"/>
                </a:ext>
              </a:extLst>
            </p:cNvPr>
            <p:cNvSpPr txBox="1"/>
            <p:nvPr/>
          </p:nvSpPr>
          <p:spPr>
            <a:xfrm>
              <a:off x="440970" y="1303230"/>
              <a:ext cx="1631535" cy="277266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8D4054CC-18B0-4FB8-B8A9-A42DB2373885}"/>
              </a:ext>
            </a:extLst>
          </p:cNvPr>
          <p:cNvGrpSpPr/>
          <p:nvPr/>
        </p:nvGrpSpPr>
        <p:grpSpPr>
          <a:xfrm>
            <a:off x="1879077" y="3423056"/>
            <a:ext cx="2142192" cy="730262"/>
            <a:chOff x="440970" y="1303230"/>
            <a:chExt cx="1799861" cy="693253"/>
          </a:xfrm>
        </p:grpSpPr>
        <p:sp>
          <p:nvSpPr>
            <p:cNvPr id="62" name="TextBox 145">
              <a:extLst>
                <a:ext uri="{FF2B5EF4-FFF2-40B4-BE49-F238E27FC236}">
                  <a16:creationId xmlns:a16="http://schemas.microsoft.com/office/drawing/2014/main" id="{347A6F29-BC8D-484C-81E5-6E0A56157103}"/>
                </a:ext>
              </a:extLst>
            </p:cNvPr>
            <p:cNvSpPr txBox="1"/>
            <p:nvPr/>
          </p:nvSpPr>
          <p:spPr>
            <a:xfrm>
              <a:off x="440970" y="1513610"/>
              <a:ext cx="1799861" cy="482873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……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3" name="TextBox 148">
              <a:extLst>
                <a:ext uri="{FF2B5EF4-FFF2-40B4-BE49-F238E27FC236}">
                  <a16:creationId xmlns:a16="http://schemas.microsoft.com/office/drawing/2014/main" id="{8F1BD4C5-F2A8-4704-8CBF-F56F5EBEF01F}"/>
                </a:ext>
              </a:extLst>
            </p:cNvPr>
            <p:cNvSpPr txBox="1"/>
            <p:nvPr/>
          </p:nvSpPr>
          <p:spPr>
            <a:xfrm>
              <a:off x="603544" y="1303230"/>
              <a:ext cx="1631535" cy="277266"/>
            </a:xfrm>
            <a:prstGeom prst="rect">
              <a:avLst/>
            </a:prstGeom>
            <a:noFill/>
          </p:spPr>
          <p:txBody>
            <a:bodyPr wrap="square" lIns="121908" tIns="0" rIns="121908" bIns="0" rtlCol="0" anchor="t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76573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A155A46E-8A51-4436-9753-7CFF5EA36B5B}"/>
              </a:ext>
            </a:extLst>
          </p:cNvPr>
          <p:cNvGrpSpPr/>
          <p:nvPr/>
        </p:nvGrpSpPr>
        <p:grpSpPr>
          <a:xfrm>
            <a:off x="4099238" y="1432068"/>
            <a:ext cx="4005263" cy="1970485"/>
            <a:chOff x="1601788" y="1952625"/>
            <a:chExt cx="5340350" cy="2627313"/>
          </a:xfrm>
        </p:grpSpPr>
        <p:grpSp>
          <p:nvGrpSpPr>
            <p:cNvPr id="7" name="Group 205">
              <a:extLst>
                <a:ext uri="{FF2B5EF4-FFF2-40B4-BE49-F238E27FC236}">
                  <a16:creationId xmlns:a16="http://schemas.microsoft.com/office/drawing/2014/main" id="{BC67A5DB-5BD2-40BC-98A3-AA1CDD2DEBF2}"/>
                </a:ext>
              </a:extLst>
            </p:cNvPr>
            <p:cNvGrpSpPr/>
            <p:nvPr/>
          </p:nvGrpSpPr>
          <p:grpSpPr bwMode="auto">
            <a:xfrm>
              <a:off x="1601788" y="1952625"/>
              <a:ext cx="4400550" cy="2627313"/>
              <a:chOff x="1009" y="1230"/>
              <a:chExt cx="2772" cy="1655"/>
            </a:xfrm>
            <a:solidFill>
              <a:schemeClr val="bg1">
                <a:lumMod val="75000"/>
              </a:schemeClr>
            </a:solidFill>
          </p:grpSpPr>
          <p:sp>
            <p:nvSpPr>
              <p:cNvPr id="231" name="Freeform 5">
                <a:extLst>
                  <a:ext uri="{FF2B5EF4-FFF2-40B4-BE49-F238E27FC236}">
                    <a16:creationId xmlns:a16="http://schemas.microsoft.com/office/drawing/2014/main" id="{0CAA5836-5BBE-4B10-8A39-9E6B77020E8B}"/>
                  </a:ext>
                </a:extLst>
              </p:cNvPr>
              <p:cNvSpPr/>
              <p:nvPr/>
            </p:nvSpPr>
            <p:spPr bwMode="auto">
              <a:xfrm>
                <a:off x="1435" y="180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0 w 1"/>
                  <a:gd name="T29" fmla="*/ 0 h 1"/>
                  <a:gd name="T30" fmla="*/ 0 w 1"/>
                  <a:gd name="T31" fmla="*/ 0 h 1"/>
                  <a:gd name="T32" fmla="*/ 1 w 1"/>
                  <a:gd name="T3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2" name="Freeform 6">
                <a:extLst>
                  <a:ext uri="{FF2B5EF4-FFF2-40B4-BE49-F238E27FC236}">
                    <a16:creationId xmlns:a16="http://schemas.microsoft.com/office/drawing/2014/main" id="{F98EF02D-DF87-4300-8C9F-69D641DF76A3}"/>
                  </a:ext>
                </a:extLst>
              </p:cNvPr>
              <p:cNvSpPr/>
              <p:nvPr/>
            </p:nvSpPr>
            <p:spPr bwMode="auto">
              <a:xfrm>
                <a:off x="1556" y="20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3" name="Freeform 7">
                <a:extLst>
                  <a:ext uri="{FF2B5EF4-FFF2-40B4-BE49-F238E27FC236}">
                    <a16:creationId xmlns:a16="http://schemas.microsoft.com/office/drawing/2014/main" id="{7B1D4DC3-1AB0-433B-A869-66CBC75D73EA}"/>
                  </a:ext>
                </a:extLst>
              </p:cNvPr>
              <p:cNvSpPr/>
              <p:nvPr/>
            </p:nvSpPr>
            <p:spPr bwMode="auto">
              <a:xfrm>
                <a:off x="1550" y="20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4" name="Freeform 8">
                <a:extLst>
                  <a:ext uri="{FF2B5EF4-FFF2-40B4-BE49-F238E27FC236}">
                    <a16:creationId xmlns:a16="http://schemas.microsoft.com/office/drawing/2014/main" id="{C7C9BE68-4285-468E-8C2F-AD4AFBF66815}"/>
                  </a:ext>
                </a:extLst>
              </p:cNvPr>
              <p:cNvSpPr/>
              <p:nvPr/>
            </p:nvSpPr>
            <p:spPr bwMode="auto">
              <a:xfrm>
                <a:off x="1979" y="212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5" name="Freeform 9">
                <a:extLst>
                  <a:ext uri="{FF2B5EF4-FFF2-40B4-BE49-F238E27FC236}">
                    <a16:creationId xmlns:a16="http://schemas.microsoft.com/office/drawing/2014/main" id="{F956A6C6-19E1-4672-AE26-DABA5AB68F63}"/>
                  </a:ext>
                </a:extLst>
              </p:cNvPr>
              <p:cNvSpPr/>
              <p:nvPr/>
            </p:nvSpPr>
            <p:spPr bwMode="auto">
              <a:xfrm>
                <a:off x="1548" y="205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6" name="Oval 10">
                <a:extLst>
                  <a:ext uri="{FF2B5EF4-FFF2-40B4-BE49-F238E27FC236}">
                    <a16:creationId xmlns:a16="http://schemas.microsoft.com/office/drawing/2014/main" id="{BDD6DFBE-BA3F-476C-B7E6-C4712B810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2" y="180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7" name="Freeform 11">
                <a:extLst>
                  <a:ext uri="{FF2B5EF4-FFF2-40B4-BE49-F238E27FC236}">
                    <a16:creationId xmlns:a16="http://schemas.microsoft.com/office/drawing/2014/main" id="{76F17097-C381-4995-9198-CF92C50B9425}"/>
                  </a:ext>
                </a:extLst>
              </p:cNvPr>
              <p:cNvSpPr/>
              <p:nvPr/>
            </p:nvSpPr>
            <p:spPr bwMode="auto">
              <a:xfrm>
                <a:off x="1529" y="2015"/>
                <a:ext cx="6" cy="6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8" name="Freeform 12">
                <a:extLst>
                  <a:ext uri="{FF2B5EF4-FFF2-40B4-BE49-F238E27FC236}">
                    <a16:creationId xmlns:a16="http://schemas.microsoft.com/office/drawing/2014/main" id="{224B47D0-64B9-4665-A958-3C16484351FB}"/>
                  </a:ext>
                </a:extLst>
              </p:cNvPr>
              <p:cNvSpPr/>
              <p:nvPr/>
            </p:nvSpPr>
            <p:spPr bwMode="auto">
              <a:xfrm>
                <a:off x="1432" y="180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9" name="Freeform 13">
                <a:extLst>
                  <a:ext uri="{FF2B5EF4-FFF2-40B4-BE49-F238E27FC236}">
                    <a16:creationId xmlns:a16="http://schemas.microsoft.com/office/drawing/2014/main" id="{4728ED22-7F7C-4724-8E5D-C15901331858}"/>
                  </a:ext>
                </a:extLst>
              </p:cNvPr>
              <p:cNvSpPr/>
              <p:nvPr/>
            </p:nvSpPr>
            <p:spPr bwMode="auto">
              <a:xfrm>
                <a:off x="1527" y="20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0" name="Freeform 14">
                <a:extLst>
                  <a:ext uri="{FF2B5EF4-FFF2-40B4-BE49-F238E27FC236}">
                    <a16:creationId xmlns:a16="http://schemas.microsoft.com/office/drawing/2014/main" id="{84E17440-A6FD-4A1E-8497-5A5A89B8419B}"/>
                  </a:ext>
                </a:extLst>
              </p:cNvPr>
              <p:cNvSpPr/>
              <p:nvPr/>
            </p:nvSpPr>
            <p:spPr bwMode="auto">
              <a:xfrm>
                <a:off x="1508" y="198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1" name="Freeform 15">
                <a:extLst>
                  <a:ext uri="{FF2B5EF4-FFF2-40B4-BE49-F238E27FC236}">
                    <a16:creationId xmlns:a16="http://schemas.microsoft.com/office/drawing/2014/main" id="{525A2E06-A71B-446F-A62D-1C1327794EDE}"/>
                  </a:ext>
                </a:extLst>
              </p:cNvPr>
              <p:cNvSpPr/>
              <p:nvPr/>
            </p:nvSpPr>
            <p:spPr bwMode="auto">
              <a:xfrm>
                <a:off x="1519" y="2010"/>
                <a:ext cx="5" cy="8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1 h 3"/>
                  <a:gd name="T4" fmla="*/ 1 w 2"/>
                  <a:gd name="T5" fmla="*/ 0 h 3"/>
                  <a:gd name="T6" fmla="*/ 2 w 2"/>
                  <a:gd name="T7" fmla="*/ 3 h 3"/>
                  <a:gd name="T8" fmla="*/ 2 w 2"/>
                  <a:gd name="T9" fmla="*/ 2 h 3"/>
                  <a:gd name="T10" fmla="*/ 1 w 2"/>
                  <a:gd name="T11" fmla="*/ 1 h 3"/>
                  <a:gd name="T12" fmla="*/ 1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2" name="Oval 16">
                <a:extLst>
                  <a:ext uri="{FF2B5EF4-FFF2-40B4-BE49-F238E27FC236}">
                    <a16:creationId xmlns:a16="http://schemas.microsoft.com/office/drawing/2014/main" id="{2CAE7E93-A0AC-4AC7-91AD-E8F76DFDB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134"/>
                <a:ext cx="3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3" name="Freeform 17">
                <a:extLst>
                  <a:ext uri="{FF2B5EF4-FFF2-40B4-BE49-F238E27FC236}">
                    <a16:creationId xmlns:a16="http://schemas.microsoft.com/office/drawing/2014/main" id="{02151E45-BCA6-4D1B-914B-C28456045FD8}"/>
                  </a:ext>
                </a:extLst>
              </p:cNvPr>
              <p:cNvSpPr/>
              <p:nvPr/>
            </p:nvSpPr>
            <p:spPr bwMode="auto">
              <a:xfrm>
                <a:off x="2023" y="1855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4" name="Freeform 18">
                <a:extLst>
                  <a:ext uri="{FF2B5EF4-FFF2-40B4-BE49-F238E27FC236}">
                    <a16:creationId xmlns:a16="http://schemas.microsoft.com/office/drawing/2014/main" id="{4C642BD0-4C12-44A2-94A5-20B02DA56BD6}"/>
                  </a:ext>
                </a:extLst>
              </p:cNvPr>
              <p:cNvSpPr/>
              <p:nvPr/>
            </p:nvSpPr>
            <p:spPr bwMode="auto">
              <a:xfrm>
                <a:off x="2008" y="214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5" name="Freeform 19">
                <a:extLst>
                  <a:ext uri="{FF2B5EF4-FFF2-40B4-BE49-F238E27FC236}">
                    <a16:creationId xmlns:a16="http://schemas.microsoft.com/office/drawing/2014/main" id="{19B68C02-87A9-4262-9557-1CEE00FB3F3F}"/>
                  </a:ext>
                </a:extLst>
              </p:cNvPr>
              <p:cNvSpPr/>
              <p:nvPr/>
            </p:nvSpPr>
            <p:spPr bwMode="auto">
              <a:xfrm>
                <a:off x="1979" y="212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6" name="Freeform 20">
                <a:extLst>
                  <a:ext uri="{FF2B5EF4-FFF2-40B4-BE49-F238E27FC236}">
                    <a16:creationId xmlns:a16="http://schemas.microsoft.com/office/drawing/2014/main" id="{A19EEFED-70FA-4319-9675-27C2656394F0}"/>
                  </a:ext>
                </a:extLst>
              </p:cNvPr>
              <p:cNvSpPr/>
              <p:nvPr/>
            </p:nvSpPr>
            <p:spPr bwMode="auto">
              <a:xfrm>
                <a:off x="2026" y="217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7" name="Freeform 21">
                <a:extLst>
                  <a:ext uri="{FF2B5EF4-FFF2-40B4-BE49-F238E27FC236}">
                    <a16:creationId xmlns:a16="http://schemas.microsoft.com/office/drawing/2014/main" id="{DEF9CDAF-A841-4F30-8243-AFB7CF3A2CC7}"/>
                  </a:ext>
                </a:extLst>
              </p:cNvPr>
              <p:cNvSpPr/>
              <p:nvPr/>
            </p:nvSpPr>
            <p:spPr bwMode="auto">
              <a:xfrm>
                <a:off x="2016" y="219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8" name="Freeform 22">
                <a:extLst>
                  <a:ext uri="{FF2B5EF4-FFF2-40B4-BE49-F238E27FC236}">
                    <a16:creationId xmlns:a16="http://schemas.microsoft.com/office/drawing/2014/main" id="{FA02909D-EC2A-4E56-A82D-36BD0D61BE1D}"/>
                  </a:ext>
                </a:extLst>
              </p:cNvPr>
              <p:cNvSpPr/>
              <p:nvPr/>
            </p:nvSpPr>
            <p:spPr bwMode="auto">
              <a:xfrm>
                <a:off x="1995" y="21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9" name="Freeform 23">
                <a:extLst>
                  <a:ext uri="{FF2B5EF4-FFF2-40B4-BE49-F238E27FC236}">
                    <a16:creationId xmlns:a16="http://schemas.microsoft.com/office/drawing/2014/main" id="{80143B66-6489-4FE5-A7DE-8143E21EB835}"/>
                  </a:ext>
                </a:extLst>
              </p:cNvPr>
              <p:cNvSpPr/>
              <p:nvPr/>
            </p:nvSpPr>
            <p:spPr bwMode="auto">
              <a:xfrm>
                <a:off x="1997" y="21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0" name="Freeform 24">
                <a:extLst>
                  <a:ext uri="{FF2B5EF4-FFF2-40B4-BE49-F238E27FC236}">
                    <a16:creationId xmlns:a16="http://schemas.microsoft.com/office/drawing/2014/main" id="{E350C868-2351-44E0-9469-E3C73DC3C26C}"/>
                  </a:ext>
                </a:extLst>
              </p:cNvPr>
              <p:cNvSpPr/>
              <p:nvPr/>
            </p:nvSpPr>
            <p:spPr bwMode="auto">
              <a:xfrm>
                <a:off x="2002" y="2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1" name="Freeform 25">
                <a:extLst>
                  <a:ext uri="{FF2B5EF4-FFF2-40B4-BE49-F238E27FC236}">
                    <a16:creationId xmlns:a16="http://schemas.microsoft.com/office/drawing/2014/main" id="{73CE4F41-5A97-423E-9BB5-D492B9827F71}"/>
                  </a:ext>
                </a:extLst>
              </p:cNvPr>
              <p:cNvSpPr/>
              <p:nvPr/>
            </p:nvSpPr>
            <p:spPr bwMode="auto">
              <a:xfrm>
                <a:off x="2005" y="212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2" name="Freeform 26">
                <a:extLst>
                  <a:ext uri="{FF2B5EF4-FFF2-40B4-BE49-F238E27FC236}">
                    <a16:creationId xmlns:a16="http://schemas.microsoft.com/office/drawing/2014/main" id="{F39E03D9-9FAC-46B1-BB19-4C64B8A21BAE}"/>
                  </a:ext>
                </a:extLst>
              </p:cNvPr>
              <p:cNvSpPr/>
              <p:nvPr/>
            </p:nvSpPr>
            <p:spPr bwMode="auto">
              <a:xfrm>
                <a:off x="2005" y="2194"/>
                <a:ext cx="11" cy="8"/>
              </a:xfrm>
              <a:custGeom>
                <a:avLst/>
                <a:gdLst>
                  <a:gd name="T0" fmla="*/ 3 w 4"/>
                  <a:gd name="T1" fmla="*/ 1 h 3"/>
                  <a:gd name="T2" fmla="*/ 1 w 4"/>
                  <a:gd name="T3" fmla="*/ 1 h 3"/>
                  <a:gd name="T4" fmla="*/ 2 w 4"/>
                  <a:gd name="T5" fmla="*/ 2 h 3"/>
                  <a:gd name="T6" fmla="*/ 2 w 4"/>
                  <a:gd name="T7" fmla="*/ 3 h 3"/>
                  <a:gd name="T8" fmla="*/ 1 w 4"/>
                  <a:gd name="T9" fmla="*/ 3 h 3"/>
                  <a:gd name="T10" fmla="*/ 0 w 4"/>
                  <a:gd name="T11" fmla="*/ 3 h 3"/>
                  <a:gd name="T12" fmla="*/ 2 w 4"/>
                  <a:gd name="T13" fmla="*/ 3 h 3"/>
                  <a:gd name="T14" fmla="*/ 3 w 4"/>
                  <a:gd name="T15" fmla="*/ 3 h 3"/>
                  <a:gd name="T16" fmla="*/ 3 w 4"/>
                  <a:gd name="T17" fmla="*/ 2 h 3"/>
                  <a:gd name="T18" fmla="*/ 4 w 4"/>
                  <a:gd name="T19" fmla="*/ 0 h 3"/>
                  <a:gd name="T20" fmla="*/ 3 w 4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3" name="Freeform 27">
                <a:extLst>
                  <a:ext uri="{FF2B5EF4-FFF2-40B4-BE49-F238E27FC236}">
                    <a16:creationId xmlns:a16="http://schemas.microsoft.com/office/drawing/2014/main" id="{CFB44B71-CA03-4911-94F1-6E22EDB3747F}"/>
                  </a:ext>
                </a:extLst>
              </p:cNvPr>
              <p:cNvSpPr/>
              <p:nvPr/>
            </p:nvSpPr>
            <p:spPr bwMode="auto">
              <a:xfrm>
                <a:off x="2013" y="217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4" name="Freeform 28">
                <a:extLst>
                  <a:ext uri="{FF2B5EF4-FFF2-40B4-BE49-F238E27FC236}">
                    <a16:creationId xmlns:a16="http://schemas.microsoft.com/office/drawing/2014/main" id="{1652CD4B-00D4-4E5A-A78B-CA17EEF2096B}"/>
                  </a:ext>
                </a:extLst>
              </p:cNvPr>
              <p:cNvSpPr/>
              <p:nvPr/>
            </p:nvSpPr>
            <p:spPr bwMode="auto">
              <a:xfrm>
                <a:off x="1976" y="212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5" name="Freeform 29">
                <a:extLst>
                  <a:ext uri="{FF2B5EF4-FFF2-40B4-BE49-F238E27FC236}">
                    <a16:creationId xmlns:a16="http://schemas.microsoft.com/office/drawing/2014/main" id="{2A509468-DF2F-48AE-B9B6-C835D0E3208B}"/>
                  </a:ext>
                </a:extLst>
              </p:cNvPr>
              <p:cNvSpPr/>
              <p:nvPr/>
            </p:nvSpPr>
            <p:spPr bwMode="auto">
              <a:xfrm>
                <a:off x="2010" y="2150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6" name="Freeform 30">
                <a:extLst>
                  <a:ext uri="{FF2B5EF4-FFF2-40B4-BE49-F238E27FC236}">
                    <a16:creationId xmlns:a16="http://schemas.microsoft.com/office/drawing/2014/main" id="{C360456E-A25A-4C22-99D1-EE7C5AE05DFD}"/>
                  </a:ext>
                </a:extLst>
              </p:cNvPr>
              <p:cNvSpPr/>
              <p:nvPr/>
            </p:nvSpPr>
            <p:spPr bwMode="auto">
              <a:xfrm>
                <a:off x="2008" y="1695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  <a:gd name="T14" fmla="*/ 0 w 1"/>
                  <a:gd name="T15" fmla="*/ 1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0 w 1"/>
                  <a:gd name="T27" fmla="*/ 1 h 2"/>
                  <a:gd name="T28" fmla="*/ 1 w 1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7" name="Freeform 31">
                <a:extLst>
                  <a:ext uri="{FF2B5EF4-FFF2-40B4-BE49-F238E27FC236}">
                    <a16:creationId xmlns:a16="http://schemas.microsoft.com/office/drawing/2014/main" id="{09AD3F00-76B5-4364-B359-229C763D3E53}"/>
                  </a:ext>
                </a:extLst>
              </p:cNvPr>
              <p:cNvSpPr/>
              <p:nvPr/>
            </p:nvSpPr>
            <p:spPr bwMode="auto">
              <a:xfrm>
                <a:off x="2039" y="1721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  <a:gd name="T10" fmla="*/ 1 w 2"/>
                  <a:gd name="T11" fmla="*/ 1 h 1"/>
                  <a:gd name="T12" fmla="*/ 1 w 2"/>
                  <a:gd name="T13" fmla="*/ 1 h 1"/>
                  <a:gd name="T14" fmla="*/ 0 w 2"/>
                  <a:gd name="T15" fmla="*/ 1 h 1"/>
                  <a:gd name="T16" fmla="*/ 1 w 2"/>
                  <a:gd name="T17" fmla="*/ 1 h 1"/>
                  <a:gd name="T18" fmla="*/ 1 w 2"/>
                  <a:gd name="T19" fmla="*/ 1 h 1"/>
                  <a:gd name="T20" fmla="*/ 1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8" name="Oval 32">
                <a:extLst>
                  <a:ext uri="{FF2B5EF4-FFF2-40B4-BE49-F238E27FC236}">
                    <a16:creationId xmlns:a16="http://schemas.microsoft.com/office/drawing/2014/main" id="{4F780EBE-5F50-44FA-BDFA-50A9CE165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2165"/>
                <a:ext cx="3" cy="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9" name="Freeform 33">
                <a:extLst>
                  <a:ext uri="{FF2B5EF4-FFF2-40B4-BE49-F238E27FC236}">
                    <a16:creationId xmlns:a16="http://schemas.microsoft.com/office/drawing/2014/main" id="{85335B46-5B8B-4584-B8A2-2CFD77914C96}"/>
                  </a:ext>
                </a:extLst>
              </p:cNvPr>
              <p:cNvSpPr/>
              <p:nvPr/>
            </p:nvSpPr>
            <p:spPr bwMode="auto">
              <a:xfrm>
                <a:off x="2013" y="215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0" name="Freeform 34">
                <a:extLst>
                  <a:ext uri="{FF2B5EF4-FFF2-40B4-BE49-F238E27FC236}">
                    <a16:creationId xmlns:a16="http://schemas.microsoft.com/office/drawing/2014/main" id="{176444EF-D370-441B-8B6B-C891B2DEA2E3}"/>
                  </a:ext>
                </a:extLst>
              </p:cNvPr>
              <p:cNvSpPr/>
              <p:nvPr/>
            </p:nvSpPr>
            <p:spPr bwMode="auto">
              <a:xfrm>
                <a:off x="2010" y="2147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1" name="Freeform 35">
                <a:extLst>
                  <a:ext uri="{FF2B5EF4-FFF2-40B4-BE49-F238E27FC236}">
                    <a16:creationId xmlns:a16="http://schemas.microsoft.com/office/drawing/2014/main" id="{30F2871C-7DE3-42F2-824E-5ABDABE1F5CB}"/>
                  </a:ext>
                </a:extLst>
              </p:cNvPr>
              <p:cNvSpPr/>
              <p:nvPr/>
            </p:nvSpPr>
            <p:spPr bwMode="auto">
              <a:xfrm>
                <a:off x="2008" y="2181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2" name="Freeform 36">
                <a:extLst>
                  <a:ext uri="{FF2B5EF4-FFF2-40B4-BE49-F238E27FC236}">
                    <a16:creationId xmlns:a16="http://schemas.microsoft.com/office/drawing/2014/main" id="{C2815EAA-DCEB-4E4A-B24B-D2ADF658AC8E}"/>
                  </a:ext>
                </a:extLst>
              </p:cNvPr>
              <p:cNvSpPr/>
              <p:nvPr/>
            </p:nvSpPr>
            <p:spPr bwMode="auto">
              <a:xfrm>
                <a:off x="2008" y="214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3" name="Freeform 37">
                <a:extLst>
                  <a:ext uri="{FF2B5EF4-FFF2-40B4-BE49-F238E27FC236}">
                    <a16:creationId xmlns:a16="http://schemas.microsoft.com/office/drawing/2014/main" id="{78405621-1863-4B27-A808-F7AD67CDEFF8}"/>
                  </a:ext>
                </a:extLst>
              </p:cNvPr>
              <p:cNvSpPr/>
              <p:nvPr/>
            </p:nvSpPr>
            <p:spPr bwMode="auto">
              <a:xfrm>
                <a:off x="3524" y="22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4" name="Freeform 38">
                <a:extLst>
                  <a:ext uri="{FF2B5EF4-FFF2-40B4-BE49-F238E27FC236}">
                    <a16:creationId xmlns:a16="http://schemas.microsoft.com/office/drawing/2014/main" id="{6DDC1478-318E-4FA9-9E0D-A5AF990AE39C}"/>
                  </a:ext>
                </a:extLst>
              </p:cNvPr>
              <p:cNvSpPr/>
              <p:nvPr/>
            </p:nvSpPr>
            <p:spPr bwMode="auto">
              <a:xfrm>
                <a:off x="3448" y="208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5" name="Freeform 39">
                <a:extLst>
                  <a:ext uri="{FF2B5EF4-FFF2-40B4-BE49-F238E27FC236}">
                    <a16:creationId xmlns:a16="http://schemas.microsoft.com/office/drawing/2014/main" id="{5DDAC60C-EB65-4E2B-86BC-71BB74BAA576}"/>
                  </a:ext>
                </a:extLst>
              </p:cNvPr>
              <p:cNvSpPr/>
              <p:nvPr/>
            </p:nvSpPr>
            <p:spPr bwMode="auto">
              <a:xfrm>
                <a:off x="3445" y="20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6" name="Freeform 40">
                <a:extLst>
                  <a:ext uri="{FF2B5EF4-FFF2-40B4-BE49-F238E27FC236}">
                    <a16:creationId xmlns:a16="http://schemas.microsoft.com/office/drawing/2014/main" id="{657B9A01-40A5-4BB0-B665-DB1DBAFB6E1D}"/>
                  </a:ext>
                </a:extLst>
              </p:cNvPr>
              <p:cNvSpPr/>
              <p:nvPr/>
            </p:nvSpPr>
            <p:spPr bwMode="auto">
              <a:xfrm>
                <a:off x="3479" y="22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7" name="Freeform 41">
                <a:extLst>
                  <a:ext uri="{FF2B5EF4-FFF2-40B4-BE49-F238E27FC236}">
                    <a16:creationId xmlns:a16="http://schemas.microsoft.com/office/drawing/2014/main" id="{5DD3D31B-A95D-415D-8526-D04B09A34F8D}"/>
                  </a:ext>
                </a:extLst>
              </p:cNvPr>
              <p:cNvSpPr/>
              <p:nvPr/>
            </p:nvSpPr>
            <p:spPr bwMode="auto">
              <a:xfrm>
                <a:off x="3482" y="22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8" name="Freeform 42">
                <a:extLst>
                  <a:ext uri="{FF2B5EF4-FFF2-40B4-BE49-F238E27FC236}">
                    <a16:creationId xmlns:a16="http://schemas.microsoft.com/office/drawing/2014/main" id="{8DB8196A-5938-4CD4-BE7F-22210137461C}"/>
                  </a:ext>
                </a:extLst>
              </p:cNvPr>
              <p:cNvSpPr/>
              <p:nvPr/>
            </p:nvSpPr>
            <p:spPr bwMode="auto">
              <a:xfrm>
                <a:off x="3503" y="21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9" name="Freeform 43">
                <a:extLst>
                  <a:ext uri="{FF2B5EF4-FFF2-40B4-BE49-F238E27FC236}">
                    <a16:creationId xmlns:a16="http://schemas.microsoft.com/office/drawing/2014/main" id="{B716A79C-BC6E-4271-9921-8E1C00CC0C21}"/>
                  </a:ext>
                </a:extLst>
              </p:cNvPr>
              <p:cNvSpPr/>
              <p:nvPr/>
            </p:nvSpPr>
            <p:spPr bwMode="auto">
              <a:xfrm>
                <a:off x="3760" y="2376"/>
                <a:ext cx="21" cy="10"/>
              </a:xfrm>
              <a:custGeom>
                <a:avLst/>
                <a:gdLst>
                  <a:gd name="T0" fmla="*/ 7 w 8"/>
                  <a:gd name="T1" fmla="*/ 1 h 4"/>
                  <a:gd name="T2" fmla="*/ 8 w 8"/>
                  <a:gd name="T3" fmla="*/ 1 h 4"/>
                  <a:gd name="T4" fmla="*/ 8 w 8"/>
                  <a:gd name="T5" fmla="*/ 0 h 4"/>
                  <a:gd name="T6" fmla="*/ 3 w 8"/>
                  <a:gd name="T7" fmla="*/ 1 h 4"/>
                  <a:gd name="T8" fmla="*/ 1 w 8"/>
                  <a:gd name="T9" fmla="*/ 1 h 4"/>
                  <a:gd name="T10" fmla="*/ 0 w 8"/>
                  <a:gd name="T11" fmla="*/ 2 h 4"/>
                  <a:gd name="T12" fmla="*/ 0 w 8"/>
                  <a:gd name="T13" fmla="*/ 2 h 4"/>
                  <a:gd name="T14" fmla="*/ 0 w 8"/>
                  <a:gd name="T15" fmla="*/ 2 h 4"/>
                  <a:gd name="T16" fmla="*/ 0 w 8"/>
                  <a:gd name="T17" fmla="*/ 2 h 4"/>
                  <a:gd name="T18" fmla="*/ 0 w 8"/>
                  <a:gd name="T19" fmla="*/ 2 h 4"/>
                  <a:gd name="T20" fmla="*/ 0 w 8"/>
                  <a:gd name="T21" fmla="*/ 2 h 4"/>
                  <a:gd name="T22" fmla="*/ 0 w 8"/>
                  <a:gd name="T23" fmla="*/ 2 h 4"/>
                  <a:gd name="T24" fmla="*/ 0 w 8"/>
                  <a:gd name="T25" fmla="*/ 2 h 4"/>
                  <a:gd name="T26" fmla="*/ 0 w 8"/>
                  <a:gd name="T27" fmla="*/ 2 h 4"/>
                  <a:gd name="T28" fmla="*/ 0 w 8"/>
                  <a:gd name="T29" fmla="*/ 2 h 4"/>
                  <a:gd name="T30" fmla="*/ 1 w 8"/>
                  <a:gd name="T31" fmla="*/ 2 h 4"/>
                  <a:gd name="T32" fmla="*/ 1 w 8"/>
                  <a:gd name="T33" fmla="*/ 2 h 4"/>
                  <a:gd name="T34" fmla="*/ 1 w 8"/>
                  <a:gd name="T35" fmla="*/ 3 h 4"/>
                  <a:gd name="T36" fmla="*/ 1 w 8"/>
                  <a:gd name="T37" fmla="*/ 3 h 4"/>
                  <a:gd name="T38" fmla="*/ 0 w 8"/>
                  <a:gd name="T39" fmla="*/ 3 h 4"/>
                  <a:gd name="T40" fmla="*/ 0 w 8"/>
                  <a:gd name="T41" fmla="*/ 3 h 4"/>
                  <a:gd name="T42" fmla="*/ 0 w 8"/>
                  <a:gd name="T43" fmla="*/ 3 h 4"/>
                  <a:gd name="T44" fmla="*/ 0 w 8"/>
                  <a:gd name="T45" fmla="*/ 3 h 4"/>
                  <a:gd name="T46" fmla="*/ 0 w 8"/>
                  <a:gd name="T47" fmla="*/ 4 h 4"/>
                  <a:gd name="T48" fmla="*/ 0 w 8"/>
                  <a:gd name="T49" fmla="*/ 4 h 4"/>
                  <a:gd name="T50" fmla="*/ 0 w 8"/>
                  <a:gd name="T51" fmla="*/ 4 h 4"/>
                  <a:gd name="T52" fmla="*/ 0 w 8"/>
                  <a:gd name="T53" fmla="*/ 4 h 4"/>
                  <a:gd name="T54" fmla="*/ 0 w 8"/>
                  <a:gd name="T55" fmla="*/ 4 h 4"/>
                  <a:gd name="T56" fmla="*/ 0 w 8"/>
                  <a:gd name="T57" fmla="*/ 4 h 4"/>
                  <a:gd name="T58" fmla="*/ 0 w 8"/>
                  <a:gd name="T59" fmla="*/ 4 h 4"/>
                  <a:gd name="T60" fmla="*/ 5 w 8"/>
                  <a:gd name="T61" fmla="*/ 2 h 4"/>
                  <a:gd name="T62" fmla="*/ 7 w 8"/>
                  <a:gd name="T6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4">
                    <a:moveTo>
                      <a:pt x="7" y="1"/>
                    </a:move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3"/>
                      <a:pt x="5" y="2"/>
                    </a:cubicBezTo>
                    <a:cubicBezTo>
                      <a:pt x="6" y="2"/>
                      <a:pt x="6" y="2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0" name="Freeform 44">
                <a:extLst>
                  <a:ext uri="{FF2B5EF4-FFF2-40B4-BE49-F238E27FC236}">
                    <a16:creationId xmlns:a16="http://schemas.microsoft.com/office/drawing/2014/main" id="{7044DC61-C321-4653-81E8-488FBE9E95BD}"/>
                  </a:ext>
                </a:extLst>
              </p:cNvPr>
              <p:cNvSpPr/>
              <p:nvPr/>
            </p:nvSpPr>
            <p:spPr bwMode="auto">
              <a:xfrm>
                <a:off x="3760" y="2433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1" name="Freeform 45">
                <a:extLst>
                  <a:ext uri="{FF2B5EF4-FFF2-40B4-BE49-F238E27FC236}">
                    <a16:creationId xmlns:a16="http://schemas.microsoft.com/office/drawing/2014/main" id="{BEC5D0D8-1A84-4687-8FB6-5437226F17E5}"/>
                  </a:ext>
                </a:extLst>
              </p:cNvPr>
              <p:cNvSpPr/>
              <p:nvPr/>
            </p:nvSpPr>
            <p:spPr bwMode="auto">
              <a:xfrm>
                <a:off x="3755" y="24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2" name="Freeform 46">
                <a:extLst>
                  <a:ext uri="{FF2B5EF4-FFF2-40B4-BE49-F238E27FC236}">
                    <a16:creationId xmlns:a16="http://schemas.microsoft.com/office/drawing/2014/main" id="{AB9EDC5C-46B0-493B-AE53-D2D594206F54}"/>
                  </a:ext>
                </a:extLst>
              </p:cNvPr>
              <p:cNvSpPr/>
              <p:nvPr/>
            </p:nvSpPr>
            <p:spPr bwMode="auto">
              <a:xfrm>
                <a:off x="3734" y="20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3" name="Freeform 47">
                <a:extLst>
                  <a:ext uri="{FF2B5EF4-FFF2-40B4-BE49-F238E27FC236}">
                    <a16:creationId xmlns:a16="http://schemas.microsoft.com/office/drawing/2014/main" id="{7ED35685-1616-4178-8530-918A405758C5}"/>
                  </a:ext>
                </a:extLst>
              </p:cNvPr>
              <p:cNvSpPr/>
              <p:nvPr/>
            </p:nvSpPr>
            <p:spPr bwMode="auto">
              <a:xfrm>
                <a:off x="3731" y="2005"/>
                <a:ext cx="6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4" name="Freeform 48">
                <a:extLst>
                  <a:ext uri="{FF2B5EF4-FFF2-40B4-BE49-F238E27FC236}">
                    <a16:creationId xmlns:a16="http://schemas.microsoft.com/office/drawing/2014/main" id="{6AAF843B-1406-4A74-A08D-A9B2AA82E0FB}"/>
                  </a:ext>
                </a:extLst>
              </p:cNvPr>
              <p:cNvSpPr/>
              <p:nvPr/>
            </p:nvSpPr>
            <p:spPr bwMode="auto">
              <a:xfrm>
                <a:off x="3708" y="22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5" name="Freeform 49">
                <a:extLst>
                  <a:ext uri="{FF2B5EF4-FFF2-40B4-BE49-F238E27FC236}">
                    <a16:creationId xmlns:a16="http://schemas.microsoft.com/office/drawing/2014/main" id="{84E391AD-0AF0-4C4D-B7A7-81784BFA7307}"/>
                  </a:ext>
                </a:extLst>
              </p:cNvPr>
              <p:cNvSpPr/>
              <p:nvPr/>
            </p:nvSpPr>
            <p:spPr bwMode="auto">
              <a:xfrm>
                <a:off x="3442" y="2081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6" name="Freeform 50">
                <a:extLst>
                  <a:ext uri="{FF2B5EF4-FFF2-40B4-BE49-F238E27FC236}">
                    <a16:creationId xmlns:a16="http://schemas.microsoft.com/office/drawing/2014/main" id="{03A017A7-BC40-4EC0-9099-7C983FB2E4DC}"/>
                  </a:ext>
                </a:extLst>
              </p:cNvPr>
              <p:cNvSpPr/>
              <p:nvPr/>
            </p:nvSpPr>
            <p:spPr bwMode="auto">
              <a:xfrm>
                <a:off x="3713" y="2055"/>
                <a:ext cx="18" cy="34"/>
              </a:xfrm>
              <a:custGeom>
                <a:avLst/>
                <a:gdLst>
                  <a:gd name="T0" fmla="*/ 7 w 7"/>
                  <a:gd name="T1" fmla="*/ 1 h 13"/>
                  <a:gd name="T2" fmla="*/ 5 w 7"/>
                  <a:gd name="T3" fmla="*/ 0 h 13"/>
                  <a:gd name="T4" fmla="*/ 4 w 7"/>
                  <a:gd name="T5" fmla="*/ 1 h 13"/>
                  <a:gd name="T6" fmla="*/ 3 w 7"/>
                  <a:gd name="T7" fmla="*/ 2 h 13"/>
                  <a:gd name="T8" fmla="*/ 3 w 7"/>
                  <a:gd name="T9" fmla="*/ 3 h 13"/>
                  <a:gd name="T10" fmla="*/ 1 w 7"/>
                  <a:gd name="T11" fmla="*/ 6 h 13"/>
                  <a:gd name="T12" fmla="*/ 0 w 7"/>
                  <a:gd name="T13" fmla="*/ 8 h 13"/>
                  <a:gd name="T14" fmla="*/ 1 w 7"/>
                  <a:gd name="T15" fmla="*/ 10 h 13"/>
                  <a:gd name="T16" fmla="*/ 2 w 7"/>
                  <a:gd name="T17" fmla="*/ 11 h 13"/>
                  <a:gd name="T18" fmla="*/ 3 w 7"/>
                  <a:gd name="T19" fmla="*/ 13 h 13"/>
                  <a:gd name="T20" fmla="*/ 4 w 7"/>
                  <a:gd name="T21" fmla="*/ 10 h 13"/>
                  <a:gd name="T22" fmla="*/ 5 w 7"/>
                  <a:gd name="T23" fmla="*/ 7 h 13"/>
                  <a:gd name="T24" fmla="*/ 6 w 7"/>
                  <a:gd name="T25" fmla="*/ 4 h 13"/>
                  <a:gd name="T26" fmla="*/ 7 w 7"/>
                  <a:gd name="T27" fmla="*/ 2 h 13"/>
                  <a:gd name="T28" fmla="*/ 7 w 7"/>
                  <a:gd name="T2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3">
                    <a:moveTo>
                      <a:pt x="7" y="1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0" y="9"/>
                      <a:pt x="1" y="9"/>
                      <a:pt x="1" y="10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2"/>
                      <a:pt x="3" y="11"/>
                      <a:pt x="4" y="10"/>
                    </a:cubicBezTo>
                    <a:cubicBezTo>
                      <a:pt x="4" y="9"/>
                      <a:pt x="5" y="8"/>
                      <a:pt x="5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7" name="Freeform 51">
                <a:extLst>
                  <a:ext uri="{FF2B5EF4-FFF2-40B4-BE49-F238E27FC236}">
                    <a16:creationId xmlns:a16="http://schemas.microsoft.com/office/drawing/2014/main" id="{227097CE-658E-4426-A7B1-D77970BCBE37}"/>
                  </a:ext>
                </a:extLst>
              </p:cNvPr>
              <p:cNvSpPr/>
              <p:nvPr/>
            </p:nvSpPr>
            <p:spPr bwMode="auto">
              <a:xfrm>
                <a:off x="3713" y="224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8" name="Freeform 52">
                <a:extLst>
                  <a:ext uri="{FF2B5EF4-FFF2-40B4-BE49-F238E27FC236}">
                    <a16:creationId xmlns:a16="http://schemas.microsoft.com/office/drawing/2014/main" id="{E06E8BE8-692D-451D-BC5F-E17D2701D03F}"/>
                  </a:ext>
                </a:extLst>
              </p:cNvPr>
              <p:cNvSpPr/>
              <p:nvPr/>
            </p:nvSpPr>
            <p:spPr bwMode="auto">
              <a:xfrm>
                <a:off x="3731" y="21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9" name="Freeform 53">
                <a:extLst>
                  <a:ext uri="{FF2B5EF4-FFF2-40B4-BE49-F238E27FC236}">
                    <a16:creationId xmlns:a16="http://schemas.microsoft.com/office/drawing/2014/main" id="{B44A95F9-DDA6-4A50-AA0E-22722A95FAB1}"/>
                  </a:ext>
                </a:extLst>
              </p:cNvPr>
              <p:cNvSpPr/>
              <p:nvPr/>
            </p:nvSpPr>
            <p:spPr bwMode="auto">
              <a:xfrm>
                <a:off x="3692" y="225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0" name="Freeform 54">
                <a:extLst>
                  <a:ext uri="{FF2B5EF4-FFF2-40B4-BE49-F238E27FC236}">
                    <a16:creationId xmlns:a16="http://schemas.microsoft.com/office/drawing/2014/main" id="{77AE4EE0-329D-449D-A2A8-8A203BCDD19A}"/>
                  </a:ext>
                </a:extLst>
              </p:cNvPr>
              <p:cNvSpPr/>
              <p:nvPr/>
            </p:nvSpPr>
            <p:spPr bwMode="auto">
              <a:xfrm>
                <a:off x="3582" y="2199"/>
                <a:ext cx="8" cy="6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2 h 2"/>
                  <a:gd name="T6" fmla="*/ 2 w 3"/>
                  <a:gd name="T7" fmla="*/ 2 h 2"/>
                  <a:gd name="T8" fmla="*/ 2 w 3"/>
                  <a:gd name="T9" fmla="*/ 1 h 2"/>
                  <a:gd name="T10" fmla="*/ 1 w 3"/>
                  <a:gd name="T11" fmla="*/ 1 h 2"/>
                  <a:gd name="T12" fmla="*/ 1 w 3"/>
                  <a:gd name="T13" fmla="*/ 1 h 2"/>
                  <a:gd name="T14" fmla="*/ 2 w 3"/>
                  <a:gd name="T15" fmla="*/ 2 h 2"/>
                  <a:gd name="T16" fmla="*/ 2 w 3"/>
                  <a:gd name="T17" fmla="*/ 1 h 2"/>
                  <a:gd name="T18" fmla="*/ 3 w 3"/>
                  <a:gd name="T19" fmla="*/ 1 h 2"/>
                  <a:gd name="T20" fmla="*/ 1 w 3"/>
                  <a:gd name="T21" fmla="*/ 0 h 2"/>
                  <a:gd name="T22" fmla="*/ 1 w 3"/>
                  <a:gd name="T23" fmla="*/ 0 h 2"/>
                  <a:gd name="T24" fmla="*/ 1 w 3"/>
                  <a:gd name="T25" fmla="*/ 1 h 2"/>
                  <a:gd name="T26" fmla="*/ 1 w 3"/>
                  <a:gd name="T27" fmla="*/ 1 h 2"/>
                  <a:gd name="T28" fmla="*/ 0 w 3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1" name="Freeform 55">
                <a:extLst>
                  <a:ext uri="{FF2B5EF4-FFF2-40B4-BE49-F238E27FC236}">
                    <a16:creationId xmlns:a16="http://schemas.microsoft.com/office/drawing/2014/main" id="{0105D2D3-AAD0-4829-BC67-A8FD6ED1106F}"/>
                  </a:ext>
                </a:extLst>
              </p:cNvPr>
              <p:cNvSpPr/>
              <p:nvPr/>
            </p:nvSpPr>
            <p:spPr bwMode="auto">
              <a:xfrm>
                <a:off x="3587" y="2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2" name="Freeform 56">
                <a:extLst>
                  <a:ext uri="{FF2B5EF4-FFF2-40B4-BE49-F238E27FC236}">
                    <a16:creationId xmlns:a16="http://schemas.microsoft.com/office/drawing/2014/main" id="{CDA4CBFD-7CCA-4FD3-BB8E-1EFBF8896FA6}"/>
                  </a:ext>
                </a:extLst>
              </p:cNvPr>
              <p:cNvSpPr/>
              <p:nvPr/>
            </p:nvSpPr>
            <p:spPr bwMode="auto">
              <a:xfrm>
                <a:off x="3666" y="22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3" name="Freeform 57">
                <a:extLst>
                  <a:ext uri="{FF2B5EF4-FFF2-40B4-BE49-F238E27FC236}">
                    <a16:creationId xmlns:a16="http://schemas.microsoft.com/office/drawing/2014/main" id="{602C4A4D-AA4B-445A-8342-E6E97981DA7F}"/>
                  </a:ext>
                </a:extLst>
              </p:cNvPr>
              <p:cNvSpPr/>
              <p:nvPr/>
            </p:nvSpPr>
            <p:spPr bwMode="auto">
              <a:xfrm>
                <a:off x="3666" y="2252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1 h 1"/>
                  <a:gd name="T34" fmla="*/ 1 w 1"/>
                  <a:gd name="T35" fmla="*/ 1 h 1"/>
                  <a:gd name="T36" fmla="*/ 1 w 1"/>
                  <a:gd name="T37" fmla="*/ 1 h 1"/>
                  <a:gd name="T38" fmla="*/ 1 w 1"/>
                  <a:gd name="T39" fmla="*/ 1 h 1"/>
                  <a:gd name="T40" fmla="*/ 1 w 1"/>
                  <a:gd name="T41" fmla="*/ 1 h 1"/>
                  <a:gd name="T42" fmla="*/ 1 w 1"/>
                  <a:gd name="T43" fmla="*/ 0 h 1"/>
                  <a:gd name="T44" fmla="*/ 1 w 1"/>
                  <a:gd name="T45" fmla="*/ 0 h 1"/>
                  <a:gd name="T46" fmla="*/ 1 w 1"/>
                  <a:gd name="T47" fmla="*/ 0 h 1"/>
                  <a:gd name="T48" fmla="*/ 1 w 1"/>
                  <a:gd name="T49" fmla="*/ 0 h 1"/>
                  <a:gd name="T50" fmla="*/ 1 w 1"/>
                  <a:gd name="T51" fmla="*/ 0 h 1"/>
                  <a:gd name="T52" fmla="*/ 1 w 1"/>
                  <a:gd name="T53" fmla="*/ 0 h 1"/>
                  <a:gd name="T54" fmla="*/ 0 w 1"/>
                  <a:gd name="T5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4" name="Freeform 58">
                <a:extLst>
                  <a:ext uri="{FF2B5EF4-FFF2-40B4-BE49-F238E27FC236}">
                    <a16:creationId xmlns:a16="http://schemas.microsoft.com/office/drawing/2014/main" id="{0672F050-9C01-42B1-ADD8-26A852F2D569}"/>
                  </a:ext>
                </a:extLst>
              </p:cNvPr>
              <p:cNvSpPr/>
              <p:nvPr/>
            </p:nvSpPr>
            <p:spPr bwMode="auto">
              <a:xfrm>
                <a:off x="3590" y="219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5" name="Freeform 59">
                <a:extLst>
                  <a:ext uri="{FF2B5EF4-FFF2-40B4-BE49-F238E27FC236}">
                    <a16:creationId xmlns:a16="http://schemas.microsoft.com/office/drawing/2014/main" id="{3CF2C524-1B9F-4B7D-9A3E-CA51B48C2F12}"/>
                  </a:ext>
                </a:extLst>
              </p:cNvPr>
              <p:cNvSpPr/>
              <p:nvPr/>
            </p:nvSpPr>
            <p:spPr bwMode="auto">
              <a:xfrm>
                <a:off x="3697" y="206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6" name="Freeform 60">
                <a:extLst>
                  <a:ext uri="{FF2B5EF4-FFF2-40B4-BE49-F238E27FC236}">
                    <a16:creationId xmlns:a16="http://schemas.microsoft.com/office/drawing/2014/main" id="{744D678C-9E81-4864-BBF5-A35F7FBE6637}"/>
                  </a:ext>
                </a:extLst>
              </p:cNvPr>
              <p:cNvSpPr/>
              <p:nvPr/>
            </p:nvSpPr>
            <p:spPr bwMode="auto">
              <a:xfrm>
                <a:off x="3668" y="22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7" name="Freeform 61">
                <a:extLst>
                  <a:ext uri="{FF2B5EF4-FFF2-40B4-BE49-F238E27FC236}">
                    <a16:creationId xmlns:a16="http://schemas.microsoft.com/office/drawing/2014/main" id="{6674EE31-B8CA-4C00-AE9F-D681F2D057AE}"/>
                  </a:ext>
                </a:extLst>
              </p:cNvPr>
              <p:cNvSpPr/>
              <p:nvPr/>
            </p:nvSpPr>
            <p:spPr bwMode="auto">
              <a:xfrm>
                <a:off x="3695" y="20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8" name="Freeform 62">
                <a:extLst>
                  <a:ext uri="{FF2B5EF4-FFF2-40B4-BE49-F238E27FC236}">
                    <a16:creationId xmlns:a16="http://schemas.microsoft.com/office/drawing/2014/main" id="{0DC79A6D-D12D-411C-9047-81FFD0DA8B1A}"/>
                  </a:ext>
                </a:extLst>
              </p:cNvPr>
              <p:cNvSpPr/>
              <p:nvPr/>
            </p:nvSpPr>
            <p:spPr bwMode="auto">
              <a:xfrm>
                <a:off x="3658" y="2249"/>
                <a:ext cx="8" cy="11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1 w 3"/>
                  <a:gd name="T7" fmla="*/ 3 h 4"/>
                  <a:gd name="T8" fmla="*/ 1 w 3"/>
                  <a:gd name="T9" fmla="*/ 3 h 4"/>
                  <a:gd name="T10" fmla="*/ 1 w 3"/>
                  <a:gd name="T11" fmla="*/ 3 h 4"/>
                  <a:gd name="T12" fmla="*/ 1 w 3"/>
                  <a:gd name="T13" fmla="*/ 3 h 4"/>
                  <a:gd name="T14" fmla="*/ 1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4 h 4"/>
                  <a:gd name="T22" fmla="*/ 2 w 3"/>
                  <a:gd name="T23" fmla="*/ 4 h 4"/>
                  <a:gd name="T24" fmla="*/ 2 w 3"/>
                  <a:gd name="T25" fmla="*/ 4 h 4"/>
                  <a:gd name="T26" fmla="*/ 2 w 3"/>
                  <a:gd name="T27" fmla="*/ 3 h 4"/>
                  <a:gd name="T28" fmla="*/ 2 w 3"/>
                  <a:gd name="T29" fmla="*/ 3 h 4"/>
                  <a:gd name="T30" fmla="*/ 2 w 3"/>
                  <a:gd name="T31" fmla="*/ 3 h 4"/>
                  <a:gd name="T32" fmla="*/ 2 w 3"/>
                  <a:gd name="T33" fmla="*/ 3 h 4"/>
                  <a:gd name="T34" fmla="*/ 2 w 3"/>
                  <a:gd name="T35" fmla="*/ 3 h 4"/>
                  <a:gd name="T36" fmla="*/ 2 w 3"/>
                  <a:gd name="T37" fmla="*/ 3 h 4"/>
                  <a:gd name="T38" fmla="*/ 2 w 3"/>
                  <a:gd name="T39" fmla="*/ 3 h 4"/>
                  <a:gd name="T40" fmla="*/ 2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1 h 4"/>
                  <a:gd name="T48" fmla="*/ 2 w 3"/>
                  <a:gd name="T49" fmla="*/ 1 h 4"/>
                  <a:gd name="T50" fmla="*/ 2 w 3"/>
                  <a:gd name="T51" fmla="*/ 1 h 4"/>
                  <a:gd name="T52" fmla="*/ 2 w 3"/>
                  <a:gd name="T53" fmla="*/ 1 h 4"/>
                  <a:gd name="T54" fmla="*/ 2 w 3"/>
                  <a:gd name="T55" fmla="*/ 1 h 4"/>
                  <a:gd name="T56" fmla="*/ 3 w 3"/>
                  <a:gd name="T57" fmla="*/ 1 h 4"/>
                  <a:gd name="T58" fmla="*/ 3 w 3"/>
                  <a:gd name="T59" fmla="*/ 1 h 4"/>
                  <a:gd name="T60" fmla="*/ 3 w 3"/>
                  <a:gd name="T61" fmla="*/ 1 h 4"/>
                  <a:gd name="T62" fmla="*/ 3 w 3"/>
                  <a:gd name="T63" fmla="*/ 0 h 4"/>
                  <a:gd name="T64" fmla="*/ 3 w 3"/>
                  <a:gd name="T65" fmla="*/ 1 h 4"/>
                  <a:gd name="T66" fmla="*/ 2 w 3"/>
                  <a:gd name="T67" fmla="*/ 1 h 4"/>
                  <a:gd name="T68" fmla="*/ 0 w 3"/>
                  <a:gd name="T6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9" name="Freeform 63">
                <a:extLst>
                  <a:ext uri="{FF2B5EF4-FFF2-40B4-BE49-F238E27FC236}">
                    <a16:creationId xmlns:a16="http://schemas.microsoft.com/office/drawing/2014/main" id="{34934F70-7A1C-4281-8C84-BB3A745C694B}"/>
                  </a:ext>
                </a:extLst>
              </p:cNvPr>
              <p:cNvSpPr/>
              <p:nvPr/>
            </p:nvSpPr>
            <p:spPr bwMode="auto">
              <a:xfrm>
                <a:off x="3708" y="207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0" name="Freeform 64">
                <a:extLst>
                  <a:ext uri="{FF2B5EF4-FFF2-40B4-BE49-F238E27FC236}">
                    <a16:creationId xmlns:a16="http://schemas.microsoft.com/office/drawing/2014/main" id="{3D396D02-ED8F-4ACC-9A92-A630D3DA857B}"/>
                  </a:ext>
                </a:extLst>
              </p:cNvPr>
              <p:cNvSpPr/>
              <p:nvPr/>
            </p:nvSpPr>
            <p:spPr bwMode="auto">
              <a:xfrm>
                <a:off x="1913" y="208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1" name="Oval 65">
                <a:extLst>
                  <a:ext uri="{FF2B5EF4-FFF2-40B4-BE49-F238E27FC236}">
                    <a16:creationId xmlns:a16="http://schemas.microsoft.com/office/drawing/2014/main" id="{C6B87D7E-E59A-4171-92A5-D056EF579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8" y="2089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2" name="Freeform 66">
                <a:extLst>
                  <a:ext uri="{FF2B5EF4-FFF2-40B4-BE49-F238E27FC236}">
                    <a16:creationId xmlns:a16="http://schemas.microsoft.com/office/drawing/2014/main" id="{9D4EBD0E-1EE8-49F7-93C7-7E20DA993F02}"/>
                  </a:ext>
                </a:extLst>
              </p:cNvPr>
              <p:cNvSpPr/>
              <p:nvPr/>
            </p:nvSpPr>
            <p:spPr bwMode="auto">
              <a:xfrm>
                <a:off x="1910" y="208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3" name="Freeform 67">
                <a:extLst>
                  <a:ext uri="{FF2B5EF4-FFF2-40B4-BE49-F238E27FC236}">
                    <a16:creationId xmlns:a16="http://schemas.microsoft.com/office/drawing/2014/main" id="{34B736C4-31E5-430C-9FDF-7EF8EDAB042F}"/>
                  </a:ext>
                </a:extLst>
              </p:cNvPr>
              <p:cNvSpPr/>
              <p:nvPr/>
            </p:nvSpPr>
            <p:spPr bwMode="auto">
              <a:xfrm>
                <a:off x="1900" y="209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4" name="Freeform 68">
                <a:extLst>
                  <a:ext uri="{FF2B5EF4-FFF2-40B4-BE49-F238E27FC236}">
                    <a16:creationId xmlns:a16="http://schemas.microsoft.com/office/drawing/2014/main" id="{BDE9D5C7-5239-42A2-A21F-E97C869410DF}"/>
                  </a:ext>
                </a:extLst>
              </p:cNvPr>
              <p:cNvSpPr/>
              <p:nvPr/>
            </p:nvSpPr>
            <p:spPr bwMode="auto">
              <a:xfrm>
                <a:off x="1945" y="185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5" name="Freeform 69">
                <a:extLst>
                  <a:ext uri="{FF2B5EF4-FFF2-40B4-BE49-F238E27FC236}">
                    <a16:creationId xmlns:a16="http://schemas.microsoft.com/office/drawing/2014/main" id="{F593DA59-1D1D-46BE-B8F2-B8CE5126AF67}"/>
                  </a:ext>
                </a:extLst>
              </p:cNvPr>
              <p:cNvSpPr/>
              <p:nvPr/>
            </p:nvSpPr>
            <p:spPr bwMode="auto">
              <a:xfrm>
                <a:off x="1929" y="188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6" name="Freeform 70">
                <a:extLst>
                  <a:ext uri="{FF2B5EF4-FFF2-40B4-BE49-F238E27FC236}">
                    <a16:creationId xmlns:a16="http://schemas.microsoft.com/office/drawing/2014/main" id="{FEF1D5C7-4EDB-4B8D-929A-920260773592}"/>
                  </a:ext>
                </a:extLst>
              </p:cNvPr>
              <p:cNvSpPr/>
              <p:nvPr/>
            </p:nvSpPr>
            <p:spPr bwMode="auto">
              <a:xfrm>
                <a:off x="1892" y="20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7" name="Freeform 71">
                <a:extLst>
                  <a:ext uri="{FF2B5EF4-FFF2-40B4-BE49-F238E27FC236}">
                    <a16:creationId xmlns:a16="http://schemas.microsoft.com/office/drawing/2014/main" id="{10F30880-ABF8-49D0-869F-01B3C29BD68D}"/>
                  </a:ext>
                </a:extLst>
              </p:cNvPr>
              <p:cNvSpPr/>
              <p:nvPr/>
            </p:nvSpPr>
            <p:spPr bwMode="auto">
              <a:xfrm>
                <a:off x="1889" y="1902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8" name="Freeform 72">
                <a:extLst>
                  <a:ext uri="{FF2B5EF4-FFF2-40B4-BE49-F238E27FC236}">
                    <a16:creationId xmlns:a16="http://schemas.microsoft.com/office/drawing/2014/main" id="{5BED75A7-16A4-4176-AB0E-B72F86B007E4}"/>
                  </a:ext>
                </a:extLst>
              </p:cNvPr>
              <p:cNvSpPr/>
              <p:nvPr/>
            </p:nvSpPr>
            <p:spPr bwMode="auto">
              <a:xfrm>
                <a:off x="1889" y="2079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9" name="Freeform 73">
                <a:extLst>
                  <a:ext uri="{FF2B5EF4-FFF2-40B4-BE49-F238E27FC236}">
                    <a16:creationId xmlns:a16="http://schemas.microsoft.com/office/drawing/2014/main" id="{0B58C897-AAB2-441B-9FE2-7CB2B574879C}"/>
                  </a:ext>
                </a:extLst>
              </p:cNvPr>
              <p:cNvSpPr/>
              <p:nvPr/>
            </p:nvSpPr>
            <p:spPr bwMode="auto">
              <a:xfrm>
                <a:off x="1900" y="2084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2 w 2"/>
                  <a:gd name="T4" fmla="*/ 1 w 2"/>
                  <a:gd name="T5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0" name="Freeform 74">
                <a:extLst>
                  <a:ext uri="{FF2B5EF4-FFF2-40B4-BE49-F238E27FC236}">
                    <a16:creationId xmlns:a16="http://schemas.microsoft.com/office/drawing/2014/main" id="{287C367F-E0F3-4458-9130-BB938EF48F6F}"/>
                  </a:ext>
                </a:extLst>
              </p:cNvPr>
              <p:cNvSpPr/>
              <p:nvPr/>
            </p:nvSpPr>
            <p:spPr bwMode="auto">
              <a:xfrm>
                <a:off x="1895" y="2094"/>
                <a:ext cx="8" cy="6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1 h 2"/>
                  <a:gd name="T4" fmla="*/ 2 w 3"/>
                  <a:gd name="T5" fmla="*/ 0 h 2"/>
                  <a:gd name="T6" fmla="*/ 2 w 3"/>
                  <a:gd name="T7" fmla="*/ 1 h 2"/>
                  <a:gd name="T8" fmla="*/ 1 w 3"/>
                  <a:gd name="T9" fmla="*/ 0 h 2"/>
                  <a:gd name="T10" fmla="*/ 1 w 3"/>
                  <a:gd name="T11" fmla="*/ 1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2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1" name="Freeform 75">
                <a:extLst>
                  <a:ext uri="{FF2B5EF4-FFF2-40B4-BE49-F238E27FC236}">
                    <a16:creationId xmlns:a16="http://schemas.microsoft.com/office/drawing/2014/main" id="{7F777394-5BCE-471C-AFEE-9AED543780D5}"/>
                  </a:ext>
                </a:extLst>
              </p:cNvPr>
              <p:cNvSpPr/>
              <p:nvPr/>
            </p:nvSpPr>
            <p:spPr bwMode="auto">
              <a:xfrm>
                <a:off x="1889" y="2081"/>
                <a:ext cx="6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1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2" name="Freeform 76">
                <a:extLst>
                  <a:ext uri="{FF2B5EF4-FFF2-40B4-BE49-F238E27FC236}">
                    <a16:creationId xmlns:a16="http://schemas.microsoft.com/office/drawing/2014/main" id="{FE8CE4EE-0166-41A3-9BA0-E17684AFCC4C}"/>
                  </a:ext>
                </a:extLst>
              </p:cNvPr>
              <p:cNvSpPr/>
              <p:nvPr/>
            </p:nvSpPr>
            <p:spPr bwMode="auto">
              <a:xfrm>
                <a:off x="1892" y="20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3" name="Freeform 77">
                <a:extLst>
                  <a:ext uri="{FF2B5EF4-FFF2-40B4-BE49-F238E27FC236}">
                    <a16:creationId xmlns:a16="http://schemas.microsoft.com/office/drawing/2014/main" id="{91223DDE-0155-4513-B0D9-5912C299FB63}"/>
                  </a:ext>
                </a:extLst>
              </p:cNvPr>
              <p:cNvSpPr/>
              <p:nvPr/>
            </p:nvSpPr>
            <p:spPr bwMode="auto">
              <a:xfrm>
                <a:off x="1971" y="212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4" name="Freeform 78">
                <a:extLst>
                  <a:ext uri="{FF2B5EF4-FFF2-40B4-BE49-F238E27FC236}">
                    <a16:creationId xmlns:a16="http://schemas.microsoft.com/office/drawing/2014/main" id="{7A448017-B54F-4DF6-8072-95664AD8572F}"/>
                  </a:ext>
                </a:extLst>
              </p:cNvPr>
              <p:cNvSpPr/>
              <p:nvPr/>
            </p:nvSpPr>
            <p:spPr bwMode="auto">
              <a:xfrm>
                <a:off x="1726" y="21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5" name="Freeform 79">
                <a:extLst>
                  <a:ext uri="{FF2B5EF4-FFF2-40B4-BE49-F238E27FC236}">
                    <a16:creationId xmlns:a16="http://schemas.microsoft.com/office/drawing/2014/main" id="{6EE5288C-E9A8-4B60-843F-0F3E7E7F7931}"/>
                  </a:ext>
                </a:extLst>
              </p:cNvPr>
              <p:cNvSpPr/>
              <p:nvPr/>
            </p:nvSpPr>
            <p:spPr bwMode="auto">
              <a:xfrm>
                <a:off x="2113" y="227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6" name="Freeform 80">
                <a:extLst>
                  <a:ext uri="{FF2B5EF4-FFF2-40B4-BE49-F238E27FC236}">
                    <a16:creationId xmlns:a16="http://schemas.microsoft.com/office/drawing/2014/main" id="{A876D7D4-4AAB-485C-BFB4-29D7AC7ACB6D}"/>
                  </a:ext>
                </a:extLst>
              </p:cNvPr>
              <p:cNvSpPr/>
              <p:nvPr/>
            </p:nvSpPr>
            <p:spPr bwMode="auto">
              <a:xfrm>
                <a:off x="1924" y="188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7" name="Freeform 81">
                <a:extLst>
                  <a:ext uri="{FF2B5EF4-FFF2-40B4-BE49-F238E27FC236}">
                    <a16:creationId xmlns:a16="http://schemas.microsoft.com/office/drawing/2014/main" id="{5A21BB91-E8A8-4957-A3E9-7EC2AC5F193A}"/>
                  </a:ext>
                </a:extLst>
              </p:cNvPr>
              <p:cNvSpPr/>
              <p:nvPr/>
            </p:nvSpPr>
            <p:spPr bwMode="auto">
              <a:xfrm>
                <a:off x="1855" y="2039"/>
                <a:ext cx="8" cy="11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1 w 3"/>
                  <a:gd name="T5" fmla="*/ 0 h 4"/>
                  <a:gd name="T6" fmla="*/ 2 w 3"/>
                  <a:gd name="T7" fmla="*/ 0 h 4"/>
                  <a:gd name="T8" fmla="*/ 3 w 3"/>
                  <a:gd name="T9" fmla="*/ 1 h 4"/>
                  <a:gd name="T10" fmla="*/ 3 w 3"/>
                  <a:gd name="T11" fmla="*/ 1 h 4"/>
                  <a:gd name="T12" fmla="*/ 2 w 3"/>
                  <a:gd name="T13" fmla="*/ 3 h 4"/>
                  <a:gd name="T14" fmla="*/ 3 w 3"/>
                  <a:gd name="T15" fmla="*/ 4 h 4"/>
                  <a:gd name="T16" fmla="*/ 3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2 w 3"/>
                  <a:gd name="T23" fmla="*/ 1 h 4"/>
                  <a:gd name="T24" fmla="*/ 2 w 3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8" name="Freeform 82">
                <a:extLst>
                  <a:ext uri="{FF2B5EF4-FFF2-40B4-BE49-F238E27FC236}">
                    <a16:creationId xmlns:a16="http://schemas.microsoft.com/office/drawing/2014/main" id="{9EDC48EE-3049-46C4-9DF0-193B5EF0939D}"/>
                  </a:ext>
                </a:extLst>
              </p:cNvPr>
              <p:cNvSpPr/>
              <p:nvPr/>
            </p:nvSpPr>
            <p:spPr bwMode="auto">
              <a:xfrm>
                <a:off x="1853" y="2121"/>
                <a:ext cx="18" cy="7"/>
              </a:xfrm>
              <a:custGeom>
                <a:avLst/>
                <a:gdLst>
                  <a:gd name="T0" fmla="*/ 5 w 7"/>
                  <a:gd name="T1" fmla="*/ 2 h 3"/>
                  <a:gd name="T2" fmla="*/ 6 w 7"/>
                  <a:gd name="T3" fmla="*/ 3 h 3"/>
                  <a:gd name="T4" fmla="*/ 7 w 7"/>
                  <a:gd name="T5" fmla="*/ 3 h 3"/>
                  <a:gd name="T6" fmla="*/ 5 w 7"/>
                  <a:gd name="T7" fmla="*/ 1 h 3"/>
                  <a:gd name="T8" fmla="*/ 2 w 7"/>
                  <a:gd name="T9" fmla="*/ 0 h 3"/>
                  <a:gd name="T10" fmla="*/ 0 w 7"/>
                  <a:gd name="T11" fmla="*/ 1 h 3"/>
                  <a:gd name="T12" fmla="*/ 3 w 7"/>
                  <a:gd name="T13" fmla="*/ 3 h 3"/>
                  <a:gd name="T14" fmla="*/ 4 w 7"/>
                  <a:gd name="T15" fmla="*/ 3 h 3"/>
                  <a:gd name="T16" fmla="*/ 4 w 7"/>
                  <a:gd name="T17" fmla="*/ 3 h 3"/>
                  <a:gd name="T18" fmla="*/ 4 w 7"/>
                  <a:gd name="T19" fmla="*/ 3 h 3"/>
                  <a:gd name="T20" fmla="*/ 5 w 7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3">
                    <a:moveTo>
                      <a:pt x="5" y="2"/>
                    </a:moveTo>
                    <a:cubicBezTo>
                      <a:pt x="5" y="2"/>
                      <a:pt x="5" y="2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2"/>
                      <a:pt x="5" y="1"/>
                      <a:pt x="5" y="1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9" name="Freeform 83">
                <a:extLst>
                  <a:ext uri="{FF2B5EF4-FFF2-40B4-BE49-F238E27FC236}">
                    <a16:creationId xmlns:a16="http://schemas.microsoft.com/office/drawing/2014/main" id="{C1EE8184-8FCE-4F58-B759-95E6752C2F3B}"/>
                  </a:ext>
                </a:extLst>
              </p:cNvPr>
              <p:cNvSpPr/>
              <p:nvPr/>
            </p:nvSpPr>
            <p:spPr bwMode="auto">
              <a:xfrm>
                <a:off x="1955" y="2121"/>
                <a:ext cx="16" cy="7"/>
              </a:xfrm>
              <a:custGeom>
                <a:avLst/>
                <a:gdLst>
                  <a:gd name="T0" fmla="*/ 5 w 6"/>
                  <a:gd name="T1" fmla="*/ 1 h 3"/>
                  <a:gd name="T2" fmla="*/ 5 w 6"/>
                  <a:gd name="T3" fmla="*/ 1 h 3"/>
                  <a:gd name="T4" fmla="*/ 4 w 6"/>
                  <a:gd name="T5" fmla="*/ 1 h 3"/>
                  <a:gd name="T6" fmla="*/ 4 w 6"/>
                  <a:gd name="T7" fmla="*/ 1 h 3"/>
                  <a:gd name="T8" fmla="*/ 1 w 6"/>
                  <a:gd name="T9" fmla="*/ 0 h 3"/>
                  <a:gd name="T10" fmla="*/ 0 w 6"/>
                  <a:gd name="T11" fmla="*/ 1 h 3"/>
                  <a:gd name="T12" fmla="*/ 0 w 6"/>
                  <a:gd name="T13" fmla="*/ 2 h 3"/>
                  <a:gd name="T14" fmla="*/ 1 w 6"/>
                  <a:gd name="T15" fmla="*/ 2 h 3"/>
                  <a:gd name="T16" fmla="*/ 2 w 6"/>
                  <a:gd name="T17" fmla="*/ 2 h 3"/>
                  <a:gd name="T18" fmla="*/ 4 w 6"/>
                  <a:gd name="T19" fmla="*/ 2 h 3"/>
                  <a:gd name="T20" fmla="*/ 5 w 6"/>
                  <a:gd name="T21" fmla="*/ 2 h 3"/>
                  <a:gd name="T22" fmla="*/ 5 w 6"/>
                  <a:gd name="T2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6" y="2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0" name="Freeform 84">
                <a:extLst>
                  <a:ext uri="{FF2B5EF4-FFF2-40B4-BE49-F238E27FC236}">
                    <a16:creationId xmlns:a16="http://schemas.microsoft.com/office/drawing/2014/main" id="{A9F5D48C-3986-4653-B4D4-96B9EF4DF1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7" y="2107"/>
                <a:ext cx="26" cy="19"/>
              </a:xfrm>
              <a:custGeom>
                <a:avLst/>
                <a:gdLst>
                  <a:gd name="T0" fmla="*/ 6 w 10"/>
                  <a:gd name="T1" fmla="*/ 5 h 7"/>
                  <a:gd name="T2" fmla="*/ 7 w 10"/>
                  <a:gd name="T3" fmla="*/ 0 h 7"/>
                  <a:gd name="T4" fmla="*/ 6 w 10"/>
                  <a:gd name="T5" fmla="*/ 0 h 7"/>
                  <a:gd name="T6" fmla="*/ 10 w 10"/>
                  <a:gd name="T7" fmla="*/ 3 h 7"/>
                  <a:gd name="T8" fmla="*/ 10 w 10"/>
                  <a:gd name="T9" fmla="*/ 3 h 7"/>
                  <a:gd name="T10" fmla="*/ 10 w 10"/>
                  <a:gd name="T11" fmla="*/ 2 h 7"/>
                  <a:gd name="T12" fmla="*/ 10 w 10"/>
                  <a:gd name="T13" fmla="*/ 2 h 7"/>
                  <a:gd name="T14" fmla="*/ 10 w 10"/>
                  <a:gd name="T15" fmla="*/ 2 h 7"/>
                  <a:gd name="T16" fmla="*/ 10 w 10"/>
                  <a:gd name="T17" fmla="*/ 2 h 7"/>
                  <a:gd name="T18" fmla="*/ 10 w 10"/>
                  <a:gd name="T19" fmla="*/ 1 h 7"/>
                  <a:gd name="T20" fmla="*/ 10 w 10"/>
                  <a:gd name="T21" fmla="*/ 1 h 7"/>
                  <a:gd name="T22" fmla="*/ 8 w 10"/>
                  <a:gd name="T23" fmla="*/ 1 h 7"/>
                  <a:gd name="T24" fmla="*/ 5 w 10"/>
                  <a:gd name="T25" fmla="*/ 0 h 7"/>
                  <a:gd name="T26" fmla="*/ 6 w 10"/>
                  <a:gd name="T27" fmla="*/ 2 h 7"/>
                  <a:gd name="T28" fmla="*/ 6 w 10"/>
                  <a:gd name="T29" fmla="*/ 2 h 7"/>
                  <a:gd name="T30" fmla="*/ 7 w 10"/>
                  <a:gd name="T31" fmla="*/ 2 h 7"/>
                  <a:gd name="T32" fmla="*/ 6 w 10"/>
                  <a:gd name="T33" fmla="*/ 3 h 7"/>
                  <a:gd name="T34" fmla="*/ 7 w 10"/>
                  <a:gd name="T35" fmla="*/ 4 h 7"/>
                  <a:gd name="T36" fmla="*/ 8 w 10"/>
                  <a:gd name="T37" fmla="*/ 5 h 7"/>
                  <a:gd name="T38" fmla="*/ 7 w 10"/>
                  <a:gd name="T39" fmla="*/ 5 h 7"/>
                  <a:gd name="T40" fmla="*/ 4 w 10"/>
                  <a:gd name="T41" fmla="*/ 5 h 7"/>
                  <a:gd name="T42" fmla="*/ 2 w 10"/>
                  <a:gd name="T43" fmla="*/ 5 h 7"/>
                  <a:gd name="T44" fmla="*/ 1 w 10"/>
                  <a:gd name="T45" fmla="*/ 5 h 7"/>
                  <a:gd name="T46" fmla="*/ 1 w 10"/>
                  <a:gd name="T47" fmla="*/ 6 h 7"/>
                  <a:gd name="T48" fmla="*/ 8 w 10"/>
                  <a:gd name="T49" fmla="*/ 6 h 7"/>
                  <a:gd name="T50" fmla="*/ 10 w 10"/>
                  <a:gd name="T51" fmla="*/ 7 h 7"/>
                  <a:gd name="T52" fmla="*/ 10 w 10"/>
                  <a:gd name="T53" fmla="*/ 7 h 7"/>
                  <a:gd name="T54" fmla="*/ 10 w 10"/>
                  <a:gd name="T55" fmla="*/ 6 h 7"/>
                  <a:gd name="T56" fmla="*/ 10 w 10"/>
                  <a:gd name="T57" fmla="*/ 6 h 7"/>
                  <a:gd name="T58" fmla="*/ 10 w 10"/>
                  <a:gd name="T59" fmla="*/ 6 h 7"/>
                  <a:gd name="T60" fmla="*/ 9 w 10"/>
                  <a:gd name="T61" fmla="*/ 5 h 7"/>
                  <a:gd name="T62" fmla="*/ 9 w 10"/>
                  <a:gd name="T63" fmla="*/ 5 h 7"/>
                  <a:gd name="T64" fmla="*/ 9 w 10"/>
                  <a:gd name="T65" fmla="*/ 5 h 7"/>
                  <a:gd name="T66" fmla="*/ 9 w 10"/>
                  <a:gd name="T67" fmla="*/ 5 h 7"/>
                  <a:gd name="T68" fmla="*/ 9 w 10"/>
                  <a:gd name="T69" fmla="*/ 5 h 7"/>
                  <a:gd name="T70" fmla="*/ 9 w 10"/>
                  <a:gd name="T71" fmla="*/ 5 h 7"/>
                  <a:gd name="T72" fmla="*/ 10 w 10"/>
                  <a:gd name="T73" fmla="*/ 5 h 7"/>
                  <a:gd name="T74" fmla="*/ 10 w 10"/>
                  <a:gd name="T75" fmla="*/ 5 h 7"/>
                  <a:gd name="T76" fmla="*/ 10 w 10"/>
                  <a:gd name="T77" fmla="*/ 5 h 7"/>
                  <a:gd name="T78" fmla="*/ 10 w 10"/>
                  <a:gd name="T79" fmla="*/ 4 h 7"/>
                  <a:gd name="T80" fmla="*/ 10 w 10"/>
                  <a:gd name="T81" fmla="*/ 4 h 7"/>
                  <a:gd name="T82" fmla="*/ 10 w 10"/>
                  <a:gd name="T83" fmla="*/ 4 h 7"/>
                  <a:gd name="T84" fmla="*/ 10 w 10"/>
                  <a:gd name="T85" fmla="*/ 4 h 7"/>
                  <a:gd name="T86" fmla="*/ 10 w 10"/>
                  <a:gd name="T87" fmla="*/ 4 h 7"/>
                  <a:gd name="T88" fmla="*/ 10 w 10"/>
                  <a:gd name="T89" fmla="*/ 3 h 7"/>
                  <a:gd name="T90" fmla="*/ 10 w 10"/>
                  <a:gd name="T91" fmla="*/ 3 h 7"/>
                  <a:gd name="T92" fmla="*/ 10 w 10"/>
                  <a:gd name="T93" fmla="*/ 3 h 7"/>
                  <a:gd name="T94" fmla="*/ 10 w 10"/>
                  <a:gd name="T95" fmla="*/ 3 h 7"/>
                  <a:gd name="T96" fmla="*/ 10 w 10"/>
                  <a:gd name="T9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7">
                    <a:moveTo>
                      <a:pt x="6" y="5"/>
                    </a:moveTo>
                    <a:cubicBezTo>
                      <a:pt x="7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6"/>
                      <a:pt x="5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3" y="6"/>
                      <a:pt x="6" y="7"/>
                      <a:pt x="6" y="7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1" name="Freeform 85">
                <a:extLst>
                  <a:ext uri="{FF2B5EF4-FFF2-40B4-BE49-F238E27FC236}">
                    <a16:creationId xmlns:a16="http://schemas.microsoft.com/office/drawing/2014/main" id="{D608DC53-C9D0-4C5F-B27A-769D8E2712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3" y="2107"/>
                <a:ext cx="32" cy="24"/>
              </a:xfrm>
              <a:custGeom>
                <a:avLst/>
                <a:gdLst>
                  <a:gd name="T0" fmla="*/ 11 w 12"/>
                  <a:gd name="T1" fmla="*/ 7 h 9"/>
                  <a:gd name="T2" fmla="*/ 11 w 12"/>
                  <a:gd name="T3" fmla="*/ 7 h 9"/>
                  <a:gd name="T4" fmla="*/ 12 w 12"/>
                  <a:gd name="T5" fmla="*/ 7 h 9"/>
                  <a:gd name="T6" fmla="*/ 10 w 12"/>
                  <a:gd name="T7" fmla="*/ 4 h 9"/>
                  <a:gd name="T8" fmla="*/ 8 w 12"/>
                  <a:gd name="T9" fmla="*/ 3 h 9"/>
                  <a:gd name="T10" fmla="*/ 8 w 12"/>
                  <a:gd name="T11" fmla="*/ 3 h 9"/>
                  <a:gd name="T12" fmla="*/ 9 w 12"/>
                  <a:gd name="T13" fmla="*/ 2 h 9"/>
                  <a:gd name="T14" fmla="*/ 9 w 12"/>
                  <a:gd name="T15" fmla="*/ 2 h 9"/>
                  <a:gd name="T16" fmla="*/ 8 w 12"/>
                  <a:gd name="T17" fmla="*/ 2 h 9"/>
                  <a:gd name="T18" fmla="*/ 7 w 12"/>
                  <a:gd name="T19" fmla="*/ 3 h 9"/>
                  <a:gd name="T20" fmla="*/ 6 w 12"/>
                  <a:gd name="T21" fmla="*/ 1 h 9"/>
                  <a:gd name="T22" fmla="*/ 5 w 12"/>
                  <a:gd name="T23" fmla="*/ 1 h 9"/>
                  <a:gd name="T24" fmla="*/ 3 w 12"/>
                  <a:gd name="T25" fmla="*/ 0 h 9"/>
                  <a:gd name="T26" fmla="*/ 2 w 12"/>
                  <a:gd name="T27" fmla="*/ 0 h 9"/>
                  <a:gd name="T28" fmla="*/ 0 w 12"/>
                  <a:gd name="T29" fmla="*/ 1 h 9"/>
                  <a:gd name="T30" fmla="*/ 0 w 12"/>
                  <a:gd name="T31" fmla="*/ 1 h 9"/>
                  <a:gd name="T32" fmla="*/ 0 w 12"/>
                  <a:gd name="T33" fmla="*/ 1 h 9"/>
                  <a:gd name="T34" fmla="*/ 1 w 12"/>
                  <a:gd name="T35" fmla="*/ 2 h 9"/>
                  <a:gd name="T36" fmla="*/ 0 w 12"/>
                  <a:gd name="T37" fmla="*/ 2 h 9"/>
                  <a:gd name="T38" fmla="*/ 1 w 12"/>
                  <a:gd name="T39" fmla="*/ 3 h 9"/>
                  <a:gd name="T40" fmla="*/ 1 w 12"/>
                  <a:gd name="T41" fmla="*/ 3 h 9"/>
                  <a:gd name="T42" fmla="*/ 1 w 12"/>
                  <a:gd name="T43" fmla="*/ 3 h 9"/>
                  <a:gd name="T44" fmla="*/ 1 w 12"/>
                  <a:gd name="T45" fmla="*/ 3 h 9"/>
                  <a:gd name="T46" fmla="*/ 1 w 12"/>
                  <a:gd name="T47" fmla="*/ 3 h 9"/>
                  <a:gd name="T48" fmla="*/ 0 w 12"/>
                  <a:gd name="T49" fmla="*/ 4 h 9"/>
                  <a:gd name="T50" fmla="*/ 0 w 12"/>
                  <a:gd name="T51" fmla="*/ 4 h 9"/>
                  <a:gd name="T52" fmla="*/ 0 w 12"/>
                  <a:gd name="T53" fmla="*/ 4 h 9"/>
                  <a:gd name="T54" fmla="*/ 0 w 12"/>
                  <a:gd name="T55" fmla="*/ 4 h 9"/>
                  <a:gd name="T56" fmla="*/ 0 w 12"/>
                  <a:gd name="T57" fmla="*/ 5 h 9"/>
                  <a:gd name="T58" fmla="*/ 0 w 12"/>
                  <a:gd name="T59" fmla="*/ 5 h 9"/>
                  <a:gd name="T60" fmla="*/ 0 w 12"/>
                  <a:gd name="T61" fmla="*/ 5 h 9"/>
                  <a:gd name="T62" fmla="*/ 0 w 12"/>
                  <a:gd name="T63" fmla="*/ 5 h 9"/>
                  <a:gd name="T64" fmla="*/ 0 w 12"/>
                  <a:gd name="T65" fmla="*/ 6 h 9"/>
                  <a:gd name="T66" fmla="*/ 0 w 12"/>
                  <a:gd name="T67" fmla="*/ 6 h 9"/>
                  <a:gd name="T68" fmla="*/ 0 w 12"/>
                  <a:gd name="T69" fmla="*/ 6 h 9"/>
                  <a:gd name="T70" fmla="*/ 0 w 12"/>
                  <a:gd name="T71" fmla="*/ 7 h 9"/>
                  <a:gd name="T72" fmla="*/ 0 w 12"/>
                  <a:gd name="T73" fmla="*/ 7 h 9"/>
                  <a:gd name="T74" fmla="*/ 1 w 12"/>
                  <a:gd name="T75" fmla="*/ 9 h 9"/>
                  <a:gd name="T76" fmla="*/ 2 w 12"/>
                  <a:gd name="T77" fmla="*/ 7 h 9"/>
                  <a:gd name="T78" fmla="*/ 3 w 12"/>
                  <a:gd name="T79" fmla="*/ 6 h 9"/>
                  <a:gd name="T80" fmla="*/ 3 w 12"/>
                  <a:gd name="T81" fmla="*/ 6 h 9"/>
                  <a:gd name="T82" fmla="*/ 4 w 12"/>
                  <a:gd name="T83" fmla="*/ 6 h 9"/>
                  <a:gd name="T84" fmla="*/ 4 w 12"/>
                  <a:gd name="T85" fmla="*/ 6 h 9"/>
                  <a:gd name="T86" fmla="*/ 4 w 12"/>
                  <a:gd name="T87" fmla="*/ 6 h 9"/>
                  <a:gd name="T88" fmla="*/ 4 w 12"/>
                  <a:gd name="T89" fmla="*/ 6 h 9"/>
                  <a:gd name="T90" fmla="*/ 6 w 12"/>
                  <a:gd name="T91" fmla="*/ 6 h 9"/>
                  <a:gd name="T92" fmla="*/ 7 w 12"/>
                  <a:gd name="T93" fmla="*/ 6 h 9"/>
                  <a:gd name="T94" fmla="*/ 11 w 12"/>
                  <a:gd name="T95" fmla="*/ 6 h 9"/>
                  <a:gd name="T96" fmla="*/ 12 w 12"/>
                  <a:gd name="T97" fmla="*/ 6 h 9"/>
                  <a:gd name="T98" fmla="*/ 12 w 12"/>
                  <a:gd name="T9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" h="9">
                    <a:moveTo>
                      <a:pt x="12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2" y="7"/>
                    </a:cubicBezTo>
                    <a:close/>
                    <a:moveTo>
                      <a:pt x="12" y="5"/>
                    </a:move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9" y="4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2" name="Freeform 86">
                <a:extLst>
                  <a:ext uri="{FF2B5EF4-FFF2-40B4-BE49-F238E27FC236}">
                    <a16:creationId xmlns:a16="http://schemas.microsoft.com/office/drawing/2014/main" id="{EFF863D8-9DF9-4FAC-8723-D4E4D2CD9E3A}"/>
                  </a:ext>
                </a:extLst>
              </p:cNvPr>
              <p:cNvSpPr/>
              <p:nvPr/>
            </p:nvSpPr>
            <p:spPr bwMode="auto">
              <a:xfrm>
                <a:off x="1871" y="2055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0 w 1"/>
                  <a:gd name="T9" fmla="*/ 1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3" name="Freeform 87">
                <a:extLst>
                  <a:ext uri="{FF2B5EF4-FFF2-40B4-BE49-F238E27FC236}">
                    <a16:creationId xmlns:a16="http://schemas.microsoft.com/office/drawing/2014/main" id="{59F44A75-32B7-4AF3-8D30-A2097C1BAB97}"/>
                  </a:ext>
                </a:extLst>
              </p:cNvPr>
              <p:cNvSpPr/>
              <p:nvPr/>
            </p:nvSpPr>
            <p:spPr bwMode="auto">
              <a:xfrm>
                <a:off x="1876" y="19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4" name="Freeform 88">
                <a:extLst>
                  <a:ext uri="{FF2B5EF4-FFF2-40B4-BE49-F238E27FC236}">
                    <a16:creationId xmlns:a16="http://schemas.microsoft.com/office/drawing/2014/main" id="{5B99562D-8118-48BC-9933-3C23978CB7BC}"/>
                  </a:ext>
                </a:extLst>
              </p:cNvPr>
              <p:cNvSpPr/>
              <p:nvPr/>
            </p:nvSpPr>
            <p:spPr bwMode="auto">
              <a:xfrm>
                <a:off x="1879" y="1918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0 w 1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5" name="Freeform 89">
                <a:extLst>
                  <a:ext uri="{FF2B5EF4-FFF2-40B4-BE49-F238E27FC236}">
                    <a16:creationId xmlns:a16="http://schemas.microsoft.com/office/drawing/2014/main" id="{282B7CB0-1551-4164-AA85-0B242B9CEBAC}"/>
                  </a:ext>
                </a:extLst>
              </p:cNvPr>
              <p:cNvSpPr/>
              <p:nvPr/>
            </p:nvSpPr>
            <p:spPr bwMode="auto">
              <a:xfrm>
                <a:off x="1879" y="1947"/>
                <a:ext cx="0" cy="5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h 2"/>
                  <a:gd name="T4" fmla="*/ 0 h 2"/>
                  <a:gd name="T5" fmla="*/ 2 h 2"/>
                  <a:gd name="T6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6" name="Freeform 90">
                <a:extLst>
                  <a:ext uri="{FF2B5EF4-FFF2-40B4-BE49-F238E27FC236}">
                    <a16:creationId xmlns:a16="http://schemas.microsoft.com/office/drawing/2014/main" id="{79C8259B-82B3-4390-929E-31247E6F0189}"/>
                  </a:ext>
                </a:extLst>
              </p:cNvPr>
              <p:cNvSpPr/>
              <p:nvPr/>
            </p:nvSpPr>
            <p:spPr bwMode="auto">
              <a:xfrm>
                <a:off x="1876" y="2060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7" name="Freeform 91">
                <a:extLst>
                  <a:ext uri="{FF2B5EF4-FFF2-40B4-BE49-F238E27FC236}">
                    <a16:creationId xmlns:a16="http://schemas.microsoft.com/office/drawing/2014/main" id="{9F8AA5DB-5F1F-4568-A0D9-C098B7A4D98C}"/>
                  </a:ext>
                </a:extLst>
              </p:cNvPr>
              <p:cNvSpPr/>
              <p:nvPr/>
            </p:nvSpPr>
            <p:spPr bwMode="auto">
              <a:xfrm>
                <a:off x="1879" y="2073"/>
                <a:ext cx="5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1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8" name="Freeform 92">
                <a:extLst>
                  <a:ext uri="{FF2B5EF4-FFF2-40B4-BE49-F238E27FC236}">
                    <a16:creationId xmlns:a16="http://schemas.microsoft.com/office/drawing/2014/main" id="{433F94F0-B138-4F87-9B1F-BA20763A2AE7}"/>
                  </a:ext>
                </a:extLst>
              </p:cNvPr>
              <p:cNvSpPr/>
              <p:nvPr/>
            </p:nvSpPr>
            <p:spPr bwMode="auto">
              <a:xfrm>
                <a:off x="1884" y="20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9" name="Freeform 93">
                <a:extLst>
                  <a:ext uri="{FF2B5EF4-FFF2-40B4-BE49-F238E27FC236}">
                    <a16:creationId xmlns:a16="http://schemas.microsoft.com/office/drawing/2014/main" id="{BC579BEF-84A2-44BA-99CA-A27D1FADA1CC}"/>
                  </a:ext>
                </a:extLst>
              </p:cNvPr>
              <p:cNvSpPr/>
              <p:nvPr/>
            </p:nvSpPr>
            <p:spPr bwMode="auto">
              <a:xfrm>
                <a:off x="1874" y="207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0" name="Freeform 94">
                <a:extLst>
                  <a:ext uri="{FF2B5EF4-FFF2-40B4-BE49-F238E27FC236}">
                    <a16:creationId xmlns:a16="http://schemas.microsoft.com/office/drawing/2014/main" id="{4538CE19-7AB8-4D77-8AB8-78AFA57CADD6}"/>
                  </a:ext>
                </a:extLst>
              </p:cNvPr>
              <p:cNvSpPr/>
              <p:nvPr/>
            </p:nvSpPr>
            <p:spPr bwMode="auto">
              <a:xfrm>
                <a:off x="1850" y="2055"/>
                <a:ext cx="8" cy="10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3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2 h 4"/>
                  <a:gd name="T14" fmla="*/ 1 w 3"/>
                  <a:gd name="T15" fmla="*/ 2 h 4"/>
                  <a:gd name="T16" fmla="*/ 1 w 3"/>
                  <a:gd name="T17" fmla="*/ 3 h 4"/>
                  <a:gd name="T18" fmla="*/ 1 w 3"/>
                  <a:gd name="T19" fmla="*/ 2 h 4"/>
                  <a:gd name="T20" fmla="*/ 0 w 3"/>
                  <a:gd name="T21" fmla="*/ 2 h 4"/>
                  <a:gd name="T22" fmla="*/ 1 w 3"/>
                  <a:gd name="T23" fmla="*/ 3 h 4"/>
                  <a:gd name="T24" fmla="*/ 2 w 3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1" name="Freeform 95">
                <a:extLst>
                  <a:ext uri="{FF2B5EF4-FFF2-40B4-BE49-F238E27FC236}">
                    <a16:creationId xmlns:a16="http://schemas.microsoft.com/office/drawing/2014/main" id="{0C64B219-5CFF-447C-8CA4-F492DA8579F7}"/>
                  </a:ext>
                </a:extLst>
              </p:cNvPr>
              <p:cNvSpPr/>
              <p:nvPr/>
            </p:nvSpPr>
            <p:spPr bwMode="auto">
              <a:xfrm>
                <a:off x="1845" y="2039"/>
                <a:ext cx="10" cy="3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1 w 4"/>
                  <a:gd name="T5" fmla="*/ 1 h 1"/>
                  <a:gd name="T6" fmla="*/ 1 w 4"/>
                  <a:gd name="T7" fmla="*/ 1 h 1"/>
                  <a:gd name="T8" fmla="*/ 0 w 4"/>
                  <a:gd name="T9" fmla="*/ 1 h 1"/>
                  <a:gd name="T10" fmla="*/ 1 w 4"/>
                  <a:gd name="T11" fmla="*/ 1 h 1"/>
                  <a:gd name="T12" fmla="*/ 3 w 4"/>
                  <a:gd name="T13" fmla="*/ 1 h 1"/>
                  <a:gd name="T14" fmla="*/ 4 w 4"/>
                  <a:gd name="T15" fmla="*/ 1 h 1"/>
                  <a:gd name="T16" fmla="*/ 4 w 4"/>
                  <a:gd name="T17" fmla="*/ 0 h 1"/>
                  <a:gd name="T18" fmla="*/ 2 w 4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2" name="Freeform 96">
                <a:extLst>
                  <a:ext uri="{FF2B5EF4-FFF2-40B4-BE49-F238E27FC236}">
                    <a16:creationId xmlns:a16="http://schemas.microsoft.com/office/drawing/2014/main" id="{B656BC49-14F1-49ED-B6B7-D7C88AEDC8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90" y="2076"/>
                <a:ext cx="102" cy="39"/>
              </a:xfrm>
              <a:custGeom>
                <a:avLst/>
                <a:gdLst>
                  <a:gd name="T0" fmla="*/ 26 w 39"/>
                  <a:gd name="T1" fmla="*/ 5 h 15"/>
                  <a:gd name="T2" fmla="*/ 26 w 39"/>
                  <a:gd name="T3" fmla="*/ 5 h 15"/>
                  <a:gd name="T4" fmla="*/ 26 w 39"/>
                  <a:gd name="T5" fmla="*/ 4 h 15"/>
                  <a:gd name="T6" fmla="*/ 25 w 39"/>
                  <a:gd name="T7" fmla="*/ 4 h 15"/>
                  <a:gd name="T8" fmla="*/ 25 w 39"/>
                  <a:gd name="T9" fmla="*/ 4 h 15"/>
                  <a:gd name="T10" fmla="*/ 25 w 39"/>
                  <a:gd name="T11" fmla="*/ 3 h 15"/>
                  <a:gd name="T12" fmla="*/ 20 w 39"/>
                  <a:gd name="T13" fmla="*/ 2 h 15"/>
                  <a:gd name="T14" fmla="*/ 20 w 39"/>
                  <a:gd name="T15" fmla="*/ 2 h 15"/>
                  <a:gd name="T16" fmla="*/ 22 w 39"/>
                  <a:gd name="T17" fmla="*/ 2 h 15"/>
                  <a:gd name="T18" fmla="*/ 23 w 39"/>
                  <a:gd name="T19" fmla="*/ 2 h 15"/>
                  <a:gd name="T20" fmla="*/ 25 w 39"/>
                  <a:gd name="T21" fmla="*/ 3 h 15"/>
                  <a:gd name="T22" fmla="*/ 8 w 39"/>
                  <a:gd name="T23" fmla="*/ 5 h 15"/>
                  <a:gd name="T24" fmla="*/ 7 w 39"/>
                  <a:gd name="T25" fmla="*/ 6 h 15"/>
                  <a:gd name="T26" fmla="*/ 9 w 39"/>
                  <a:gd name="T27" fmla="*/ 6 h 15"/>
                  <a:gd name="T28" fmla="*/ 24 w 39"/>
                  <a:gd name="T29" fmla="*/ 10 h 15"/>
                  <a:gd name="T30" fmla="*/ 24 w 39"/>
                  <a:gd name="T31" fmla="*/ 10 h 15"/>
                  <a:gd name="T32" fmla="*/ 19 w 39"/>
                  <a:gd name="T33" fmla="*/ 2 h 15"/>
                  <a:gd name="T34" fmla="*/ 39 w 39"/>
                  <a:gd name="T35" fmla="*/ 11 h 15"/>
                  <a:gd name="T36" fmla="*/ 35 w 39"/>
                  <a:gd name="T37" fmla="*/ 9 h 15"/>
                  <a:gd name="T38" fmla="*/ 32 w 39"/>
                  <a:gd name="T39" fmla="*/ 8 h 15"/>
                  <a:gd name="T40" fmla="*/ 30 w 39"/>
                  <a:gd name="T41" fmla="*/ 7 h 15"/>
                  <a:gd name="T42" fmla="*/ 28 w 39"/>
                  <a:gd name="T43" fmla="*/ 6 h 15"/>
                  <a:gd name="T44" fmla="*/ 27 w 39"/>
                  <a:gd name="T45" fmla="*/ 6 h 15"/>
                  <a:gd name="T46" fmla="*/ 23 w 39"/>
                  <a:gd name="T47" fmla="*/ 3 h 15"/>
                  <a:gd name="T48" fmla="*/ 19 w 39"/>
                  <a:gd name="T49" fmla="*/ 2 h 15"/>
                  <a:gd name="T50" fmla="*/ 16 w 39"/>
                  <a:gd name="T51" fmla="*/ 0 h 15"/>
                  <a:gd name="T52" fmla="*/ 13 w 39"/>
                  <a:gd name="T53" fmla="*/ 0 h 15"/>
                  <a:gd name="T54" fmla="*/ 10 w 39"/>
                  <a:gd name="T55" fmla="*/ 0 h 15"/>
                  <a:gd name="T56" fmla="*/ 4 w 39"/>
                  <a:gd name="T57" fmla="*/ 2 h 15"/>
                  <a:gd name="T58" fmla="*/ 2 w 39"/>
                  <a:gd name="T59" fmla="*/ 4 h 15"/>
                  <a:gd name="T60" fmla="*/ 1 w 39"/>
                  <a:gd name="T61" fmla="*/ 5 h 15"/>
                  <a:gd name="T62" fmla="*/ 1 w 39"/>
                  <a:gd name="T63" fmla="*/ 5 h 15"/>
                  <a:gd name="T64" fmla="*/ 3 w 39"/>
                  <a:gd name="T65" fmla="*/ 5 h 15"/>
                  <a:gd name="T66" fmla="*/ 4 w 39"/>
                  <a:gd name="T67" fmla="*/ 4 h 15"/>
                  <a:gd name="T68" fmla="*/ 6 w 39"/>
                  <a:gd name="T69" fmla="*/ 3 h 15"/>
                  <a:gd name="T70" fmla="*/ 8 w 39"/>
                  <a:gd name="T71" fmla="*/ 2 h 15"/>
                  <a:gd name="T72" fmla="*/ 11 w 39"/>
                  <a:gd name="T73" fmla="*/ 2 h 15"/>
                  <a:gd name="T74" fmla="*/ 11 w 39"/>
                  <a:gd name="T75" fmla="*/ 3 h 15"/>
                  <a:gd name="T76" fmla="*/ 11 w 39"/>
                  <a:gd name="T77" fmla="*/ 4 h 15"/>
                  <a:gd name="T78" fmla="*/ 14 w 39"/>
                  <a:gd name="T79" fmla="*/ 4 h 15"/>
                  <a:gd name="T80" fmla="*/ 17 w 39"/>
                  <a:gd name="T81" fmla="*/ 5 h 15"/>
                  <a:gd name="T82" fmla="*/ 22 w 39"/>
                  <a:gd name="T83" fmla="*/ 6 h 15"/>
                  <a:gd name="T84" fmla="*/ 23 w 39"/>
                  <a:gd name="T85" fmla="*/ 8 h 15"/>
                  <a:gd name="T86" fmla="*/ 27 w 39"/>
                  <a:gd name="T87" fmla="*/ 9 h 15"/>
                  <a:gd name="T88" fmla="*/ 28 w 39"/>
                  <a:gd name="T89" fmla="*/ 10 h 15"/>
                  <a:gd name="T90" fmla="*/ 26 w 39"/>
                  <a:gd name="T91" fmla="*/ 12 h 15"/>
                  <a:gd name="T92" fmla="*/ 31 w 39"/>
                  <a:gd name="T93" fmla="*/ 12 h 15"/>
                  <a:gd name="T94" fmla="*/ 35 w 39"/>
                  <a:gd name="T95" fmla="*/ 12 h 15"/>
                  <a:gd name="T96" fmla="*/ 34 w 39"/>
                  <a:gd name="T97" fmla="*/ 12 h 15"/>
                  <a:gd name="T98" fmla="*/ 35 w 39"/>
                  <a:gd name="T99" fmla="*/ 12 h 15"/>
                  <a:gd name="T100" fmla="*/ 35 w 39"/>
                  <a:gd name="T101" fmla="*/ 12 h 15"/>
                  <a:gd name="T102" fmla="*/ 35 w 39"/>
                  <a:gd name="T103" fmla="*/ 12 h 15"/>
                  <a:gd name="T104" fmla="*/ 37 w 39"/>
                  <a:gd name="T105" fmla="*/ 12 h 15"/>
                  <a:gd name="T106" fmla="*/ 39 w 39"/>
                  <a:gd name="T107" fmla="*/ 11 h 15"/>
                  <a:gd name="T108" fmla="*/ 14 w 39"/>
                  <a:gd name="T109" fmla="*/ 14 h 15"/>
                  <a:gd name="T110" fmla="*/ 13 w 39"/>
                  <a:gd name="T111" fmla="*/ 15 h 15"/>
                  <a:gd name="T112" fmla="*/ 20 w 39"/>
                  <a:gd name="T113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15">
                    <a:moveTo>
                      <a:pt x="27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lose/>
                    <a:moveTo>
                      <a:pt x="26" y="5"/>
                    </a:moveTo>
                    <a:cubicBezTo>
                      <a:pt x="26" y="5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4" y="4"/>
                      <a:pt x="26" y="5"/>
                      <a:pt x="26" y="5"/>
                    </a:cubicBezTo>
                    <a:close/>
                    <a:moveTo>
                      <a:pt x="20" y="2"/>
                    </a:move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20" y="2"/>
                      <a:pt x="20" y="2"/>
                    </a:cubicBezTo>
                    <a:close/>
                    <a:moveTo>
                      <a:pt x="23" y="2"/>
                    </a:moveTo>
                    <a:cubicBezTo>
                      <a:pt x="23" y="2"/>
                      <a:pt x="22" y="2"/>
                      <a:pt x="22" y="2"/>
                    </a:cubicBezTo>
                    <a:cubicBezTo>
                      <a:pt x="23" y="3"/>
                      <a:pt x="23" y="3"/>
                      <a:pt x="24" y="3"/>
                    </a:cubicBezTo>
                    <a:cubicBezTo>
                      <a:pt x="24" y="2"/>
                      <a:pt x="23" y="2"/>
                      <a:pt x="23" y="2"/>
                    </a:cubicBezTo>
                    <a:close/>
                    <a:moveTo>
                      <a:pt x="24" y="3"/>
                    </a:moveTo>
                    <a:cubicBezTo>
                      <a:pt x="24" y="3"/>
                      <a:pt x="24" y="3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7" y="5"/>
                    </a:cubicBezTo>
                    <a:cubicBezTo>
                      <a:pt x="6" y="5"/>
                      <a:pt x="7" y="6"/>
                      <a:pt x="7" y="6"/>
                    </a:cubicBezTo>
                    <a:cubicBezTo>
                      <a:pt x="7" y="6"/>
                      <a:pt x="8" y="7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8" y="5"/>
                      <a:pt x="8" y="5"/>
                    </a:cubicBezTo>
                    <a:close/>
                    <a:moveTo>
                      <a:pt x="24" y="10"/>
                    </a:move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4" y="10"/>
                    </a:cubicBezTo>
                    <a:close/>
                    <a:moveTo>
                      <a:pt x="19" y="1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39" y="11"/>
                    </a:moveTo>
                    <a:cubicBezTo>
                      <a:pt x="38" y="11"/>
                      <a:pt x="37" y="10"/>
                      <a:pt x="36" y="10"/>
                    </a:cubicBezTo>
                    <a:cubicBezTo>
                      <a:pt x="36" y="9"/>
                      <a:pt x="35" y="9"/>
                      <a:pt x="35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8"/>
                      <a:pt x="33" y="8"/>
                      <a:pt x="32" y="8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1" y="7"/>
                      <a:pt x="30" y="7"/>
                      <a:pt x="30" y="7"/>
                    </a:cubicBezTo>
                    <a:cubicBezTo>
                      <a:pt x="29" y="7"/>
                      <a:pt x="29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4" y="4"/>
                      <a:pt x="24" y="4"/>
                      <a:pt x="23" y="3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0" y="3"/>
                      <a:pt x="20" y="3"/>
                      <a:pt x="19" y="2"/>
                    </a:cubicBezTo>
                    <a:cubicBezTo>
                      <a:pt x="19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1" y="4"/>
                      <a:pt x="11" y="4"/>
                    </a:cubicBezTo>
                    <a:cubicBezTo>
                      <a:pt x="12" y="4"/>
                      <a:pt x="13" y="4"/>
                      <a:pt x="13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6"/>
                      <a:pt x="19" y="6"/>
                      <a:pt x="21" y="6"/>
                    </a:cubicBezTo>
                    <a:cubicBezTo>
                      <a:pt x="21" y="6"/>
                      <a:pt x="22" y="6"/>
                      <a:pt x="22" y="6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8"/>
                      <a:pt x="23" y="8"/>
                      <a:pt x="24" y="8"/>
                    </a:cubicBezTo>
                    <a:cubicBezTo>
                      <a:pt x="24" y="9"/>
                      <a:pt x="26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1"/>
                    </a:cubicBezTo>
                    <a:cubicBezTo>
                      <a:pt x="27" y="11"/>
                      <a:pt x="27" y="11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7" y="13"/>
                      <a:pt x="29" y="12"/>
                      <a:pt x="31" y="12"/>
                    </a:cubicBezTo>
                    <a:cubicBezTo>
                      <a:pt x="32" y="12"/>
                      <a:pt x="33" y="12"/>
                      <a:pt x="34" y="12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7" y="12"/>
                    </a:cubicBezTo>
                    <a:cubicBezTo>
                      <a:pt x="37" y="12"/>
                      <a:pt x="38" y="12"/>
                      <a:pt x="38" y="12"/>
                    </a:cubicBezTo>
                    <a:cubicBezTo>
                      <a:pt x="38" y="12"/>
                      <a:pt x="39" y="11"/>
                      <a:pt x="39" y="11"/>
                    </a:cubicBezTo>
                    <a:close/>
                    <a:moveTo>
                      <a:pt x="13" y="15"/>
                    </a:moveTo>
                    <a:cubicBezTo>
                      <a:pt x="13" y="15"/>
                      <a:pt x="14" y="14"/>
                      <a:pt x="14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2" y="15"/>
                      <a:pt x="13" y="15"/>
                    </a:cubicBezTo>
                    <a:close/>
                    <a:moveTo>
                      <a:pt x="21" y="8"/>
                    </a:moveTo>
                    <a:cubicBezTo>
                      <a:pt x="21" y="8"/>
                      <a:pt x="21" y="8"/>
                      <a:pt x="20" y="8"/>
                    </a:cubicBezTo>
                    <a:cubicBezTo>
                      <a:pt x="21" y="8"/>
                      <a:pt x="21" y="8"/>
                      <a:pt x="2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3" name="Freeform 97">
                <a:extLst>
                  <a:ext uri="{FF2B5EF4-FFF2-40B4-BE49-F238E27FC236}">
                    <a16:creationId xmlns:a16="http://schemas.microsoft.com/office/drawing/2014/main" id="{B13293DD-ACF5-44AA-A6A4-5FAA963B703B}"/>
                  </a:ext>
                </a:extLst>
              </p:cNvPr>
              <p:cNvSpPr/>
              <p:nvPr/>
            </p:nvSpPr>
            <p:spPr bwMode="auto">
              <a:xfrm>
                <a:off x="1887" y="20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4" name="Freeform 98">
                <a:extLst>
                  <a:ext uri="{FF2B5EF4-FFF2-40B4-BE49-F238E27FC236}">
                    <a16:creationId xmlns:a16="http://schemas.microsoft.com/office/drawing/2014/main" id="{B8AB1FC2-F853-4D1B-86DF-28FCC6B9FD47}"/>
                  </a:ext>
                </a:extLst>
              </p:cNvPr>
              <p:cNvSpPr/>
              <p:nvPr/>
            </p:nvSpPr>
            <p:spPr bwMode="auto">
              <a:xfrm>
                <a:off x="1855" y="2063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1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5" name="Freeform 99">
                <a:extLst>
                  <a:ext uri="{FF2B5EF4-FFF2-40B4-BE49-F238E27FC236}">
                    <a16:creationId xmlns:a16="http://schemas.microsoft.com/office/drawing/2014/main" id="{AF794BC0-CF61-4C13-8326-1AD3776517EF}"/>
                  </a:ext>
                </a:extLst>
              </p:cNvPr>
              <p:cNvSpPr/>
              <p:nvPr/>
            </p:nvSpPr>
            <p:spPr bwMode="auto">
              <a:xfrm>
                <a:off x="1860" y="20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6" name="Freeform 100">
                <a:extLst>
                  <a:ext uri="{FF2B5EF4-FFF2-40B4-BE49-F238E27FC236}">
                    <a16:creationId xmlns:a16="http://schemas.microsoft.com/office/drawing/2014/main" id="{2DFD67EE-BAE7-4B57-BA0F-08AEACBFA5C2}"/>
                  </a:ext>
                </a:extLst>
              </p:cNvPr>
              <p:cNvSpPr/>
              <p:nvPr/>
            </p:nvSpPr>
            <p:spPr bwMode="auto">
              <a:xfrm>
                <a:off x="2657" y="228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7" name="Freeform 101">
                <a:extLst>
                  <a:ext uri="{FF2B5EF4-FFF2-40B4-BE49-F238E27FC236}">
                    <a16:creationId xmlns:a16="http://schemas.microsoft.com/office/drawing/2014/main" id="{FF0F98A4-9673-4AFD-AF0C-BABDCCB68ED5}"/>
                  </a:ext>
                </a:extLst>
              </p:cNvPr>
              <p:cNvSpPr/>
              <p:nvPr/>
            </p:nvSpPr>
            <p:spPr bwMode="auto">
              <a:xfrm>
                <a:off x="2972" y="23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8" name="Freeform 102">
                <a:extLst>
                  <a:ext uri="{FF2B5EF4-FFF2-40B4-BE49-F238E27FC236}">
                    <a16:creationId xmlns:a16="http://schemas.microsoft.com/office/drawing/2014/main" id="{D781EB4F-BCAA-49E4-BD47-86F03D2E360E}"/>
                  </a:ext>
                </a:extLst>
              </p:cNvPr>
              <p:cNvSpPr/>
              <p:nvPr/>
            </p:nvSpPr>
            <p:spPr bwMode="auto">
              <a:xfrm>
                <a:off x="2465" y="222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9" name="Freeform 103">
                <a:extLst>
                  <a:ext uri="{FF2B5EF4-FFF2-40B4-BE49-F238E27FC236}">
                    <a16:creationId xmlns:a16="http://schemas.microsoft.com/office/drawing/2014/main" id="{9254B049-3331-475E-AC47-825248DB70A0}"/>
                  </a:ext>
                </a:extLst>
              </p:cNvPr>
              <p:cNvSpPr/>
              <p:nvPr/>
            </p:nvSpPr>
            <p:spPr bwMode="auto">
              <a:xfrm>
                <a:off x="2665" y="2263"/>
                <a:ext cx="7" cy="5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1 h 2"/>
                  <a:gd name="T4" fmla="*/ 1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2 w 3"/>
                  <a:gd name="T11" fmla="*/ 0 h 2"/>
                  <a:gd name="T12" fmla="*/ 1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0" name="Freeform 104">
                <a:extLst>
                  <a:ext uri="{FF2B5EF4-FFF2-40B4-BE49-F238E27FC236}">
                    <a16:creationId xmlns:a16="http://schemas.microsoft.com/office/drawing/2014/main" id="{C786E547-1EC5-4DE6-AC80-CBA593518BFA}"/>
                  </a:ext>
                </a:extLst>
              </p:cNvPr>
              <p:cNvSpPr/>
              <p:nvPr/>
            </p:nvSpPr>
            <p:spPr bwMode="auto">
              <a:xfrm>
                <a:off x="3440" y="207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1" name="Freeform 105">
                <a:extLst>
                  <a:ext uri="{FF2B5EF4-FFF2-40B4-BE49-F238E27FC236}">
                    <a16:creationId xmlns:a16="http://schemas.microsoft.com/office/drawing/2014/main" id="{4BE6CC88-27F5-4308-8092-C2F59FEE9BD7}"/>
                  </a:ext>
                </a:extLst>
              </p:cNvPr>
              <p:cNvSpPr/>
              <p:nvPr/>
            </p:nvSpPr>
            <p:spPr bwMode="auto">
              <a:xfrm>
                <a:off x="3224" y="2068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2" name="Freeform 106">
                <a:extLst>
                  <a:ext uri="{FF2B5EF4-FFF2-40B4-BE49-F238E27FC236}">
                    <a16:creationId xmlns:a16="http://schemas.microsoft.com/office/drawing/2014/main" id="{278CBF24-87AF-4D40-898F-DECBB5D9E971}"/>
                  </a:ext>
                </a:extLst>
              </p:cNvPr>
              <p:cNvSpPr/>
              <p:nvPr/>
            </p:nvSpPr>
            <p:spPr bwMode="auto">
              <a:xfrm>
                <a:off x="3335" y="2205"/>
                <a:ext cx="21" cy="36"/>
              </a:xfrm>
              <a:custGeom>
                <a:avLst/>
                <a:gdLst>
                  <a:gd name="T0" fmla="*/ 8 w 8"/>
                  <a:gd name="T1" fmla="*/ 9 h 14"/>
                  <a:gd name="T2" fmla="*/ 6 w 8"/>
                  <a:gd name="T3" fmla="*/ 6 h 14"/>
                  <a:gd name="T4" fmla="*/ 5 w 8"/>
                  <a:gd name="T5" fmla="*/ 3 h 14"/>
                  <a:gd name="T6" fmla="*/ 3 w 8"/>
                  <a:gd name="T7" fmla="*/ 1 h 14"/>
                  <a:gd name="T8" fmla="*/ 2 w 8"/>
                  <a:gd name="T9" fmla="*/ 0 h 14"/>
                  <a:gd name="T10" fmla="*/ 3 w 8"/>
                  <a:gd name="T11" fmla="*/ 1 h 14"/>
                  <a:gd name="T12" fmla="*/ 2 w 8"/>
                  <a:gd name="T13" fmla="*/ 0 h 14"/>
                  <a:gd name="T14" fmla="*/ 1 w 8"/>
                  <a:gd name="T15" fmla="*/ 0 h 14"/>
                  <a:gd name="T16" fmla="*/ 2 w 8"/>
                  <a:gd name="T17" fmla="*/ 1 h 14"/>
                  <a:gd name="T18" fmla="*/ 3 w 8"/>
                  <a:gd name="T19" fmla="*/ 1 h 14"/>
                  <a:gd name="T20" fmla="*/ 3 w 8"/>
                  <a:gd name="T21" fmla="*/ 1 h 14"/>
                  <a:gd name="T22" fmla="*/ 3 w 8"/>
                  <a:gd name="T23" fmla="*/ 1 h 14"/>
                  <a:gd name="T24" fmla="*/ 2 w 8"/>
                  <a:gd name="T25" fmla="*/ 1 h 14"/>
                  <a:gd name="T26" fmla="*/ 2 w 8"/>
                  <a:gd name="T27" fmla="*/ 1 h 14"/>
                  <a:gd name="T28" fmla="*/ 1 w 8"/>
                  <a:gd name="T29" fmla="*/ 1 h 14"/>
                  <a:gd name="T30" fmla="*/ 2 w 8"/>
                  <a:gd name="T31" fmla="*/ 1 h 14"/>
                  <a:gd name="T32" fmla="*/ 2 w 8"/>
                  <a:gd name="T33" fmla="*/ 2 h 14"/>
                  <a:gd name="T34" fmla="*/ 1 w 8"/>
                  <a:gd name="T35" fmla="*/ 3 h 14"/>
                  <a:gd name="T36" fmla="*/ 1 w 8"/>
                  <a:gd name="T37" fmla="*/ 5 h 14"/>
                  <a:gd name="T38" fmla="*/ 0 w 8"/>
                  <a:gd name="T39" fmla="*/ 7 h 14"/>
                  <a:gd name="T40" fmla="*/ 0 w 8"/>
                  <a:gd name="T41" fmla="*/ 6 h 14"/>
                  <a:gd name="T42" fmla="*/ 0 w 8"/>
                  <a:gd name="T43" fmla="*/ 7 h 14"/>
                  <a:gd name="T44" fmla="*/ 1 w 8"/>
                  <a:gd name="T45" fmla="*/ 9 h 14"/>
                  <a:gd name="T46" fmla="*/ 1 w 8"/>
                  <a:gd name="T47" fmla="*/ 13 h 14"/>
                  <a:gd name="T48" fmla="*/ 2 w 8"/>
                  <a:gd name="T49" fmla="*/ 14 h 14"/>
                  <a:gd name="T50" fmla="*/ 3 w 8"/>
                  <a:gd name="T51" fmla="*/ 14 h 14"/>
                  <a:gd name="T52" fmla="*/ 5 w 8"/>
                  <a:gd name="T53" fmla="*/ 13 h 14"/>
                  <a:gd name="T54" fmla="*/ 7 w 8"/>
                  <a:gd name="T55" fmla="*/ 12 h 14"/>
                  <a:gd name="T56" fmla="*/ 8 w 8"/>
                  <a:gd name="T57" fmla="*/ 11 h 14"/>
                  <a:gd name="T58" fmla="*/ 8 w 8"/>
                  <a:gd name="T5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" h="14">
                    <a:moveTo>
                      <a:pt x="8" y="9"/>
                    </a:moveTo>
                    <a:cubicBezTo>
                      <a:pt x="7" y="9"/>
                      <a:pt x="7" y="6"/>
                      <a:pt x="6" y="6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1" y="8"/>
                      <a:pt x="1" y="9"/>
                    </a:cubicBezTo>
                    <a:cubicBezTo>
                      <a:pt x="1" y="10"/>
                      <a:pt x="1" y="12"/>
                      <a:pt x="1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4" y="14"/>
                      <a:pt x="5" y="14"/>
                      <a:pt x="5" y="13"/>
                    </a:cubicBezTo>
                    <a:cubicBezTo>
                      <a:pt x="6" y="13"/>
                      <a:pt x="6" y="13"/>
                      <a:pt x="7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8" y="10"/>
                      <a:pt x="8" y="9"/>
                      <a:pt x="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3" name="Freeform 107">
                <a:extLst>
                  <a:ext uri="{FF2B5EF4-FFF2-40B4-BE49-F238E27FC236}">
                    <a16:creationId xmlns:a16="http://schemas.microsoft.com/office/drawing/2014/main" id="{33CD542F-56E8-45FA-B93B-4561FF8B1615}"/>
                  </a:ext>
                </a:extLst>
              </p:cNvPr>
              <p:cNvSpPr/>
              <p:nvPr/>
            </p:nvSpPr>
            <p:spPr bwMode="auto">
              <a:xfrm>
                <a:off x="3335" y="221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4" name="Freeform 108">
                <a:extLst>
                  <a:ext uri="{FF2B5EF4-FFF2-40B4-BE49-F238E27FC236}">
                    <a16:creationId xmlns:a16="http://schemas.microsoft.com/office/drawing/2014/main" id="{F8998695-3FA0-4CE6-8DFD-960B4E5919BB}"/>
                  </a:ext>
                </a:extLst>
              </p:cNvPr>
              <p:cNvSpPr/>
              <p:nvPr/>
            </p:nvSpPr>
            <p:spPr bwMode="auto">
              <a:xfrm>
                <a:off x="3353" y="2226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5" name="Freeform 109">
                <a:extLst>
                  <a:ext uri="{FF2B5EF4-FFF2-40B4-BE49-F238E27FC236}">
                    <a16:creationId xmlns:a16="http://schemas.microsoft.com/office/drawing/2014/main" id="{A7386167-7607-4F45-BEC6-1EA0E0159752}"/>
                  </a:ext>
                </a:extLst>
              </p:cNvPr>
              <p:cNvSpPr/>
              <p:nvPr/>
            </p:nvSpPr>
            <p:spPr bwMode="auto">
              <a:xfrm>
                <a:off x="3222" y="206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6" name="Freeform 110">
                <a:extLst>
                  <a:ext uri="{FF2B5EF4-FFF2-40B4-BE49-F238E27FC236}">
                    <a16:creationId xmlns:a16="http://schemas.microsoft.com/office/drawing/2014/main" id="{740FB0A2-1609-4CB4-B35F-E1AFD6B6CEEC}"/>
                  </a:ext>
                </a:extLst>
              </p:cNvPr>
              <p:cNvSpPr/>
              <p:nvPr/>
            </p:nvSpPr>
            <p:spPr bwMode="auto">
              <a:xfrm>
                <a:off x="3437" y="2079"/>
                <a:ext cx="3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2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3 h 3"/>
                  <a:gd name="T10" fmla="*/ 0 w 1"/>
                  <a:gd name="T11" fmla="*/ 1 h 3"/>
                  <a:gd name="T12" fmla="*/ 0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7" name="Freeform 111">
                <a:extLst>
                  <a:ext uri="{FF2B5EF4-FFF2-40B4-BE49-F238E27FC236}">
                    <a16:creationId xmlns:a16="http://schemas.microsoft.com/office/drawing/2014/main" id="{C5AA6E8C-4C11-458C-8E36-C2C2BFFE0916}"/>
                  </a:ext>
                </a:extLst>
              </p:cNvPr>
              <p:cNvSpPr/>
              <p:nvPr/>
            </p:nvSpPr>
            <p:spPr bwMode="auto">
              <a:xfrm>
                <a:off x="3414" y="20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8" name="Freeform 112">
                <a:extLst>
                  <a:ext uri="{FF2B5EF4-FFF2-40B4-BE49-F238E27FC236}">
                    <a16:creationId xmlns:a16="http://schemas.microsoft.com/office/drawing/2014/main" id="{C0D4135A-819D-422D-9051-FDEE4B4791C5}"/>
                  </a:ext>
                </a:extLst>
              </p:cNvPr>
              <p:cNvSpPr/>
              <p:nvPr/>
            </p:nvSpPr>
            <p:spPr bwMode="auto">
              <a:xfrm>
                <a:off x="3414" y="208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9" name="Freeform 113">
                <a:extLst>
                  <a:ext uri="{FF2B5EF4-FFF2-40B4-BE49-F238E27FC236}">
                    <a16:creationId xmlns:a16="http://schemas.microsoft.com/office/drawing/2014/main" id="{E3DB2028-80C1-488A-9254-B169A8E597E2}"/>
                  </a:ext>
                </a:extLst>
              </p:cNvPr>
              <p:cNvSpPr/>
              <p:nvPr/>
            </p:nvSpPr>
            <p:spPr bwMode="auto">
              <a:xfrm>
                <a:off x="2972" y="23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0" name="Freeform 114">
                <a:extLst>
                  <a:ext uri="{FF2B5EF4-FFF2-40B4-BE49-F238E27FC236}">
                    <a16:creationId xmlns:a16="http://schemas.microsoft.com/office/drawing/2014/main" id="{2B6D5BA7-AF2D-4ADB-9ECB-EC66A8872BFD}"/>
                  </a:ext>
                </a:extLst>
              </p:cNvPr>
              <p:cNvSpPr/>
              <p:nvPr/>
            </p:nvSpPr>
            <p:spPr bwMode="auto">
              <a:xfrm>
                <a:off x="2972" y="231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1" name="Freeform 115">
                <a:extLst>
                  <a:ext uri="{FF2B5EF4-FFF2-40B4-BE49-F238E27FC236}">
                    <a16:creationId xmlns:a16="http://schemas.microsoft.com/office/drawing/2014/main" id="{A2234FD4-53AA-42EC-A3E9-01E32071B3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93" y="2410"/>
                <a:ext cx="68" cy="134"/>
              </a:xfrm>
              <a:custGeom>
                <a:avLst/>
                <a:gdLst>
                  <a:gd name="T0" fmla="*/ 25 w 26"/>
                  <a:gd name="T1" fmla="*/ 8 h 51"/>
                  <a:gd name="T2" fmla="*/ 23 w 26"/>
                  <a:gd name="T3" fmla="*/ 3 h 51"/>
                  <a:gd name="T4" fmla="*/ 21 w 26"/>
                  <a:gd name="T5" fmla="*/ 1 h 51"/>
                  <a:gd name="T6" fmla="*/ 21 w 26"/>
                  <a:gd name="T7" fmla="*/ 0 h 51"/>
                  <a:gd name="T8" fmla="*/ 20 w 26"/>
                  <a:gd name="T9" fmla="*/ 2 h 51"/>
                  <a:gd name="T10" fmla="*/ 20 w 26"/>
                  <a:gd name="T11" fmla="*/ 5 h 51"/>
                  <a:gd name="T12" fmla="*/ 19 w 26"/>
                  <a:gd name="T13" fmla="*/ 5 h 51"/>
                  <a:gd name="T14" fmla="*/ 18 w 26"/>
                  <a:gd name="T15" fmla="*/ 6 h 51"/>
                  <a:gd name="T16" fmla="*/ 17 w 26"/>
                  <a:gd name="T17" fmla="*/ 6 h 51"/>
                  <a:gd name="T18" fmla="*/ 17 w 26"/>
                  <a:gd name="T19" fmla="*/ 6 h 51"/>
                  <a:gd name="T20" fmla="*/ 17 w 26"/>
                  <a:gd name="T21" fmla="*/ 8 h 51"/>
                  <a:gd name="T22" fmla="*/ 16 w 26"/>
                  <a:gd name="T23" fmla="*/ 9 h 51"/>
                  <a:gd name="T24" fmla="*/ 17 w 26"/>
                  <a:gd name="T25" fmla="*/ 10 h 51"/>
                  <a:gd name="T26" fmla="*/ 17 w 26"/>
                  <a:gd name="T27" fmla="*/ 10 h 51"/>
                  <a:gd name="T28" fmla="*/ 16 w 26"/>
                  <a:gd name="T29" fmla="*/ 10 h 51"/>
                  <a:gd name="T30" fmla="*/ 15 w 26"/>
                  <a:gd name="T31" fmla="*/ 10 h 51"/>
                  <a:gd name="T32" fmla="*/ 14 w 26"/>
                  <a:gd name="T33" fmla="*/ 12 h 51"/>
                  <a:gd name="T34" fmla="*/ 13 w 26"/>
                  <a:gd name="T35" fmla="*/ 13 h 51"/>
                  <a:gd name="T36" fmla="*/ 12 w 26"/>
                  <a:gd name="T37" fmla="*/ 13 h 51"/>
                  <a:gd name="T38" fmla="*/ 11 w 26"/>
                  <a:gd name="T39" fmla="*/ 14 h 51"/>
                  <a:gd name="T40" fmla="*/ 11 w 26"/>
                  <a:gd name="T41" fmla="*/ 15 h 51"/>
                  <a:gd name="T42" fmla="*/ 10 w 26"/>
                  <a:gd name="T43" fmla="*/ 14 h 51"/>
                  <a:gd name="T44" fmla="*/ 9 w 26"/>
                  <a:gd name="T45" fmla="*/ 14 h 51"/>
                  <a:gd name="T46" fmla="*/ 7 w 26"/>
                  <a:gd name="T47" fmla="*/ 15 h 51"/>
                  <a:gd name="T48" fmla="*/ 6 w 26"/>
                  <a:gd name="T49" fmla="*/ 16 h 51"/>
                  <a:gd name="T50" fmla="*/ 4 w 26"/>
                  <a:gd name="T51" fmla="*/ 18 h 51"/>
                  <a:gd name="T52" fmla="*/ 2 w 26"/>
                  <a:gd name="T53" fmla="*/ 21 h 51"/>
                  <a:gd name="T54" fmla="*/ 4 w 26"/>
                  <a:gd name="T55" fmla="*/ 27 h 51"/>
                  <a:gd name="T56" fmla="*/ 4 w 26"/>
                  <a:gd name="T57" fmla="*/ 30 h 51"/>
                  <a:gd name="T58" fmla="*/ 3 w 26"/>
                  <a:gd name="T59" fmla="*/ 32 h 51"/>
                  <a:gd name="T60" fmla="*/ 2 w 26"/>
                  <a:gd name="T61" fmla="*/ 34 h 51"/>
                  <a:gd name="T62" fmla="*/ 1 w 26"/>
                  <a:gd name="T63" fmla="*/ 36 h 51"/>
                  <a:gd name="T64" fmla="*/ 0 w 26"/>
                  <a:gd name="T65" fmla="*/ 37 h 51"/>
                  <a:gd name="T66" fmla="*/ 0 w 26"/>
                  <a:gd name="T67" fmla="*/ 39 h 51"/>
                  <a:gd name="T68" fmla="*/ 2 w 26"/>
                  <a:gd name="T69" fmla="*/ 43 h 51"/>
                  <a:gd name="T70" fmla="*/ 1 w 26"/>
                  <a:gd name="T71" fmla="*/ 44 h 51"/>
                  <a:gd name="T72" fmla="*/ 3 w 26"/>
                  <a:gd name="T73" fmla="*/ 48 h 51"/>
                  <a:gd name="T74" fmla="*/ 8 w 26"/>
                  <a:gd name="T75" fmla="*/ 51 h 51"/>
                  <a:gd name="T76" fmla="*/ 13 w 26"/>
                  <a:gd name="T77" fmla="*/ 49 h 51"/>
                  <a:gd name="T78" fmla="*/ 14 w 26"/>
                  <a:gd name="T79" fmla="*/ 47 h 51"/>
                  <a:gd name="T80" fmla="*/ 19 w 26"/>
                  <a:gd name="T81" fmla="*/ 31 h 51"/>
                  <a:gd name="T82" fmla="*/ 22 w 26"/>
                  <a:gd name="T83" fmla="*/ 21 h 51"/>
                  <a:gd name="T84" fmla="*/ 22 w 26"/>
                  <a:gd name="T85" fmla="*/ 20 h 51"/>
                  <a:gd name="T86" fmla="*/ 23 w 26"/>
                  <a:gd name="T87" fmla="*/ 18 h 51"/>
                  <a:gd name="T88" fmla="*/ 23 w 26"/>
                  <a:gd name="T89" fmla="*/ 16 h 51"/>
                  <a:gd name="T90" fmla="*/ 23 w 26"/>
                  <a:gd name="T91" fmla="*/ 14 h 51"/>
                  <a:gd name="T92" fmla="*/ 24 w 26"/>
                  <a:gd name="T93" fmla="*/ 14 h 51"/>
                  <a:gd name="T94" fmla="*/ 26 w 26"/>
                  <a:gd name="T95" fmla="*/ 12 h 51"/>
                  <a:gd name="T96" fmla="*/ 24 w 26"/>
                  <a:gd name="T97" fmla="*/ 18 h 51"/>
                  <a:gd name="T98" fmla="*/ 24 w 26"/>
                  <a:gd name="T99" fmla="*/ 18 h 51"/>
                  <a:gd name="T100" fmla="*/ 18 w 26"/>
                  <a:gd name="T101" fmla="*/ 5 h 51"/>
                  <a:gd name="T102" fmla="*/ 18 w 26"/>
                  <a:gd name="T103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" h="51">
                    <a:moveTo>
                      <a:pt x="25" y="10"/>
                    </a:moveTo>
                    <a:cubicBezTo>
                      <a:pt x="25" y="9"/>
                      <a:pt x="25" y="8"/>
                      <a:pt x="25" y="8"/>
                    </a:cubicBezTo>
                    <a:cubicBezTo>
                      <a:pt x="24" y="6"/>
                      <a:pt x="24" y="5"/>
                      <a:pt x="24" y="4"/>
                    </a:cubicBezTo>
                    <a:cubicBezTo>
                      <a:pt x="24" y="4"/>
                      <a:pt x="23" y="4"/>
                      <a:pt x="23" y="3"/>
                    </a:cubicBezTo>
                    <a:cubicBezTo>
                      <a:pt x="23" y="3"/>
                      <a:pt x="22" y="2"/>
                      <a:pt x="22" y="2"/>
                    </a:cubicBezTo>
                    <a:cubicBezTo>
                      <a:pt x="22" y="2"/>
                      <a:pt x="22" y="1"/>
                      <a:pt x="21" y="1"/>
                    </a:cubicBezTo>
                    <a:cubicBezTo>
                      <a:pt x="21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1" y="0"/>
                    </a:cubicBezTo>
                    <a:cubicBezTo>
                      <a:pt x="21" y="1"/>
                      <a:pt x="21" y="1"/>
                      <a:pt x="20" y="2"/>
                    </a:cubicBezTo>
                    <a:cubicBezTo>
                      <a:pt x="20" y="2"/>
                      <a:pt x="19" y="2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6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7" y="6"/>
                      <a:pt x="18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8"/>
                      <a:pt x="17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10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3" y="13"/>
                    </a:cubicBezTo>
                    <a:cubicBezTo>
                      <a:pt x="13" y="13"/>
                      <a:pt x="14" y="12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5" y="16"/>
                      <a:pt x="5" y="15"/>
                      <a:pt x="4" y="16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3" y="25"/>
                      <a:pt x="3" y="26"/>
                      <a:pt x="4" y="27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2" y="35"/>
                      <a:pt x="1" y="34"/>
                      <a:pt x="1" y="35"/>
                    </a:cubicBezTo>
                    <a:cubicBezTo>
                      <a:pt x="1" y="35"/>
                      <a:pt x="1" y="35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0" y="40"/>
                      <a:pt x="1" y="41"/>
                      <a:pt x="1" y="42"/>
                    </a:cubicBezTo>
                    <a:cubicBezTo>
                      <a:pt x="1" y="42"/>
                      <a:pt x="2" y="43"/>
                      <a:pt x="2" y="43"/>
                    </a:cubicBezTo>
                    <a:cubicBezTo>
                      <a:pt x="2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5"/>
                      <a:pt x="1" y="46"/>
                      <a:pt x="2" y="46"/>
                    </a:cubicBezTo>
                    <a:cubicBezTo>
                      <a:pt x="2" y="47"/>
                      <a:pt x="2" y="47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5" y="50"/>
                      <a:pt x="6" y="51"/>
                      <a:pt x="8" y="51"/>
                    </a:cubicBezTo>
                    <a:cubicBezTo>
                      <a:pt x="9" y="50"/>
                      <a:pt x="10" y="50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3" y="49"/>
                      <a:pt x="13" y="49"/>
                      <a:pt x="13" y="48"/>
                    </a:cubicBezTo>
                    <a:cubicBezTo>
                      <a:pt x="14" y="48"/>
                      <a:pt x="14" y="47"/>
                      <a:pt x="14" y="47"/>
                    </a:cubicBezTo>
                    <a:cubicBezTo>
                      <a:pt x="14" y="46"/>
                      <a:pt x="15" y="45"/>
                      <a:pt x="15" y="45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29"/>
                      <a:pt x="20" y="27"/>
                      <a:pt x="21" y="25"/>
                    </a:cubicBezTo>
                    <a:cubicBezTo>
                      <a:pt x="21" y="24"/>
                      <a:pt x="22" y="23"/>
                      <a:pt x="22" y="21"/>
                    </a:cubicBezTo>
                    <a:cubicBezTo>
                      <a:pt x="22" y="21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3" y="19"/>
                      <a:pt x="23" y="19"/>
                    </a:cubicBezTo>
                    <a:cubicBezTo>
                      <a:pt x="23" y="18"/>
                      <a:pt x="24" y="18"/>
                      <a:pt x="23" y="18"/>
                    </a:cubicBezTo>
                    <a:cubicBezTo>
                      <a:pt x="23" y="18"/>
                      <a:pt x="23" y="17"/>
                      <a:pt x="23" y="17"/>
                    </a:cubicBezTo>
                    <a:cubicBezTo>
                      <a:pt x="23" y="17"/>
                      <a:pt x="24" y="16"/>
                      <a:pt x="23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2"/>
                      <a:pt x="24" y="13"/>
                      <a:pt x="24" y="14"/>
                    </a:cubicBezTo>
                    <a:cubicBezTo>
                      <a:pt x="24" y="14"/>
                      <a:pt x="25" y="15"/>
                      <a:pt x="25" y="14"/>
                    </a:cubicBezTo>
                    <a:cubicBezTo>
                      <a:pt x="25" y="14"/>
                      <a:pt x="26" y="13"/>
                      <a:pt x="26" y="12"/>
                    </a:cubicBezTo>
                    <a:cubicBezTo>
                      <a:pt x="26" y="12"/>
                      <a:pt x="25" y="11"/>
                      <a:pt x="25" y="10"/>
                    </a:cubicBezTo>
                    <a:close/>
                    <a:moveTo>
                      <a:pt x="24" y="18"/>
                    </a:moveTo>
                    <a:cubicBezTo>
                      <a:pt x="24" y="18"/>
                      <a:pt x="24" y="18"/>
                      <a:pt x="23" y="19"/>
                    </a:cubicBezTo>
                    <a:cubicBezTo>
                      <a:pt x="24" y="18"/>
                      <a:pt x="24" y="18"/>
                      <a:pt x="24" y="18"/>
                    </a:cubicBezTo>
                    <a:close/>
                    <a:moveTo>
                      <a:pt x="18" y="5"/>
                    </a:move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2" name="Freeform 116">
                <a:extLst>
                  <a:ext uri="{FF2B5EF4-FFF2-40B4-BE49-F238E27FC236}">
                    <a16:creationId xmlns:a16="http://schemas.microsoft.com/office/drawing/2014/main" id="{70316635-3FCA-473B-BFAC-7DE0131ECAC7}"/>
                  </a:ext>
                </a:extLst>
              </p:cNvPr>
              <p:cNvSpPr/>
              <p:nvPr/>
            </p:nvSpPr>
            <p:spPr bwMode="auto">
              <a:xfrm>
                <a:off x="2357" y="1556"/>
                <a:ext cx="103" cy="50"/>
              </a:xfrm>
              <a:custGeom>
                <a:avLst/>
                <a:gdLst>
                  <a:gd name="T0" fmla="*/ 33 w 39"/>
                  <a:gd name="T1" fmla="*/ 13 h 19"/>
                  <a:gd name="T2" fmla="*/ 33 w 39"/>
                  <a:gd name="T3" fmla="*/ 14 h 19"/>
                  <a:gd name="T4" fmla="*/ 35 w 39"/>
                  <a:gd name="T5" fmla="*/ 12 h 19"/>
                  <a:gd name="T6" fmla="*/ 36 w 39"/>
                  <a:gd name="T7" fmla="*/ 11 h 19"/>
                  <a:gd name="T8" fmla="*/ 38 w 39"/>
                  <a:gd name="T9" fmla="*/ 10 h 19"/>
                  <a:gd name="T10" fmla="*/ 38 w 39"/>
                  <a:gd name="T11" fmla="*/ 9 h 19"/>
                  <a:gd name="T12" fmla="*/ 39 w 39"/>
                  <a:gd name="T13" fmla="*/ 9 h 19"/>
                  <a:gd name="T14" fmla="*/ 39 w 39"/>
                  <a:gd name="T15" fmla="*/ 8 h 19"/>
                  <a:gd name="T16" fmla="*/ 38 w 39"/>
                  <a:gd name="T17" fmla="*/ 7 h 19"/>
                  <a:gd name="T18" fmla="*/ 38 w 39"/>
                  <a:gd name="T19" fmla="*/ 6 h 19"/>
                  <a:gd name="T20" fmla="*/ 36 w 39"/>
                  <a:gd name="T21" fmla="*/ 6 h 19"/>
                  <a:gd name="T22" fmla="*/ 35 w 39"/>
                  <a:gd name="T23" fmla="*/ 5 h 19"/>
                  <a:gd name="T24" fmla="*/ 34 w 39"/>
                  <a:gd name="T25" fmla="*/ 3 h 19"/>
                  <a:gd name="T26" fmla="*/ 34 w 39"/>
                  <a:gd name="T27" fmla="*/ 2 h 19"/>
                  <a:gd name="T28" fmla="*/ 33 w 39"/>
                  <a:gd name="T29" fmla="*/ 3 h 19"/>
                  <a:gd name="T30" fmla="*/ 31 w 39"/>
                  <a:gd name="T31" fmla="*/ 1 h 19"/>
                  <a:gd name="T32" fmla="*/ 29 w 39"/>
                  <a:gd name="T33" fmla="*/ 2 h 19"/>
                  <a:gd name="T34" fmla="*/ 24 w 39"/>
                  <a:gd name="T35" fmla="*/ 3 h 19"/>
                  <a:gd name="T36" fmla="*/ 23 w 39"/>
                  <a:gd name="T37" fmla="*/ 6 h 19"/>
                  <a:gd name="T38" fmla="*/ 18 w 39"/>
                  <a:gd name="T39" fmla="*/ 3 h 19"/>
                  <a:gd name="T40" fmla="*/ 18 w 39"/>
                  <a:gd name="T41" fmla="*/ 4 h 19"/>
                  <a:gd name="T42" fmla="*/ 16 w 39"/>
                  <a:gd name="T43" fmla="*/ 3 h 19"/>
                  <a:gd name="T44" fmla="*/ 15 w 39"/>
                  <a:gd name="T45" fmla="*/ 5 h 19"/>
                  <a:gd name="T46" fmla="*/ 13 w 39"/>
                  <a:gd name="T47" fmla="*/ 6 h 19"/>
                  <a:gd name="T48" fmla="*/ 12 w 39"/>
                  <a:gd name="T49" fmla="*/ 7 h 19"/>
                  <a:gd name="T50" fmla="*/ 11 w 39"/>
                  <a:gd name="T51" fmla="*/ 7 h 19"/>
                  <a:gd name="T52" fmla="*/ 10 w 39"/>
                  <a:gd name="T53" fmla="*/ 5 h 19"/>
                  <a:gd name="T54" fmla="*/ 10 w 39"/>
                  <a:gd name="T55" fmla="*/ 4 h 19"/>
                  <a:gd name="T56" fmla="*/ 8 w 39"/>
                  <a:gd name="T57" fmla="*/ 1 h 19"/>
                  <a:gd name="T58" fmla="*/ 5 w 39"/>
                  <a:gd name="T59" fmla="*/ 2 h 19"/>
                  <a:gd name="T60" fmla="*/ 7 w 39"/>
                  <a:gd name="T61" fmla="*/ 2 h 19"/>
                  <a:gd name="T62" fmla="*/ 6 w 39"/>
                  <a:gd name="T63" fmla="*/ 3 h 19"/>
                  <a:gd name="T64" fmla="*/ 7 w 39"/>
                  <a:gd name="T65" fmla="*/ 5 h 19"/>
                  <a:gd name="T66" fmla="*/ 6 w 39"/>
                  <a:gd name="T67" fmla="*/ 3 h 19"/>
                  <a:gd name="T68" fmla="*/ 3 w 39"/>
                  <a:gd name="T69" fmla="*/ 3 h 19"/>
                  <a:gd name="T70" fmla="*/ 4 w 39"/>
                  <a:gd name="T71" fmla="*/ 4 h 19"/>
                  <a:gd name="T72" fmla="*/ 4 w 39"/>
                  <a:gd name="T73" fmla="*/ 5 h 19"/>
                  <a:gd name="T74" fmla="*/ 2 w 39"/>
                  <a:gd name="T75" fmla="*/ 4 h 19"/>
                  <a:gd name="T76" fmla="*/ 3 w 39"/>
                  <a:gd name="T77" fmla="*/ 5 h 19"/>
                  <a:gd name="T78" fmla="*/ 1 w 39"/>
                  <a:gd name="T79" fmla="*/ 5 h 19"/>
                  <a:gd name="T80" fmla="*/ 2 w 39"/>
                  <a:gd name="T81" fmla="*/ 6 h 19"/>
                  <a:gd name="T82" fmla="*/ 0 w 39"/>
                  <a:gd name="T83" fmla="*/ 7 h 19"/>
                  <a:gd name="T84" fmla="*/ 6 w 39"/>
                  <a:gd name="T85" fmla="*/ 6 h 19"/>
                  <a:gd name="T86" fmla="*/ 8 w 39"/>
                  <a:gd name="T87" fmla="*/ 8 h 19"/>
                  <a:gd name="T88" fmla="*/ 9 w 39"/>
                  <a:gd name="T89" fmla="*/ 8 h 19"/>
                  <a:gd name="T90" fmla="*/ 7 w 39"/>
                  <a:gd name="T91" fmla="*/ 9 h 19"/>
                  <a:gd name="T92" fmla="*/ 6 w 39"/>
                  <a:gd name="T93" fmla="*/ 9 h 19"/>
                  <a:gd name="T94" fmla="*/ 5 w 39"/>
                  <a:gd name="T95" fmla="*/ 10 h 19"/>
                  <a:gd name="T96" fmla="*/ 3 w 39"/>
                  <a:gd name="T97" fmla="*/ 10 h 19"/>
                  <a:gd name="T98" fmla="*/ 3 w 39"/>
                  <a:gd name="T99" fmla="*/ 11 h 19"/>
                  <a:gd name="T100" fmla="*/ 8 w 39"/>
                  <a:gd name="T101" fmla="*/ 12 h 19"/>
                  <a:gd name="T102" fmla="*/ 10 w 39"/>
                  <a:gd name="T103" fmla="*/ 12 h 19"/>
                  <a:gd name="T104" fmla="*/ 9 w 39"/>
                  <a:gd name="T105" fmla="*/ 13 h 19"/>
                  <a:gd name="T106" fmla="*/ 11 w 39"/>
                  <a:gd name="T107" fmla="*/ 13 h 19"/>
                  <a:gd name="T108" fmla="*/ 10 w 39"/>
                  <a:gd name="T109" fmla="*/ 14 h 19"/>
                  <a:gd name="T110" fmla="*/ 6 w 39"/>
                  <a:gd name="T111" fmla="*/ 15 h 19"/>
                  <a:gd name="T112" fmla="*/ 13 w 39"/>
                  <a:gd name="T113" fmla="*/ 17 h 19"/>
                  <a:gd name="T114" fmla="*/ 16 w 39"/>
                  <a:gd name="T115" fmla="*/ 18 h 19"/>
                  <a:gd name="T116" fmla="*/ 22 w 39"/>
                  <a:gd name="T117" fmla="*/ 18 h 19"/>
                  <a:gd name="T118" fmla="*/ 26 w 39"/>
                  <a:gd name="T11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19">
                    <a:moveTo>
                      <a:pt x="28" y="16"/>
                    </a:moveTo>
                    <a:cubicBezTo>
                      <a:pt x="29" y="15"/>
                      <a:pt x="29" y="15"/>
                      <a:pt x="30" y="15"/>
                    </a:cubicBezTo>
                    <a:cubicBezTo>
                      <a:pt x="31" y="14"/>
                      <a:pt x="32" y="14"/>
                      <a:pt x="33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3" y="13"/>
                      <a:pt x="33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4" y="14"/>
                      <a:pt x="34" y="14"/>
                    </a:cubicBezTo>
                    <a:cubicBezTo>
                      <a:pt x="34" y="14"/>
                      <a:pt x="35" y="13"/>
                      <a:pt x="35" y="13"/>
                    </a:cubicBezTo>
                    <a:cubicBezTo>
                      <a:pt x="36" y="13"/>
                      <a:pt x="35" y="12"/>
                      <a:pt x="35" y="12"/>
                    </a:cubicBezTo>
                    <a:cubicBezTo>
                      <a:pt x="35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7" y="11"/>
                    </a:cubicBezTo>
                    <a:cubicBezTo>
                      <a:pt x="37" y="11"/>
                      <a:pt x="38" y="11"/>
                      <a:pt x="38" y="10"/>
                    </a:cubicBezTo>
                    <a:cubicBezTo>
                      <a:pt x="38" y="10"/>
                      <a:pt x="37" y="10"/>
                      <a:pt x="37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9"/>
                      <a:pt x="38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8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8" y="9"/>
                      <a:pt x="38" y="8"/>
                      <a:pt x="38" y="8"/>
                    </a:cubicBezTo>
                    <a:cubicBezTo>
                      <a:pt x="38" y="8"/>
                      <a:pt x="38" y="8"/>
                      <a:pt x="37" y="8"/>
                    </a:cubicBezTo>
                    <a:cubicBezTo>
                      <a:pt x="38" y="8"/>
                      <a:pt x="38" y="8"/>
                      <a:pt x="39" y="8"/>
                    </a:cubicBezTo>
                    <a:cubicBezTo>
                      <a:pt x="38" y="8"/>
                      <a:pt x="38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6"/>
                      <a:pt x="38" y="6"/>
                      <a:pt x="38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6" y="5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5"/>
                      <a:pt x="36" y="6"/>
                      <a:pt x="36" y="5"/>
                    </a:cubicBezTo>
                    <a:cubicBezTo>
                      <a:pt x="36" y="5"/>
                      <a:pt x="36" y="5"/>
                      <a:pt x="35" y="5"/>
                    </a:cubicBezTo>
                    <a:cubicBezTo>
                      <a:pt x="35" y="5"/>
                      <a:pt x="34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4" y="3"/>
                    </a:cubicBezTo>
                    <a:cubicBezTo>
                      <a:pt x="34" y="3"/>
                      <a:pt x="33" y="3"/>
                      <a:pt x="34" y="3"/>
                    </a:cubicBezTo>
                    <a:cubicBezTo>
                      <a:pt x="34" y="3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2"/>
                      <a:pt x="35" y="2"/>
                      <a:pt x="35" y="1"/>
                    </a:cubicBezTo>
                    <a:cubicBezTo>
                      <a:pt x="35" y="1"/>
                      <a:pt x="33" y="2"/>
                      <a:pt x="33" y="2"/>
                    </a:cubicBezTo>
                    <a:cubicBezTo>
                      <a:pt x="33" y="2"/>
                      <a:pt x="33" y="3"/>
                      <a:pt x="33" y="3"/>
                    </a:cubicBezTo>
                    <a:cubicBezTo>
                      <a:pt x="32" y="3"/>
                      <a:pt x="32" y="2"/>
                      <a:pt x="31" y="2"/>
                    </a:cubicBezTo>
                    <a:cubicBezTo>
                      <a:pt x="31" y="2"/>
                      <a:pt x="32" y="1"/>
                      <a:pt x="31" y="1"/>
                    </a:cubicBezTo>
                    <a:cubicBezTo>
                      <a:pt x="31" y="1"/>
                      <a:pt x="30" y="1"/>
                      <a:pt x="31" y="1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8" y="3"/>
                      <a:pt x="29" y="3"/>
                    </a:cubicBezTo>
                    <a:cubicBezTo>
                      <a:pt x="28" y="3"/>
                      <a:pt x="27" y="3"/>
                      <a:pt x="27" y="2"/>
                    </a:cubicBezTo>
                    <a:cubicBezTo>
                      <a:pt x="26" y="3"/>
                      <a:pt x="25" y="4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4"/>
                      <a:pt x="23" y="5"/>
                      <a:pt x="23" y="6"/>
                    </a:cubicBezTo>
                    <a:cubicBezTo>
                      <a:pt x="22" y="5"/>
                      <a:pt x="22" y="4"/>
                      <a:pt x="21" y="3"/>
                    </a:cubicBezTo>
                    <a:cubicBezTo>
                      <a:pt x="21" y="3"/>
                      <a:pt x="20" y="3"/>
                      <a:pt x="19" y="3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7" y="5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9"/>
                    </a:cubicBezTo>
                    <a:cubicBezTo>
                      <a:pt x="12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4"/>
                      <a:pt x="10" y="3"/>
                    </a:cubicBezTo>
                    <a:cubicBezTo>
                      <a:pt x="9" y="2"/>
                      <a:pt x="9" y="2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8" y="4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6"/>
                      <a:pt x="2" y="5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8" y="6"/>
                      <a:pt x="9" y="7"/>
                      <a:pt x="10" y="7"/>
                    </a:cubicBezTo>
                    <a:cubicBezTo>
                      <a:pt x="9" y="7"/>
                      <a:pt x="9" y="7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9" y="9"/>
                      <a:pt x="9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10" y="8"/>
                      <a:pt x="10" y="9"/>
                      <a:pt x="9" y="9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5" y="11"/>
                      <a:pt x="6" y="11"/>
                      <a:pt x="8" y="11"/>
                    </a:cubicBezTo>
                    <a:cubicBezTo>
                      <a:pt x="8" y="11"/>
                      <a:pt x="8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0" y="13"/>
                      <a:pt x="11" y="13"/>
                      <a:pt x="11" y="13"/>
                    </a:cubicBezTo>
                    <a:cubicBezTo>
                      <a:pt x="11" y="13"/>
                      <a:pt x="10" y="13"/>
                      <a:pt x="10" y="13"/>
                    </a:cubicBezTo>
                    <a:cubicBezTo>
                      <a:pt x="10" y="13"/>
                      <a:pt x="9" y="14"/>
                      <a:pt x="9" y="14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9" y="14"/>
                      <a:pt x="8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9" y="16"/>
                      <a:pt x="11" y="16"/>
                      <a:pt x="13" y="16"/>
                    </a:cubicBezTo>
                    <a:cubicBezTo>
                      <a:pt x="13" y="16"/>
                      <a:pt x="13" y="16"/>
                      <a:pt x="13" y="17"/>
                    </a:cubicBezTo>
                    <a:cubicBezTo>
                      <a:pt x="14" y="17"/>
                      <a:pt x="14" y="17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8"/>
                      <a:pt x="15" y="18"/>
                      <a:pt x="16" y="18"/>
                    </a:cubicBezTo>
                    <a:cubicBezTo>
                      <a:pt x="17" y="18"/>
                      <a:pt x="19" y="18"/>
                      <a:pt x="20" y="19"/>
                    </a:cubicBezTo>
                    <a:cubicBezTo>
                      <a:pt x="21" y="19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3" y="18"/>
                    </a:cubicBezTo>
                    <a:cubicBezTo>
                      <a:pt x="23" y="18"/>
                      <a:pt x="23" y="17"/>
                      <a:pt x="23" y="17"/>
                    </a:cubicBezTo>
                    <a:cubicBezTo>
                      <a:pt x="24" y="16"/>
                      <a:pt x="25" y="17"/>
                      <a:pt x="26" y="16"/>
                    </a:cubicBezTo>
                    <a:cubicBezTo>
                      <a:pt x="27" y="16"/>
                      <a:pt x="28" y="16"/>
                      <a:pt x="2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3" name="Freeform 117">
                <a:extLst>
                  <a:ext uri="{FF2B5EF4-FFF2-40B4-BE49-F238E27FC236}">
                    <a16:creationId xmlns:a16="http://schemas.microsoft.com/office/drawing/2014/main" id="{959150A2-E127-4210-B579-E4207F89D15C}"/>
                  </a:ext>
                </a:extLst>
              </p:cNvPr>
              <p:cNvSpPr/>
              <p:nvPr/>
            </p:nvSpPr>
            <p:spPr bwMode="auto">
              <a:xfrm>
                <a:off x="1545" y="152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4" name="Freeform 118">
                <a:extLst>
                  <a:ext uri="{FF2B5EF4-FFF2-40B4-BE49-F238E27FC236}">
                    <a16:creationId xmlns:a16="http://schemas.microsoft.com/office/drawing/2014/main" id="{60C75FE1-E069-4A17-B75C-F8637C71CB00}"/>
                  </a:ext>
                </a:extLst>
              </p:cNvPr>
              <p:cNvSpPr/>
              <p:nvPr/>
            </p:nvSpPr>
            <p:spPr bwMode="auto">
              <a:xfrm>
                <a:off x="2489" y="1716"/>
                <a:ext cx="42" cy="50"/>
              </a:xfrm>
              <a:custGeom>
                <a:avLst/>
                <a:gdLst>
                  <a:gd name="T0" fmla="*/ 2 w 16"/>
                  <a:gd name="T1" fmla="*/ 16 h 19"/>
                  <a:gd name="T2" fmla="*/ 3 w 16"/>
                  <a:gd name="T3" fmla="*/ 17 h 19"/>
                  <a:gd name="T4" fmla="*/ 2 w 16"/>
                  <a:gd name="T5" fmla="*/ 19 h 19"/>
                  <a:gd name="T6" fmla="*/ 7 w 16"/>
                  <a:gd name="T7" fmla="*/ 17 h 19"/>
                  <a:gd name="T8" fmla="*/ 12 w 16"/>
                  <a:gd name="T9" fmla="*/ 15 h 19"/>
                  <a:gd name="T10" fmla="*/ 16 w 16"/>
                  <a:gd name="T11" fmla="*/ 12 h 19"/>
                  <a:gd name="T12" fmla="*/ 15 w 16"/>
                  <a:gd name="T13" fmla="*/ 8 h 19"/>
                  <a:gd name="T14" fmla="*/ 15 w 16"/>
                  <a:gd name="T15" fmla="*/ 7 h 19"/>
                  <a:gd name="T16" fmla="*/ 14 w 16"/>
                  <a:gd name="T17" fmla="*/ 7 h 19"/>
                  <a:gd name="T18" fmla="*/ 14 w 16"/>
                  <a:gd name="T19" fmla="*/ 7 h 19"/>
                  <a:gd name="T20" fmla="*/ 13 w 16"/>
                  <a:gd name="T21" fmla="*/ 6 h 19"/>
                  <a:gd name="T22" fmla="*/ 13 w 16"/>
                  <a:gd name="T23" fmla="*/ 6 h 19"/>
                  <a:gd name="T24" fmla="*/ 13 w 16"/>
                  <a:gd name="T25" fmla="*/ 6 h 19"/>
                  <a:gd name="T26" fmla="*/ 13 w 16"/>
                  <a:gd name="T27" fmla="*/ 5 h 19"/>
                  <a:gd name="T28" fmla="*/ 12 w 16"/>
                  <a:gd name="T29" fmla="*/ 5 h 19"/>
                  <a:gd name="T30" fmla="*/ 12 w 16"/>
                  <a:gd name="T31" fmla="*/ 5 h 19"/>
                  <a:gd name="T32" fmla="*/ 12 w 16"/>
                  <a:gd name="T33" fmla="*/ 6 h 19"/>
                  <a:gd name="T34" fmla="*/ 12 w 16"/>
                  <a:gd name="T35" fmla="*/ 6 h 19"/>
                  <a:gd name="T36" fmla="*/ 11 w 16"/>
                  <a:gd name="T37" fmla="*/ 7 h 19"/>
                  <a:gd name="T38" fmla="*/ 11 w 16"/>
                  <a:gd name="T39" fmla="*/ 7 h 19"/>
                  <a:gd name="T40" fmla="*/ 11 w 16"/>
                  <a:gd name="T41" fmla="*/ 7 h 19"/>
                  <a:gd name="T42" fmla="*/ 10 w 16"/>
                  <a:gd name="T43" fmla="*/ 7 h 19"/>
                  <a:gd name="T44" fmla="*/ 10 w 16"/>
                  <a:gd name="T45" fmla="*/ 6 h 19"/>
                  <a:gd name="T46" fmla="*/ 9 w 16"/>
                  <a:gd name="T47" fmla="*/ 6 h 19"/>
                  <a:gd name="T48" fmla="*/ 9 w 16"/>
                  <a:gd name="T49" fmla="*/ 6 h 19"/>
                  <a:gd name="T50" fmla="*/ 9 w 16"/>
                  <a:gd name="T51" fmla="*/ 5 h 19"/>
                  <a:gd name="T52" fmla="*/ 8 w 16"/>
                  <a:gd name="T53" fmla="*/ 5 h 19"/>
                  <a:gd name="T54" fmla="*/ 8 w 16"/>
                  <a:gd name="T55" fmla="*/ 4 h 19"/>
                  <a:gd name="T56" fmla="*/ 9 w 16"/>
                  <a:gd name="T57" fmla="*/ 4 h 19"/>
                  <a:gd name="T58" fmla="*/ 9 w 16"/>
                  <a:gd name="T59" fmla="*/ 4 h 19"/>
                  <a:gd name="T60" fmla="*/ 9 w 16"/>
                  <a:gd name="T61" fmla="*/ 4 h 19"/>
                  <a:gd name="T62" fmla="*/ 9 w 16"/>
                  <a:gd name="T63" fmla="*/ 3 h 19"/>
                  <a:gd name="T64" fmla="*/ 10 w 16"/>
                  <a:gd name="T65" fmla="*/ 3 h 19"/>
                  <a:gd name="T66" fmla="*/ 10 w 16"/>
                  <a:gd name="T67" fmla="*/ 3 h 19"/>
                  <a:gd name="T68" fmla="*/ 11 w 16"/>
                  <a:gd name="T69" fmla="*/ 3 h 19"/>
                  <a:gd name="T70" fmla="*/ 11 w 16"/>
                  <a:gd name="T71" fmla="*/ 2 h 19"/>
                  <a:gd name="T72" fmla="*/ 11 w 16"/>
                  <a:gd name="T73" fmla="*/ 2 h 19"/>
                  <a:gd name="T74" fmla="*/ 12 w 16"/>
                  <a:gd name="T75" fmla="*/ 1 h 19"/>
                  <a:gd name="T76" fmla="*/ 11 w 16"/>
                  <a:gd name="T77" fmla="*/ 1 h 19"/>
                  <a:gd name="T78" fmla="*/ 10 w 16"/>
                  <a:gd name="T79" fmla="*/ 1 h 19"/>
                  <a:gd name="T80" fmla="*/ 8 w 16"/>
                  <a:gd name="T81" fmla="*/ 1 h 19"/>
                  <a:gd name="T82" fmla="*/ 8 w 16"/>
                  <a:gd name="T83" fmla="*/ 4 h 19"/>
                  <a:gd name="T84" fmla="*/ 7 w 16"/>
                  <a:gd name="T85" fmla="*/ 6 h 19"/>
                  <a:gd name="T86" fmla="*/ 3 w 16"/>
                  <a:gd name="T87" fmla="*/ 5 h 19"/>
                  <a:gd name="T88" fmla="*/ 2 w 16"/>
                  <a:gd name="T89" fmla="*/ 8 h 19"/>
                  <a:gd name="T90" fmla="*/ 1 w 16"/>
                  <a:gd name="T91" fmla="*/ 9 h 19"/>
                  <a:gd name="T92" fmla="*/ 5 w 16"/>
                  <a:gd name="T93" fmla="*/ 11 h 19"/>
                  <a:gd name="T94" fmla="*/ 4 w 16"/>
                  <a:gd name="T95" fmla="*/ 11 h 19"/>
                  <a:gd name="T96" fmla="*/ 2 w 16"/>
                  <a:gd name="T97" fmla="*/ 14 h 19"/>
                  <a:gd name="T98" fmla="*/ 2 w 16"/>
                  <a:gd name="T99" fmla="*/ 15 h 19"/>
                  <a:gd name="T100" fmla="*/ 1 w 16"/>
                  <a:gd name="T10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" h="19">
                    <a:moveTo>
                      <a:pt x="2" y="16"/>
                    </a:moveTo>
                    <a:cubicBezTo>
                      <a:pt x="2" y="16"/>
                      <a:pt x="2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7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2" y="18"/>
                      <a:pt x="1" y="19"/>
                    </a:cubicBezTo>
                    <a:cubicBezTo>
                      <a:pt x="2" y="19"/>
                      <a:pt x="2" y="18"/>
                      <a:pt x="3" y="18"/>
                    </a:cubicBezTo>
                    <a:cubicBezTo>
                      <a:pt x="3" y="18"/>
                      <a:pt x="3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2" y="19"/>
                    </a:cubicBezTo>
                    <a:cubicBezTo>
                      <a:pt x="2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8"/>
                      <a:pt x="7" y="18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7"/>
                      <a:pt x="9" y="17"/>
                      <a:pt x="10" y="16"/>
                    </a:cubicBezTo>
                    <a:cubicBezTo>
                      <a:pt x="11" y="16"/>
                      <a:pt x="11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3" y="15"/>
                      <a:pt x="14" y="16"/>
                      <a:pt x="15" y="16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5" y="15"/>
                      <a:pt x="15" y="15"/>
                      <a:pt x="15" y="14"/>
                    </a:cubicBezTo>
                    <a:cubicBezTo>
                      <a:pt x="15" y="14"/>
                      <a:pt x="16" y="13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6" y="10"/>
                      <a:pt x="16" y="9"/>
                      <a:pt x="16" y="9"/>
                    </a:cubicBezTo>
                    <a:cubicBezTo>
                      <a:pt x="15" y="9"/>
                      <a:pt x="15" y="9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7"/>
                      <a:pt x="15" y="7"/>
                      <a:pt x="16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1"/>
                      <a:pt x="9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1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4" y="11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3" y="14"/>
                      <a:pt x="4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2" y="15"/>
                      <a:pt x="2" y="16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5" name="Freeform 119">
                <a:extLst>
                  <a:ext uri="{FF2B5EF4-FFF2-40B4-BE49-F238E27FC236}">
                    <a16:creationId xmlns:a16="http://schemas.microsoft.com/office/drawing/2014/main" id="{C60252FC-2FD1-41B6-A95C-3B0C6B6E0E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2" y="1645"/>
                <a:ext cx="92" cy="139"/>
              </a:xfrm>
              <a:custGeom>
                <a:avLst/>
                <a:gdLst>
                  <a:gd name="T0" fmla="*/ 7 w 35"/>
                  <a:gd name="T1" fmla="*/ 29 h 53"/>
                  <a:gd name="T2" fmla="*/ 2 w 35"/>
                  <a:gd name="T3" fmla="*/ 29 h 53"/>
                  <a:gd name="T4" fmla="*/ 2 w 35"/>
                  <a:gd name="T5" fmla="*/ 30 h 53"/>
                  <a:gd name="T6" fmla="*/ 1 w 35"/>
                  <a:gd name="T7" fmla="*/ 31 h 53"/>
                  <a:gd name="T8" fmla="*/ 1 w 35"/>
                  <a:gd name="T9" fmla="*/ 31 h 53"/>
                  <a:gd name="T10" fmla="*/ 0 w 35"/>
                  <a:gd name="T11" fmla="*/ 32 h 53"/>
                  <a:gd name="T12" fmla="*/ 0 w 35"/>
                  <a:gd name="T13" fmla="*/ 32 h 53"/>
                  <a:gd name="T14" fmla="*/ 0 w 35"/>
                  <a:gd name="T15" fmla="*/ 33 h 53"/>
                  <a:gd name="T16" fmla="*/ 1 w 35"/>
                  <a:gd name="T17" fmla="*/ 33 h 53"/>
                  <a:gd name="T18" fmla="*/ 2 w 35"/>
                  <a:gd name="T19" fmla="*/ 33 h 53"/>
                  <a:gd name="T20" fmla="*/ 2 w 35"/>
                  <a:gd name="T21" fmla="*/ 33 h 53"/>
                  <a:gd name="T22" fmla="*/ 3 w 35"/>
                  <a:gd name="T23" fmla="*/ 32 h 53"/>
                  <a:gd name="T24" fmla="*/ 3 w 35"/>
                  <a:gd name="T25" fmla="*/ 32 h 53"/>
                  <a:gd name="T26" fmla="*/ 4 w 35"/>
                  <a:gd name="T27" fmla="*/ 32 h 53"/>
                  <a:gd name="T28" fmla="*/ 4 w 35"/>
                  <a:gd name="T29" fmla="*/ 33 h 53"/>
                  <a:gd name="T30" fmla="*/ 5 w 35"/>
                  <a:gd name="T31" fmla="*/ 33 h 53"/>
                  <a:gd name="T32" fmla="*/ 6 w 35"/>
                  <a:gd name="T33" fmla="*/ 33 h 53"/>
                  <a:gd name="T34" fmla="*/ 8 w 35"/>
                  <a:gd name="T35" fmla="*/ 33 h 53"/>
                  <a:gd name="T36" fmla="*/ 23 w 35"/>
                  <a:gd name="T37" fmla="*/ 2 h 53"/>
                  <a:gd name="T38" fmla="*/ 23 w 35"/>
                  <a:gd name="T39" fmla="*/ 0 h 53"/>
                  <a:gd name="T40" fmla="*/ 6 w 35"/>
                  <a:gd name="T41" fmla="*/ 16 h 53"/>
                  <a:gd name="T42" fmla="*/ 8 w 35"/>
                  <a:gd name="T43" fmla="*/ 18 h 53"/>
                  <a:gd name="T44" fmla="*/ 7 w 35"/>
                  <a:gd name="T45" fmla="*/ 17 h 53"/>
                  <a:gd name="T46" fmla="*/ 29 w 35"/>
                  <a:gd name="T47" fmla="*/ 39 h 53"/>
                  <a:gd name="T48" fmla="*/ 26 w 35"/>
                  <a:gd name="T49" fmla="*/ 35 h 53"/>
                  <a:gd name="T50" fmla="*/ 24 w 35"/>
                  <a:gd name="T51" fmla="*/ 30 h 53"/>
                  <a:gd name="T52" fmla="*/ 18 w 35"/>
                  <a:gd name="T53" fmla="*/ 22 h 53"/>
                  <a:gd name="T54" fmla="*/ 22 w 35"/>
                  <a:gd name="T55" fmla="*/ 17 h 53"/>
                  <a:gd name="T56" fmla="*/ 14 w 35"/>
                  <a:gd name="T57" fmla="*/ 15 h 53"/>
                  <a:gd name="T58" fmla="*/ 16 w 35"/>
                  <a:gd name="T59" fmla="*/ 10 h 53"/>
                  <a:gd name="T60" fmla="*/ 11 w 35"/>
                  <a:gd name="T61" fmla="*/ 11 h 53"/>
                  <a:gd name="T62" fmla="*/ 9 w 35"/>
                  <a:gd name="T63" fmla="*/ 13 h 53"/>
                  <a:gd name="T64" fmla="*/ 8 w 35"/>
                  <a:gd name="T65" fmla="*/ 15 h 53"/>
                  <a:gd name="T66" fmla="*/ 9 w 35"/>
                  <a:gd name="T67" fmla="*/ 17 h 53"/>
                  <a:gd name="T68" fmla="*/ 6 w 35"/>
                  <a:gd name="T69" fmla="*/ 20 h 53"/>
                  <a:gd name="T70" fmla="*/ 9 w 35"/>
                  <a:gd name="T71" fmla="*/ 22 h 53"/>
                  <a:gd name="T72" fmla="*/ 8 w 35"/>
                  <a:gd name="T73" fmla="*/ 25 h 53"/>
                  <a:gd name="T74" fmla="*/ 9 w 35"/>
                  <a:gd name="T75" fmla="*/ 27 h 53"/>
                  <a:gd name="T76" fmla="*/ 10 w 35"/>
                  <a:gd name="T77" fmla="*/ 23 h 53"/>
                  <a:gd name="T78" fmla="*/ 11 w 35"/>
                  <a:gd name="T79" fmla="*/ 23 h 53"/>
                  <a:gd name="T80" fmla="*/ 11 w 35"/>
                  <a:gd name="T81" fmla="*/ 28 h 53"/>
                  <a:gd name="T82" fmla="*/ 13 w 35"/>
                  <a:gd name="T83" fmla="*/ 30 h 53"/>
                  <a:gd name="T84" fmla="*/ 16 w 35"/>
                  <a:gd name="T85" fmla="*/ 30 h 53"/>
                  <a:gd name="T86" fmla="*/ 18 w 35"/>
                  <a:gd name="T87" fmla="*/ 34 h 53"/>
                  <a:gd name="T88" fmla="*/ 17 w 35"/>
                  <a:gd name="T89" fmla="*/ 38 h 53"/>
                  <a:gd name="T90" fmla="*/ 12 w 35"/>
                  <a:gd name="T91" fmla="*/ 37 h 53"/>
                  <a:gd name="T92" fmla="*/ 14 w 35"/>
                  <a:gd name="T93" fmla="*/ 41 h 53"/>
                  <a:gd name="T94" fmla="*/ 10 w 35"/>
                  <a:gd name="T95" fmla="*/ 45 h 53"/>
                  <a:gd name="T96" fmla="*/ 16 w 35"/>
                  <a:gd name="T97" fmla="*/ 46 h 53"/>
                  <a:gd name="T98" fmla="*/ 10 w 35"/>
                  <a:gd name="T99" fmla="*/ 53 h 53"/>
                  <a:gd name="T100" fmla="*/ 15 w 35"/>
                  <a:gd name="T101" fmla="*/ 52 h 53"/>
                  <a:gd name="T102" fmla="*/ 22 w 35"/>
                  <a:gd name="T103" fmla="*/ 50 h 53"/>
                  <a:gd name="T104" fmla="*/ 33 w 35"/>
                  <a:gd name="T105" fmla="*/ 48 h 53"/>
                  <a:gd name="T106" fmla="*/ 31 w 35"/>
                  <a:gd name="T107" fmla="*/ 45 h 53"/>
                  <a:gd name="T108" fmla="*/ 34 w 35"/>
                  <a:gd name="T109" fmla="*/ 44 h 53"/>
                  <a:gd name="T110" fmla="*/ 6 w 35"/>
                  <a:gd name="T111" fmla="*/ 14 h 53"/>
                  <a:gd name="T112" fmla="*/ 4 w 35"/>
                  <a:gd name="T113" fmla="*/ 1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53">
                    <a:moveTo>
                      <a:pt x="8" y="32"/>
                    </a:move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9" y="32"/>
                      <a:pt x="9" y="32"/>
                    </a:cubicBezTo>
                    <a:cubicBezTo>
                      <a:pt x="9" y="32"/>
                      <a:pt x="9" y="31"/>
                      <a:pt x="9" y="31"/>
                    </a:cubicBezTo>
                    <a:cubicBezTo>
                      <a:pt x="9" y="31"/>
                      <a:pt x="9" y="31"/>
                      <a:pt x="8" y="31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7" y="31"/>
                      <a:pt x="8" y="30"/>
                      <a:pt x="8" y="30"/>
                    </a:cubicBezTo>
                    <a:cubicBezTo>
                      <a:pt x="8" y="30"/>
                      <a:pt x="7" y="29"/>
                      <a:pt x="7" y="29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4" y="28"/>
                      <a:pt x="4" y="28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7" y="34"/>
                      <a:pt x="7" y="34"/>
                    </a:cubicBezTo>
                    <a:cubicBezTo>
                      <a:pt x="7" y="33"/>
                      <a:pt x="7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3"/>
                      <a:pt x="9" y="32"/>
                      <a:pt x="8" y="32"/>
                    </a:cubicBezTo>
                    <a:close/>
                    <a:moveTo>
                      <a:pt x="6" y="19"/>
                    </a:moveTo>
                    <a:cubicBezTo>
                      <a:pt x="7" y="19"/>
                      <a:pt x="5" y="18"/>
                      <a:pt x="6" y="19"/>
                    </a:cubicBezTo>
                    <a:close/>
                    <a:moveTo>
                      <a:pt x="24" y="1"/>
                    </a:move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3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3" y="4"/>
                      <a:pt x="24" y="4"/>
                    </a:cubicBezTo>
                    <a:cubicBezTo>
                      <a:pt x="24" y="3"/>
                      <a:pt x="25" y="2"/>
                      <a:pt x="25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3" y="0"/>
                      <a:pt x="23" y="0"/>
                      <a:pt x="23" y="1"/>
                    </a:cubicBezTo>
                    <a:cubicBezTo>
                      <a:pt x="23" y="1"/>
                      <a:pt x="22" y="0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lose/>
                    <a:moveTo>
                      <a:pt x="6" y="16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7"/>
                      <a:pt x="5" y="16"/>
                      <a:pt x="4" y="16"/>
                    </a:cubicBezTo>
                    <a:cubicBezTo>
                      <a:pt x="4" y="16"/>
                      <a:pt x="5" y="17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8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7" y="19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7" y="18"/>
                      <a:pt x="7" y="17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7" y="17"/>
                      <a:pt x="7" y="16"/>
                      <a:pt x="6" y="16"/>
                    </a:cubicBezTo>
                    <a:close/>
                    <a:moveTo>
                      <a:pt x="34" y="39"/>
                    </a:moveTo>
                    <a:cubicBezTo>
                      <a:pt x="33" y="39"/>
                      <a:pt x="32" y="39"/>
                      <a:pt x="31" y="39"/>
                    </a:cubicBezTo>
                    <a:cubicBezTo>
                      <a:pt x="31" y="39"/>
                      <a:pt x="31" y="39"/>
                      <a:pt x="30" y="39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30" y="38"/>
                    </a:cubicBezTo>
                    <a:cubicBezTo>
                      <a:pt x="30" y="38"/>
                      <a:pt x="29" y="36"/>
                      <a:pt x="28" y="36"/>
                    </a:cubicBezTo>
                    <a:cubicBezTo>
                      <a:pt x="28" y="36"/>
                      <a:pt x="28" y="35"/>
                      <a:pt x="27" y="35"/>
                    </a:cubicBezTo>
                    <a:cubicBezTo>
                      <a:pt x="27" y="35"/>
                      <a:pt x="27" y="36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6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9" y="36"/>
                      <a:pt x="29" y="36"/>
                    </a:cubicBezTo>
                    <a:cubicBezTo>
                      <a:pt x="29" y="35"/>
                      <a:pt x="28" y="34"/>
                      <a:pt x="28" y="33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6" y="32"/>
                      <a:pt x="26" y="31"/>
                      <a:pt x="26" y="31"/>
                    </a:cubicBezTo>
                    <a:cubicBezTo>
                      <a:pt x="25" y="31"/>
                      <a:pt x="25" y="31"/>
                      <a:pt x="24" y="30"/>
                    </a:cubicBezTo>
                    <a:cubicBezTo>
                      <a:pt x="24" y="30"/>
                      <a:pt x="24" y="30"/>
                      <a:pt x="24" y="29"/>
                    </a:cubicBezTo>
                    <a:cubicBezTo>
                      <a:pt x="23" y="29"/>
                      <a:pt x="23" y="28"/>
                      <a:pt x="23" y="27"/>
                    </a:cubicBezTo>
                    <a:cubicBezTo>
                      <a:pt x="23" y="26"/>
                      <a:pt x="22" y="25"/>
                      <a:pt x="21" y="25"/>
                    </a:cubicBezTo>
                    <a:cubicBezTo>
                      <a:pt x="19" y="24"/>
                      <a:pt x="17" y="24"/>
                      <a:pt x="15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9" y="23"/>
                      <a:pt x="19" y="22"/>
                      <a:pt x="18" y="22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7" y="22"/>
                      <a:pt x="18" y="22"/>
                      <a:pt x="18" y="22"/>
                    </a:cubicBezTo>
                    <a:cubicBezTo>
                      <a:pt x="19" y="22"/>
                      <a:pt x="19" y="21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6"/>
                      <a:pt x="22" y="16"/>
                    </a:cubicBezTo>
                    <a:cubicBezTo>
                      <a:pt x="21" y="16"/>
                      <a:pt x="19" y="16"/>
                      <a:pt x="18" y="15"/>
                    </a:cubicBezTo>
                    <a:cubicBezTo>
                      <a:pt x="17" y="15"/>
                      <a:pt x="16" y="15"/>
                      <a:pt x="15" y="16"/>
                    </a:cubicBezTo>
                    <a:cubicBezTo>
                      <a:pt x="15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3" y="16"/>
                      <a:pt x="13" y="16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5" y="14"/>
                      <a:pt x="13" y="15"/>
                      <a:pt x="13" y="14"/>
                    </a:cubicBezTo>
                    <a:cubicBezTo>
                      <a:pt x="13" y="14"/>
                      <a:pt x="14" y="15"/>
                      <a:pt x="14" y="14"/>
                    </a:cubicBezTo>
                    <a:cubicBezTo>
                      <a:pt x="14" y="14"/>
                      <a:pt x="15" y="13"/>
                      <a:pt x="16" y="13"/>
                    </a:cubicBezTo>
                    <a:cubicBezTo>
                      <a:pt x="16" y="13"/>
                      <a:pt x="16" y="13"/>
                      <a:pt x="17" y="12"/>
                    </a:cubicBezTo>
                    <a:cubicBezTo>
                      <a:pt x="17" y="12"/>
                      <a:pt x="17" y="11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2" y="11"/>
                    </a:cubicBezTo>
                    <a:cubicBezTo>
                      <a:pt x="13" y="11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2"/>
                    </a:cubicBezTo>
                    <a:cubicBezTo>
                      <a:pt x="10" y="12"/>
                      <a:pt x="10" y="12"/>
                      <a:pt x="11" y="12"/>
                    </a:cubicBezTo>
                    <a:cubicBezTo>
                      <a:pt x="11" y="13"/>
                      <a:pt x="10" y="12"/>
                      <a:pt x="10" y="12"/>
                    </a:cubicBezTo>
                    <a:cubicBezTo>
                      <a:pt x="10" y="13"/>
                      <a:pt x="9" y="13"/>
                      <a:pt x="9" y="12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4"/>
                      <a:pt x="10" y="14"/>
                      <a:pt x="10" y="15"/>
                    </a:cubicBezTo>
                    <a:cubicBezTo>
                      <a:pt x="10" y="15"/>
                      <a:pt x="9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4"/>
                      <a:pt x="8" y="15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9" y="17"/>
                      <a:pt x="9" y="17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7" y="18"/>
                      <a:pt x="8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20"/>
                      <a:pt x="8" y="20"/>
                    </a:cubicBezTo>
                    <a:cubicBezTo>
                      <a:pt x="8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6" y="20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2"/>
                    </a:cubicBezTo>
                    <a:cubicBezTo>
                      <a:pt x="9" y="21"/>
                      <a:pt x="9" y="20"/>
                      <a:pt x="10" y="20"/>
                    </a:cubicBezTo>
                    <a:cubicBezTo>
                      <a:pt x="10" y="20"/>
                      <a:pt x="10" y="21"/>
                      <a:pt x="11" y="2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9" y="21"/>
                      <a:pt x="9" y="21"/>
                      <a:pt x="9" y="22"/>
                    </a:cubicBezTo>
                    <a:cubicBezTo>
                      <a:pt x="10" y="22"/>
                      <a:pt x="10" y="22"/>
                      <a:pt x="10" y="21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9" y="22"/>
                      <a:pt x="8" y="23"/>
                      <a:pt x="9" y="23"/>
                    </a:cubicBezTo>
                    <a:cubicBezTo>
                      <a:pt x="9" y="23"/>
                      <a:pt x="9" y="23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9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9" y="24"/>
                    </a:cubicBezTo>
                    <a:cubicBezTo>
                      <a:pt x="8" y="24"/>
                      <a:pt x="8" y="24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5"/>
                      <a:pt x="8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8" y="25"/>
                      <a:pt x="8" y="26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0" y="23"/>
                    </a:cubicBezTo>
                    <a:cubicBezTo>
                      <a:pt x="10" y="23"/>
                      <a:pt x="10" y="23"/>
                      <a:pt x="11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24"/>
                      <a:pt x="9" y="24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5"/>
                      <a:pt x="10" y="24"/>
                    </a:cubicBezTo>
                    <a:cubicBezTo>
                      <a:pt x="11" y="25"/>
                      <a:pt x="11" y="25"/>
                      <a:pt x="11" y="24"/>
                    </a:cubicBezTo>
                    <a:cubicBezTo>
                      <a:pt x="11" y="24"/>
                      <a:pt x="11" y="24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3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1" y="24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7"/>
                      <a:pt x="11" y="28"/>
                      <a:pt x="11" y="28"/>
                    </a:cubicBezTo>
                    <a:cubicBezTo>
                      <a:pt x="11" y="29"/>
                      <a:pt x="11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3" y="31"/>
                      <a:pt x="13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29"/>
                      <a:pt x="13" y="30"/>
                      <a:pt x="14" y="30"/>
                    </a:cubicBezTo>
                    <a:cubicBezTo>
                      <a:pt x="14" y="30"/>
                      <a:pt x="15" y="30"/>
                      <a:pt x="15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9"/>
                      <a:pt x="17" y="29"/>
                      <a:pt x="18" y="29"/>
                    </a:cubicBezTo>
                    <a:cubicBezTo>
                      <a:pt x="17" y="29"/>
                      <a:pt x="17" y="29"/>
                      <a:pt x="17" y="30"/>
                    </a:cubicBezTo>
                    <a:cubicBezTo>
                      <a:pt x="17" y="30"/>
                      <a:pt x="17" y="29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2"/>
                    </a:cubicBezTo>
                    <a:cubicBezTo>
                      <a:pt x="16" y="32"/>
                      <a:pt x="16" y="32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4"/>
                      <a:pt x="17" y="34"/>
                      <a:pt x="17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7" y="36"/>
                      <a:pt x="17" y="36"/>
                    </a:cubicBezTo>
                    <a:cubicBezTo>
                      <a:pt x="17" y="36"/>
                      <a:pt x="18" y="37"/>
                      <a:pt x="18" y="37"/>
                    </a:cubicBezTo>
                    <a:cubicBezTo>
                      <a:pt x="18" y="38"/>
                      <a:pt x="18" y="37"/>
                      <a:pt x="18" y="37"/>
                    </a:cubicBezTo>
                    <a:cubicBezTo>
                      <a:pt x="18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8"/>
                    </a:cubicBezTo>
                    <a:cubicBezTo>
                      <a:pt x="17" y="38"/>
                      <a:pt x="16" y="37"/>
                      <a:pt x="16" y="37"/>
                    </a:cubicBezTo>
                    <a:cubicBezTo>
                      <a:pt x="16" y="37"/>
                      <a:pt x="15" y="37"/>
                      <a:pt x="15" y="37"/>
                    </a:cubicBezTo>
                    <a:cubicBezTo>
                      <a:pt x="15" y="37"/>
                      <a:pt x="14" y="37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7"/>
                    </a:cubicBezTo>
                    <a:cubicBezTo>
                      <a:pt x="14" y="37"/>
                      <a:pt x="14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2" y="37"/>
                      <a:pt x="12" y="37"/>
                    </a:cubicBezTo>
                    <a:cubicBezTo>
                      <a:pt x="12" y="37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9"/>
                    </a:cubicBezTo>
                    <a:cubicBezTo>
                      <a:pt x="13" y="39"/>
                      <a:pt x="12" y="39"/>
                      <a:pt x="11" y="40"/>
                    </a:cubicBezTo>
                    <a:cubicBezTo>
                      <a:pt x="12" y="40"/>
                      <a:pt x="12" y="40"/>
                      <a:pt x="13" y="39"/>
                    </a:cubicBezTo>
                    <a:cubicBezTo>
                      <a:pt x="13" y="39"/>
                      <a:pt x="14" y="39"/>
                      <a:pt x="14" y="39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2"/>
                      <a:pt x="13" y="42"/>
                    </a:cubicBezTo>
                    <a:cubicBezTo>
                      <a:pt x="13" y="43"/>
                      <a:pt x="12" y="43"/>
                      <a:pt x="12" y="43"/>
                    </a:cubicBezTo>
                    <a:cubicBezTo>
                      <a:pt x="11" y="43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0" y="45"/>
                    </a:cubicBezTo>
                    <a:cubicBezTo>
                      <a:pt x="11" y="45"/>
                      <a:pt x="10" y="46"/>
                      <a:pt x="11" y="45"/>
                    </a:cubicBezTo>
                    <a:cubicBezTo>
                      <a:pt x="11" y="45"/>
                      <a:pt x="11" y="45"/>
                      <a:pt x="12" y="45"/>
                    </a:cubicBezTo>
                    <a:cubicBezTo>
                      <a:pt x="12" y="45"/>
                      <a:pt x="12" y="45"/>
                      <a:pt x="13" y="45"/>
                    </a:cubicBezTo>
                    <a:cubicBezTo>
                      <a:pt x="12" y="44"/>
                      <a:pt x="14" y="45"/>
                      <a:pt x="14" y="45"/>
                    </a:cubicBezTo>
                    <a:cubicBezTo>
                      <a:pt x="14" y="45"/>
                      <a:pt x="13" y="45"/>
                      <a:pt x="13" y="46"/>
                    </a:cubicBezTo>
                    <a:cubicBezTo>
                      <a:pt x="14" y="46"/>
                      <a:pt x="14" y="46"/>
                      <a:pt x="15" y="46"/>
                    </a:cubicBezTo>
                    <a:cubicBezTo>
                      <a:pt x="15" y="46"/>
                      <a:pt x="15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9" y="45"/>
                    </a:cubicBezTo>
                    <a:cubicBezTo>
                      <a:pt x="19" y="46"/>
                      <a:pt x="18" y="46"/>
                      <a:pt x="18" y="47"/>
                    </a:cubicBezTo>
                    <a:cubicBezTo>
                      <a:pt x="17" y="47"/>
                      <a:pt x="18" y="47"/>
                      <a:pt x="17" y="47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50"/>
                      <a:pt x="11" y="50"/>
                      <a:pt x="11" y="51"/>
                    </a:cubicBezTo>
                    <a:cubicBezTo>
                      <a:pt x="10" y="50"/>
                      <a:pt x="9" y="52"/>
                      <a:pt x="8" y="53"/>
                    </a:cubicBezTo>
                    <a:cubicBezTo>
                      <a:pt x="9" y="53"/>
                      <a:pt x="9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2"/>
                      <a:pt x="10" y="52"/>
                    </a:cubicBezTo>
                    <a:cubicBezTo>
                      <a:pt x="11" y="52"/>
                      <a:pt x="12" y="52"/>
                      <a:pt x="12" y="52"/>
                    </a:cubicBezTo>
                    <a:cubicBezTo>
                      <a:pt x="13" y="52"/>
                      <a:pt x="13" y="51"/>
                      <a:pt x="13" y="52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4" y="51"/>
                      <a:pt x="14" y="51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6" y="52"/>
                      <a:pt x="16" y="51"/>
                      <a:pt x="16" y="51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8" y="50"/>
                      <a:pt x="19" y="50"/>
                    </a:cubicBezTo>
                    <a:cubicBezTo>
                      <a:pt x="20" y="50"/>
                      <a:pt x="20" y="50"/>
                      <a:pt x="20" y="51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2" y="50"/>
                      <a:pt x="22" y="50"/>
                    </a:cubicBezTo>
                    <a:cubicBezTo>
                      <a:pt x="23" y="50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5" y="49"/>
                    </a:cubicBezTo>
                    <a:cubicBezTo>
                      <a:pt x="25" y="49"/>
                      <a:pt x="25" y="49"/>
                      <a:pt x="26" y="50"/>
                    </a:cubicBezTo>
                    <a:cubicBezTo>
                      <a:pt x="26" y="50"/>
                      <a:pt x="27" y="49"/>
                      <a:pt x="28" y="49"/>
                    </a:cubicBezTo>
                    <a:cubicBezTo>
                      <a:pt x="29" y="49"/>
                      <a:pt x="29" y="50"/>
                      <a:pt x="30" y="50"/>
                    </a:cubicBezTo>
                    <a:cubicBezTo>
                      <a:pt x="30" y="49"/>
                      <a:pt x="31" y="49"/>
                      <a:pt x="32" y="49"/>
                    </a:cubicBezTo>
                    <a:cubicBezTo>
                      <a:pt x="32" y="48"/>
                      <a:pt x="33" y="48"/>
                      <a:pt x="33" y="48"/>
                    </a:cubicBezTo>
                    <a:cubicBezTo>
                      <a:pt x="34" y="47"/>
                      <a:pt x="33" y="47"/>
                      <a:pt x="33" y="47"/>
                    </a:cubicBezTo>
                    <a:cubicBezTo>
                      <a:pt x="33" y="47"/>
                      <a:pt x="34" y="47"/>
                      <a:pt x="34" y="47"/>
                    </a:cubicBezTo>
                    <a:cubicBezTo>
                      <a:pt x="34" y="46"/>
                      <a:pt x="34" y="47"/>
                      <a:pt x="33" y="46"/>
                    </a:cubicBezTo>
                    <a:cubicBezTo>
                      <a:pt x="32" y="46"/>
                      <a:pt x="31" y="46"/>
                      <a:pt x="30" y="46"/>
                    </a:cubicBezTo>
                    <a:cubicBezTo>
                      <a:pt x="30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2" y="46"/>
                      <a:pt x="32" y="46"/>
                    </a:cubicBezTo>
                    <a:cubicBezTo>
                      <a:pt x="32" y="45"/>
                      <a:pt x="32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3" y="44"/>
                      <a:pt x="32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4" y="44"/>
                      <a:pt x="34" y="43"/>
                      <a:pt x="34" y="43"/>
                    </a:cubicBezTo>
                    <a:cubicBezTo>
                      <a:pt x="34" y="43"/>
                      <a:pt x="35" y="42"/>
                      <a:pt x="35" y="41"/>
                    </a:cubicBezTo>
                    <a:cubicBezTo>
                      <a:pt x="35" y="40"/>
                      <a:pt x="34" y="40"/>
                      <a:pt x="34" y="39"/>
                    </a:cubicBezTo>
                    <a:close/>
                    <a:moveTo>
                      <a:pt x="4" y="14"/>
                    </a:moveTo>
                    <a:cubicBezTo>
                      <a:pt x="4" y="14"/>
                      <a:pt x="4" y="14"/>
                      <a:pt x="5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5" y="11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6" name="Freeform 120">
                <a:extLst>
                  <a:ext uri="{FF2B5EF4-FFF2-40B4-BE49-F238E27FC236}">
                    <a16:creationId xmlns:a16="http://schemas.microsoft.com/office/drawing/2014/main" id="{31A7F487-E0CE-48AE-AEA5-4DE89919F4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0" y="1230"/>
                <a:ext cx="575" cy="428"/>
              </a:xfrm>
              <a:custGeom>
                <a:avLst/>
                <a:gdLst>
                  <a:gd name="T0" fmla="*/ 179 w 219"/>
                  <a:gd name="T1" fmla="*/ 84 h 163"/>
                  <a:gd name="T2" fmla="*/ 114 w 219"/>
                  <a:gd name="T3" fmla="*/ 143 h 163"/>
                  <a:gd name="T4" fmla="*/ 185 w 219"/>
                  <a:gd name="T5" fmla="*/ 20 h 163"/>
                  <a:gd name="T6" fmla="*/ 149 w 219"/>
                  <a:gd name="T7" fmla="*/ 16 h 163"/>
                  <a:gd name="T8" fmla="*/ 142 w 219"/>
                  <a:gd name="T9" fmla="*/ 6 h 163"/>
                  <a:gd name="T10" fmla="*/ 126 w 219"/>
                  <a:gd name="T11" fmla="*/ 2 h 163"/>
                  <a:gd name="T12" fmla="*/ 104 w 219"/>
                  <a:gd name="T13" fmla="*/ 6 h 163"/>
                  <a:gd name="T14" fmla="*/ 102 w 219"/>
                  <a:gd name="T15" fmla="*/ 16 h 163"/>
                  <a:gd name="T16" fmla="*/ 77 w 219"/>
                  <a:gd name="T17" fmla="*/ 15 h 163"/>
                  <a:gd name="T18" fmla="*/ 43 w 219"/>
                  <a:gd name="T19" fmla="*/ 20 h 163"/>
                  <a:gd name="T20" fmla="*/ 29 w 219"/>
                  <a:gd name="T21" fmla="*/ 34 h 163"/>
                  <a:gd name="T22" fmla="*/ 13 w 219"/>
                  <a:gd name="T23" fmla="*/ 49 h 163"/>
                  <a:gd name="T24" fmla="*/ 10 w 219"/>
                  <a:gd name="T25" fmla="*/ 56 h 163"/>
                  <a:gd name="T26" fmla="*/ 31 w 219"/>
                  <a:gd name="T27" fmla="*/ 59 h 163"/>
                  <a:gd name="T28" fmla="*/ 59 w 219"/>
                  <a:gd name="T29" fmla="*/ 74 h 163"/>
                  <a:gd name="T30" fmla="*/ 66 w 219"/>
                  <a:gd name="T31" fmla="*/ 85 h 163"/>
                  <a:gd name="T32" fmla="*/ 68 w 219"/>
                  <a:gd name="T33" fmla="*/ 92 h 163"/>
                  <a:gd name="T34" fmla="*/ 74 w 219"/>
                  <a:gd name="T35" fmla="*/ 96 h 163"/>
                  <a:gd name="T36" fmla="*/ 81 w 219"/>
                  <a:gd name="T37" fmla="*/ 101 h 163"/>
                  <a:gd name="T38" fmla="*/ 81 w 219"/>
                  <a:gd name="T39" fmla="*/ 108 h 163"/>
                  <a:gd name="T40" fmla="*/ 73 w 219"/>
                  <a:gd name="T41" fmla="*/ 114 h 163"/>
                  <a:gd name="T42" fmla="*/ 71 w 219"/>
                  <a:gd name="T43" fmla="*/ 116 h 163"/>
                  <a:gd name="T44" fmla="*/ 72 w 219"/>
                  <a:gd name="T45" fmla="*/ 120 h 163"/>
                  <a:gd name="T46" fmla="*/ 72 w 219"/>
                  <a:gd name="T47" fmla="*/ 123 h 163"/>
                  <a:gd name="T48" fmla="*/ 80 w 219"/>
                  <a:gd name="T49" fmla="*/ 123 h 163"/>
                  <a:gd name="T50" fmla="*/ 73 w 219"/>
                  <a:gd name="T51" fmla="*/ 130 h 163"/>
                  <a:gd name="T52" fmla="*/ 77 w 219"/>
                  <a:gd name="T53" fmla="*/ 134 h 163"/>
                  <a:gd name="T54" fmla="*/ 83 w 219"/>
                  <a:gd name="T55" fmla="*/ 134 h 163"/>
                  <a:gd name="T56" fmla="*/ 77 w 219"/>
                  <a:gd name="T57" fmla="*/ 141 h 163"/>
                  <a:gd name="T58" fmla="*/ 82 w 219"/>
                  <a:gd name="T59" fmla="*/ 146 h 163"/>
                  <a:gd name="T60" fmla="*/ 89 w 219"/>
                  <a:gd name="T61" fmla="*/ 153 h 163"/>
                  <a:gd name="T62" fmla="*/ 96 w 219"/>
                  <a:gd name="T63" fmla="*/ 156 h 163"/>
                  <a:gd name="T64" fmla="*/ 99 w 219"/>
                  <a:gd name="T65" fmla="*/ 158 h 163"/>
                  <a:gd name="T66" fmla="*/ 106 w 219"/>
                  <a:gd name="T67" fmla="*/ 158 h 163"/>
                  <a:gd name="T68" fmla="*/ 108 w 219"/>
                  <a:gd name="T69" fmla="*/ 153 h 163"/>
                  <a:gd name="T70" fmla="*/ 112 w 219"/>
                  <a:gd name="T71" fmla="*/ 145 h 163"/>
                  <a:gd name="T72" fmla="*/ 116 w 219"/>
                  <a:gd name="T73" fmla="*/ 140 h 163"/>
                  <a:gd name="T74" fmla="*/ 118 w 219"/>
                  <a:gd name="T75" fmla="*/ 131 h 163"/>
                  <a:gd name="T76" fmla="*/ 129 w 219"/>
                  <a:gd name="T77" fmla="*/ 129 h 163"/>
                  <a:gd name="T78" fmla="*/ 143 w 219"/>
                  <a:gd name="T79" fmla="*/ 118 h 163"/>
                  <a:gd name="T80" fmla="*/ 163 w 219"/>
                  <a:gd name="T81" fmla="*/ 112 h 163"/>
                  <a:gd name="T82" fmla="*/ 161 w 219"/>
                  <a:gd name="T83" fmla="*/ 103 h 163"/>
                  <a:gd name="T84" fmla="*/ 168 w 219"/>
                  <a:gd name="T85" fmla="*/ 93 h 163"/>
                  <a:gd name="T86" fmla="*/ 180 w 219"/>
                  <a:gd name="T87" fmla="*/ 100 h 163"/>
                  <a:gd name="T88" fmla="*/ 182 w 219"/>
                  <a:gd name="T89" fmla="*/ 94 h 163"/>
                  <a:gd name="T90" fmla="*/ 173 w 219"/>
                  <a:gd name="T91" fmla="*/ 87 h 163"/>
                  <a:gd name="T92" fmla="*/ 165 w 219"/>
                  <a:gd name="T93" fmla="*/ 81 h 163"/>
                  <a:gd name="T94" fmla="*/ 188 w 219"/>
                  <a:gd name="T95" fmla="*/ 78 h 163"/>
                  <a:gd name="T96" fmla="*/ 186 w 219"/>
                  <a:gd name="T97" fmla="*/ 67 h 163"/>
                  <a:gd name="T98" fmla="*/ 186 w 219"/>
                  <a:gd name="T99" fmla="*/ 60 h 163"/>
                  <a:gd name="T100" fmla="*/ 191 w 219"/>
                  <a:gd name="T101" fmla="*/ 55 h 163"/>
                  <a:gd name="T102" fmla="*/ 182 w 219"/>
                  <a:gd name="T103" fmla="*/ 50 h 163"/>
                  <a:gd name="T104" fmla="*/ 189 w 219"/>
                  <a:gd name="T105" fmla="*/ 32 h 163"/>
                  <a:gd name="T106" fmla="*/ 186 w 219"/>
                  <a:gd name="T107" fmla="*/ 69 h 163"/>
                  <a:gd name="T108" fmla="*/ 79 w 219"/>
                  <a:gd name="T109" fmla="*/ 106 h 163"/>
                  <a:gd name="T110" fmla="*/ 168 w 219"/>
                  <a:gd name="T111" fmla="*/ 99 h 163"/>
                  <a:gd name="T112" fmla="*/ 199 w 219"/>
                  <a:gd name="T113" fmla="*/ 69 h 163"/>
                  <a:gd name="T114" fmla="*/ 103 w 219"/>
                  <a:gd name="T115" fmla="*/ 161 h 163"/>
                  <a:gd name="T116" fmla="*/ 7 w 219"/>
                  <a:gd name="T117" fmla="*/ 52 h 163"/>
                  <a:gd name="T118" fmla="*/ 68 w 219"/>
                  <a:gd name="T119" fmla="*/ 107 h 163"/>
                  <a:gd name="T120" fmla="*/ 127 w 219"/>
                  <a:gd name="T121" fmla="*/ 130 h 163"/>
                  <a:gd name="T122" fmla="*/ 111 w 219"/>
                  <a:gd name="T123" fmla="*/ 146 h 163"/>
                  <a:gd name="T124" fmla="*/ 105 w 219"/>
                  <a:gd name="T125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9" h="163">
                    <a:moveTo>
                      <a:pt x="197" y="49"/>
                    </a:moveTo>
                    <a:cubicBezTo>
                      <a:pt x="197" y="50"/>
                      <a:pt x="198" y="50"/>
                      <a:pt x="198" y="50"/>
                    </a:cubicBezTo>
                    <a:cubicBezTo>
                      <a:pt x="199" y="49"/>
                      <a:pt x="199" y="48"/>
                      <a:pt x="199" y="48"/>
                    </a:cubicBezTo>
                    <a:cubicBezTo>
                      <a:pt x="198" y="48"/>
                      <a:pt x="198" y="48"/>
                      <a:pt x="198" y="48"/>
                    </a:cubicBezTo>
                    <a:cubicBezTo>
                      <a:pt x="197" y="48"/>
                      <a:pt x="198" y="48"/>
                      <a:pt x="197" y="49"/>
                    </a:cubicBezTo>
                    <a:cubicBezTo>
                      <a:pt x="197" y="49"/>
                      <a:pt x="197" y="49"/>
                      <a:pt x="197" y="49"/>
                    </a:cubicBezTo>
                    <a:cubicBezTo>
                      <a:pt x="197" y="49"/>
                      <a:pt x="197" y="49"/>
                      <a:pt x="197" y="49"/>
                    </a:cubicBezTo>
                    <a:close/>
                    <a:moveTo>
                      <a:pt x="195" y="42"/>
                    </a:moveTo>
                    <a:cubicBezTo>
                      <a:pt x="195" y="42"/>
                      <a:pt x="196" y="42"/>
                      <a:pt x="196" y="42"/>
                    </a:cubicBezTo>
                    <a:cubicBezTo>
                      <a:pt x="195" y="42"/>
                      <a:pt x="195" y="42"/>
                      <a:pt x="195" y="42"/>
                    </a:cubicBezTo>
                    <a:close/>
                    <a:moveTo>
                      <a:pt x="189" y="48"/>
                    </a:moveTo>
                    <a:cubicBezTo>
                      <a:pt x="189" y="48"/>
                      <a:pt x="189" y="48"/>
                      <a:pt x="189" y="48"/>
                    </a:cubicBezTo>
                    <a:cubicBezTo>
                      <a:pt x="189" y="48"/>
                      <a:pt x="189" y="48"/>
                      <a:pt x="189" y="48"/>
                    </a:cubicBezTo>
                    <a:cubicBezTo>
                      <a:pt x="189" y="48"/>
                      <a:pt x="190" y="48"/>
                      <a:pt x="190" y="48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2" y="49"/>
                      <a:pt x="192" y="49"/>
                      <a:pt x="192" y="49"/>
                    </a:cubicBezTo>
                    <a:cubicBezTo>
                      <a:pt x="189" y="48"/>
                      <a:pt x="189" y="48"/>
                      <a:pt x="189" y="48"/>
                    </a:cubicBezTo>
                    <a:cubicBezTo>
                      <a:pt x="189" y="48"/>
                      <a:pt x="188" y="47"/>
                      <a:pt x="188" y="47"/>
                    </a:cubicBezTo>
                    <a:cubicBezTo>
                      <a:pt x="188" y="47"/>
                      <a:pt x="188" y="47"/>
                      <a:pt x="188" y="47"/>
                    </a:cubicBezTo>
                    <a:cubicBezTo>
                      <a:pt x="188" y="47"/>
                      <a:pt x="188" y="47"/>
                      <a:pt x="188" y="47"/>
                    </a:cubicBezTo>
                    <a:cubicBezTo>
                      <a:pt x="188" y="47"/>
                      <a:pt x="188" y="47"/>
                      <a:pt x="188" y="47"/>
                    </a:cubicBezTo>
                    <a:cubicBezTo>
                      <a:pt x="188" y="48"/>
                      <a:pt x="188" y="48"/>
                      <a:pt x="189" y="48"/>
                    </a:cubicBezTo>
                    <a:close/>
                    <a:moveTo>
                      <a:pt x="193" y="40"/>
                    </a:moveTo>
                    <a:cubicBezTo>
                      <a:pt x="193" y="40"/>
                      <a:pt x="193" y="40"/>
                      <a:pt x="193" y="40"/>
                    </a:cubicBezTo>
                    <a:cubicBezTo>
                      <a:pt x="193" y="40"/>
                      <a:pt x="192" y="40"/>
                      <a:pt x="192" y="40"/>
                    </a:cubicBezTo>
                    <a:cubicBezTo>
                      <a:pt x="192" y="40"/>
                      <a:pt x="191" y="41"/>
                      <a:pt x="191" y="41"/>
                    </a:cubicBezTo>
                    <a:cubicBezTo>
                      <a:pt x="191" y="41"/>
                      <a:pt x="193" y="41"/>
                      <a:pt x="193" y="41"/>
                    </a:cubicBezTo>
                    <a:cubicBezTo>
                      <a:pt x="193" y="41"/>
                      <a:pt x="193" y="41"/>
                      <a:pt x="192" y="41"/>
                    </a:cubicBezTo>
                    <a:cubicBezTo>
                      <a:pt x="193" y="41"/>
                      <a:pt x="193" y="41"/>
                      <a:pt x="193" y="40"/>
                    </a:cubicBezTo>
                    <a:close/>
                    <a:moveTo>
                      <a:pt x="183" y="84"/>
                    </a:moveTo>
                    <a:cubicBezTo>
                      <a:pt x="183" y="84"/>
                      <a:pt x="182" y="83"/>
                      <a:pt x="181" y="83"/>
                    </a:cubicBezTo>
                    <a:cubicBezTo>
                      <a:pt x="181" y="83"/>
                      <a:pt x="180" y="83"/>
                      <a:pt x="179" y="83"/>
                    </a:cubicBezTo>
                    <a:cubicBezTo>
                      <a:pt x="179" y="83"/>
                      <a:pt x="178" y="83"/>
                      <a:pt x="178" y="83"/>
                    </a:cubicBezTo>
                    <a:cubicBezTo>
                      <a:pt x="177" y="83"/>
                      <a:pt x="176" y="83"/>
                      <a:pt x="176" y="83"/>
                    </a:cubicBezTo>
                    <a:cubicBezTo>
                      <a:pt x="175" y="83"/>
                      <a:pt x="174" y="83"/>
                      <a:pt x="174" y="84"/>
                    </a:cubicBezTo>
                    <a:cubicBezTo>
                      <a:pt x="176" y="84"/>
                      <a:pt x="177" y="84"/>
                      <a:pt x="179" y="84"/>
                    </a:cubicBezTo>
                    <a:cubicBezTo>
                      <a:pt x="180" y="84"/>
                      <a:pt x="180" y="85"/>
                      <a:pt x="180" y="85"/>
                    </a:cubicBezTo>
                    <a:cubicBezTo>
                      <a:pt x="180" y="85"/>
                      <a:pt x="180" y="85"/>
                      <a:pt x="180" y="85"/>
                    </a:cubicBezTo>
                    <a:cubicBezTo>
                      <a:pt x="180" y="85"/>
                      <a:pt x="181" y="85"/>
                      <a:pt x="181" y="85"/>
                    </a:cubicBezTo>
                    <a:cubicBezTo>
                      <a:pt x="181" y="85"/>
                      <a:pt x="180" y="85"/>
                      <a:pt x="180" y="85"/>
                    </a:cubicBezTo>
                    <a:cubicBezTo>
                      <a:pt x="181" y="86"/>
                      <a:pt x="182" y="85"/>
                      <a:pt x="183" y="85"/>
                    </a:cubicBezTo>
                    <a:cubicBezTo>
                      <a:pt x="183" y="85"/>
                      <a:pt x="183" y="85"/>
                      <a:pt x="183" y="85"/>
                    </a:cubicBezTo>
                    <a:cubicBezTo>
                      <a:pt x="183" y="85"/>
                      <a:pt x="183" y="85"/>
                      <a:pt x="183" y="85"/>
                    </a:cubicBezTo>
                    <a:cubicBezTo>
                      <a:pt x="183" y="85"/>
                      <a:pt x="183" y="85"/>
                      <a:pt x="182" y="85"/>
                    </a:cubicBezTo>
                    <a:cubicBezTo>
                      <a:pt x="182" y="84"/>
                      <a:pt x="183" y="84"/>
                      <a:pt x="183" y="84"/>
                    </a:cubicBezTo>
                    <a:close/>
                    <a:moveTo>
                      <a:pt x="188" y="71"/>
                    </a:moveTo>
                    <a:cubicBezTo>
                      <a:pt x="188" y="71"/>
                      <a:pt x="189" y="71"/>
                      <a:pt x="189" y="71"/>
                    </a:cubicBezTo>
                    <a:cubicBezTo>
                      <a:pt x="190" y="71"/>
                      <a:pt x="191" y="71"/>
                      <a:pt x="191" y="70"/>
                    </a:cubicBezTo>
                    <a:cubicBezTo>
                      <a:pt x="190" y="70"/>
                      <a:pt x="190" y="70"/>
                      <a:pt x="189" y="70"/>
                    </a:cubicBezTo>
                    <a:cubicBezTo>
                      <a:pt x="190" y="70"/>
                      <a:pt x="190" y="69"/>
                      <a:pt x="190" y="69"/>
                    </a:cubicBezTo>
                    <a:cubicBezTo>
                      <a:pt x="190" y="69"/>
                      <a:pt x="189" y="69"/>
                      <a:pt x="189" y="69"/>
                    </a:cubicBezTo>
                    <a:cubicBezTo>
                      <a:pt x="188" y="69"/>
                      <a:pt x="188" y="69"/>
                      <a:pt x="188" y="69"/>
                    </a:cubicBezTo>
                    <a:cubicBezTo>
                      <a:pt x="188" y="69"/>
                      <a:pt x="188" y="69"/>
                      <a:pt x="188" y="70"/>
                    </a:cubicBezTo>
                    <a:cubicBezTo>
                      <a:pt x="188" y="70"/>
                      <a:pt x="188" y="70"/>
                      <a:pt x="188" y="70"/>
                    </a:cubicBezTo>
                    <a:cubicBezTo>
                      <a:pt x="187" y="71"/>
                      <a:pt x="188" y="71"/>
                      <a:pt x="188" y="71"/>
                    </a:cubicBezTo>
                    <a:close/>
                    <a:moveTo>
                      <a:pt x="188" y="74"/>
                    </a:moveTo>
                    <a:cubicBezTo>
                      <a:pt x="188" y="73"/>
                      <a:pt x="187" y="73"/>
                      <a:pt x="187" y="73"/>
                    </a:cubicBezTo>
                    <a:cubicBezTo>
                      <a:pt x="185" y="74"/>
                      <a:pt x="184" y="74"/>
                      <a:pt x="183" y="75"/>
                    </a:cubicBezTo>
                    <a:cubicBezTo>
                      <a:pt x="183" y="75"/>
                      <a:pt x="184" y="75"/>
                      <a:pt x="184" y="75"/>
                    </a:cubicBezTo>
                    <a:cubicBezTo>
                      <a:pt x="185" y="75"/>
                      <a:pt x="185" y="76"/>
                      <a:pt x="185" y="76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7" y="76"/>
                      <a:pt x="187" y="76"/>
                      <a:pt x="188" y="75"/>
                    </a:cubicBezTo>
                    <a:cubicBezTo>
                      <a:pt x="188" y="75"/>
                      <a:pt x="189" y="75"/>
                      <a:pt x="190" y="75"/>
                    </a:cubicBezTo>
                    <a:cubicBezTo>
                      <a:pt x="189" y="75"/>
                      <a:pt x="189" y="75"/>
                      <a:pt x="189" y="75"/>
                    </a:cubicBezTo>
                    <a:cubicBezTo>
                      <a:pt x="188" y="74"/>
                      <a:pt x="189" y="74"/>
                      <a:pt x="188" y="74"/>
                    </a:cubicBezTo>
                    <a:close/>
                    <a:moveTo>
                      <a:pt x="190" y="30"/>
                    </a:moveTo>
                    <a:cubicBezTo>
                      <a:pt x="191" y="30"/>
                      <a:pt x="192" y="30"/>
                      <a:pt x="193" y="30"/>
                    </a:cubicBezTo>
                    <a:cubicBezTo>
                      <a:pt x="193" y="30"/>
                      <a:pt x="192" y="29"/>
                      <a:pt x="191" y="29"/>
                    </a:cubicBezTo>
                    <a:cubicBezTo>
                      <a:pt x="190" y="29"/>
                      <a:pt x="191" y="30"/>
                      <a:pt x="190" y="30"/>
                    </a:cubicBezTo>
                    <a:close/>
                    <a:moveTo>
                      <a:pt x="114" y="143"/>
                    </a:move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3"/>
                      <a:pt x="114" y="143"/>
                      <a:pt x="113" y="143"/>
                    </a:cubicBezTo>
                    <a:cubicBezTo>
                      <a:pt x="113" y="143"/>
                      <a:pt x="113" y="143"/>
                      <a:pt x="113" y="143"/>
                    </a:cubicBezTo>
                    <a:cubicBezTo>
                      <a:pt x="113" y="142"/>
                      <a:pt x="113" y="142"/>
                      <a:pt x="112" y="142"/>
                    </a:cubicBezTo>
                    <a:cubicBezTo>
                      <a:pt x="112" y="142"/>
                      <a:pt x="112" y="142"/>
                      <a:pt x="112" y="142"/>
                    </a:cubicBezTo>
                    <a:cubicBezTo>
                      <a:pt x="113" y="143"/>
                      <a:pt x="114" y="143"/>
                      <a:pt x="115" y="144"/>
                    </a:cubicBezTo>
                    <a:cubicBezTo>
                      <a:pt x="115" y="144"/>
                      <a:pt x="114" y="144"/>
                      <a:pt x="114" y="143"/>
                    </a:cubicBezTo>
                    <a:close/>
                    <a:moveTo>
                      <a:pt x="198" y="38"/>
                    </a:moveTo>
                    <a:cubicBezTo>
                      <a:pt x="198" y="37"/>
                      <a:pt x="198" y="38"/>
                      <a:pt x="197" y="38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8" y="39"/>
                      <a:pt x="198" y="39"/>
                    </a:cubicBezTo>
                    <a:cubicBezTo>
                      <a:pt x="199" y="38"/>
                      <a:pt x="199" y="38"/>
                      <a:pt x="198" y="38"/>
                    </a:cubicBezTo>
                    <a:close/>
                    <a:moveTo>
                      <a:pt x="219" y="18"/>
                    </a:moveTo>
                    <a:cubicBezTo>
                      <a:pt x="217" y="17"/>
                      <a:pt x="216" y="17"/>
                      <a:pt x="214" y="16"/>
                    </a:cubicBezTo>
                    <a:cubicBezTo>
                      <a:pt x="212" y="16"/>
                      <a:pt x="211" y="15"/>
                      <a:pt x="209" y="15"/>
                    </a:cubicBezTo>
                    <a:cubicBezTo>
                      <a:pt x="208" y="15"/>
                      <a:pt x="206" y="15"/>
                      <a:pt x="205" y="15"/>
                    </a:cubicBezTo>
                    <a:cubicBezTo>
                      <a:pt x="204" y="15"/>
                      <a:pt x="203" y="15"/>
                      <a:pt x="202" y="15"/>
                    </a:cubicBezTo>
                    <a:cubicBezTo>
                      <a:pt x="202" y="15"/>
                      <a:pt x="201" y="15"/>
                      <a:pt x="201" y="15"/>
                    </a:cubicBezTo>
                    <a:cubicBezTo>
                      <a:pt x="201" y="16"/>
                      <a:pt x="199" y="15"/>
                      <a:pt x="199" y="16"/>
                    </a:cubicBezTo>
                    <a:cubicBezTo>
                      <a:pt x="199" y="16"/>
                      <a:pt x="200" y="16"/>
                      <a:pt x="199" y="17"/>
                    </a:cubicBezTo>
                    <a:cubicBezTo>
                      <a:pt x="199" y="17"/>
                      <a:pt x="198" y="17"/>
                      <a:pt x="198" y="17"/>
                    </a:cubicBezTo>
                    <a:cubicBezTo>
                      <a:pt x="198" y="17"/>
                      <a:pt x="198" y="17"/>
                      <a:pt x="198" y="17"/>
                    </a:cubicBezTo>
                    <a:cubicBezTo>
                      <a:pt x="198" y="17"/>
                      <a:pt x="198" y="17"/>
                      <a:pt x="198" y="18"/>
                    </a:cubicBezTo>
                    <a:cubicBezTo>
                      <a:pt x="198" y="18"/>
                      <a:pt x="198" y="18"/>
                      <a:pt x="199" y="18"/>
                    </a:cubicBezTo>
                    <a:cubicBezTo>
                      <a:pt x="198" y="18"/>
                      <a:pt x="197" y="18"/>
                      <a:pt x="197" y="18"/>
                    </a:cubicBezTo>
                    <a:cubicBezTo>
                      <a:pt x="197" y="18"/>
                      <a:pt x="197" y="19"/>
                      <a:pt x="196" y="19"/>
                    </a:cubicBezTo>
                    <a:cubicBezTo>
                      <a:pt x="196" y="19"/>
                      <a:pt x="195" y="19"/>
                      <a:pt x="194" y="19"/>
                    </a:cubicBezTo>
                    <a:cubicBezTo>
                      <a:pt x="194" y="19"/>
                      <a:pt x="192" y="18"/>
                      <a:pt x="192" y="18"/>
                    </a:cubicBezTo>
                    <a:cubicBezTo>
                      <a:pt x="191" y="19"/>
                      <a:pt x="190" y="19"/>
                      <a:pt x="189" y="19"/>
                    </a:cubicBezTo>
                    <a:cubicBezTo>
                      <a:pt x="189" y="19"/>
                      <a:pt x="189" y="18"/>
                      <a:pt x="189" y="18"/>
                    </a:cubicBezTo>
                    <a:cubicBezTo>
                      <a:pt x="189" y="17"/>
                      <a:pt x="190" y="18"/>
                      <a:pt x="190" y="17"/>
                    </a:cubicBezTo>
                    <a:cubicBezTo>
                      <a:pt x="189" y="18"/>
                      <a:pt x="188" y="18"/>
                      <a:pt x="187" y="18"/>
                    </a:cubicBezTo>
                    <a:cubicBezTo>
                      <a:pt x="187" y="18"/>
                      <a:pt x="186" y="19"/>
                      <a:pt x="186" y="19"/>
                    </a:cubicBezTo>
                    <a:cubicBezTo>
                      <a:pt x="186" y="19"/>
                      <a:pt x="186" y="19"/>
                      <a:pt x="185" y="19"/>
                    </a:cubicBezTo>
                    <a:cubicBezTo>
                      <a:pt x="185" y="19"/>
                      <a:pt x="185" y="20"/>
                      <a:pt x="185" y="20"/>
                    </a:cubicBezTo>
                    <a:cubicBezTo>
                      <a:pt x="184" y="20"/>
                      <a:pt x="183" y="21"/>
                      <a:pt x="182" y="21"/>
                    </a:cubicBezTo>
                    <a:cubicBezTo>
                      <a:pt x="182" y="22"/>
                      <a:pt x="181" y="22"/>
                      <a:pt x="181" y="22"/>
                    </a:cubicBezTo>
                    <a:cubicBezTo>
                      <a:pt x="178" y="24"/>
                      <a:pt x="176" y="25"/>
                      <a:pt x="174" y="27"/>
                    </a:cubicBezTo>
                    <a:cubicBezTo>
                      <a:pt x="174" y="27"/>
                      <a:pt x="174" y="27"/>
                      <a:pt x="174" y="27"/>
                    </a:cubicBezTo>
                    <a:cubicBezTo>
                      <a:pt x="174" y="26"/>
                      <a:pt x="174" y="26"/>
                      <a:pt x="175" y="25"/>
                    </a:cubicBezTo>
                    <a:cubicBezTo>
                      <a:pt x="175" y="25"/>
                      <a:pt x="176" y="25"/>
                      <a:pt x="176" y="25"/>
                    </a:cubicBezTo>
                    <a:cubicBezTo>
                      <a:pt x="176" y="25"/>
                      <a:pt x="176" y="24"/>
                      <a:pt x="176" y="24"/>
                    </a:cubicBezTo>
                    <a:cubicBezTo>
                      <a:pt x="176" y="24"/>
                      <a:pt x="176" y="24"/>
                      <a:pt x="177" y="24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8" y="23"/>
                      <a:pt x="178" y="23"/>
                      <a:pt x="178" y="22"/>
                    </a:cubicBezTo>
                    <a:cubicBezTo>
                      <a:pt x="178" y="22"/>
                      <a:pt x="179" y="22"/>
                      <a:pt x="179" y="22"/>
                    </a:cubicBezTo>
                    <a:cubicBezTo>
                      <a:pt x="180" y="21"/>
                      <a:pt x="179" y="20"/>
                      <a:pt x="180" y="20"/>
                    </a:cubicBezTo>
                    <a:cubicBezTo>
                      <a:pt x="181" y="20"/>
                      <a:pt x="181" y="20"/>
                      <a:pt x="182" y="19"/>
                    </a:cubicBezTo>
                    <a:cubicBezTo>
                      <a:pt x="182" y="18"/>
                      <a:pt x="184" y="16"/>
                      <a:pt x="183" y="15"/>
                    </a:cubicBezTo>
                    <a:cubicBezTo>
                      <a:pt x="182" y="14"/>
                      <a:pt x="182" y="14"/>
                      <a:pt x="182" y="14"/>
                    </a:cubicBezTo>
                    <a:cubicBezTo>
                      <a:pt x="182" y="14"/>
                      <a:pt x="181" y="14"/>
                      <a:pt x="181" y="14"/>
                    </a:cubicBezTo>
                    <a:cubicBezTo>
                      <a:pt x="180" y="14"/>
                      <a:pt x="180" y="14"/>
                      <a:pt x="179" y="14"/>
                    </a:cubicBezTo>
                    <a:cubicBezTo>
                      <a:pt x="178" y="14"/>
                      <a:pt x="178" y="14"/>
                      <a:pt x="177" y="14"/>
                    </a:cubicBezTo>
                    <a:cubicBezTo>
                      <a:pt x="177" y="14"/>
                      <a:pt x="176" y="14"/>
                      <a:pt x="176" y="14"/>
                    </a:cubicBezTo>
                    <a:cubicBezTo>
                      <a:pt x="176" y="14"/>
                      <a:pt x="175" y="15"/>
                      <a:pt x="175" y="15"/>
                    </a:cubicBezTo>
                    <a:cubicBezTo>
                      <a:pt x="175" y="15"/>
                      <a:pt x="176" y="15"/>
                      <a:pt x="175" y="15"/>
                    </a:cubicBezTo>
                    <a:cubicBezTo>
                      <a:pt x="175" y="15"/>
                      <a:pt x="175" y="16"/>
                      <a:pt x="175" y="16"/>
                    </a:cubicBezTo>
                    <a:cubicBezTo>
                      <a:pt x="175" y="16"/>
                      <a:pt x="175" y="17"/>
                      <a:pt x="175" y="17"/>
                    </a:cubicBezTo>
                    <a:cubicBezTo>
                      <a:pt x="175" y="17"/>
                      <a:pt x="174" y="17"/>
                      <a:pt x="173" y="17"/>
                    </a:cubicBezTo>
                    <a:cubicBezTo>
                      <a:pt x="171" y="18"/>
                      <a:pt x="169" y="18"/>
                      <a:pt x="167" y="19"/>
                    </a:cubicBezTo>
                    <a:cubicBezTo>
                      <a:pt x="166" y="19"/>
                      <a:pt x="165" y="19"/>
                      <a:pt x="164" y="20"/>
                    </a:cubicBezTo>
                    <a:cubicBezTo>
                      <a:pt x="164" y="20"/>
                      <a:pt x="164" y="20"/>
                      <a:pt x="163" y="20"/>
                    </a:cubicBezTo>
                    <a:cubicBezTo>
                      <a:pt x="164" y="20"/>
                      <a:pt x="164" y="20"/>
                      <a:pt x="164" y="20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4" y="19"/>
                      <a:pt x="163" y="19"/>
                      <a:pt x="163" y="19"/>
                    </a:cubicBezTo>
                    <a:cubicBezTo>
                      <a:pt x="163" y="18"/>
                      <a:pt x="165" y="18"/>
                      <a:pt x="166" y="18"/>
                    </a:cubicBezTo>
                    <a:cubicBezTo>
                      <a:pt x="166" y="18"/>
                      <a:pt x="167" y="18"/>
                      <a:pt x="168" y="17"/>
                    </a:cubicBezTo>
                    <a:cubicBezTo>
                      <a:pt x="169" y="17"/>
                      <a:pt x="170" y="17"/>
                      <a:pt x="171" y="16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71" y="15"/>
                      <a:pt x="171" y="15"/>
                      <a:pt x="171" y="15"/>
                    </a:cubicBezTo>
                    <a:cubicBezTo>
                      <a:pt x="168" y="15"/>
                      <a:pt x="165" y="15"/>
                      <a:pt x="162" y="15"/>
                    </a:cubicBezTo>
                    <a:cubicBezTo>
                      <a:pt x="161" y="15"/>
                      <a:pt x="159" y="14"/>
                      <a:pt x="157" y="15"/>
                    </a:cubicBezTo>
                    <a:cubicBezTo>
                      <a:pt x="156" y="15"/>
                      <a:pt x="155" y="15"/>
                      <a:pt x="153" y="15"/>
                    </a:cubicBezTo>
                    <a:cubicBezTo>
                      <a:pt x="152" y="15"/>
                      <a:pt x="150" y="16"/>
                      <a:pt x="149" y="16"/>
                    </a:cubicBezTo>
                    <a:cubicBezTo>
                      <a:pt x="147" y="16"/>
                      <a:pt x="146" y="17"/>
                      <a:pt x="144" y="17"/>
                    </a:cubicBezTo>
                    <a:cubicBezTo>
                      <a:pt x="144" y="17"/>
                      <a:pt x="143" y="18"/>
                      <a:pt x="143" y="17"/>
                    </a:cubicBezTo>
                    <a:cubicBezTo>
                      <a:pt x="143" y="17"/>
                      <a:pt x="143" y="16"/>
                      <a:pt x="143" y="16"/>
                    </a:cubicBezTo>
                    <a:cubicBezTo>
                      <a:pt x="144" y="16"/>
                      <a:pt x="144" y="16"/>
                      <a:pt x="145" y="16"/>
                    </a:cubicBezTo>
                    <a:cubicBezTo>
                      <a:pt x="146" y="15"/>
                      <a:pt x="147" y="15"/>
                      <a:pt x="148" y="15"/>
                    </a:cubicBezTo>
                    <a:cubicBezTo>
                      <a:pt x="148" y="15"/>
                      <a:pt x="149" y="15"/>
                      <a:pt x="149" y="15"/>
                    </a:cubicBezTo>
                    <a:cubicBezTo>
                      <a:pt x="150" y="15"/>
                      <a:pt x="151" y="14"/>
                      <a:pt x="151" y="14"/>
                    </a:cubicBezTo>
                    <a:cubicBezTo>
                      <a:pt x="152" y="14"/>
                      <a:pt x="153" y="14"/>
                      <a:pt x="154" y="14"/>
                    </a:cubicBezTo>
                    <a:cubicBezTo>
                      <a:pt x="152" y="13"/>
                      <a:pt x="150" y="13"/>
                      <a:pt x="149" y="13"/>
                    </a:cubicBezTo>
                    <a:cubicBezTo>
                      <a:pt x="149" y="13"/>
                      <a:pt x="150" y="13"/>
                      <a:pt x="150" y="13"/>
                    </a:cubicBezTo>
                    <a:cubicBezTo>
                      <a:pt x="151" y="13"/>
                      <a:pt x="151" y="13"/>
                      <a:pt x="152" y="13"/>
                    </a:cubicBezTo>
                    <a:cubicBezTo>
                      <a:pt x="153" y="13"/>
                      <a:pt x="153" y="13"/>
                      <a:pt x="154" y="13"/>
                    </a:cubicBezTo>
                    <a:cubicBezTo>
                      <a:pt x="154" y="13"/>
                      <a:pt x="154" y="13"/>
                      <a:pt x="155" y="13"/>
                    </a:cubicBezTo>
                    <a:cubicBezTo>
                      <a:pt x="155" y="13"/>
                      <a:pt x="155" y="13"/>
                      <a:pt x="155" y="13"/>
                    </a:cubicBezTo>
                    <a:cubicBezTo>
                      <a:pt x="157" y="13"/>
                      <a:pt x="160" y="13"/>
                      <a:pt x="162" y="13"/>
                    </a:cubicBezTo>
                    <a:cubicBezTo>
                      <a:pt x="164" y="13"/>
                      <a:pt x="167" y="13"/>
                      <a:pt x="169" y="13"/>
                    </a:cubicBezTo>
                    <a:cubicBezTo>
                      <a:pt x="171" y="13"/>
                      <a:pt x="172" y="13"/>
                      <a:pt x="173" y="13"/>
                    </a:cubicBezTo>
                    <a:cubicBezTo>
                      <a:pt x="174" y="13"/>
                      <a:pt x="175" y="12"/>
                      <a:pt x="176" y="12"/>
                    </a:cubicBezTo>
                    <a:cubicBezTo>
                      <a:pt x="177" y="12"/>
                      <a:pt x="179" y="12"/>
                      <a:pt x="180" y="12"/>
                    </a:cubicBezTo>
                    <a:cubicBezTo>
                      <a:pt x="182" y="11"/>
                      <a:pt x="184" y="10"/>
                      <a:pt x="185" y="9"/>
                    </a:cubicBezTo>
                    <a:cubicBezTo>
                      <a:pt x="185" y="9"/>
                      <a:pt x="184" y="9"/>
                      <a:pt x="184" y="8"/>
                    </a:cubicBezTo>
                    <a:cubicBezTo>
                      <a:pt x="183" y="8"/>
                      <a:pt x="183" y="8"/>
                      <a:pt x="182" y="8"/>
                    </a:cubicBezTo>
                    <a:cubicBezTo>
                      <a:pt x="182" y="8"/>
                      <a:pt x="181" y="8"/>
                      <a:pt x="180" y="8"/>
                    </a:cubicBezTo>
                    <a:cubicBezTo>
                      <a:pt x="179" y="8"/>
                      <a:pt x="177" y="8"/>
                      <a:pt x="176" y="8"/>
                    </a:cubicBezTo>
                    <a:cubicBezTo>
                      <a:pt x="176" y="8"/>
                      <a:pt x="176" y="8"/>
                      <a:pt x="176" y="7"/>
                    </a:cubicBezTo>
                    <a:cubicBezTo>
                      <a:pt x="176" y="6"/>
                      <a:pt x="175" y="6"/>
                      <a:pt x="174" y="7"/>
                    </a:cubicBezTo>
                    <a:cubicBezTo>
                      <a:pt x="173" y="7"/>
                      <a:pt x="172" y="7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7"/>
                      <a:pt x="172" y="7"/>
                    </a:cubicBezTo>
                    <a:cubicBezTo>
                      <a:pt x="172" y="6"/>
                      <a:pt x="172" y="6"/>
                      <a:pt x="173" y="6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3" y="5"/>
                      <a:pt x="172" y="5"/>
                      <a:pt x="172" y="5"/>
                    </a:cubicBezTo>
                    <a:cubicBezTo>
                      <a:pt x="171" y="4"/>
                      <a:pt x="171" y="4"/>
                      <a:pt x="170" y="4"/>
                    </a:cubicBezTo>
                    <a:cubicBezTo>
                      <a:pt x="169" y="5"/>
                      <a:pt x="168" y="5"/>
                      <a:pt x="167" y="5"/>
                    </a:cubicBezTo>
                    <a:cubicBezTo>
                      <a:pt x="164" y="5"/>
                      <a:pt x="162" y="5"/>
                      <a:pt x="159" y="5"/>
                    </a:cubicBezTo>
                    <a:cubicBezTo>
                      <a:pt x="157" y="4"/>
                      <a:pt x="156" y="4"/>
                      <a:pt x="154" y="4"/>
                    </a:cubicBezTo>
                    <a:cubicBezTo>
                      <a:pt x="154" y="5"/>
                      <a:pt x="153" y="5"/>
                      <a:pt x="152" y="5"/>
                    </a:cubicBezTo>
                    <a:cubicBezTo>
                      <a:pt x="151" y="5"/>
                      <a:pt x="151" y="5"/>
                      <a:pt x="150" y="5"/>
                    </a:cubicBezTo>
                    <a:cubicBezTo>
                      <a:pt x="147" y="6"/>
                      <a:pt x="144" y="5"/>
                      <a:pt x="142" y="6"/>
                    </a:cubicBezTo>
                    <a:cubicBezTo>
                      <a:pt x="141" y="6"/>
                      <a:pt x="141" y="7"/>
                      <a:pt x="140" y="7"/>
                    </a:cubicBezTo>
                    <a:cubicBezTo>
                      <a:pt x="140" y="7"/>
                      <a:pt x="140" y="7"/>
                      <a:pt x="139" y="7"/>
                    </a:cubicBezTo>
                    <a:cubicBezTo>
                      <a:pt x="139" y="7"/>
                      <a:pt x="138" y="7"/>
                      <a:pt x="138" y="7"/>
                    </a:cubicBezTo>
                    <a:cubicBezTo>
                      <a:pt x="137" y="6"/>
                      <a:pt x="137" y="6"/>
                      <a:pt x="136" y="7"/>
                    </a:cubicBezTo>
                    <a:cubicBezTo>
                      <a:pt x="135" y="7"/>
                      <a:pt x="135" y="8"/>
                      <a:pt x="134" y="8"/>
                    </a:cubicBezTo>
                    <a:cubicBezTo>
                      <a:pt x="135" y="7"/>
                      <a:pt x="135" y="7"/>
                      <a:pt x="135" y="7"/>
                    </a:cubicBezTo>
                    <a:cubicBezTo>
                      <a:pt x="135" y="7"/>
                      <a:pt x="135" y="7"/>
                      <a:pt x="135" y="7"/>
                    </a:cubicBezTo>
                    <a:cubicBezTo>
                      <a:pt x="135" y="7"/>
                      <a:pt x="134" y="7"/>
                      <a:pt x="134" y="6"/>
                    </a:cubicBezTo>
                    <a:cubicBezTo>
                      <a:pt x="135" y="6"/>
                      <a:pt x="136" y="6"/>
                      <a:pt x="137" y="6"/>
                    </a:cubicBezTo>
                    <a:cubicBezTo>
                      <a:pt x="138" y="6"/>
                      <a:pt x="139" y="6"/>
                      <a:pt x="140" y="6"/>
                    </a:cubicBezTo>
                    <a:cubicBezTo>
                      <a:pt x="140" y="6"/>
                      <a:pt x="141" y="6"/>
                      <a:pt x="142" y="6"/>
                    </a:cubicBezTo>
                    <a:cubicBezTo>
                      <a:pt x="142" y="6"/>
                      <a:pt x="143" y="6"/>
                      <a:pt x="143" y="6"/>
                    </a:cubicBezTo>
                    <a:cubicBezTo>
                      <a:pt x="144" y="6"/>
                      <a:pt x="144" y="5"/>
                      <a:pt x="144" y="5"/>
                    </a:cubicBezTo>
                    <a:cubicBezTo>
                      <a:pt x="144" y="5"/>
                      <a:pt x="143" y="5"/>
                      <a:pt x="142" y="4"/>
                    </a:cubicBezTo>
                    <a:cubicBezTo>
                      <a:pt x="144" y="4"/>
                      <a:pt x="145" y="5"/>
                      <a:pt x="147" y="5"/>
                    </a:cubicBezTo>
                    <a:cubicBezTo>
                      <a:pt x="148" y="5"/>
                      <a:pt x="149" y="5"/>
                      <a:pt x="150" y="5"/>
                    </a:cubicBezTo>
                    <a:cubicBezTo>
                      <a:pt x="152" y="5"/>
                      <a:pt x="153" y="4"/>
                      <a:pt x="154" y="4"/>
                    </a:cubicBezTo>
                    <a:cubicBezTo>
                      <a:pt x="155" y="4"/>
                      <a:pt x="157" y="4"/>
                      <a:pt x="158" y="4"/>
                    </a:cubicBezTo>
                    <a:cubicBezTo>
                      <a:pt x="159" y="4"/>
                      <a:pt x="160" y="4"/>
                      <a:pt x="162" y="4"/>
                    </a:cubicBezTo>
                    <a:cubicBezTo>
                      <a:pt x="163" y="4"/>
                      <a:pt x="164" y="4"/>
                      <a:pt x="165" y="4"/>
                    </a:cubicBezTo>
                    <a:cubicBezTo>
                      <a:pt x="166" y="4"/>
                      <a:pt x="166" y="4"/>
                      <a:pt x="167" y="4"/>
                    </a:cubicBezTo>
                    <a:cubicBezTo>
                      <a:pt x="168" y="4"/>
                      <a:pt x="168" y="4"/>
                      <a:pt x="168" y="4"/>
                    </a:cubicBezTo>
                    <a:cubicBezTo>
                      <a:pt x="169" y="4"/>
                      <a:pt x="169" y="3"/>
                      <a:pt x="170" y="3"/>
                    </a:cubicBezTo>
                    <a:cubicBezTo>
                      <a:pt x="165" y="2"/>
                      <a:pt x="160" y="1"/>
                      <a:pt x="156" y="1"/>
                    </a:cubicBezTo>
                    <a:cubicBezTo>
                      <a:pt x="155" y="1"/>
                      <a:pt x="154" y="0"/>
                      <a:pt x="153" y="0"/>
                    </a:cubicBezTo>
                    <a:cubicBezTo>
                      <a:pt x="153" y="0"/>
                      <a:pt x="152" y="0"/>
                      <a:pt x="152" y="0"/>
                    </a:cubicBezTo>
                    <a:cubicBezTo>
                      <a:pt x="150" y="0"/>
                      <a:pt x="147" y="0"/>
                      <a:pt x="145" y="0"/>
                    </a:cubicBezTo>
                    <a:cubicBezTo>
                      <a:pt x="144" y="0"/>
                      <a:pt x="143" y="0"/>
                      <a:pt x="142" y="0"/>
                    </a:cubicBezTo>
                    <a:cubicBezTo>
                      <a:pt x="141" y="0"/>
                      <a:pt x="141" y="0"/>
                      <a:pt x="140" y="0"/>
                    </a:cubicBezTo>
                    <a:cubicBezTo>
                      <a:pt x="139" y="1"/>
                      <a:pt x="140" y="1"/>
                      <a:pt x="140" y="2"/>
                    </a:cubicBezTo>
                    <a:cubicBezTo>
                      <a:pt x="140" y="1"/>
                      <a:pt x="138" y="0"/>
                      <a:pt x="137" y="0"/>
                    </a:cubicBezTo>
                    <a:cubicBezTo>
                      <a:pt x="137" y="0"/>
                      <a:pt x="137" y="0"/>
                      <a:pt x="137" y="1"/>
                    </a:cubicBezTo>
                    <a:cubicBezTo>
                      <a:pt x="136" y="1"/>
                      <a:pt x="136" y="1"/>
                      <a:pt x="135" y="1"/>
                    </a:cubicBezTo>
                    <a:cubicBezTo>
                      <a:pt x="134" y="1"/>
                      <a:pt x="133" y="1"/>
                      <a:pt x="132" y="1"/>
                    </a:cubicBezTo>
                    <a:cubicBezTo>
                      <a:pt x="132" y="1"/>
                      <a:pt x="130" y="1"/>
                      <a:pt x="130" y="1"/>
                    </a:cubicBezTo>
                    <a:cubicBezTo>
                      <a:pt x="130" y="1"/>
                      <a:pt x="130" y="1"/>
                      <a:pt x="130" y="1"/>
                    </a:cubicBezTo>
                    <a:cubicBezTo>
                      <a:pt x="130" y="1"/>
                      <a:pt x="131" y="2"/>
                      <a:pt x="131" y="2"/>
                    </a:cubicBezTo>
                    <a:cubicBezTo>
                      <a:pt x="130" y="2"/>
                      <a:pt x="127" y="0"/>
                      <a:pt x="126" y="2"/>
                    </a:cubicBezTo>
                    <a:cubicBezTo>
                      <a:pt x="125" y="2"/>
                      <a:pt x="127" y="3"/>
                      <a:pt x="126" y="2"/>
                    </a:cubicBezTo>
                    <a:cubicBezTo>
                      <a:pt x="125" y="2"/>
                      <a:pt x="124" y="2"/>
                      <a:pt x="123" y="2"/>
                    </a:cubicBezTo>
                    <a:cubicBezTo>
                      <a:pt x="123" y="3"/>
                      <a:pt x="122" y="3"/>
                      <a:pt x="123" y="4"/>
                    </a:cubicBezTo>
                    <a:cubicBezTo>
                      <a:pt x="124" y="4"/>
                      <a:pt x="125" y="4"/>
                      <a:pt x="125" y="4"/>
                    </a:cubicBezTo>
                    <a:cubicBezTo>
                      <a:pt x="126" y="4"/>
                      <a:pt x="126" y="4"/>
                      <a:pt x="127" y="4"/>
                    </a:cubicBezTo>
                    <a:cubicBezTo>
                      <a:pt x="128" y="4"/>
                      <a:pt x="129" y="4"/>
                      <a:pt x="130" y="4"/>
                    </a:cubicBezTo>
                    <a:cubicBezTo>
                      <a:pt x="129" y="5"/>
                      <a:pt x="128" y="5"/>
                      <a:pt x="127" y="5"/>
                    </a:cubicBezTo>
                    <a:cubicBezTo>
                      <a:pt x="126" y="5"/>
                      <a:pt x="124" y="5"/>
                      <a:pt x="123" y="5"/>
                    </a:cubicBezTo>
                    <a:cubicBezTo>
                      <a:pt x="125" y="6"/>
                      <a:pt x="127" y="5"/>
                      <a:pt x="128" y="6"/>
                    </a:cubicBezTo>
                    <a:cubicBezTo>
                      <a:pt x="128" y="6"/>
                      <a:pt x="127" y="5"/>
                      <a:pt x="127" y="5"/>
                    </a:cubicBezTo>
                    <a:cubicBezTo>
                      <a:pt x="126" y="5"/>
                      <a:pt x="126" y="6"/>
                      <a:pt x="125" y="6"/>
                    </a:cubicBezTo>
                    <a:cubicBezTo>
                      <a:pt x="124" y="6"/>
                      <a:pt x="123" y="5"/>
                      <a:pt x="122" y="6"/>
                    </a:cubicBezTo>
                    <a:cubicBezTo>
                      <a:pt x="122" y="6"/>
                      <a:pt x="122" y="6"/>
                      <a:pt x="123" y="6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4" y="8"/>
                      <a:pt x="124" y="8"/>
                      <a:pt x="123" y="8"/>
                    </a:cubicBezTo>
                    <a:cubicBezTo>
                      <a:pt x="123" y="8"/>
                      <a:pt x="123" y="7"/>
                      <a:pt x="123" y="7"/>
                    </a:cubicBezTo>
                    <a:cubicBezTo>
                      <a:pt x="123" y="7"/>
                      <a:pt x="122" y="7"/>
                      <a:pt x="122" y="7"/>
                    </a:cubicBezTo>
                    <a:cubicBezTo>
                      <a:pt x="122" y="7"/>
                      <a:pt x="122" y="7"/>
                      <a:pt x="122" y="6"/>
                    </a:cubicBezTo>
                    <a:cubicBezTo>
                      <a:pt x="122" y="6"/>
                      <a:pt x="121" y="6"/>
                      <a:pt x="121" y="6"/>
                    </a:cubicBezTo>
                    <a:cubicBezTo>
                      <a:pt x="121" y="6"/>
                      <a:pt x="120" y="6"/>
                      <a:pt x="120" y="6"/>
                    </a:cubicBezTo>
                    <a:cubicBezTo>
                      <a:pt x="119" y="6"/>
                      <a:pt x="117" y="6"/>
                      <a:pt x="116" y="6"/>
                    </a:cubicBezTo>
                    <a:cubicBezTo>
                      <a:pt x="116" y="5"/>
                      <a:pt x="115" y="5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3" y="5"/>
                      <a:pt x="112" y="5"/>
                      <a:pt x="112" y="5"/>
                    </a:cubicBezTo>
                    <a:cubicBezTo>
                      <a:pt x="112" y="5"/>
                      <a:pt x="113" y="4"/>
                      <a:pt x="112" y="4"/>
                    </a:cubicBezTo>
                    <a:cubicBezTo>
                      <a:pt x="112" y="4"/>
                      <a:pt x="111" y="4"/>
                      <a:pt x="111" y="4"/>
                    </a:cubicBezTo>
                    <a:cubicBezTo>
                      <a:pt x="110" y="4"/>
                      <a:pt x="108" y="3"/>
                      <a:pt x="107" y="3"/>
                    </a:cubicBezTo>
                    <a:cubicBezTo>
                      <a:pt x="107" y="3"/>
                      <a:pt x="106" y="3"/>
                      <a:pt x="106" y="4"/>
                    </a:cubicBezTo>
                    <a:cubicBezTo>
                      <a:pt x="105" y="4"/>
                      <a:pt x="105" y="4"/>
                      <a:pt x="104" y="4"/>
                    </a:cubicBezTo>
                    <a:cubicBezTo>
                      <a:pt x="106" y="4"/>
                      <a:pt x="107" y="4"/>
                      <a:pt x="108" y="5"/>
                    </a:cubicBezTo>
                    <a:cubicBezTo>
                      <a:pt x="108" y="5"/>
                      <a:pt x="107" y="4"/>
                      <a:pt x="107" y="4"/>
                    </a:cubicBezTo>
                    <a:cubicBezTo>
                      <a:pt x="106" y="5"/>
                      <a:pt x="105" y="5"/>
                      <a:pt x="104" y="5"/>
                    </a:cubicBezTo>
                    <a:cubicBezTo>
                      <a:pt x="103" y="4"/>
                      <a:pt x="101" y="4"/>
                      <a:pt x="100" y="4"/>
                    </a:cubicBezTo>
                    <a:cubicBezTo>
                      <a:pt x="100" y="4"/>
                      <a:pt x="99" y="4"/>
                      <a:pt x="99" y="5"/>
                    </a:cubicBezTo>
                    <a:cubicBezTo>
                      <a:pt x="99" y="5"/>
                      <a:pt x="100" y="5"/>
                      <a:pt x="100" y="5"/>
                    </a:cubicBezTo>
                    <a:cubicBezTo>
                      <a:pt x="101" y="5"/>
                      <a:pt x="101" y="6"/>
                      <a:pt x="101" y="6"/>
                    </a:cubicBezTo>
                    <a:cubicBezTo>
                      <a:pt x="103" y="6"/>
                      <a:pt x="104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5" y="6"/>
                      <a:pt x="104" y="6"/>
                      <a:pt x="104" y="6"/>
                    </a:cubicBezTo>
                    <a:cubicBezTo>
                      <a:pt x="103" y="6"/>
                      <a:pt x="102" y="6"/>
                      <a:pt x="102" y="6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98" y="6"/>
                      <a:pt x="96" y="6"/>
                      <a:pt x="94" y="6"/>
                    </a:cubicBezTo>
                    <a:cubicBezTo>
                      <a:pt x="98" y="6"/>
                      <a:pt x="103" y="7"/>
                      <a:pt x="107" y="7"/>
                    </a:cubicBezTo>
                    <a:cubicBezTo>
                      <a:pt x="110" y="7"/>
                      <a:pt x="113" y="8"/>
                      <a:pt x="115" y="8"/>
                    </a:cubicBezTo>
                    <a:cubicBezTo>
                      <a:pt x="116" y="8"/>
                      <a:pt x="118" y="8"/>
                      <a:pt x="119" y="8"/>
                    </a:cubicBezTo>
                    <a:cubicBezTo>
                      <a:pt x="119" y="8"/>
                      <a:pt x="119" y="9"/>
                      <a:pt x="119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8" y="10"/>
                      <a:pt x="119" y="10"/>
                      <a:pt x="119" y="10"/>
                    </a:cubicBezTo>
                    <a:cubicBezTo>
                      <a:pt x="119" y="10"/>
                      <a:pt x="120" y="11"/>
                      <a:pt x="119" y="11"/>
                    </a:cubicBezTo>
                    <a:cubicBezTo>
                      <a:pt x="119" y="11"/>
                      <a:pt x="118" y="11"/>
                      <a:pt x="118" y="11"/>
                    </a:cubicBezTo>
                    <a:cubicBezTo>
                      <a:pt x="118" y="11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7" y="9"/>
                    </a:cubicBezTo>
                    <a:cubicBezTo>
                      <a:pt x="117" y="9"/>
                      <a:pt x="117" y="10"/>
                      <a:pt x="117" y="9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5" y="9"/>
                      <a:pt x="114" y="8"/>
                      <a:pt x="113" y="8"/>
                    </a:cubicBezTo>
                    <a:cubicBezTo>
                      <a:pt x="113" y="8"/>
                      <a:pt x="112" y="8"/>
                      <a:pt x="112" y="8"/>
                    </a:cubicBezTo>
                    <a:cubicBezTo>
                      <a:pt x="112" y="8"/>
                      <a:pt x="113" y="9"/>
                      <a:pt x="113" y="9"/>
                    </a:cubicBezTo>
                    <a:cubicBezTo>
                      <a:pt x="113" y="9"/>
                      <a:pt x="113" y="10"/>
                      <a:pt x="112" y="10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2" y="10"/>
                      <a:pt x="112" y="10"/>
                      <a:pt x="112" y="9"/>
                    </a:cubicBezTo>
                    <a:cubicBezTo>
                      <a:pt x="112" y="9"/>
                      <a:pt x="111" y="8"/>
                      <a:pt x="111" y="8"/>
                    </a:cubicBezTo>
                    <a:cubicBezTo>
                      <a:pt x="110" y="7"/>
                      <a:pt x="108" y="8"/>
                      <a:pt x="107" y="8"/>
                    </a:cubicBezTo>
                    <a:cubicBezTo>
                      <a:pt x="106" y="8"/>
                      <a:pt x="104" y="8"/>
                      <a:pt x="103" y="8"/>
                    </a:cubicBezTo>
                    <a:cubicBezTo>
                      <a:pt x="102" y="8"/>
                      <a:pt x="100" y="8"/>
                      <a:pt x="99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100" y="8"/>
                      <a:pt x="101" y="9"/>
                      <a:pt x="102" y="10"/>
                    </a:cubicBezTo>
                    <a:cubicBezTo>
                      <a:pt x="103" y="10"/>
                      <a:pt x="103" y="10"/>
                      <a:pt x="104" y="11"/>
                    </a:cubicBezTo>
                    <a:cubicBezTo>
                      <a:pt x="104" y="11"/>
                      <a:pt x="105" y="11"/>
                      <a:pt x="105" y="12"/>
                    </a:cubicBezTo>
                    <a:cubicBezTo>
                      <a:pt x="107" y="12"/>
                      <a:pt x="109" y="12"/>
                      <a:pt x="110" y="13"/>
                    </a:cubicBezTo>
                    <a:cubicBezTo>
                      <a:pt x="110" y="13"/>
                      <a:pt x="109" y="12"/>
                      <a:pt x="109" y="12"/>
                    </a:cubicBezTo>
                    <a:cubicBezTo>
                      <a:pt x="108" y="12"/>
                      <a:pt x="108" y="12"/>
                      <a:pt x="107" y="12"/>
                    </a:cubicBezTo>
                    <a:cubicBezTo>
                      <a:pt x="106" y="12"/>
                      <a:pt x="105" y="12"/>
                      <a:pt x="104" y="12"/>
                    </a:cubicBezTo>
                    <a:cubicBezTo>
                      <a:pt x="104" y="12"/>
                      <a:pt x="101" y="12"/>
                      <a:pt x="102" y="12"/>
                    </a:cubicBezTo>
                    <a:cubicBezTo>
                      <a:pt x="102" y="13"/>
                      <a:pt x="102" y="13"/>
                      <a:pt x="103" y="13"/>
                    </a:cubicBezTo>
                    <a:cubicBezTo>
                      <a:pt x="103" y="14"/>
                      <a:pt x="102" y="14"/>
                      <a:pt x="102" y="14"/>
                    </a:cubicBezTo>
                    <a:cubicBezTo>
                      <a:pt x="102" y="14"/>
                      <a:pt x="103" y="15"/>
                      <a:pt x="103" y="16"/>
                    </a:cubicBezTo>
                    <a:cubicBezTo>
                      <a:pt x="103" y="16"/>
                      <a:pt x="102" y="16"/>
                      <a:pt x="102" y="16"/>
                    </a:cubicBezTo>
                    <a:cubicBezTo>
                      <a:pt x="102" y="17"/>
                      <a:pt x="102" y="16"/>
                      <a:pt x="101" y="16"/>
                    </a:cubicBezTo>
                    <a:cubicBezTo>
                      <a:pt x="101" y="16"/>
                      <a:pt x="101" y="16"/>
                      <a:pt x="100" y="16"/>
                    </a:cubicBezTo>
                    <a:cubicBezTo>
                      <a:pt x="100" y="16"/>
                      <a:pt x="99" y="16"/>
                      <a:pt x="99" y="15"/>
                    </a:cubicBezTo>
                    <a:cubicBezTo>
                      <a:pt x="98" y="15"/>
                      <a:pt x="98" y="15"/>
                      <a:pt x="97" y="15"/>
                    </a:cubicBezTo>
                    <a:cubicBezTo>
                      <a:pt x="97" y="15"/>
                      <a:pt x="97" y="14"/>
                      <a:pt x="97" y="14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5" y="13"/>
                      <a:pt x="94" y="13"/>
                      <a:pt x="94" y="13"/>
                    </a:cubicBezTo>
                    <a:cubicBezTo>
                      <a:pt x="93" y="13"/>
                      <a:pt x="93" y="13"/>
                      <a:pt x="92" y="13"/>
                    </a:cubicBezTo>
                    <a:cubicBezTo>
                      <a:pt x="92" y="13"/>
                      <a:pt x="92" y="13"/>
                      <a:pt x="91" y="13"/>
                    </a:cubicBezTo>
                    <a:cubicBezTo>
                      <a:pt x="91" y="13"/>
                      <a:pt x="92" y="13"/>
                      <a:pt x="91" y="13"/>
                    </a:cubicBezTo>
                    <a:cubicBezTo>
                      <a:pt x="91" y="12"/>
                      <a:pt x="91" y="12"/>
                      <a:pt x="90" y="12"/>
                    </a:cubicBezTo>
                    <a:cubicBezTo>
                      <a:pt x="89" y="12"/>
                      <a:pt x="88" y="12"/>
                      <a:pt x="87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6" y="10"/>
                      <a:pt x="86" y="10"/>
                      <a:pt x="85" y="10"/>
                    </a:cubicBezTo>
                    <a:cubicBezTo>
                      <a:pt x="83" y="10"/>
                      <a:pt x="82" y="10"/>
                      <a:pt x="80" y="10"/>
                    </a:cubicBezTo>
                    <a:cubicBezTo>
                      <a:pt x="80" y="10"/>
                      <a:pt x="79" y="10"/>
                      <a:pt x="79" y="10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9" y="11"/>
                      <a:pt x="80" y="11"/>
                      <a:pt x="80" y="11"/>
                    </a:cubicBezTo>
                    <a:cubicBezTo>
                      <a:pt x="80" y="12"/>
                      <a:pt x="80" y="12"/>
                      <a:pt x="80" y="13"/>
                    </a:cubicBezTo>
                    <a:cubicBezTo>
                      <a:pt x="80" y="13"/>
                      <a:pt x="81" y="13"/>
                      <a:pt x="81" y="13"/>
                    </a:cubicBezTo>
                    <a:cubicBezTo>
                      <a:pt x="81" y="13"/>
                      <a:pt x="82" y="14"/>
                      <a:pt x="82" y="14"/>
                    </a:cubicBezTo>
                    <a:cubicBezTo>
                      <a:pt x="83" y="14"/>
                      <a:pt x="84" y="15"/>
                      <a:pt x="85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3" y="16"/>
                      <a:pt x="83" y="15"/>
                      <a:pt x="83" y="15"/>
                    </a:cubicBezTo>
                    <a:cubicBezTo>
                      <a:pt x="82" y="15"/>
                      <a:pt x="82" y="15"/>
                      <a:pt x="81" y="15"/>
                    </a:cubicBezTo>
                    <a:cubicBezTo>
                      <a:pt x="81" y="15"/>
                      <a:pt x="80" y="15"/>
                      <a:pt x="79" y="15"/>
                    </a:cubicBezTo>
                    <a:cubicBezTo>
                      <a:pt x="79" y="15"/>
                      <a:pt x="80" y="16"/>
                      <a:pt x="80" y="16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82" y="17"/>
                      <a:pt x="82" y="17"/>
                      <a:pt x="83" y="17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4" y="17"/>
                      <a:pt x="84" y="17"/>
                      <a:pt x="84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81" y="17"/>
                      <a:pt x="81" y="17"/>
                      <a:pt x="80" y="16"/>
                    </a:cubicBezTo>
                    <a:cubicBezTo>
                      <a:pt x="80" y="16"/>
                      <a:pt x="80" y="16"/>
                      <a:pt x="79" y="16"/>
                    </a:cubicBezTo>
                    <a:cubicBezTo>
                      <a:pt x="79" y="16"/>
                      <a:pt x="79" y="16"/>
                      <a:pt x="78" y="15"/>
                    </a:cubicBezTo>
                    <a:cubicBezTo>
                      <a:pt x="78" y="15"/>
                      <a:pt x="77" y="15"/>
                      <a:pt x="77" y="15"/>
                    </a:cubicBezTo>
                    <a:cubicBezTo>
                      <a:pt x="75" y="15"/>
                      <a:pt x="74" y="14"/>
                      <a:pt x="72" y="1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5"/>
                      <a:pt x="71" y="16"/>
                      <a:pt x="71" y="17"/>
                    </a:cubicBezTo>
                    <a:cubicBezTo>
                      <a:pt x="71" y="17"/>
                      <a:pt x="70" y="17"/>
                      <a:pt x="70" y="17"/>
                    </a:cubicBezTo>
                    <a:cubicBezTo>
                      <a:pt x="70" y="17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9"/>
                    </a:cubicBezTo>
                    <a:cubicBezTo>
                      <a:pt x="70" y="19"/>
                      <a:pt x="70" y="19"/>
                      <a:pt x="69" y="18"/>
                    </a:cubicBezTo>
                    <a:cubicBezTo>
                      <a:pt x="69" y="18"/>
                      <a:pt x="69" y="17"/>
                      <a:pt x="69" y="17"/>
                    </a:cubicBezTo>
                    <a:cubicBezTo>
                      <a:pt x="69" y="17"/>
                      <a:pt x="70" y="16"/>
                      <a:pt x="70" y="16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4"/>
                    </a:cubicBezTo>
                    <a:cubicBezTo>
                      <a:pt x="70" y="14"/>
                      <a:pt x="70" y="14"/>
                      <a:pt x="70" y="13"/>
                    </a:cubicBezTo>
                    <a:cubicBezTo>
                      <a:pt x="69" y="13"/>
                      <a:pt x="68" y="12"/>
                      <a:pt x="67" y="12"/>
                    </a:cubicBezTo>
                    <a:cubicBezTo>
                      <a:pt x="67" y="11"/>
                      <a:pt x="66" y="11"/>
                      <a:pt x="65" y="11"/>
                    </a:cubicBezTo>
                    <a:cubicBezTo>
                      <a:pt x="65" y="12"/>
                      <a:pt x="64" y="12"/>
                      <a:pt x="63" y="12"/>
                    </a:cubicBezTo>
                    <a:cubicBezTo>
                      <a:pt x="63" y="12"/>
                      <a:pt x="64" y="12"/>
                      <a:pt x="64" y="12"/>
                    </a:cubicBezTo>
                    <a:cubicBezTo>
                      <a:pt x="63" y="12"/>
                      <a:pt x="62" y="12"/>
                      <a:pt x="61" y="12"/>
                    </a:cubicBezTo>
                    <a:cubicBezTo>
                      <a:pt x="61" y="12"/>
                      <a:pt x="61" y="12"/>
                      <a:pt x="60" y="12"/>
                    </a:cubicBezTo>
                    <a:cubicBezTo>
                      <a:pt x="59" y="12"/>
                      <a:pt x="58" y="13"/>
                      <a:pt x="57" y="13"/>
                    </a:cubicBezTo>
                    <a:cubicBezTo>
                      <a:pt x="54" y="13"/>
                      <a:pt x="52" y="14"/>
                      <a:pt x="49" y="14"/>
                    </a:cubicBezTo>
                    <a:cubicBezTo>
                      <a:pt x="53" y="16"/>
                      <a:pt x="56" y="18"/>
                      <a:pt x="60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8" y="20"/>
                      <a:pt x="58" y="20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6" y="19"/>
                      <a:pt x="56" y="19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5" y="18"/>
                      <a:pt x="55" y="18"/>
                      <a:pt x="54" y="18"/>
                    </a:cubicBezTo>
                    <a:cubicBezTo>
                      <a:pt x="54" y="18"/>
                      <a:pt x="53" y="18"/>
                      <a:pt x="53" y="18"/>
                    </a:cubicBezTo>
                    <a:cubicBezTo>
                      <a:pt x="53" y="17"/>
                      <a:pt x="52" y="17"/>
                      <a:pt x="52" y="17"/>
                    </a:cubicBezTo>
                    <a:cubicBezTo>
                      <a:pt x="51" y="17"/>
                      <a:pt x="52" y="16"/>
                      <a:pt x="52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0" y="15"/>
                      <a:pt x="50" y="15"/>
                      <a:pt x="49" y="15"/>
                    </a:cubicBezTo>
                    <a:cubicBezTo>
                      <a:pt x="48" y="15"/>
                      <a:pt x="47" y="16"/>
                      <a:pt x="46" y="16"/>
                    </a:cubicBezTo>
                    <a:cubicBezTo>
                      <a:pt x="45" y="16"/>
                      <a:pt x="44" y="16"/>
                      <a:pt x="42" y="16"/>
                    </a:cubicBezTo>
                    <a:cubicBezTo>
                      <a:pt x="41" y="17"/>
                      <a:pt x="43" y="17"/>
                      <a:pt x="43" y="18"/>
                    </a:cubicBezTo>
                    <a:cubicBezTo>
                      <a:pt x="44" y="18"/>
                      <a:pt x="43" y="18"/>
                      <a:pt x="43" y="19"/>
                    </a:cubicBezTo>
                    <a:cubicBezTo>
                      <a:pt x="43" y="19"/>
                      <a:pt x="42" y="20"/>
                      <a:pt x="42" y="20"/>
                    </a:cubicBezTo>
                    <a:cubicBezTo>
                      <a:pt x="42" y="20"/>
                      <a:pt x="43" y="20"/>
                      <a:pt x="43" y="20"/>
                    </a:cubicBezTo>
                    <a:cubicBezTo>
                      <a:pt x="43" y="21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41" y="22"/>
                      <a:pt x="40" y="22"/>
                      <a:pt x="39" y="21"/>
                    </a:cubicBezTo>
                    <a:cubicBezTo>
                      <a:pt x="39" y="21"/>
                      <a:pt x="38" y="21"/>
                      <a:pt x="38" y="21"/>
                    </a:cubicBezTo>
                    <a:cubicBezTo>
                      <a:pt x="37" y="21"/>
                      <a:pt x="35" y="21"/>
                      <a:pt x="35" y="22"/>
                    </a:cubicBezTo>
                    <a:cubicBezTo>
                      <a:pt x="35" y="22"/>
                      <a:pt x="35" y="23"/>
                      <a:pt x="35" y="23"/>
                    </a:cubicBezTo>
                    <a:cubicBezTo>
                      <a:pt x="36" y="23"/>
                      <a:pt x="36" y="23"/>
                      <a:pt x="36" y="24"/>
                    </a:cubicBezTo>
                    <a:cubicBezTo>
                      <a:pt x="36" y="24"/>
                      <a:pt x="37" y="24"/>
                      <a:pt x="37" y="25"/>
                    </a:cubicBezTo>
                    <a:cubicBezTo>
                      <a:pt x="37" y="25"/>
                      <a:pt x="36" y="24"/>
                      <a:pt x="36" y="24"/>
                    </a:cubicBezTo>
                    <a:cubicBezTo>
                      <a:pt x="35" y="23"/>
                      <a:pt x="35" y="23"/>
                      <a:pt x="35" y="22"/>
                    </a:cubicBezTo>
                    <a:cubicBezTo>
                      <a:pt x="31" y="24"/>
                      <a:pt x="26" y="26"/>
                      <a:pt x="22" y="28"/>
                    </a:cubicBezTo>
                    <a:cubicBezTo>
                      <a:pt x="21" y="28"/>
                      <a:pt x="21" y="28"/>
                      <a:pt x="20" y="29"/>
                    </a:cubicBezTo>
                    <a:cubicBezTo>
                      <a:pt x="20" y="28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2" y="30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4" y="31"/>
                      <a:pt x="24" y="30"/>
                      <a:pt x="25" y="30"/>
                    </a:cubicBezTo>
                    <a:cubicBezTo>
                      <a:pt x="25" y="30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28" y="30"/>
                      <a:pt x="28" y="30"/>
                      <a:pt x="29" y="31"/>
                    </a:cubicBezTo>
                    <a:cubicBezTo>
                      <a:pt x="30" y="31"/>
                      <a:pt x="31" y="30"/>
                      <a:pt x="32" y="30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30"/>
                      <a:pt x="32" y="30"/>
                    </a:cubicBezTo>
                    <a:cubicBezTo>
                      <a:pt x="32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0"/>
                      <a:pt x="32" y="31"/>
                      <a:pt x="31" y="31"/>
                    </a:cubicBezTo>
                    <a:cubicBezTo>
                      <a:pt x="31" y="31"/>
                      <a:pt x="30" y="31"/>
                      <a:pt x="29" y="31"/>
                    </a:cubicBezTo>
                    <a:cubicBezTo>
                      <a:pt x="29" y="31"/>
                      <a:pt x="29" y="32"/>
                      <a:pt x="29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30" y="34"/>
                    </a:cubicBezTo>
                    <a:cubicBezTo>
                      <a:pt x="30" y="34"/>
                      <a:pt x="29" y="34"/>
                      <a:pt x="29" y="34"/>
                    </a:cubicBezTo>
                    <a:cubicBezTo>
                      <a:pt x="29" y="35"/>
                      <a:pt x="28" y="36"/>
                      <a:pt x="28" y="37"/>
                    </a:cubicBezTo>
                    <a:cubicBezTo>
                      <a:pt x="27" y="37"/>
                      <a:pt x="27" y="38"/>
                      <a:pt x="26" y="38"/>
                    </a:cubicBezTo>
                    <a:cubicBezTo>
                      <a:pt x="26" y="39"/>
                      <a:pt x="25" y="38"/>
                      <a:pt x="25" y="38"/>
                    </a:cubicBezTo>
                    <a:cubicBezTo>
                      <a:pt x="24" y="38"/>
                      <a:pt x="25" y="38"/>
                      <a:pt x="25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9"/>
                      <a:pt x="22" y="38"/>
                    </a:cubicBezTo>
                    <a:cubicBezTo>
                      <a:pt x="21" y="39"/>
                      <a:pt x="21" y="38"/>
                      <a:pt x="20" y="38"/>
                    </a:cubicBezTo>
                    <a:cubicBezTo>
                      <a:pt x="20" y="38"/>
                      <a:pt x="19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7" y="39"/>
                      <a:pt x="16" y="39"/>
                      <a:pt x="15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6" y="40"/>
                      <a:pt x="16" y="41"/>
                    </a:cubicBezTo>
                    <a:cubicBezTo>
                      <a:pt x="16" y="41"/>
                      <a:pt x="15" y="41"/>
                      <a:pt x="15" y="41"/>
                    </a:cubicBezTo>
                    <a:cubicBezTo>
                      <a:pt x="13" y="41"/>
                      <a:pt x="12" y="42"/>
                      <a:pt x="11" y="42"/>
                    </a:cubicBezTo>
                    <a:cubicBezTo>
                      <a:pt x="10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8" y="42"/>
                    </a:cubicBezTo>
                    <a:cubicBezTo>
                      <a:pt x="8" y="42"/>
                      <a:pt x="7" y="42"/>
                      <a:pt x="6" y="42"/>
                    </a:cubicBezTo>
                    <a:cubicBezTo>
                      <a:pt x="5" y="43"/>
                      <a:pt x="4" y="43"/>
                      <a:pt x="2" y="43"/>
                    </a:cubicBezTo>
                    <a:cubicBezTo>
                      <a:pt x="2" y="43"/>
                      <a:pt x="2" y="43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5"/>
                      <a:pt x="1" y="45"/>
                      <a:pt x="0" y="46"/>
                    </a:cubicBezTo>
                    <a:cubicBezTo>
                      <a:pt x="2" y="46"/>
                      <a:pt x="3" y="47"/>
                      <a:pt x="5" y="47"/>
                    </a:cubicBezTo>
                    <a:cubicBezTo>
                      <a:pt x="6" y="48"/>
                      <a:pt x="6" y="48"/>
                      <a:pt x="7" y="48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9"/>
                      <a:pt x="8" y="49"/>
                      <a:pt x="9" y="49"/>
                    </a:cubicBezTo>
                    <a:cubicBezTo>
                      <a:pt x="10" y="49"/>
                      <a:pt x="10" y="48"/>
                      <a:pt x="11" y="48"/>
                    </a:cubicBezTo>
                    <a:cubicBezTo>
                      <a:pt x="11" y="49"/>
                      <a:pt x="11" y="48"/>
                      <a:pt x="10" y="49"/>
                    </a:cubicBezTo>
                    <a:cubicBezTo>
                      <a:pt x="10" y="49"/>
                      <a:pt x="9" y="49"/>
                      <a:pt x="9" y="50"/>
                    </a:cubicBezTo>
                    <a:cubicBezTo>
                      <a:pt x="10" y="50"/>
                      <a:pt x="10" y="50"/>
                      <a:pt x="11" y="50"/>
                    </a:cubicBezTo>
                    <a:cubicBezTo>
                      <a:pt x="12" y="49"/>
                      <a:pt x="12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50"/>
                      <a:pt x="13" y="50"/>
                      <a:pt x="12" y="50"/>
                    </a:cubicBezTo>
                    <a:cubicBezTo>
                      <a:pt x="13" y="50"/>
                      <a:pt x="14" y="51"/>
                      <a:pt x="14" y="51"/>
                    </a:cubicBezTo>
                    <a:cubicBezTo>
                      <a:pt x="14" y="51"/>
                      <a:pt x="15" y="51"/>
                      <a:pt x="15" y="51"/>
                    </a:cubicBezTo>
                    <a:cubicBezTo>
                      <a:pt x="15" y="51"/>
                      <a:pt x="16" y="51"/>
                      <a:pt x="16" y="51"/>
                    </a:cubicBezTo>
                    <a:cubicBezTo>
                      <a:pt x="17" y="51"/>
                      <a:pt x="16" y="50"/>
                      <a:pt x="16" y="50"/>
                    </a:cubicBezTo>
                    <a:cubicBezTo>
                      <a:pt x="17" y="50"/>
                      <a:pt x="17" y="51"/>
                      <a:pt x="18" y="51"/>
                    </a:cubicBezTo>
                    <a:cubicBezTo>
                      <a:pt x="18" y="51"/>
                      <a:pt x="19" y="51"/>
                      <a:pt x="19" y="51"/>
                    </a:cubicBezTo>
                    <a:cubicBezTo>
                      <a:pt x="20" y="51"/>
                      <a:pt x="21" y="51"/>
                      <a:pt x="21" y="50"/>
                    </a:cubicBezTo>
                    <a:cubicBezTo>
                      <a:pt x="22" y="50"/>
                      <a:pt x="23" y="50"/>
                      <a:pt x="24" y="50"/>
                    </a:cubicBezTo>
                    <a:cubicBezTo>
                      <a:pt x="25" y="50"/>
                      <a:pt x="25" y="50"/>
                      <a:pt x="25" y="51"/>
                    </a:cubicBezTo>
                    <a:cubicBezTo>
                      <a:pt x="26" y="52"/>
                      <a:pt x="24" y="51"/>
                      <a:pt x="24" y="51"/>
                    </a:cubicBezTo>
                    <a:cubicBezTo>
                      <a:pt x="24" y="52"/>
                      <a:pt x="24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4" y="53"/>
                      <a:pt x="23" y="52"/>
                      <a:pt x="23" y="52"/>
                    </a:cubicBezTo>
                    <a:cubicBezTo>
                      <a:pt x="22" y="52"/>
                      <a:pt x="21" y="52"/>
                      <a:pt x="20" y="52"/>
                    </a:cubicBezTo>
                    <a:cubicBezTo>
                      <a:pt x="19" y="52"/>
                      <a:pt x="18" y="52"/>
                      <a:pt x="17" y="52"/>
                    </a:cubicBezTo>
                    <a:cubicBezTo>
                      <a:pt x="17" y="52"/>
                      <a:pt x="15" y="52"/>
                      <a:pt x="15" y="53"/>
                    </a:cubicBezTo>
                    <a:cubicBezTo>
                      <a:pt x="16" y="53"/>
                      <a:pt x="16" y="53"/>
                      <a:pt x="17" y="53"/>
                    </a:cubicBezTo>
                    <a:cubicBezTo>
                      <a:pt x="18" y="53"/>
                      <a:pt x="18" y="53"/>
                      <a:pt x="19" y="53"/>
                    </a:cubicBezTo>
                    <a:cubicBezTo>
                      <a:pt x="20" y="53"/>
                      <a:pt x="21" y="53"/>
                      <a:pt x="21" y="53"/>
                    </a:cubicBezTo>
                    <a:cubicBezTo>
                      <a:pt x="22" y="53"/>
                      <a:pt x="22" y="54"/>
                      <a:pt x="23" y="54"/>
                    </a:cubicBezTo>
                    <a:cubicBezTo>
                      <a:pt x="24" y="54"/>
                      <a:pt x="24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3" y="54"/>
                      <a:pt x="23" y="54"/>
                    </a:cubicBezTo>
                    <a:cubicBezTo>
                      <a:pt x="22" y="54"/>
                      <a:pt x="22" y="54"/>
                      <a:pt x="21" y="53"/>
                    </a:cubicBezTo>
                    <a:cubicBezTo>
                      <a:pt x="20" y="53"/>
                      <a:pt x="19" y="53"/>
                      <a:pt x="19" y="53"/>
                    </a:cubicBezTo>
                    <a:cubicBezTo>
                      <a:pt x="18" y="53"/>
                      <a:pt x="17" y="53"/>
                      <a:pt x="16" y="53"/>
                    </a:cubicBezTo>
                    <a:cubicBezTo>
                      <a:pt x="15" y="53"/>
                      <a:pt x="13" y="53"/>
                      <a:pt x="12" y="53"/>
                    </a:cubicBezTo>
                    <a:cubicBezTo>
                      <a:pt x="11" y="53"/>
                      <a:pt x="10" y="53"/>
                      <a:pt x="9" y="53"/>
                    </a:cubicBezTo>
                    <a:cubicBezTo>
                      <a:pt x="9" y="53"/>
                      <a:pt x="9" y="54"/>
                      <a:pt x="8" y="54"/>
                    </a:cubicBezTo>
                    <a:cubicBezTo>
                      <a:pt x="8" y="54"/>
                      <a:pt x="8" y="53"/>
                      <a:pt x="7" y="54"/>
                    </a:cubicBezTo>
                    <a:cubicBezTo>
                      <a:pt x="7" y="54"/>
                      <a:pt x="7" y="54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9" y="55"/>
                      <a:pt x="9" y="55"/>
                    </a:cubicBezTo>
                    <a:cubicBezTo>
                      <a:pt x="9" y="55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3" y="55"/>
                      <a:pt x="12" y="55"/>
                      <a:pt x="12" y="55"/>
                    </a:cubicBezTo>
                    <a:cubicBezTo>
                      <a:pt x="12" y="55"/>
                      <a:pt x="11" y="56"/>
                      <a:pt x="11" y="56"/>
                    </a:cubicBezTo>
                    <a:cubicBezTo>
                      <a:pt x="11" y="57"/>
                      <a:pt x="13" y="57"/>
                      <a:pt x="13" y="57"/>
                    </a:cubicBezTo>
                    <a:cubicBezTo>
                      <a:pt x="14" y="57"/>
                      <a:pt x="15" y="57"/>
                      <a:pt x="15" y="57"/>
                    </a:cubicBezTo>
                    <a:cubicBezTo>
                      <a:pt x="16" y="57"/>
                      <a:pt x="17" y="57"/>
                      <a:pt x="18" y="57"/>
                    </a:cubicBezTo>
                    <a:cubicBezTo>
                      <a:pt x="18" y="57"/>
                      <a:pt x="18" y="57"/>
                      <a:pt x="19" y="57"/>
                    </a:cubicBezTo>
                    <a:cubicBezTo>
                      <a:pt x="18" y="58"/>
                      <a:pt x="19" y="58"/>
                      <a:pt x="18" y="58"/>
                    </a:cubicBezTo>
                    <a:cubicBezTo>
                      <a:pt x="18" y="58"/>
                      <a:pt x="17" y="58"/>
                      <a:pt x="17" y="58"/>
                    </a:cubicBezTo>
                    <a:cubicBezTo>
                      <a:pt x="16" y="58"/>
                      <a:pt x="16" y="58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3" y="60"/>
                    </a:cubicBezTo>
                    <a:cubicBezTo>
                      <a:pt x="13" y="60"/>
                      <a:pt x="14" y="60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7" y="62"/>
                      <a:pt x="17" y="62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20" y="62"/>
                      <a:pt x="22" y="62"/>
                      <a:pt x="24" y="63"/>
                    </a:cubicBezTo>
                    <a:cubicBezTo>
                      <a:pt x="24" y="62"/>
                      <a:pt x="22" y="62"/>
                      <a:pt x="22" y="62"/>
                    </a:cubicBezTo>
                    <a:cubicBezTo>
                      <a:pt x="22" y="62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0"/>
                      <a:pt x="22" y="60"/>
                    </a:cubicBezTo>
                    <a:cubicBezTo>
                      <a:pt x="23" y="60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4" y="62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5" y="61"/>
                      <a:pt x="25" y="60"/>
                      <a:pt x="25" y="60"/>
                    </a:cubicBezTo>
                    <a:cubicBezTo>
                      <a:pt x="25" y="60"/>
                      <a:pt x="27" y="60"/>
                      <a:pt x="27" y="60"/>
                    </a:cubicBezTo>
                    <a:cubicBezTo>
                      <a:pt x="27" y="60"/>
                      <a:pt x="27" y="60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6" y="61"/>
                      <a:pt x="27" y="62"/>
                      <a:pt x="28" y="62"/>
                    </a:cubicBezTo>
                    <a:cubicBezTo>
                      <a:pt x="28" y="62"/>
                      <a:pt x="28" y="62"/>
                      <a:pt x="29" y="62"/>
                    </a:cubicBezTo>
                    <a:cubicBezTo>
                      <a:pt x="29" y="62"/>
                      <a:pt x="30" y="61"/>
                      <a:pt x="30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0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0"/>
                    </a:cubicBezTo>
                    <a:cubicBezTo>
                      <a:pt x="31" y="60"/>
                      <a:pt x="32" y="60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2" y="60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7" y="61"/>
                      <a:pt x="39" y="61"/>
                      <a:pt x="42" y="61"/>
                    </a:cubicBezTo>
                    <a:cubicBezTo>
                      <a:pt x="42" y="61"/>
                      <a:pt x="43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5" y="62"/>
                      <a:pt x="46" y="62"/>
                    </a:cubicBezTo>
                    <a:cubicBezTo>
                      <a:pt x="48" y="62"/>
                      <a:pt x="50" y="63"/>
                      <a:pt x="52" y="64"/>
                    </a:cubicBezTo>
                    <a:cubicBezTo>
                      <a:pt x="52" y="64"/>
                      <a:pt x="53" y="64"/>
                      <a:pt x="52" y="64"/>
                    </a:cubicBezTo>
                    <a:cubicBezTo>
                      <a:pt x="53" y="64"/>
                      <a:pt x="53" y="64"/>
                      <a:pt x="53" y="65"/>
                    </a:cubicBezTo>
                    <a:cubicBezTo>
                      <a:pt x="53" y="65"/>
                      <a:pt x="53" y="65"/>
                      <a:pt x="53" y="65"/>
                    </a:cubicBezTo>
                    <a:cubicBezTo>
                      <a:pt x="53" y="66"/>
                      <a:pt x="54" y="65"/>
                      <a:pt x="54" y="66"/>
                    </a:cubicBezTo>
                    <a:cubicBezTo>
                      <a:pt x="54" y="66"/>
                      <a:pt x="53" y="66"/>
                      <a:pt x="53" y="66"/>
                    </a:cubicBezTo>
                    <a:cubicBezTo>
                      <a:pt x="53" y="66"/>
                      <a:pt x="52" y="67"/>
                      <a:pt x="52" y="67"/>
                    </a:cubicBezTo>
                    <a:cubicBezTo>
                      <a:pt x="53" y="67"/>
                      <a:pt x="53" y="67"/>
                      <a:pt x="53" y="66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8"/>
                      <a:pt x="54" y="68"/>
                      <a:pt x="54" y="68"/>
                    </a:cubicBezTo>
                    <a:cubicBezTo>
                      <a:pt x="55" y="68"/>
                      <a:pt x="55" y="69"/>
                      <a:pt x="56" y="70"/>
                    </a:cubicBezTo>
                    <a:cubicBezTo>
                      <a:pt x="56" y="70"/>
                      <a:pt x="57" y="70"/>
                      <a:pt x="57" y="70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9" y="71"/>
                      <a:pt x="58" y="71"/>
                      <a:pt x="58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8" y="71"/>
                      <a:pt x="59" y="72"/>
                      <a:pt x="59" y="72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2"/>
                      <a:pt x="60" y="72"/>
                      <a:pt x="60" y="72"/>
                    </a:cubicBezTo>
                    <a:cubicBezTo>
                      <a:pt x="59" y="72"/>
                      <a:pt x="60" y="72"/>
                      <a:pt x="60" y="73"/>
                    </a:cubicBezTo>
                    <a:cubicBezTo>
                      <a:pt x="60" y="73"/>
                      <a:pt x="61" y="72"/>
                      <a:pt x="61" y="73"/>
                    </a:cubicBezTo>
                    <a:cubicBezTo>
                      <a:pt x="61" y="73"/>
                      <a:pt x="60" y="73"/>
                      <a:pt x="60" y="73"/>
                    </a:cubicBezTo>
                    <a:cubicBezTo>
                      <a:pt x="60" y="73"/>
                      <a:pt x="59" y="73"/>
                      <a:pt x="59" y="73"/>
                    </a:cubicBezTo>
                    <a:cubicBezTo>
                      <a:pt x="59" y="73"/>
                      <a:pt x="59" y="74"/>
                      <a:pt x="60" y="74"/>
                    </a:cubicBezTo>
                    <a:cubicBezTo>
                      <a:pt x="60" y="74"/>
                      <a:pt x="61" y="73"/>
                      <a:pt x="61" y="74"/>
                    </a:cubicBezTo>
                    <a:cubicBezTo>
                      <a:pt x="61" y="74"/>
                      <a:pt x="59" y="74"/>
                      <a:pt x="59" y="74"/>
                    </a:cubicBezTo>
                    <a:cubicBezTo>
                      <a:pt x="59" y="74"/>
                      <a:pt x="60" y="74"/>
                      <a:pt x="60" y="74"/>
                    </a:cubicBezTo>
                    <a:cubicBezTo>
                      <a:pt x="60" y="74"/>
                      <a:pt x="59" y="75"/>
                      <a:pt x="59" y="75"/>
                    </a:cubicBezTo>
                    <a:cubicBezTo>
                      <a:pt x="59" y="75"/>
                      <a:pt x="59" y="75"/>
                      <a:pt x="58" y="75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58" y="75"/>
                      <a:pt x="57" y="75"/>
                      <a:pt x="57" y="75"/>
                    </a:cubicBezTo>
                    <a:cubicBezTo>
                      <a:pt x="57" y="75"/>
                      <a:pt x="56" y="76"/>
                      <a:pt x="57" y="76"/>
                    </a:cubicBezTo>
                    <a:cubicBezTo>
                      <a:pt x="58" y="76"/>
                      <a:pt x="59" y="75"/>
                      <a:pt x="59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1" y="75"/>
                      <a:pt x="61" y="74"/>
                      <a:pt x="61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0" y="75"/>
                      <a:pt x="60" y="76"/>
                      <a:pt x="60" y="76"/>
                    </a:cubicBezTo>
                    <a:cubicBezTo>
                      <a:pt x="60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7"/>
                    </a:cubicBezTo>
                    <a:cubicBezTo>
                      <a:pt x="61" y="77"/>
                      <a:pt x="62" y="77"/>
                      <a:pt x="62" y="77"/>
                    </a:cubicBezTo>
                    <a:cubicBezTo>
                      <a:pt x="63" y="77"/>
                      <a:pt x="62" y="77"/>
                      <a:pt x="62" y="77"/>
                    </a:cubicBezTo>
                    <a:cubicBezTo>
                      <a:pt x="62" y="78"/>
                      <a:pt x="62" y="78"/>
                      <a:pt x="63" y="78"/>
                    </a:cubicBezTo>
                    <a:cubicBezTo>
                      <a:pt x="62" y="79"/>
                      <a:pt x="62" y="78"/>
                      <a:pt x="62" y="78"/>
                    </a:cubicBezTo>
                    <a:cubicBezTo>
                      <a:pt x="61" y="78"/>
                      <a:pt x="62" y="78"/>
                      <a:pt x="61" y="79"/>
                    </a:cubicBezTo>
                    <a:cubicBezTo>
                      <a:pt x="61" y="79"/>
                      <a:pt x="62" y="79"/>
                      <a:pt x="62" y="79"/>
                    </a:cubicBezTo>
                    <a:cubicBezTo>
                      <a:pt x="62" y="79"/>
                      <a:pt x="61" y="79"/>
                      <a:pt x="61" y="79"/>
                    </a:cubicBezTo>
                    <a:cubicBezTo>
                      <a:pt x="62" y="79"/>
                      <a:pt x="62" y="79"/>
                      <a:pt x="63" y="79"/>
                    </a:cubicBezTo>
                    <a:cubicBezTo>
                      <a:pt x="63" y="80"/>
                      <a:pt x="63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5" y="81"/>
                      <a:pt x="64" y="81"/>
                      <a:pt x="64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4" y="81"/>
                      <a:pt x="63" y="81"/>
                      <a:pt x="63" y="81"/>
                    </a:cubicBezTo>
                    <a:cubicBezTo>
                      <a:pt x="64" y="82"/>
                      <a:pt x="65" y="82"/>
                      <a:pt x="64" y="82"/>
                    </a:cubicBezTo>
                    <a:cubicBezTo>
                      <a:pt x="64" y="82"/>
                      <a:pt x="64" y="82"/>
                      <a:pt x="63" y="82"/>
                    </a:cubicBezTo>
                    <a:cubicBezTo>
                      <a:pt x="63" y="82"/>
                      <a:pt x="64" y="82"/>
                      <a:pt x="63" y="82"/>
                    </a:cubicBezTo>
                    <a:cubicBezTo>
                      <a:pt x="63" y="83"/>
                      <a:pt x="63" y="82"/>
                      <a:pt x="63" y="82"/>
                    </a:cubicBezTo>
                    <a:cubicBezTo>
                      <a:pt x="62" y="83"/>
                      <a:pt x="63" y="83"/>
                      <a:pt x="63" y="83"/>
                    </a:cubicBezTo>
                    <a:cubicBezTo>
                      <a:pt x="64" y="83"/>
                      <a:pt x="64" y="83"/>
                      <a:pt x="64" y="83"/>
                    </a:cubicBezTo>
                    <a:cubicBezTo>
                      <a:pt x="65" y="83"/>
                      <a:pt x="65" y="83"/>
                      <a:pt x="65" y="83"/>
                    </a:cubicBezTo>
                    <a:cubicBezTo>
                      <a:pt x="65" y="83"/>
                      <a:pt x="66" y="83"/>
                      <a:pt x="66" y="84"/>
                    </a:cubicBezTo>
                    <a:cubicBezTo>
                      <a:pt x="66" y="85"/>
                      <a:pt x="66" y="85"/>
                      <a:pt x="65" y="85"/>
                    </a:cubicBezTo>
                    <a:cubicBezTo>
                      <a:pt x="66" y="85"/>
                      <a:pt x="66" y="85"/>
                      <a:pt x="66" y="85"/>
                    </a:cubicBezTo>
                    <a:cubicBezTo>
                      <a:pt x="66" y="85"/>
                      <a:pt x="66" y="85"/>
                      <a:pt x="66" y="85"/>
                    </a:cubicBezTo>
                    <a:cubicBezTo>
                      <a:pt x="67" y="85"/>
                      <a:pt x="66" y="85"/>
                      <a:pt x="66" y="85"/>
                    </a:cubicBezTo>
                    <a:cubicBezTo>
                      <a:pt x="66" y="85"/>
                      <a:pt x="66" y="85"/>
                      <a:pt x="66" y="85"/>
                    </a:cubicBezTo>
                    <a:cubicBezTo>
                      <a:pt x="66" y="85"/>
                      <a:pt x="66" y="86"/>
                      <a:pt x="66" y="86"/>
                    </a:cubicBezTo>
                    <a:cubicBezTo>
                      <a:pt x="66" y="86"/>
                      <a:pt x="65" y="85"/>
                      <a:pt x="66" y="86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6" y="86"/>
                      <a:pt x="65" y="86"/>
                      <a:pt x="65" y="86"/>
                    </a:cubicBezTo>
                    <a:cubicBezTo>
                      <a:pt x="65" y="86"/>
                      <a:pt x="65" y="87"/>
                      <a:pt x="66" y="86"/>
                    </a:cubicBezTo>
                    <a:cubicBezTo>
                      <a:pt x="66" y="86"/>
                      <a:pt x="66" y="87"/>
                      <a:pt x="67" y="87"/>
                    </a:cubicBezTo>
                    <a:cubicBezTo>
                      <a:pt x="67" y="87"/>
                      <a:pt x="67" y="87"/>
                      <a:pt x="67" y="87"/>
                    </a:cubicBezTo>
                    <a:cubicBezTo>
                      <a:pt x="67" y="87"/>
                      <a:pt x="66" y="87"/>
                      <a:pt x="66" y="87"/>
                    </a:cubicBezTo>
                    <a:cubicBezTo>
                      <a:pt x="66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3" y="86"/>
                      <a:pt x="63" y="87"/>
                    </a:cubicBezTo>
                    <a:cubicBezTo>
                      <a:pt x="63" y="87"/>
                      <a:pt x="63" y="87"/>
                      <a:pt x="63" y="87"/>
                    </a:cubicBezTo>
                    <a:cubicBezTo>
                      <a:pt x="63" y="87"/>
                      <a:pt x="63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6" y="87"/>
                      <a:pt x="66" y="88"/>
                      <a:pt x="66" y="88"/>
                    </a:cubicBezTo>
                    <a:cubicBezTo>
                      <a:pt x="65" y="88"/>
                      <a:pt x="65" y="87"/>
                      <a:pt x="65" y="88"/>
                    </a:cubicBezTo>
                    <a:cubicBezTo>
                      <a:pt x="65" y="88"/>
                      <a:pt x="65" y="88"/>
                      <a:pt x="65" y="89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63" y="89"/>
                      <a:pt x="63" y="90"/>
                      <a:pt x="63" y="90"/>
                    </a:cubicBezTo>
                    <a:cubicBezTo>
                      <a:pt x="64" y="91"/>
                      <a:pt x="65" y="91"/>
                      <a:pt x="66" y="90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6" y="90"/>
                      <a:pt x="66" y="89"/>
                      <a:pt x="66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6" y="90"/>
                      <a:pt x="66" y="91"/>
                    </a:cubicBezTo>
                    <a:cubicBezTo>
                      <a:pt x="65" y="91"/>
                      <a:pt x="65" y="91"/>
                      <a:pt x="64" y="91"/>
                    </a:cubicBezTo>
                    <a:cubicBezTo>
                      <a:pt x="64" y="91"/>
                      <a:pt x="64" y="91"/>
                      <a:pt x="64" y="92"/>
                    </a:cubicBezTo>
                    <a:cubicBezTo>
                      <a:pt x="64" y="91"/>
                      <a:pt x="63" y="91"/>
                      <a:pt x="63" y="91"/>
                    </a:cubicBezTo>
                    <a:cubicBezTo>
                      <a:pt x="63" y="91"/>
                      <a:pt x="63" y="92"/>
                      <a:pt x="63" y="92"/>
                    </a:cubicBezTo>
                    <a:cubicBezTo>
                      <a:pt x="63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3" y="93"/>
                      <a:pt x="63" y="93"/>
                      <a:pt x="64" y="93"/>
                    </a:cubicBezTo>
                    <a:cubicBezTo>
                      <a:pt x="65" y="94"/>
                      <a:pt x="65" y="94"/>
                      <a:pt x="66" y="94"/>
                    </a:cubicBezTo>
                    <a:cubicBezTo>
                      <a:pt x="67" y="94"/>
                      <a:pt x="68" y="94"/>
                      <a:pt x="68" y="94"/>
                    </a:cubicBezTo>
                    <a:cubicBezTo>
                      <a:pt x="68" y="94"/>
                      <a:pt x="69" y="94"/>
                      <a:pt x="69" y="93"/>
                    </a:cubicBezTo>
                    <a:cubicBezTo>
                      <a:pt x="69" y="93"/>
                      <a:pt x="69" y="93"/>
                      <a:pt x="68" y="92"/>
                    </a:cubicBezTo>
                    <a:cubicBezTo>
                      <a:pt x="68" y="92"/>
                      <a:pt x="69" y="92"/>
                      <a:pt x="69" y="92"/>
                    </a:cubicBezTo>
                    <a:cubicBezTo>
                      <a:pt x="70" y="93"/>
                      <a:pt x="70" y="92"/>
                      <a:pt x="69" y="92"/>
                    </a:cubicBezTo>
                    <a:cubicBezTo>
                      <a:pt x="70" y="92"/>
                      <a:pt x="71" y="92"/>
                      <a:pt x="71" y="91"/>
                    </a:cubicBezTo>
                    <a:cubicBezTo>
                      <a:pt x="71" y="91"/>
                      <a:pt x="70" y="90"/>
                      <a:pt x="70" y="90"/>
                    </a:cubicBezTo>
                    <a:cubicBezTo>
                      <a:pt x="70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70" y="88"/>
                      <a:pt x="70" y="88"/>
                    </a:cubicBezTo>
                    <a:cubicBezTo>
                      <a:pt x="70" y="88"/>
                      <a:pt x="69" y="88"/>
                      <a:pt x="69" y="88"/>
                    </a:cubicBezTo>
                    <a:cubicBezTo>
                      <a:pt x="69" y="88"/>
                      <a:pt x="69" y="89"/>
                      <a:pt x="70" y="89"/>
                    </a:cubicBezTo>
                    <a:cubicBezTo>
                      <a:pt x="70" y="89"/>
                      <a:pt x="71" y="89"/>
                      <a:pt x="71" y="90"/>
                    </a:cubicBezTo>
                    <a:cubicBezTo>
                      <a:pt x="71" y="90"/>
                      <a:pt x="71" y="91"/>
                      <a:pt x="71" y="91"/>
                    </a:cubicBezTo>
                    <a:cubicBezTo>
                      <a:pt x="71" y="91"/>
                      <a:pt x="71" y="91"/>
                      <a:pt x="72" y="91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3" y="91"/>
                      <a:pt x="72" y="91"/>
                      <a:pt x="72" y="91"/>
                    </a:cubicBezTo>
                    <a:cubicBezTo>
                      <a:pt x="72" y="91"/>
                      <a:pt x="73" y="91"/>
                      <a:pt x="73" y="91"/>
                    </a:cubicBezTo>
                    <a:cubicBezTo>
                      <a:pt x="72" y="91"/>
                      <a:pt x="72" y="92"/>
                      <a:pt x="71" y="92"/>
                    </a:cubicBezTo>
                    <a:cubicBezTo>
                      <a:pt x="72" y="92"/>
                      <a:pt x="72" y="92"/>
                      <a:pt x="73" y="92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4" y="92"/>
                      <a:pt x="74" y="92"/>
                      <a:pt x="74" y="93"/>
                    </a:cubicBezTo>
                    <a:cubicBezTo>
                      <a:pt x="75" y="93"/>
                      <a:pt x="75" y="93"/>
                      <a:pt x="76" y="92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7" y="92"/>
                      <a:pt x="76" y="92"/>
                      <a:pt x="77" y="92"/>
                    </a:cubicBezTo>
                    <a:cubicBezTo>
                      <a:pt x="77" y="93"/>
                      <a:pt x="76" y="93"/>
                      <a:pt x="75" y="93"/>
                    </a:cubicBezTo>
                    <a:cubicBezTo>
                      <a:pt x="74" y="93"/>
                      <a:pt x="74" y="93"/>
                      <a:pt x="73" y="93"/>
                    </a:cubicBezTo>
                    <a:cubicBezTo>
                      <a:pt x="73" y="93"/>
                      <a:pt x="72" y="94"/>
                      <a:pt x="72" y="94"/>
                    </a:cubicBezTo>
                    <a:cubicBezTo>
                      <a:pt x="74" y="95"/>
                      <a:pt x="75" y="93"/>
                      <a:pt x="77" y="93"/>
                    </a:cubicBezTo>
                    <a:cubicBezTo>
                      <a:pt x="77" y="93"/>
                      <a:pt x="78" y="93"/>
                      <a:pt x="78" y="94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6" y="94"/>
                      <a:pt x="75" y="94"/>
                      <a:pt x="75" y="94"/>
                    </a:cubicBezTo>
                    <a:cubicBezTo>
                      <a:pt x="75" y="95"/>
                      <a:pt x="75" y="95"/>
                      <a:pt x="75" y="95"/>
                    </a:cubicBezTo>
                    <a:cubicBezTo>
                      <a:pt x="74" y="95"/>
                      <a:pt x="74" y="95"/>
                      <a:pt x="74" y="95"/>
                    </a:cubicBezTo>
                    <a:cubicBezTo>
                      <a:pt x="74" y="95"/>
                      <a:pt x="74" y="96"/>
                      <a:pt x="74" y="96"/>
                    </a:cubicBezTo>
                    <a:cubicBezTo>
                      <a:pt x="75" y="95"/>
                      <a:pt x="76" y="95"/>
                      <a:pt x="76" y="95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8" y="95"/>
                      <a:pt x="77" y="95"/>
                      <a:pt x="77" y="95"/>
                    </a:cubicBezTo>
                    <a:cubicBezTo>
                      <a:pt x="76" y="95"/>
                      <a:pt x="76" y="95"/>
                      <a:pt x="75" y="96"/>
                    </a:cubicBezTo>
                    <a:cubicBezTo>
                      <a:pt x="76" y="96"/>
                      <a:pt x="76" y="95"/>
                      <a:pt x="77" y="96"/>
                    </a:cubicBezTo>
                    <a:cubicBezTo>
                      <a:pt x="77" y="96"/>
                      <a:pt x="78" y="96"/>
                      <a:pt x="78" y="96"/>
                    </a:cubicBezTo>
                    <a:cubicBezTo>
                      <a:pt x="78" y="96"/>
                      <a:pt x="78" y="96"/>
                      <a:pt x="78" y="96"/>
                    </a:cubicBezTo>
                    <a:cubicBezTo>
                      <a:pt x="78" y="97"/>
                      <a:pt x="79" y="97"/>
                      <a:pt x="79" y="96"/>
                    </a:cubicBezTo>
                    <a:cubicBezTo>
                      <a:pt x="79" y="97"/>
                      <a:pt x="78" y="97"/>
                      <a:pt x="78" y="97"/>
                    </a:cubicBezTo>
                    <a:cubicBezTo>
                      <a:pt x="77" y="96"/>
                      <a:pt x="76" y="96"/>
                      <a:pt x="76" y="96"/>
                    </a:cubicBezTo>
                    <a:cubicBezTo>
                      <a:pt x="77" y="97"/>
                      <a:pt x="77" y="97"/>
                      <a:pt x="78" y="97"/>
                    </a:cubicBezTo>
                    <a:cubicBezTo>
                      <a:pt x="79" y="97"/>
                      <a:pt x="79" y="98"/>
                      <a:pt x="79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80" y="97"/>
                      <a:pt x="80" y="97"/>
                      <a:pt x="80" y="98"/>
                    </a:cubicBezTo>
                    <a:cubicBezTo>
                      <a:pt x="80" y="98"/>
                      <a:pt x="80" y="98"/>
                      <a:pt x="80" y="98"/>
                    </a:cubicBezTo>
                    <a:cubicBezTo>
                      <a:pt x="80" y="99"/>
                      <a:pt x="79" y="98"/>
                      <a:pt x="79" y="98"/>
                    </a:cubicBezTo>
                    <a:cubicBezTo>
                      <a:pt x="79" y="98"/>
                      <a:pt x="78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8" y="98"/>
                      <a:pt x="78" y="99"/>
                      <a:pt x="79" y="99"/>
                    </a:cubicBezTo>
                    <a:cubicBezTo>
                      <a:pt x="79" y="99"/>
                      <a:pt x="79" y="98"/>
                      <a:pt x="79" y="98"/>
                    </a:cubicBezTo>
                    <a:cubicBezTo>
                      <a:pt x="79" y="98"/>
                      <a:pt x="79" y="99"/>
                      <a:pt x="79" y="99"/>
                    </a:cubicBezTo>
                    <a:cubicBezTo>
                      <a:pt x="79" y="99"/>
                      <a:pt x="80" y="99"/>
                      <a:pt x="80" y="99"/>
                    </a:cubicBezTo>
                    <a:cubicBezTo>
                      <a:pt x="80" y="99"/>
                      <a:pt x="80" y="99"/>
                      <a:pt x="81" y="99"/>
                    </a:cubicBezTo>
                    <a:cubicBezTo>
                      <a:pt x="80" y="99"/>
                      <a:pt x="80" y="99"/>
                      <a:pt x="79" y="99"/>
                    </a:cubicBezTo>
                    <a:cubicBezTo>
                      <a:pt x="80" y="99"/>
                      <a:pt x="80" y="99"/>
                      <a:pt x="80" y="99"/>
                    </a:cubicBezTo>
                    <a:cubicBezTo>
                      <a:pt x="80" y="99"/>
                      <a:pt x="80" y="99"/>
                      <a:pt x="80" y="100"/>
                    </a:cubicBezTo>
                    <a:cubicBezTo>
                      <a:pt x="80" y="100"/>
                      <a:pt x="80" y="99"/>
                      <a:pt x="80" y="99"/>
                    </a:cubicBezTo>
                    <a:cubicBezTo>
                      <a:pt x="80" y="99"/>
                      <a:pt x="79" y="100"/>
                      <a:pt x="79" y="100"/>
                    </a:cubicBezTo>
                    <a:cubicBezTo>
                      <a:pt x="79" y="100"/>
                      <a:pt x="79" y="99"/>
                      <a:pt x="79" y="99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79" y="99"/>
                      <a:pt x="78" y="99"/>
                      <a:pt x="78" y="99"/>
                    </a:cubicBezTo>
                    <a:cubicBezTo>
                      <a:pt x="78" y="99"/>
                      <a:pt x="78" y="100"/>
                      <a:pt x="78" y="100"/>
                    </a:cubicBezTo>
                    <a:cubicBezTo>
                      <a:pt x="79" y="100"/>
                      <a:pt x="79" y="100"/>
                      <a:pt x="79" y="100"/>
                    </a:cubicBezTo>
                    <a:cubicBezTo>
                      <a:pt x="79" y="100"/>
                      <a:pt x="79" y="100"/>
                      <a:pt x="79" y="100"/>
                    </a:cubicBezTo>
                    <a:cubicBezTo>
                      <a:pt x="79" y="100"/>
                      <a:pt x="80" y="100"/>
                      <a:pt x="80" y="100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1" y="100"/>
                      <a:pt x="81" y="100"/>
                      <a:pt x="80" y="100"/>
                    </a:cubicBezTo>
                    <a:cubicBezTo>
                      <a:pt x="81" y="101"/>
                      <a:pt x="81" y="101"/>
                      <a:pt x="81" y="101"/>
                    </a:cubicBezTo>
                    <a:cubicBezTo>
                      <a:pt x="81" y="101"/>
                      <a:pt x="80" y="101"/>
                      <a:pt x="80" y="101"/>
                    </a:cubicBezTo>
                    <a:cubicBezTo>
                      <a:pt x="80" y="101"/>
                      <a:pt x="79" y="101"/>
                      <a:pt x="79" y="101"/>
                    </a:cubicBezTo>
                    <a:cubicBezTo>
                      <a:pt x="78" y="101"/>
                      <a:pt x="78" y="100"/>
                      <a:pt x="77" y="100"/>
                    </a:cubicBezTo>
                    <a:cubicBezTo>
                      <a:pt x="76" y="100"/>
                      <a:pt x="75" y="99"/>
                      <a:pt x="75" y="99"/>
                    </a:cubicBezTo>
                    <a:cubicBezTo>
                      <a:pt x="74" y="99"/>
                      <a:pt x="73" y="98"/>
                      <a:pt x="73" y="98"/>
                    </a:cubicBezTo>
                    <a:cubicBezTo>
                      <a:pt x="72" y="98"/>
                      <a:pt x="72" y="98"/>
                      <a:pt x="71" y="98"/>
                    </a:cubicBezTo>
                    <a:cubicBezTo>
                      <a:pt x="70" y="98"/>
                      <a:pt x="70" y="98"/>
                      <a:pt x="69" y="98"/>
                    </a:cubicBezTo>
                    <a:cubicBezTo>
                      <a:pt x="69" y="98"/>
                      <a:pt x="68" y="98"/>
                      <a:pt x="68" y="98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9"/>
                      <a:pt x="67" y="99"/>
                      <a:pt x="66" y="99"/>
                    </a:cubicBezTo>
                    <a:cubicBezTo>
                      <a:pt x="68" y="100"/>
                      <a:pt x="70" y="100"/>
                      <a:pt x="72" y="101"/>
                    </a:cubicBezTo>
                    <a:cubicBezTo>
                      <a:pt x="73" y="102"/>
                      <a:pt x="74" y="102"/>
                      <a:pt x="75" y="102"/>
                    </a:cubicBezTo>
                    <a:cubicBezTo>
                      <a:pt x="76" y="103"/>
                      <a:pt x="76" y="103"/>
                      <a:pt x="77" y="103"/>
                    </a:cubicBezTo>
                    <a:cubicBezTo>
                      <a:pt x="77" y="103"/>
                      <a:pt x="77" y="103"/>
                      <a:pt x="77" y="103"/>
                    </a:cubicBezTo>
                    <a:cubicBezTo>
                      <a:pt x="78" y="103"/>
                      <a:pt x="78" y="103"/>
                      <a:pt x="78" y="103"/>
                    </a:cubicBezTo>
                    <a:cubicBezTo>
                      <a:pt x="78" y="103"/>
                      <a:pt x="78" y="103"/>
                      <a:pt x="79" y="103"/>
                    </a:cubicBezTo>
                    <a:cubicBezTo>
                      <a:pt x="79" y="103"/>
                      <a:pt x="79" y="103"/>
                      <a:pt x="80" y="103"/>
                    </a:cubicBezTo>
                    <a:cubicBezTo>
                      <a:pt x="80" y="103"/>
                      <a:pt x="79" y="103"/>
                      <a:pt x="79" y="103"/>
                    </a:cubicBezTo>
                    <a:cubicBezTo>
                      <a:pt x="79" y="103"/>
                      <a:pt x="79" y="103"/>
                      <a:pt x="78" y="103"/>
                    </a:cubicBezTo>
                    <a:cubicBezTo>
                      <a:pt x="79" y="103"/>
                      <a:pt x="80" y="103"/>
                      <a:pt x="80" y="103"/>
                    </a:cubicBezTo>
                    <a:cubicBezTo>
                      <a:pt x="81" y="103"/>
                      <a:pt x="81" y="103"/>
                      <a:pt x="81" y="103"/>
                    </a:cubicBezTo>
                    <a:cubicBezTo>
                      <a:pt x="81" y="103"/>
                      <a:pt x="82" y="103"/>
                      <a:pt x="82" y="103"/>
                    </a:cubicBezTo>
                    <a:cubicBezTo>
                      <a:pt x="82" y="103"/>
                      <a:pt x="81" y="103"/>
                      <a:pt x="81" y="103"/>
                    </a:cubicBezTo>
                    <a:cubicBezTo>
                      <a:pt x="81" y="104"/>
                      <a:pt x="81" y="104"/>
                      <a:pt x="81" y="104"/>
                    </a:cubicBezTo>
                    <a:cubicBezTo>
                      <a:pt x="82" y="104"/>
                      <a:pt x="82" y="104"/>
                      <a:pt x="82" y="105"/>
                    </a:cubicBezTo>
                    <a:cubicBezTo>
                      <a:pt x="81" y="105"/>
                      <a:pt x="81" y="105"/>
                      <a:pt x="80" y="105"/>
                    </a:cubicBezTo>
                    <a:cubicBezTo>
                      <a:pt x="81" y="105"/>
                      <a:pt x="81" y="105"/>
                      <a:pt x="81" y="106"/>
                    </a:cubicBezTo>
                    <a:cubicBezTo>
                      <a:pt x="81" y="106"/>
                      <a:pt x="80" y="105"/>
                      <a:pt x="80" y="106"/>
                    </a:cubicBezTo>
                    <a:cubicBezTo>
                      <a:pt x="80" y="106"/>
                      <a:pt x="80" y="106"/>
                      <a:pt x="81" y="106"/>
                    </a:cubicBezTo>
                    <a:cubicBezTo>
                      <a:pt x="81" y="106"/>
                      <a:pt x="81" y="106"/>
                      <a:pt x="81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2" y="106"/>
                      <a:pt x="81" y="106"/>
                      <a:pt x="81" y="106"/>
                    </a:cubicBezTo>
                    <a:cubicBezTo>
                      <a:pt x="81" y="107"/>
                      <a:pt x="81" y="106"/>
                      <a:pt x="80" y="106"/>
                    </a:cubicBezTo>
                    <a:cubicBezTo>
                      <a:pt x="80" y="106"/>
                      <a:pt x="80" y="107"/>
                      <a:pt x="80" y="107"/>
                    </a:cubicBezTo>
                    <a:cubicBezTo>
                      <a:pt x="80" y="108"/>
                      <a:pt x="79" y="108"/>
                      <a:pt x="79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08"/>
                      <a:pt x="81" y="107"/>
                      <a:pt x="81" y="107"/>
                    </a:cubicBezTo>
                    <a:cubicBezTo>
                      <a:pt x="81" y="107"/>
                      <a:pt x="81" y="108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3" y="108"/>
                      <a:pt x="82" y="108"/>
                      <a:pt x="82" y="109"/>
                    </a:cubicBezTo>
                    <a:cubicBezTo>
                      <a:pt x="81" y="109"/>
                      <a:pt x="81" y="109"/>
                      <a:pt x="81" y="109"/>
                    </a:cubicBezTo>
                    <a:cubicBezTo>
                      <a:pt x="81" y="109"/>
                      <a:pt x="82" y="109"/>
                      <a:pt x="82" y="110"/>
                    </a:cubicBezTo>
                    <a:cubicBezTo>
                      <a:pt x="82" y="109"/>
                      <a:pt x="82" y="109"/>
                      <a:pt x="81" y="109"/>
                    </a:cubicBezTo>
                    <a:cubicBezTo>
                      <a:pt x="81" y="109"/>
                      <a:pt x="82" y="110"/>
                      <a:pt x="82" y="110"/>
                    </a:cubicBezTo>
                    <a:cubicBezTo>
                      <a:pt x="81" y="110"/>
                      <a:pt x="81" y="109"/>
                      <a:pt x="81" y="109"/>
                    </a:cubicBezTo>
                    <a:cubicBezTo>
                      <a:pt x="80" y="109"/>
                      <a:pt x="80" y="109"/>
                      <a:pt x="79" y="109"/>
                    </a:cubicBezTo>
                    <a:cubicBezTo>
                      <a:pt x="79" y="109"/>
                      <a:pt x="80" y="109"/>
                      <a:pt x="80" y="109"/>
                    </a:cubicBezTo>
                    <a:cubicBezTo>
                      <a:pt x="79" y="109"/>
                      <a:pt x="79" y="108"/>
                      <a:pt x="79" y="109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10"/>
                      <a:pt x="79" y="111"/>
                      <a:pt x="78" y="111"/>
                    </a:cubicBezTo>
                    <a:cubicBezTo>
                      <a:pt x="79" y="111"/>
                      <a:pt x="80" y="110"/>
                      <a:pt x="80" y="110"/>
                    </a:cubicBezTo>
                    <a:cubicBezTo>
                      <a:pt x="80" y="111"/>
                      <a:pt x="80" y="111"/>
                      <a:pt x="80" y="111"/>
                    </a:cubicBezTo>
                    <a:cubicBezTo>
                      <a:pt x="80" y="111"/>
                      <a:pt x="80" y="111"/>
                      <a:pt x="80" y="111"/>
                    </a:cubicBezTo>
                    <a:cubicBezTo>
                      <a:pt x="80" y="112"/>
                      <a:pt x="79" y="111"/>
                      <a:pt x="79" y="111"/>
                    </a:cubicBezTo>
                    <a:cubicBezTo>
                      <a:pt x="79" y="111"/>
                      <a:pt x="79" y="112"/>
                      <a:pt x="79" y="112"/>
                    </a:cubicBezTo>
                    <a:cubicBezTo>
                      <a:pt x="79" y="112"/>
                      <a:pt x="79" y="112"/>
                      <a:pt x="78" y="112"/>
                    </a:cubicBezTo>
                    <a:cubicBezTo>
                      <a:pt x="78" y="112"/>
                      <a:pt x="78" y="112"/>
                      <a:pt x="77" y="112"/>
                    </a:cubicBezTo>
                    <a:cubicBezTo>
                      <a:pt x="78" y="112"/>
                      <a:pt x="78" y="112"/>
                      <a:pt x="78" y="112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77" y="112"/>
                      <a:pt x="77" y="112"/>
                      <a:pt x="76" y="112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5" y="112"/>
                      <a:pt x="75" y="112"/>
                    </a:cubicBezTo>
                    <a:cubicBezTo>
                      <a:pt x="75" y="112"/>
                      <a:pt x="75" y="112"/>
                      <a:pt x="75" y="112"/>
                    </a:cubicBezTo>
                    <a:cubicBezTo>
                      <a:pt x="74" y="112"/>
                      <a:pt x="74" y="112"/>
                      <a:pt x="73" y="112"/>
                    </a:cubicBezTo>
                    <a:cubicBezTo>
                      <a:pt x="74" y="112"/>
                      <a:pt x="75" y="112"/>
                      <a:pt x="74" y="113"/>
                    </a:cubicBezTo>
                    <a:cubicBezTo>
                      <a:pt x="74" y="113"/>
                      <a:pt x="73" y="113"/>
                      <a:pt x="73" y="113"/>
                    </a:cubicBezTo>
                    <a:cubicBezTo>
                      <a:pt x="73" y="113"/>
                      <a:pt x="72" y="113"/>
                      <a:pt x="72" y="113"/>
                    </a:cubicBezTo>
                    <a:cubicBezTo>
                      <a:pt x="72" y="114"/>
                      <a:pt x="72" y="114"/>
                      <a:pt x="71" y="114"/>
                    </a:cubicBezTo>
                    <a:cubicBezTo>
                      <a:pt x="71" y="114"/>
                      <a:pt x="70" y="113"/>
                      <a:pt x="71" y="114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1" y="114"/>
                      <a:pt x="72" y="114"/>
                      <a:pt x="72" y="114"/>
                    </a:cubicBezTo>
                    <a:cubicBezTo>
                      <a:pt x="72" y="114"/>
                      <a:pt x="73" y="113"/>
                      <a:pt x="74" y="113"/>
                    </a:cubicBezTo>
                    <a:cubicBezTo>
                      <a:pt x="73" y="114"/>
                      <a:pt x="72" y="114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4" y="114"/>
                      <a:pt x="74" y="114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5"/>
                      <a:pt x="75" y="114"/>
                      <a:pt x="75" y="114"/>
                    </a:cubicBezTo>
                    <a:cubicBezTo>
                      <a:pt x="76" y="114"/>
                      <a:pt x="77" y="114"/>
                      <a:pt x="78" y="114"/>
                    </a:cubicBezTo>
                    <a:cubicBezTo>
                      <a:pt x="78" y="113"/>
                      <a:pt x="78" y="114"/>
                      <a:pt x="78" y="113"/>
                    </a:cubicBezTo>
                    <a:cubicBezTo>
                      <a:pt x="77" y="113"/>
                      <a:pt x="77" y="113"/>
                      <a:pt x="77" y="113"/>
                    </a:cubicBezTo>
                    <a:cubicBezTo>
                      <a:pt x="78" y="113"/>
                      <a:pt x="78" y="113"/>
                      <a:pt x="79" y="113"/>
                    </a:cubicBezTo>
                    <a:cubicBezTo>
                      <a:pt x="79" y="113"/>
                      <a:pt x="80" y="112"/>
                      <a:pt x="80" y="113"/>
                    </a:cubicBezTo>
                    <a:cubicBezTo>
                      <a:pt x="80" y="113"/>
                      <a:pt x="79" y="114"/>
                      <a:pt x="79" y="114"/>
                    </a:cubicBezTo>
                    <a:cubicBezTo>
                      <a:pt x="79" y="114"/>
                      <a:pt x="79" y="114"/>
                      <a:pt x="79" y="114"/>
                    </a:cubicBezTo>
                    <a:cubicBezTo>
                      <a:pt x="79" y="114"/>
                      <a:pt x="78" y="114"/>
                      <a:pt x="78" y="114"/>
                    </a:cubicBezTo>
                    <a:cubicBezTo>
                      <a:pt x="78" y="115"/>
                      <a:pt x="79" y="115"/>
                      <a:pt x="79" y="115"/>
                    </a:cubicBezTo>
                    <a:cubicBezTo>
                      <a:pt x="79" y="115"/>
                      <a:pt x="80" y="115"/>
                      <a:pt x="80" y="115"/>
                    </a:cubicBezTo>
                    <a:cubicBezTo>
                      <a:pt x="80" y="115"/>
                      <a:pt x="80" y="115"/>
                      <a:pt x="80" y="115"/>
                    </a:cubicBezTo>
                    <a:cubicBezTo>
                      <a:pt x="80" y="115"/>
                      <a:pt x="80" y="116"/>
                      <a:pt x="81" y="116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1" y="116"/>
                      <a:pt x="82" y="116"/>
                      <a:pt x="82" y="116"/>
                    </a:cubicBezTo>
                    <a:cubicBezTo>
                      <a:pt x="81" y="116"/>
                      <a:pt x="80" y="116"/>
                      <a:pt x="80" y="116"/>
                    </a:cubicBezTo>
                    <a:cubicBezTo>
                      <a:pt x="79" y="116"/>
                      <a:pt x="79" y="115"/>
                      <a:pt x="79" y="115"/>
                    </a:cubicBezTo>
                    <a:cubicBezTo>
                      <a:pt x="78" y="115"/>
                      <a:pt x="78" y="115"/>
                      <a:pt x="77" y="115"/>
                    </a:cubicBezTo>
                    <a:cubicBezTo>
                      <a:pt x="77" y="115"/>
                      <a:pt x="76" y="115"/>
                      <a:pt x="75" y="115"/>
                    </a:cubicBezTo>
                    <a:cubicBezTo>
                      <a:pt x="75" y="115"/>
                      <a:pt x="75" y="115"/>
                      <a:pt x="74" y="115"/>
                    </a:cubicBezTo>
                    <a:cubicBezTo>
                      <a:pt x="74" y="115"/>
                      <a:pt x="73" y="115"/>
                      <a:pt x="73" y="114"/>
                    </a:cubicBezTo>
                    <a:cubicBezTo>
                      <a:pt x="73" y="115"/>
                      <a:pt x="73" y="115"/>
                      <a:pt x="74" y="115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3" y="115"/>
                      <a:pt x="72" y="114"/>
                      <a:pt x="71" y="114"/>
                    </a:cubicBezTo>
                    <a:cubicBezTo>
                      <a:pt x="71" y="115"/>
                      <a:pt x="71" y="115"/>
                      <a:pt x="72" y="115"/>
                    </a:cubicBezTo>
                    <a:cubicBezTo>
                      <a:pt x="72" y="115"/>
                      <a:pt x="72" y="114"/>
                      <a:pt x="72" y="115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5"/>
                      <a:pt x="72" y="115"/>
                      <a:pt x="73" y="116"/>
                    </a:cubicBezTo>
                    <a:cubicBezTo>
                      <a:pt x="73" y="116"/>
                      <a:pt x="75" y="116"/>
                      <a:pt x="75" y="116"/>
                    </a:cubicBezTo>
                    <a:cubicBezTo>
                      <a:pt x="75" y="116"/>
                      <a:pt x="74" y="116"/>
                      <a:pt x="73" y="116"/>
                    </a:cubicBezTo>
                    <a:cubicBezTo>
                      <a:pt x="72" y="116"/>
                      <a:pt x="72" y="115"/>
                      <a:pt x="72" y="115"/>
                    </a:cubicBezTo>
                    <a:cubicBezTo>
                      <a:pt x="71" y="116"/>
                      <a:pt x="72" y="116"/>
                      <a:pt x="72" y="116"/>
                    </a:cubicBezTo>
                    <a:cubicBezTo>
                      <a:pt x="72" y="116"/>
                      <a:pt x="72" y="116"/>
                      <a:pt x="71" y="116"/>
                    </a:cubicBezTo>
                    <a:cubicBezTo>
                      <a:pt x="71" y="116"/>
                      <a:pt x="72" y="116"/>
                      <a:pt x="72" y="116"/>
                    </a:cubicBezTo>
                    <a:cubicBezTo>
                      <a:pt x="72" y="116"/>
                      <a:pt x="71" y="117"/>
                      <a:pt x="71" y="117"/>
                    </a:cubicBezTo>
                    <a:cubicBezTo>
                      <a:pt x="71" y="117"/>
                      <a:pt x="71" y="116"/>
                      <a:pt x="71" y="116"/>
                    </a:cubicBezTo>
                    <a:cubicBezTo>
                      <a:pt x="70" y="116"/>
                      <a:pt x="71" y="117"/>
                      <a:pt x="71" y="117"/>
                    </a:cubicBezTo>
                    <a:cubicBezTo>
                      <a:pt x="71" y="117"/>
                      <a:pt x="70" y="117"/>
                      <a:pt x="70" y="116"/>
                    </a:cubicBezTo>
                    <a:cubicBezTo>
                      <a:pt x="70" y="117"/>
                      <a:pt x="70" y="117"/>
                      <a:pt x="70" y="117"/>
                    </a:cubicBezTo>
                    <a:cubicBezTo>
                      <a:pt x="70" y="117"/>
                      <a:pt x="70" y="117"/>
                      <a:pt x="70" y="117"/>
                    </a:cubicBezTo>
                    <a:cubicBezTo>
                      <a:pt x="70" y="118"/>
                      <a:pt x="70" y="118"/>
                      <a:pt x="70" y="119"/>
                    </a:cubicBezTo>
                    <a:cubicBezTo>
                      <a:pt x="71" y="118"/>
                      <a:pt x="71" y="118"/>
                      <a:pt x="72" y="117"/>
                    </a:cubicBezTo>
                    <a:cubicBezTo>
                      <a:pt x="72" y="117"/>
                      <a:pt x="73" y="117"/>
                      <a:pt x="73" y="117"/>
                    </a:cubicBezTo>
                    <a:cubicBezTo>
                      <a:pt x="74" y="117"/>
                      <a:pt x="75" y="116"/>
                      <a:pt x="75" y="116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7" y="116"/>
                      <a:pt x="76" y="117"/>
                      <a:pt x="76" y="117"/>
                    </a:cubicBezTo>
                    <a:cubicBezTo>
                      <a:pt x="76" y="117"/>
                      <a:pt x="77" y="117"/>
                      <a:pt x="77" y="117"/>
                    </a:cubicBezTo>
                    <a:cubicBezTo>
                      <a:pt x="77" y="117"/>
                      <a:pt x="78" y="117"/>
                      <a:pt x="78" y="117"/>
                    </a:cubicBezTo>
                    <a:cubicBezTo>
                      <a:pt x="78" y="117"/>
                      <a:pt x="77" y="116"/>
                      <a:pt x="77" y="116"/>
                    </a:cubicBezTo>
                    <a:cubicBezTo>
                      <a:pt x="78" y="116"/>
                      <a:pt x="79" y="116"/>
                      <a:pt x="79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9" y="116"/>
                      <a:pt x="79" y="117"/>
                      <a:pt x="79" y="117"/>
                    </a:cubicBezTo>
                    <a:cubicBezTo>
                      <a:pt x="79" y="117"/>
                      <a:pt x="80" y="117"/>
                      <a:pt x="80" y="117"/>
                    </a:cubicBezTo>
                    <a:cubicBezTo>
                      <a:pt x="80" y="117"/>
                      <a:pt x="80" y="117"/>
                      <a:pt x="81" y="116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1" y="116"/>
                      <a:pt x="81" y="116"/>
                      <a:pt x="81" y="117"/>
                    </a:cubicBezTo>
                    <a:cubicBezTo>
                      <a:pt x="82" y="117"/>
                      <a:pt x="82" y="117"/>
                      <a:pt x="82" y="117"/>
                    </a:cubicBezTo>
                    <a:cubicBezTo>
                      <a:pt x="81" y="117"/>
                      <a:pt x="80" y="117"/>
                      <a:pt x="79" y="118"/>
                    </a:cubicBezTo>
                    <a:cubicBezTo>
                      <a:pt x="80" y="118"/>
                      <a:pt x="81" y="117"/>
                      <a:pt x="82" y="117"/>
                    </a:cubicBezTo>
                    <a:cubicBezTo>
                      <a:pt x="82" y="117"/>
                      <a:pt x="83" y="117"/>
                      <a:pt x="83" y="117"/>
                    </a:cubicBezTo>
                    <a:cubicBezTo>
                      <a:pt x="82" y="118"/>
                      <a:pt x="82" y="118"/>
                      <a:pt x="81" y="118"/>
                    </a:cubicBezTo>
                    <a:cubicBezTo>
                      <a:pt x="81" y="118"/>
                      <a:pt x="82" y="118"/>
                      <a:pt x="83" y="119"/>
                    </a:cubicBezTo>
                    <a:cubicBezTo>
                      <a:pt x="82" y="119"/>
                      <a:pt x="81" y="119"/>
                      <a:pt x="81" y="119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80" y="118"/>
                      <a:pt x="80" y="118"/>
                      <a:pt x="79" y="118"/>
                    </a:cubicBezTo>
                    <a:cubicBezTo>
                      <a:pt x="79" y="118"/>
                      <a:pt x="78" y="118"/>
                      <a:pt x="78" y="118"/>
                    </a:cubicBezTo>
                    <a:cubicBezTo>
                      <a:pt x="77" y="118"/>
                      <a:pt x="76" y="118"/>
                      <a:pt x="74" y="117"/>
                    </a:cubicBezTo>
                    <a:cubicBezTo>
                      <a:pt x="74" y="117"/>
                      <a:pt x="74" y="117"/>
                      <a:pt x="73" y="117"/>
                    </a:cubicBezTo>
                    <a:cubicBezTo>
                      <a:pt x="72" y="118"/>
                      <a:pt x="71" y="119"/>
                      <a:pt x="69" y="119"/>
                    </a:cubicBezTo>
                    <a:cubicBezTo>
                      <a:pt x="69" y="120"/>
                      <a:pt x="69" y="120"/>
                      <a:pt x="70" y="120"/>
                    </a:cubicBezTo>
                    <a:cubicBezTo>
                      <a:pt x="70" y="120"/>
                      <a:pt x="70" y="120"/>
                      <a:pt x="71" y="120"/>
                    </a:cubicBezTo>
                    <a:cubicBezTo>
                      <a:pt x="71" y="120"/>
                      <a:pt x="71" y="120"/>
                      <a:pt x="71" y="120"/>
                    </a:cubicBezTo>
                    <a:cubicBezTo>
                      <a:pt x="71" y="120"/>
                      <a:pt x="71" y="120"/>
                      <a:pt x="71" y="120"/>
                    </a:cubicBezTo>
                    <a:cubicBezTo>
                      <a:pt x="72" y="120"/>
                      <a:pt x="72" y="120"/>
                      <a:pt x="72" y="120"/>
                    </a:cubicBezTo>
                    <a:cubicBezTo>
                      <a:pt x="72" y="120"/>
                      <a:pt x="72" y="120"/>
                      <a:pt x="72" y="120"/>
                    </a:cubicBezTo>
                    <a:cubicBezTo>
                      <a:pt x="73" y="120"/>
                      <a:pt x="74" y="120"/>
                      <a:pt x="74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7" y="119"/>
                      <a:pt x="77" y="120"/>
                      <a:pt x="77" y="119"/>
                    </a:cubicBezTo>
                    <a:cubicBezTo>
                      <a:pt x="78" y="119"/>
                      <a:pt x="78" y="119"/>
                      <a:pt x="78" y="119"/>
                    </a:cubicBezTo>
                    <a:cubicBezTo>
                      <a:pt x="79" y="119"/>
                      <a:pt x="79" y="119"/>
                      <a:pt x="79" y="119"/>
                    </a:cubicBezTo>
                    <a:cubicBezTo>
                      <a:pt x="79" y="119"/>
                      <a:pt x="78" y="119"/>
                      <a:pt x="78" y="119"/>
                    </a:cubicBezTo>
                    <a:cubicBezTo>
                      <a:pt x="77" y="120"/>
                      <a:pt x="78" y="119"/>
                      <a:pt x="78" y="120"/>
                    </a:cubicBezTo>
                    <a:cubicBezTo>
                      <a:pt x="78" y="120"/>
                      <a:pt x="78" y="121"/>
                      <a:pt x="79" y="121"/>
                    </a:cubicBezTo>
                    <a:cubicBezTo>
                      <a:pt x="79" y="121"/>
                      <a:pt x="80" y="121"/>
                      <a:pt x="80" y="120"/>
                    </a:cubicBezTo>
                    <a:cubicBezTo>
                      <a:pt x="80" y="120"/>
                      <a:pt x="81" y="120"/>
                      <a:pt x="81" y="120"/>
                    </a:cubicBezTo>
                    <a:cubicBezTo>
                      <a:pt x="81" y="120"/>
                      <a:pt x="81" y="121"/>
                      <a:pt x="82" y="121"/>
                    </a:cubicBezTo>
                    <a:cubicBezTo>
                      <a:pt x="81" y="121"/>
                      <a:pt x="81" y="120"/>
                      <a:pt x="80" y="121"/>
                    </a:cubicBezTo>
                    <a:cubicBezTo>
                      <a:pt x="80" y="121"/>
                      <a:pt x="80" y="121"/>
                      <a:pt x="79" y="121"/>
                    </a:cubicBezTo>
                    <a:cubicBezTo>
                      <a:pt x="78" y="121"/>
                      <a:pt x="78" y="121"/>
                      <a:pt x="78" y="120"/>
                    </a:cubicBezTo>
                    <a:cubicBezTo>
                      <a:pt x="77" y="119"/>
                      <a:pt x="77" y="120"/>
                      <a:pt x="76" y="120"/>
                    </a:cubicBezTo>
                    <a:cubicBezTo>
                      <a:pt x="75" y="120"/>
                      <a:pt x="75" y="119"/>
                      <a:pt x="75" y="119"/>
                    </a:cubicBezTo>
                    <a:cubicBezTo>
                      <a:pt x="74" y="119"/>
                      <a:pt x="74" y="120"/>
                      <a:pt x="74" y="120"/>
                    </a:cubicBezTo>
                    <a:cubicBezTo>
                      <a:pt x="74" y="120"/>
                      <a:pt x="73" y="120"/>
                      <a:pt x="73" y="120"/>
                    </a:cubicBezTo>
                    <a:cubicBezTo>
                      <a:pt x="73" y="120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20"/>
                    </a:cubicBezTo>
                    <a:cubicBezTo>
                      <a:pt x="70" y="120"/>
                      <a:pt x="71" y="120"/>
                      <a:pt x="71" y="120"/>
                    </a:cubicBezTo>
                    <a:cubicBezTo>
                      <a:pt x="70" y="121"/>
                      <a:pt x="69" y="120"/>
                      <a:pt x="69" y="121"/>
                    </a:cubicBezTo>
                    <a:cubicBezTo>
                      <a:pt x="69" y="121"/>
                      <a:pt x="70" y="121"/>
                      <a:pt x="71" y="121"/>
                    </a:cubicBezTo>
                    <a:cubicBezTo>
                      <a:pt x="70" y="121"/>
                      <a:pt x="70" y="121"/>
                      <a:pt x="69" y="121"/>
                    </a:cubicBezTo>
                    <a:cubicBezTo>
                      <a:pt x="70" y="122"/>
                      <a:pt x="71" y="122"/>
                      <a:pt x="71" y="122"/>
                    </a:cubicBezTo>
                    <a:cubicBezTo>
                      <a:pt x="71" y="122"/>
                      <a:pt x="70" y="122"/>
                      <a:pt x="70" y="122"/>
                    </a:cubicBezTo>
                    <a:cubicBezTo>
                      <a:pt x="70" y="122"/>
                      <a:pt x="69" y="122"/>
                      <a:pt x="69" y="122"/>
                    </a:cubicBezTo>
                    <a:cubicBezTo>
                      <a:pt x="70" y="122"/>
                      <a:pt x="71" y="122"/>
                      <a:pt x="72" y="122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4" y="122"/>
                      <a:pt x="74" y="122"/>
                      <a:pt x="75" y="122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4" y="123"/>
                      <a:pt x="74" y="122"/>
                      <a:pt x="73" y="123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3"/>
                      <a:pt x="72" y="123"/>
                      <a:pt x="72" y="123"/>
                    </a:cubicBezTo>
                    <a:cubicBezTo>
                      <a:pt x="72" y="123"/>
                      <a:pt x="72" y="123"/>
                      <a:pt x="72" y="123"/>
                    </a:cubicBezTo>
                    <a:cubicBezTo>
                      <a:pt x="72" y="123"/>
                      <a:pt x="72" y="123"/>
                      <a:pt x="72" y="123"/>
                    </a:cubicBezTo>
                    <a:cubicBezTo>
                      <a:pt x="72" y="123"/>
                      <a:pt x="73" y="123"/>
                      <a:pt x="73" y="123"/>
                    </a:cubicBezTo>
                    <a:cubicBezTo>
                      <a:pt x="73" y="123"/>
                      <a:pt x="74" y="123"/>
                      <a:pt x="73" y="123"/>
                    </a:cubicBezTo>
                    <a:cubicBezTo>
                      <a:pt x="73" y="123"/>
                      <a:pt x="72" y="123"/>
                      <a:pt x="71" y="123"/>
                    </a:cubicBezTo>
                    <a:cubicBezTo>
                      <a:pt x="72" y="123"/>
                      <a:pt x="72" y="123"/>
                      <a:pt x="73" y="123"/>
                    </a:cubicBezTo>
                    <a:cubicBezTo>
                      <a:pt x="73" y="123"/>
                      <a:pt x="73" y="123"/>
                      <a:pt x="74" y="123"/>
                    </a:cubicBezTo>
                    <a:cubicBezTo>
                      <a:pt x="73" y="124"/>
                      <a:pt x="72" y="124"/>
                      <a:pt x="72" y="124"/>
                    </a:cubicBezTo>
                    <a:cubicBezTo>
                      <a:pt x="71" y="124"/>
                      <a:pt x="71" y="123"/>
                      <a:pt x="71" y="124"/>
                    </a:cubicBezTo>
                    <a:cubicBezTo>
                      <a:pt x="71" y="124"/>
                      <a:pt x="70" y="124"/>
                      <a:pt x="71" y="124"/>
                    </a:cubicBezTo>
                    <a:cubicBezTo>
                      <a:pt x="70" y="124"/>
                      <a:pt x="71" y="124"/>
                      <a:pt x="72" y="124"/>
                    </a:cubicBezTo>
                    <a:cubicBezTo>
                      <a:pt x="72" y="124"/>
                      <a:pt x="72" y="124"/>
                      <a:pt x="72" y="124"/>
                    </a:cubicBezTo>
                    <a:cubicBezTo>
                      <a:pt x="73" y="124"/>
                      <a:pt x="74" y="125"/>
                      <a:pt x="74" y="124"/>
                    </a:cubicBezTo>
                    <a:cubicBezTo>
                      <a:pt x="74" y="125"/>
                      <a:pt x="73" y="124"/>
                      <a:pt x="72" y="124"/>
                    </a:cubicBezTo>
                    <a:cubicBezTo>
                      <a:pt x="72" y="124"/>
                      <a:pt x="72" y="125"/>
                      <a:pt x="71" y="125"/>
                    </a:cubicBezTo>
                    <a:cubicBezTo>
                      <a:pt x="71" y="125"/>
                      <a:pt x="71" y="125"/>
                      <a:pt x="71" y="125"/>
                    </a:cubicBezTo>
                    <a:cubicBezTo>
                      <a:pt x="71" y="124"/>
                      <a:pt x="70" y="124"/>
                      <a:pt x="70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70" y="125"/>
                      <a:pt x="69" y="125"/>
                      <a:pt x="70" y="126"/>
                    </a:cubicBezTo>
                    <a:cubicBezTo>
                      <a:pt x="71" y="126"/>
                      <a:pt x="71" y="126"/>
                      <a:pt x="72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0" y="126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1" y="127"/>
                      <a:pt x="72" y="126"/>
                      <a:pt x="74" y="125"/>
                    </a:cubicBezTo>
                    <a:cubicBezTo>
                      <a:pt x="74" y="125"/>
                      <a:pt x="75" y="125"/>
                      <a:pt x="75" y="124"/>
                    </a:cubicBezTo>
                    <a:cubicBezTo>
                      <a:pt x="76" y="124"/>
                      <a:pt x="76" y="124"/>
                      <a:pt x="76" y="124"/>
                    </a:cubicBezTo>
                    <a:cubicBezTo>
                      <a:pt x="76" y="124"/>
                      <a:pt x="76" y="123"/>
                      <a:pt x="77" y="123"/>
                    </a:cubicBezTo>
                    <a:cubicBezTo>
                      <a:pt x="77" y="123"/>
                      <a:pt x="77" y="123"/>
                      <a:pt x="78" y="123"/>
                    </a:cubicBezTo>
                    <a:cubicBezTo>
                      <a:pt x="78" y="122"/>
                      <a:pt x="79" y="122"/>
                      <a:pt x="79" y="122"/>
                    </a:cubicBezTo>
                    <a:cubicBezTo>
                      <a:pt x="80" y="122"/>
                      <a:pt x="81" y="121"/>
                      <a:pt x="82" y="121"/>
                    </a:cubicBezTo>
                    <a:cubicBezTo>
                      <a:pt x="81" y="121"/>
                      <a:pt x="81" y="121"/>
                      <a:pt x="81" y="122"/>
                    </a:cubicBezTo>
                    <a:cubicBezTo>
                      <a:pt x="81" y="122"/>
                      <a:pt x="82" y="122"/>
                      <a:pt x="83" y="122"/>
                    </a:cubicBezTo>
                    <a:cubicBezTo>
                      <a:pt x="82" y="122"/>
                      <a:pt x="81" y="122"/>
                      <a:pt x="81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79" y="122"/>
                      <a:pt x="79" y="122"/>
                      <a:pt x="80" y="122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3"/>
                      <a:pt x="81" y="122"/>
                      <a:pt x="82" y="123"/>
                    </a:cubicBezTo>
                    <a:cubicBezTo>
                      <a:pt x="81" y="123"/>
                      <a:pt x="81" y="123"/>
                      <a:pt x="80" y="123"/>
                    </a:cubicBezTo>
                    <a:cubicBezTo>
                      <a:pt x="80" y="123"/>
                      <a:pt x="80" y="123"/>
                      <a:pt x="79" y="123"/>
                    </a:cubicBezTo>
                    <a:cubicBezTo>
                      <a:pt x="79" y="122"/>
                      <a:pt x="79" y="122"/>
                      <a:pt x="78" y="123"/>
                    </a:cubicBezTo>
                    <a:cubicBezTo>
                      <a:pt x="78" y="123"/>
                      <a:pt x="78" y="123"/>
                      <a:pt x="77" y="123"/>
                    </a:cubicBezTo>
                    <a:cubicBezTo>
                      <a:pt x="77" y="124"/>
                      <a:pt x="77" y="124"/>
                      <a:pt x="76" y="124"/>
                    </a:cubicBezTo>
                    <a:cubicBezTo>
                      <a:pt x="76" y="124"/>
                      <a:pt x="76" y="125"/>
                      <a:pt x="75" y="125"/>
                    </a:cubicBezTo>
                    <a:cubicBezTo>
                      <a:pt x="75" y="125"/>
                      <a:pt x="74" y="125"/>
                      <a:pt x="74" y="125"/>
                    </a:cubicBezTo>
                    <a:cubicBezTo>
                      <a:pt x="74" y="125"/>
                      <a:pt x="74" y="125"/>
                      <a:pt x="73" y="126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2" y="126"/>
                      <a:pt x="72" y="127"/>
                      <a:pt x="72" y="127"/>
                    </a:cubicBezTo>
                    <a:cubicBezTo>
                      <a:pt x="71" y="127"/>
                      <a:pt x="71" y="127"/>
                      <a:pt x="71" y="127"/>
                    </a:cubicBezTo>
                    <a:cubicBezTo>
                      <a:pt x="71" y="128"/>
                      <a:pt x="71" y="127"/>
                      <a:pt x="72" y="127"/>
                    </a:cubicBezTo>
                    <a:cubicBezTo>
                      <a:pt x="71" y="128"/>
                      <a:pt x="70" y="128"/>
                      <a:pt x="71" y="128"/>
                    </a:cubicBezTo>
                    <a:cubicBezTo>
                      <a:pt x="72" y="128"/>
                      <a:pt x="72" y="127"/>
                      <a:pt x="73" y="127"/>
                    </a:cubicBezTo>
                    <a:cubicBezTo>
                      <a:pt x="72" y="128"/>
                      <a:pt x="72" y="128"/>
                      <a:pt x="71" y="128"/>
                    </a:cubicBezTo>
                    <a:cubicBezTo>
                      <a:pt x="72" y="128"/>
                      <a:pt x="72" y="128"/>
                      <a:pt x="72" y="128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73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5" y="128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5" y="128"/>
                      <a:pt x="76" y="127"/>
                      <a:pt x="76" y="127"/>
                    </a:cubicBezTo>
                    <a:cubicBezTo>
                      <a:pt x="76" y="127"/>
                      <a:pt x="76" y="127"/>
                      <a:pt x="76" y="127"/>
                    </a:cubicBezTo>
                    <a:cubicBezTo>
                      <a:pt x="77" y="127"/>
                      <a:pt x="77" y="128"/>
                      <a:pt x="76" y="128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76" y="128"/>
                      <a:pt x="76" y="128"/>
                      <a:pt x="75" y="128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73" y="128"/>
                      <a:pt x="72" y="128"/>
                      <a:pt x="72" y="128"/>
                    </a:cubicBezTo>
                    <a:cubicBezTo>
                      <a:pt x="72" y="129"/>
                      <a:pt x="72" y="129"/>
                      <a:pt x="71" y="129"/>
                    </a:cubicBezTo>
                    <a:cubicBezTo>
                      <a:pt x="72" y="129"/>
                      <a:pt x="72" y="129"/>
                      <a:pt x="73" y="129"/>
                    </a:cubicBezTo>
                    <a:cubicBezTo>
                      <a:pt x="72" y="129"/>
                      <a:pt x="72" y="129"/>
                      <a:pt x="71" y="129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72" y="130"/>
                      <a:pt x="73" y="130"/>
                      <a:pt x="73" y="130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3" y="129"/>
                      <a:pt x="73" y="129"/>
                      <a:pt x="73" y="130"/>
                    </a:cubicBezTo>
                    <a:cubicBezTo>
                      <a:pt x="73" y="130"/>
                      <a:pt x="73" y="130"/>
                      <a:pt x="74" y="130"/>
                    </a:cubicBezTo>
                    <a:cubicBezTo>
                      <a:pt x="73" y="130"/>
                      <a:pt x="73" y="130"/>
                      <a:pt x="73" y="130"/>
                    </a:cubicBezTo>
                    <a:cubicBezTo>
                      <a:pt x="73" y="130"/>
                      <a:pt x="73" y="130"/>
                      <a:pt x="73" y="130"/>
                    </a:cubicBezTo>
                    <a:cubicBezTo>
                      <a:pt x="73" y="130"/>
                      <a:pt x="73" y="130"/>
                      <a:pt x="73" y="130"/>
                    </a:cubicBezTo>
                    <a:cubicBezTo>
                      <a:pt x="73" y="131"/>
                      <a:pt x="74" y="130"/>
                      <a:pt x="74" y="130"/>
                    </a:cubicBezTo>
                    <a:cubicBezTo>
                      <a:pt x="74" y="130"/>
                      <a:pt x="74" y="130"/>
                      <a:pt x="74" y="130"/>
                    </a:cubicBezTo>
                    <a:cubicBezTo>
                      <a:pt x="74" y="131"/>
                      <a:pt x="74" y="130"/>
                      <a:pt x="74" y="131"/>
                    </a:cubicBezTo>
                    <a:cubicBezTo>
                      <a:pt x="74" y="131"/>
                      <a:pt x="74" y="130"/>
                      <a:pt x="74" y="131"/>
                    </a:cubicBezTo>
                    <a:cubicBezTo>
                      <a:pt x="74" y="131"/>
                      <a:pt x="74" y="131"/>
                      <a:pt x="74" y="131"/>
                    </a:cubicBezTo>
                    <a:cubicBezTo>
                      <a:pt x="74" y="131"/>
                      <a:pt x="75" y="131"/>
                      <a:pt x="75" y="131"/>
                    </a:cubicBezTo>
                    <a:cubicBezTo>
                      <a:pt x="75" y="131"/>
                      <a:pt x="76" y="130"/>
                      <a:pt x="76" y="130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7" y="129"/>
                      <a:pt x="77" y="129"/>
                      <a:pt x="78" y="129"/>
                    </a:cubicBezTo>
                    <a:cubicBezTo>
                      <a:pt x="78" y="129"/>
                      <a:pt x="79" y="129"/>
                      <a:pt x="80" y="129"/>
                    </a:cubicBezTo>
                    <a:cubicBezTo>
                      <a:pt x="80" y="129"/>
                      <a:pt x="80" y="129"/>
                      <a:pt x="80" y="129"/>
                    </a:cubicBezTo>
                    <a:cubicBezTo>
                      <a:pt x="80" y="129"/>
                      <a:pt x="81" y="129"/>
                      <a:pt x="81" y="129"/>
                    </a:cubicBezTo>
                    <a:cubicBezTo>
                      <a:pt x="80" y="129"/>
                      <a:pt x="79" y="129"/>
                      <a:pt x="79" y="129"/>
                    </a:cubicBezTo>
                    <a:cubicBezTo>
                      <a:pt x="78" y="129"/>
                      <a:pt x="78" y="129"/>
                      <a:pt x="77" y="129"/>
                    </a:cubicBezTo>
                    <a:cubicBezTo>
                      <a:pt x="77" y="129"/>
                      <a:pt x="76" y="130"/>
                      <a:pt x="76" y="130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0"/>
                      <a:pt x="75" y="130"/>
                      <a:pt x="75" y="131"/>
                    </a:cubicBezTo>
                    <a:cubicBezTo>
                      <a:pt x="75" y="131"/>
                      <a:pt x="75" y="131"/>
                      <a:pt x="74" y="131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1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3"/>
                      <a:pt x="75" y="133"/>
                      <a:pt x="75" y="133"/>
                    </a:cubicBezTo>
                    <a:cubicBezTo>
                      <a:pt x="75" y="133"/>
                      <a:pt x="75" y="133"/>
                      <a:pt x="75" y="133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4"/>
                    </a:cubicBezTo>
                    <a:cubicBezTo>
                      <a:pt x="75" y="135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5"/>
                    </a:cubicBezTo>
                    <a:cubicBezTo>
                      <a:pt x="76" y="135"/>
                      <a:pt x="76" y="134"/>
                      <a:pt x="77" y="134"/>
                    </a:cubicBezTo>
                    <a:cubicBezTo>
                      <a:pt x="76" y="134"/>
                      <a:pt x="77" y="133"/>
                      <a:pt x="77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8" y="134"/>
                      <a:pt x="78" y="133"/>
                      <a:pt x="78" y="133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5"/>
                    </a:cubicBezTo>
                    <a:cubicBezTo>
                      <a:pt x="76" y="135"/>
                      <a:pt x="76" y="135"/>
                      <a:pt x="76" y="135"/>
                    </a:cubicBezTo>
                    <a:cubicBezTo>
                      <a:pt x="76" y="135"/>
                      <a:pt x="76" y="135"/>
                      <a:pt x="75" y="135"/>
                    </a:cubicBezTo>
                    <a:cubicBezTo>
                      <a:pt x="75" y="135"/>
                      <a:pt x="75" y="136"/>
                      <a:pt x="75" y="137"/>
                    </a:cubicBezTo>
                    <a:cubicBezTo>
                      <a:pt x="75" y="137"/>
                      <a:pt x="75" y="138"/>
                      <a:pt x="76" y="138"/>
                    </a:cubicBezTo>
                    <a:cubicBezTo>
                      <a:pt x="76" y="138"/>
                      <a:pt x="76" y="138"/>
                      <a:pt x="77" y="138"/>
                    </a:cubicBezTo>
                    <a:cubicBezTo>
                      <a:pt x="77" y="138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8" y="136"/>
                    </a:cubicBezTo>
                    <a:cubicBezTo>
                      <a:pt x="78" y="136"/>
                      <a:pt x="78" y="136"/>
                      <a:pt x="78" y="136"/>
                    </a:cubicBezTo>
                    <a:cubicBezTo>
                      <a:pt x="78" y="136"/>
                      <a:pt x="78" y="136"/>
                      <a:pt x="78" y="135"/>
                    </a:cubicBezTo>
                    <a:cubicBezTo>
                      <a:pt x="78" y="135"/>
                      <a:pt x="78" y="135"/>
                      <a:pt x="78" y="135"/>
                    </a:cubicBezTo>
                    <a:cubicBezTo>
                      <a:pt x="78" y="135"/>
                      <a:pt x="79" y="135"/>
                      <a:pt x="79" y="135"/>
                    </a:cubicBezTo>
                    <a:cubicBezTo>
                      <a:pt x="79" y="135"/>
                      <a:pt x="78" y="135"/>
                      <a:pt x="79" y="136"/>
                    </a:cubicBezTo>
                    <a:cubicBezTo>
                      <a:pt x="79" y="136"/>
                      <a:pt x="79" y="135"/>
                      <a:pt x="79" y="135"/>
                    </a:cubicBezTo>
                    <a:cubicBezTo>
                      <a:pt x="80" y="135"/>
                      <a:pt x="81" y="135"/>
                      <a:pt x="81" y="135"/>
                    </a:cubicBezTo>
                    <a:cubicBezTo>
                      <a:pt x="81" y="135"/>
                      <a:pt x="81" y="135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3"/>
                      <a:pt x="80" y="134"/>
                      <a:pt x="80" y="134"/>
                    </a:cubicBezTo>
                    <a:cubicBezTo>
                      <a:pt x="80" y="134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79" y="133"/>
                    </a:cubicBezTo>
                    <a:cubicBezTo>
                      <a:pt x="79" y="133"/>
                      <a:pt x="79" y="132"/>
                      <a:pt x="79" y="132"/>
                    </a:cubicBezTo>
                    <a:cubicBezTo>
                      <a:pt x="80" y="133"/>
                      <a:pt x="80" y="133"/>
                      <a:pt x="80" y="132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1" y="135"/>
                      <a:pt x="81" y="135"/>
                    </a:cubicBezTo>
                    <a:cubicBezTo>
                      <a:pt x="81" y="135"/>
                      <a:pt x="82" y="135"/>
                      <a:pt x="82" y="135"/>
                    </a:cubicBezTo>
                    <a:cubicBezTo>
                      <a:pt x="82" y="135"/>
                      <a:pt x="82" y="135"/>
                      <a:pt x="82" y="134"/>
                    </a:cubicBezTo>
                    <a:cubicBezTo>
                      <a:pt x="82" y="134"/>
                      <a:pt x="83" y="134"/>
                      <a:pt x="83" y="134"/>
                    </a:cubicBezTo>
                    <a:cubicBezTo>
                      <a:pt x="83" y="135"/>
                      <a:pt x="83" y="135"/>
                      <a:pt x="83" y="135"/>
                    </a:cubicBezTo>
                    <a:cubicBezTo>
                      <a:pt x="83" y="135"/>
                      <a:pt x="83" y="135"/>
                      <a:pt x="83" y="136"/>
                    </a:cubicBezTo>
                    <a:cubicBezTo>
                      <a:pt x="82" y="136"/>
                      <a:pt x="83" y="136"/>
                      <a:pt x="83" y="136"/>
                    </a:cubicBezTo>
                    <a:cubicBezTo>
                      <a:pt x="83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2" y="137"/>
                      <a:pt x="82" y="136"/>
                    </a:cubicBezTo>
                    <a:cubicBezTo>
                      <a:pt x="82" y="136"/>
                      <a:pt x="82" y="136"/>
                      <a:pt x="82" y="135"/>
                    </a:cubicBezTo>
                    <a:cubicBezTo>
                      <a:pt x="81" y="135"/>
                      <a:pt x="81" y="135"/>
                      <a:pt x="81" y="135"/>
                    </a:cubicBezTo>
                    <a:cubicBezTo>
                      <a:pt x="81" y="135"/>
                      <a:pt x="81" y="135"/>
                      <a:pt x="81" y="135"/>
                    </a:cubicBezTo>
                    <a:cubicBezTo>
                      <a:pt x="81" y="136"/>
                      <a:pt x="79" y="135"/>
                      <a:pt x="80" y="136"/>
                    </a:cubicBezTo>
                    <a:cubicBezTo>
                      <a:pt x="81" y="136"/>
                      <a:pt x="80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7"/>
                      <a:pt x="81" y="137"/>
                    </a:cubicBezTo>
                    <a:cubicBezTo>
                      <a:pt x="82" y="137"/>
                      <a:pt x="82" y="136"/>
                      <a:pt x="82" y="136"/>
                    </a:cubicBezTo>
                    <a:cubicBezTo>
                      <a:pt x="82" y="137"/>
                      <a:pt x="82" y="137"/>
                      <a:pt x="82" y="137"/>
                    </a:cubicBezTo>
                    <a:cubicBezTo>
                      <a:pt x="82" y="137"/>
                      <a:pt x="81" y="137"/>
                      <a:pt x="81" y="137"/>
                    </a:cubicBezTo>
                    <a:cubicBezTo>
                      <a:pt x="81" y="137"/>
                      <a:pt x="81" y="137"/>
                      <a:pt x="80" y="137"/>
                    </a:cubicBezTo>
                    <a:cubicBezTo>
                      <a:pt x="81" y="137"/>
                      <a:pt x="81" y="137"/>
                      <a:pt x="81" y="137"/>
                    </a:cubicBezTo>
                    <a:cubicBezTo>
                      <a:pt x="80" y="137"/>
                      <a:pt x="80" y="137"/>
                      <a:pt x="80" y="137"/>
                    </a:cubicBezTo>
                    <a:cubicBezTo>
                      <a:pt x="79" y="138"/>
                      <a:pt x="80" y="138"/>
                      <a:pt x="79" y="138"/>
                    </a:cubicBezTo>
                    <a:cubicBezTo>
                      <a:pt x="79" y="138"/>
                      <a:pt x="79" y="138"/>
                      <a:pt x="79" y="138"/>
                    </a:cubicBezTo>
                    <a:cubicBezTo>
                      <a:pt x="78" y="138"/>
                      <a:pt x="78" y="138"/>
                      <a:pt x="78" y="138"/>
                    </a:cubicBezTo>
                    <a:cubicBezTo>
                      <a:pt x="77" y="138"/>
                      <a:pt x="77" y="138"/>
                      <a:pt x="77" y="138"/>
                    </a:cubicBezTo>
                    <a:cubicBezTo>
                      <a:pt x="77" y="138"/>
                      <a:pt x="78" y="138"/>
                      <a:pt x="78" y="138"/>
                    </a:cubicBezTo>
                    <a:cubicBezTo>
                      <a:pt x="78" y="138"/>
                      <a:pt x="77" y="138"/>
                      <a:pt x="77" y="139"/>
                    </a:cubicBezTo>
                    <a:cubicBezTo>
                      <a:pt x="78" y="139"/>
                      <a:pt x="79" y="139"/>
                      <a:pt x="80" y="138"/>
                    </a:cubicBezTo>
                    <a:cubicBezTo>
                      <a:pt x="80" y="138"/>
                      <a:pt x="81" y="138"/>
                      <a:pt x="81" y="138"/>
                    </a:cubicBezTo>
                    <a:cubicBezTo>
                      <a:pt x="81" y="138"/>
                      <a:pt x="81" y="137"/>
                      <a:pt x="81" y="137"/>
                    </a:cubicBezTo>
                    <a:cubicBezTo>
                      <a:pt x="82" y="137"/>
                      <a:pt x="81" y="138"/>
                      <a:pt x="82" y="138"/>
                    </a:cubicBezTo>
                    <a:cubicBezTo>
                      <a:pt x="82" y="138"/>
                      <a:pt x="83" y="138"/>
                      <a:pt x="83" y="138"/>
                    </a:cubicBezTo>
                    <a:cubicBezTo>
                      <a:pt x="82" y="138"/>
                      <a:pt x="82" y="138"/>
                      <a:pt x="81" y="138"/>
                    </a:cubicBezTo>
                    <a:cubicBezTo>
                      <a:pt x="81" y="139"/>
                      <a:pt x="81" y="138"/>
                      <a:pt x="80" y="138"/>
                    </a:cubicBezTo>
                    <a:cubicBezTo>
                      <a:pt x="79" y="139"/>
                      <a:pt x="79" y="139"/>
                      <a:pt x="78" y="139"/>
                    </a:cubicBezTo>
                    <a:cubicBezTo>
                      <a:pt x="78" y="139"/>
                      <a:pt x="78" y="139"/>
                      <a:pt x="77" y="139"/>
                    </a:cubicBezTo>
                    <a:cubicBezTo>
                      <a:pt x="77" y="139"/>
                      <a:pt x="78" y="139"/>
                      <a:pt x="78" y="139"/>
                    </a:cubicBezTo>
                    <a:cubicBezTo>
                      <a:pt x="78" y="140"/>
                      <a:pt x="78" y="140"/>
                      <a:pt x="78" y="140"/>
                    </a:cubicBezTo>
                    <a:cubicBezTo>
                      <a:pt x="78" y="140"/>
                      <a:pt x="79" y="140"/>
                      <a:pt x="79" y="140"/>
                    </a:cubicBezTo>
                    <a:cubicBezTo>
                      <a:pt x="79" y="140"/>
                      <a:pt x="78" y="140"/>
                      <a:pt x="77" y="141"/>
                    </a:cubicBezTo>
                    <a:cubicBezTo>
                      <a:pt x="78" y="141"/>
                      <a:pt x="78" y="141"/>
                      <a:pt x="78" y="141"/>
                    </a:cubicBezTo>
                    <a:cubicBezTo>
                      <a:pt x="78" y="141"/>
                      <a:pt x="78" y="141"/>
                      <a:pt x="77" y="141"/>
                    </a:cubicBezTo>
                    <a:cubicBezTo>
                      <a:pt x="78" y="141"/>
                      <a:pt x="78" y="142"/>
                      <a:pt x="78" y="142"/>
                    </a:cubicBezTo>
                    <a:cubicBezTo>
                      <a:pt x="78" y="142"/>
                      <a:pt x="79" y="142"/>
                      <a:pt x="79" y="142"/>
                    </a:cubicBezTo>
                    <a:cubicBezTo>
                      <a:pt x="79" y="142"/>
                      <a:pt x="79" y="142"/>
                      <a:pt x="79" y="142"/>
                    </a:cubicBezTo>
                    <a:cubicBezTo>
                      <a:pt x="79" y="141"/>
                      <a:pt x="79" y="141"/>
                      <a:pt x="79" y="141"/>
                    </a:cubicBezTo>
                    <a:cubicBezTo>
                      <a:pt x="79" y="141"/>
                      <a:pt x="80" y="141"/>
                      <a:pt x="80" y="141"/>
                    </a:cubicBezTo>
                    <a:cubicBezTo>
                      <a:pt x="80" y="141"/>
                      <a:pt x="81" y="141"/>
                      <a:pt x="81" y="141"/>
                    </a:cubicBezTo>
                    <a:cubicBezTo>
                      <a:pt x="81" y="141"/>
                      <a:pt x="80" y="141"/>
                      <a:pt x="80" y="141"/>
                    </a:cubicBezTo>
                    <a:cubicBezTo>
                      <a:pt x="80" y="141"/>
                      <a:pt x="79" y="141"/>
                      <a:pt x="79" y="141"/>
                    </a:cubicBezTo>
                    <a:cubicBezTo>
                      <a:pt x="79" y="141"/>
                      <a:pt x="79" y="142"/>
                      <a:pt x="79" y="142"/>
                    </a:cubicBezTo>
                    <a:cubicBezTo>
                      <a:pt x="79" y="142"/>
                      <a:pt x="80" y="142"/>
                      <a:pt x="80" y="142"/>
                    </a:cubicBezTo>
                    <a:cubicBezTo>
                      <a:pt x="80" y="142"/>
                      <a:pt x="79" y="142"/>
                      <a:pt x="79" y="142"/>
                    </a:cubicBezTo>
                    <a:cubicBezTo>
                      <a:pt x="78" y="143"/>
                      <a:pt x="79" y="143"/>
                      <a:pt x="79" y="142"/>
                    </a:cubicBezTo>
                    <a:cubicBezTo>
                      <a:pt x="79" y="142"/>
                      <a:pt x="79" y="142"/>
                      <a:pt x="79" y="142"/>
                    </a:cubicBezTo>
                    <a:cubicBezTo>
                      <a:pt x="79" y="142"/>
                      <a:pt x="79" y="143"/>
                      <a:pt x="79" y="143"/>
                    </a:cubicBezTo>
                    <a:cubicBezTo>
                      <a:pt x="79" y="143"/>
                      <a:pt x="80" y="143"/>
                      <a:pt x="81" y="143"/>
                    </a:cubicBezTo>
                    <a:cubicBezTo>
                      <a:pt x="81" y="143"/>
                      <a:pt x="81" y="142"/>
                      <a:pt x="82" y="143"/>
                    </a:cubicBezTo>
                    <a:cubicBezTo>
                      <a:pt x="81" y="143"/>
                      <a:pt x="80" y="143"/>
                      <a:pt x="80" y="143"/>
                    </a:cubicBezTo>
                    <a:cubicBezTo>
                      <a:pt x="80" y="143"/>
                      <a:pt x="79" y="143"/>
                      <a:pt x="79" y="143"/>
                    </a:cubicBezTo>
                    <a:cubicBezTo>
                      <a:pt x="79" y="143"/>
                      <a:pt x="79" y="144"/>
                      <a:pt x="79" y="144"/>
                    </a:cubicBezTo>
                    <a:cubicBezTo>
                      <a:pt x="79" y="144"/>
                      <a:pt x="80" y="144"/>
                      <a:pt x="80" y="143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80" y="144"/>
                      <a:pt x="81" y="143"/>
                      <a:pt x="81" y="144"/>
                    </a:cubicBezTo>
                    <a:cubicBezTo>
                      <a:pt x="81" y="144"/>
                      <a:pt x="82" y="144"/>
                      <a:pt x="82" y="144"/>
                    </a:cubicBezTo>
                    <a:cubicBezTo>
                      <a:pt x="82" y="144"/>
                      <a:pt x="82" y="144"/>
                      <a:pt x="83" y="144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1" y="144"/>
                      <a:pt x="81" y="144"/>
                      <a:pt x="81" y="144"/>
                    </a:cubicBezTo>
                    <a:cubicBezTo>
                      <a:pt x="81" y="144"/>
                      <a:pt x="81" y="144"/>
                      <a:pt x="81" y="144"/>
                    </a:cubicBezTo>
                    <a:cubicBezTo>
                      <a:pt x="81" y="145"/>
                      <a:pt x="81" y="145"/>
                      <a:pt x="81" y="145"/>
                    </a:cubicBezTo>
                    <a:cubicBezTo>
                      <a:pt x="81" y="145"/>
                      <a:pt x="82" y="145"/>
                      <a:pt x="82" y="145"/>
                    </a:cubicBezTo>
                    <a:cubicBezTo>
                      <a:pt x="82" y="145"/>
                      <a:pt x="82" y="144"/>
                      <a:pt x="82" y="145"/>
                    </a:cubicBezTo>
                    <a:cubicBezTo>
                      <a:pt x="82" y="145"/>
                      <a:pt x="82" y="145"/>
                      <a:pt x="82" y="145"/>
                    </a:cubicBezTo>
                    <a:cubicBezTo>
                      <a:pt x="81" y="146"/>
                      <a:pt x="82" y="146"/>
                      <a:pt x="81" y="146"/>
                    </a:cubicBezTo>
                    <a:cubicBezTo>
                      <a:pt x="82" y="146"/>
                      <a:pt x="82" y="146"/>
                      <a:pt x="82" y="145"/>
                    </a:cubicBezTo>
                    <a:cubicBezTo>
                      <a:pt x="82" y="145"/>
                      <a:pt x="82" y="145"/>
                      <a:pt x="83" y="145"/>
                    </a:cubicBezTo>
                    <a:cubicBezTo>
                      <a:pt x="83" y="145"/>
                      <a:pt x="83" y="144"/>
                      <a:pt x="84" y="145"/>
                    </a:cubicBezTo>
                    <a:cubicBezTo>
                      <a:pt x="84" y="145"/>
                      <a:pt x="83" y="145"/>
                      <a:pt x="83" y="145"/>
                    </a:cubicBezTo>
                    <a:cubicBezTo>
                      <a:pt x="82" y="145"/>
                      <a:pt x="82" y="146"/>
                      <a:pt x="82" y="146"/>
                    </a:cubicBezTo>
                    <a:cubicBezTo>
                      <a:pt x="82" y="146"/>
                      <a:pt x="82" y="146"/>
                      <a:pt x="82" y="146"/>
                    </a:cubicBezTo>
                    <a:cubicBezTo>
                      <a:pt x="82" y="147"/>
                      <a:pt x="82" y="146"/>
                      <a:pt x="82" y="146"/>
                    </a:cubicBezTo>
                    <a:cubicBezTo>
                      <a:pt x="82" y="146"/>
                      <a:pt x="83" y="146"/>
                      <a:pt x="83" y="146"/>
                    </a:cubicBezTo>
                    <a:cubicBezTo>
                      <a:pt x="83" y="146"/>
                      <a:pt x="83" y="146"/>
                      <a:pt x="83" y="145"/>
                    </a:cubicBezTo>
                    <a:cubicBezTo>
                      <a:pt x="83" y="146"/>
                      <a:pt x="83" y="146"/>
                      <a:pt x="83" y="146"/>
                    </a:cubicBezTo>
                    <a:cubicBezTo>
                      <a:pt x="83" y="146"/>
                      <a:pt x="83" y="146"/>
                      <a:pt x="82" y="147"/>
                    </a:cubicBezTo>
                    <a:cubicBezTo>
                      <a:pt x="82" y="147"/>
                      <a:pt x="82" y="147"/>
                      <a:pt x="82" y="147"/>
                    </a:cubicBezTo>
                    <a:cubicBezTo>
                      <a:pt x="82" y="147"/>
                      <a:pt x="82" y="147"/>
                      <a:pt x="82" y="147"/>
                    </a:cubicBezTo>
                    <a:cubicBezTo>
                      <a:pt x="82" y="148"/>
                      <a:pt x="83" y="148"/>
                      <a:pt x="83" y="149"/>
                    </a:cubicBezTo>
                    <a:cubicBezTo>
                      <a:pt x="84" y="149"/>
                      <a:pt x="84" y="149"/>
                      <a:pt x="84" y="149"/>
                    </a:cubicBezTo>
                    <a:cubicBezTo>
                      <a:pt x="84" y="149"/>
                      <a:pt x="84" y="149"/>
                      <a:pt x="84" y="149"/>
                    </a:cubicBezTo>
                    <a:cubicBezTo>
                      <a:pt x="85" y="149"/>
                      <a:pt x="85" y="149"/>
                      <a:pt x="85" y="149"/>
                    </a:cubicBezTo>
                    <a:cubicBezTo>
                      <a:pt x="85" y="149"/>
                      <a:pt x="85" y="149"/>
                      <a:pt x="84" y="149"/>
                    </a:cubicBezTo>
                    <a:cubicBezTo>
                      <a:pt x="84" y="149"/>
                      <a:pt x="84" y="150"/>
                      <a:pt x="84" y="150"/>
                    </a:cubicBezTo>
                    <a:cubicBezTo>
                      <a:pt x="85" y="150"/>
                      <a:pt x="85" y="150"/>
                      <a:pt x="85" y="149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0"/>
                      <a:pt x="84" y="150"/>
                      <a:pt x="84" y="150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0"/>
                      <a:pt x="84" y="150"/>
                      <a:pt x="85" y="150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0"/>
                      <a:pt x="86" y="151"/>
                      <a:pt x="86" y="150"/>
                    </a:cubicBezTo>
                    <a:cubicBezTo>
                      <a:pt x="86" y="150"/>
                      <a:pt x="86" y="150"/>
                      <a:pt x="86" y="149"/>
                    </a:cubicBezTo>
                    <a:cubicBezTo>
                      <a:pt x="86" y="150"/>
                      <a:pt x="86" y="150"/>
                      <a:pt x="86" y="150"/>
                    </a:cubicBezTo>
                    <a:cubicBezTo>
                      <a:pt x="86" y="150"/>
                      <a:pt x="87" y="150"/>
                      <a:pt x="87" y="150"/>
                    </a:cubicBezTo>
                    <a:cubicBezTo>
                      <a:pt x="87" y="150"/>
                      <a:pt x="86" y="150"/>
                      <a:pt x="86" y="150"/>
                    </a:cubicBezTo>
                    <a:cubicBezTo>
                      <a:pt x="86" y="151"/>
                      <a:pt x="86" y="151"/>
                      <a:pt x="85" y="151"/>
                    </a:cubicBezTo>
                    <a:cubicBezTo>
                      <a:pt x="85" y="151"/>
                      <a:pt x="85" y="151"/>
                      <a:pt x="85" y="151"/>
                    </a:cubicBezTo>
                    <a:cubicBezTo>
                      <a:pt x="85" y="151"/>
                      <a:pt x="85" y="151"/>
                      <a:pt x="86" y="151"/>
                    </a:cubicBezTo>
                    <a:cubicBezTo>
                      <a:pt x="86" y="151"/>
                      <a:pt x="85" y="151"/>
                      <a:pt x="85" y="152"/>
                    </a:cubicBezTo>
                    <a:cubicBezTo>
                      <a:pt x="86" y="151"/>
                      <a:pt x="86" y="150"/>
                      <a:pt x="87" y="151"/>
                    </a:cubicBezTo>
                    <a:cubicBezTo>
                      <a:pt x="87" y="151"/>
                      <a:pt x="86" y="151"/>
                      <a:pt x="86" y="151"/>
                    </a:cubicBezTo>
                    <a:cubicBezTo>
                      <a:pt x="86" y="151"/>
                      <a:pt x="86" y="152"/>
                      <a:pt x="86" y="152"/>
                    </a:cubicBezTo>
                    <a:cubicBezTo>
                      <a:pt x="86" y="152"/>
                      <a:pt x="87" y="152"/>
                      <a:pt x="87" y="152"/>
                    </a:cubicBezTo>
                    <a:cubicBezTo>
                      <a:pt x="87" y="152"/>
                      <a:pt x="86" y="152"/>
                      <a:pt x="86" y="152"/>
                    </a:cubicBezTo>
                    <a:cubicBezTo>
                      <a:pt x="86" y="153"/>
                      <a:pt x="87" y="152"/>
                      <a:pt x="88" y="152"/>
                    </a:cubicBezTo>
                    <a:cubicBezTo>
                      <a:pt x="87" y="153"/>
                      <a:pt x="87" y="153"/>
                      <a:pt x="86" y="153"/>
                    </a:cubicBezTo>
                    <a:cubicBezTo>
                      <a:pt x="86" y="153"/>
                      <a:pt x="86" y="153"/>
                      <a:pt x="85" y="153"/>
                    </a:cubicBezTo>
                    <a:cubicBezTo>
                      <a:pt x="87" y="153"/>
                      <a:pt x="88" y="153"/>
                      <a:pt x="89" y="153"/>
                    </a:cubicBezTo>
                    <a:cubicBezTo>
                      <a:pt x="89" y="153"/>
                      <a:pt x="88" y="153"/>
                      <a:pt x="88" y="153"/>
                    </a:cubicBezTo>
                    <a:cubicBezTo>
                      <a:pt x="89" y="153"/>
                      <a:pt x="89" y="153"/>
                      <a:pt x="89" y="153"/>
                    </a:cubicBezTo>
                    <a:cubicBezTo>
                      <a:pt x="89" y="153"/>
                      <a:pt x="88" y="153"/>
                      <a:pt x="87" y="153"/>
                    </a:cubicBezTo>
                    <a:cubicBezTo>
                      <a:pt x="87" y="153"/>
                      <a:pt x="87" y="154"/>
                      <a:pt x="86" y="154"/>
                    </a:cubicBezTo>
                    <a:cubicBezTo>
                      <a:pt x="87" y="154"/>
                      <a:pt x="87" y="154"/>
                      <a:pt x="88" y="154"/>
                    </a:cubicBezTo>
                    <a:cubicBezTo>
                      <a:pt x="88" y="154"/>
                      <a:pt x="88" y="154"/>
                      <a:pt x="89" y="154"/>
                    </a:cubicBezTo>
                    <a:cubicBezTo>
                      <a:pt x="89" y="154"/>
                      <a:pt x="88" y="154"/>
                      <a:pt x="88" y="154"/>
                    </a:cubicBezTo>
                    <a:cubicBezTo>
                      <a:pt x="88" y="154"/>
                      <a:pt x="88" y="154"/>
                      <a:pt x="88" y="155"/>
                    </a:cubicBezTo>
                    <a:cubicBezTo>
                      <a:pt x="88" y="155"/>
                      <a:pt x="89" y="155"/>
                      <a:pt x="89" y="155"/>
                    </a:cubicBezTo>
                    <a:cubicBezTo>
                      <a:pt x="89" y="155"/>
                      <a:pt x="89" y="155"/>
                      <a:pt x="88" y="155"/>
                    </a:cubicBezTo>
                    <a:cubicBezTo>
                      <a:pt x="89" y="155"/>
                      <a:pt x="89" y="154"/>
                      <a:pt x="90" y="154"/>
                    </a:cubicBezTo>
                    <a:cubicBezTo>
                      <a:pt x="90" y="154"/>
                      <a:pt x="90" y="154"/>
                      <a:pt x="90" y="154"/>
                    </a:cubicBezTo>
                    <a:cubicBezTo>
                      <a:pt x="89" y="154"/>
                      <a:pt x="90" y="155"/>
                      <a:pt x="90" y="155"/>
                    </a:cubicBezTo>
                    <a:cubicBezTo>
                      <a:pt x="89" y="155"/>
                      <a:pt x="89" y="155"/>
                      <a:pt x="89" y="155"/>
                    </a:cubicBezTo>
                    <a:cubicBezTo>
                      <a:pt x="90" y="156"/>
                      <a:pt x="90" y="155"/>
                      <a:pt x="91" y="155"/>
                    </a:cubicBezTo>
                    <a:cubicBezTo>
                      <a:pt x="91" y="155"/>
                      <a:pt x="90" y="155"/>
                      <a:pt x="90" y="156"/>
                    </a:cubicBezTo>
                    <a:cubicBezTo>
                      <a:pt x="90" y="156"/>
                      <a:pt x="90" y="156"/>
                      <a:pt x="89" y="156"/>
                    </a:cubicBezTo>
                    <a:cubicBezTo>
                      <a:pt x="89" y="156"/>
                      <a:pt x="89" y="156"/>
                      <a:pt x="89" y="156"/>
                    </a:cubicBezTo>
                    <a:cubicBezTo>
                      <a:pt x="89" y="156"/>
                      <a:pt x="90" y="156"/>
                      <a:pt x="90" y="156"/>
                    </a:cubicBezTo>
                    <a:cubicBezTo>
                      <a:pt x="90" y="156"/>
                      <a:pt x="91" y="156"/>
                      <a:pt x="91" y="156"/>
                    </a:cubicBezTo>
                    <a:cubicBezTo>
                      <a:pt x="91" y="156"/>
                      <a:pt x="90" y="156"/>
                      <a:pt x="90" y="156"/>
                    </a:cubicBezTo>
                    <a:cubicBezTo>
                      <a:pt x="90" y="157"/>
                      <a:pt x="89" y="157"/>
                      <a:pt x="89" y="157"/>
                    </a:cubicBezTo>
                    <a:cubicBezTo>
                      <a:pt x="89" y="157"/>
                      <a:pt x="90" y="157"/>
                      <a:pt x="90" y="157"/>
                    </a:cubicBezTo>
                    <a:cubicBezTo>
                      <a:pt x="91" y="157"/>
                      <a:pt x="91" y="157"/>
                      <a:pt x="91" y="157"/>
                    </a:cubicBezTo>
                    <a:cubicBezTo>
                      <a:pt x="92" y="157"/>
                      <a:pt x="92" y="157"/>
                      <a:pt x="92" y="157"/>
                    </a:cubicBezTo>
                    <a:cubicBezTo>
                      <a:pt x="92" y="156"/>
                      <a:pt x="91" y="157"/>
                      <a:pt x="91" y="157"/>
                    </a:cubicBezTo>
                    <a:cubicBezTo>
                      <a:pt x="91" y="157"/>
                      <a:pt x="91" y="157"/>
                      <a:pt x="92" y="156"/>
                    </a:cubicBezTo>
                    <a:cubicBezTo>
                      <a:pt x="92" y="156"/>
                      <a:pt x="92" y="156"/>
                      <a:pt x="92" y="156"/>
                    </a:cubicBezTo>
                    <a:cubicBezTo>
                      <a:pt x="93" y="156"/>
                      <a:pt x="93" y="156"/>
                      <a:pt x="93" y="156"/>
                    </a:cubicBezTo>
                    <a:cubicBezTo>
                      <a:pt x="94" y="157"/>
                      <a:pt x="93" y="157"/>
                      <a:pt x="94" y="157"/>
                    </a:cubicBezTo>
                    <a:cubicBezTo>
                      <a:pt x="94" y="157"/>
                      <a:pt x="94" y="157"/>
                      <a:pt x="94" y="157"/>
                    </a:cubicBezTo>
                    <a:cubicBezTo>
                      <a:pt x="94" y="157"/>
                      <a:pt x="95" y="157"/>
                      <a:pt x="94" y="156"/>
                    </a:cubicBezTo>
                    <a:cubicBezTo>
                      <a:pt x="94" y="156"/>
                      <a:pt x="94" y="156"/>
                      <a:pt x="95" y="156"/>
                    </a:cubicBezTo>
                    <a:cubicBezTo>
                      <a:pt x="95" y="156"/>
                      <a:pt x="95" y="156"/>
                      <a:pt x="94" y="156"/>
                    </a:cubicBezTo>
                    <a:cubicBezTo>
                      <a:pt x="95" y="156"/>
                      <a:pt x="95" y="156"/>
                      <a:pt x="95" y="156"/>
                    </a:cubicBezTo>
                    <a:cubicBezTo>
                      <a:pt x="95" y="156"/>
                      <a:pt x="95" y="156"/>
                      <a:pt x="95" y="156"/>
                    </a:cubicBezTo>
                    <a:cubicBezTo>
                      <a:pt x="95" y="156"/>
                      <a:pt x="95" y="156"/>
                      <a:pt x="96" y="156"/>
                    </a:cubicBezTo>
                    <a:cubicBezTo>
                      <a:pt x="96" y="156"/>
                      <a:pt x="96" y="156"/>
                      <a:pt x="96" y="156"/>
                    </a:cubicBezTo>
                    <a:cubicBezTo>
                      <a:pt x="96" y="156"/>
                      <a:pt x="96" y="156"/>
                      <a:pt x="96" y="156"/>
                    </a:cubicBezTo>
                    <a:cubicBezTo>
                      <a:pt x="96" y="156"/>
                      <a:pt x="96" y="156"/>
                      <a:pt x="96" y="155"/>
                    </a:cubicBezTo>
                    <a:cubicBezTo>
                      <a:pt x="96" y="156"/>
                      <a:pt x="96" y="156"/>
                      <a:pt x="97" y="156"/>
                    </a:cubicBezTo>
                    <a:cubicBezTo>
                      <a:pt x="96" y="156"/>
                      <a:pt x="96" y="156"/>
                      <a:pt x="96" y="155"/>
                    </a:cubicBezTo>
                    <a:cubicBezTo>
                      <a:pt x="96" y="155"/>
                      <a:pt x="98" y="156"/>
                      <a:pt x="97" y="155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7" y="154"/>
                      <a:pt x="97" y="155"/>
                      <a:pt x="97" y="155"/>
                    </a:cubicBezTo>
                    <a:cubicBezTo>
                      <a:pt x="98" y="155"/>
                      <a:pt x="97" y="154"/>
                      <a:pt x="98" y="154"/>
                    </a:cubicBezTo>
                    <a:cubicBezTo>
                      <a:pt x="98" y="154"/>
                      <a:pt x="98" y="154"/>
                      <a:pt x="98" y="154"/>
                    </a:cubicBezTo>
                    <a:cubicBezTo>
                      <a:pt x="98" y="154"/>
                      <a:pt x="98" y="155"/>
                      <a:pt x="98" y="155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8" y="155"/>
                      <a:pt x="98" y="156"/>
                      <a:pt x="98" y="156"/>
                    </a:cubicBezTo>
                    <a:cubicBezTo>
                      <a:pt x="98" y="156"/>
                      <a:pt x="98" y="156"/>
                      <a:pt x="98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7" y="156"/>
                      <a:pt x="98" y="156"/>
                      <a:pt x="99" y="156"/>
                    </a:cubicBezTo>
                    <a:cubicBezTo>
                      <a:pt x="99" y="155"/>
                      <a:pt x="99" y="155"/>
                      <a:pt x="99" y="155"/>
                    </a:cubicBezTo>
                    <a:cubicBezTo>
                      <a:pt x="99" y="155"/>
                      <a:pt x="99" y="155"/>
                      <a:pt x="100" y="155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100" y="155"/>
                      <a:pt x="99" y="156"/>
                      <a:pt x="98" y="156"/>
                    </a:cubicBezTo>
                    <a:cubicBezTo>
                      <a:pt x="98" y="156"/>
                      <a:pt x="97" y="156"/>
                      <a:pt x="96" y="157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97" y="157"/>
                      <a:pt x="97" y="157"/>
                      <a:pt x="98" y="156"/>
                    </a:cubicBezTo>
                    <a:cubicBezTo>
                      <a:pt x="97" y="157"/>
                      <a:pt x="97" y="157"/>
                      <a:pt x="96" y="157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97" y="157"/>
                      <a:pt x="98" y="157"/>
                      <a:pt x="98" y="157"/>
                    </a:cubicBezTo>
                    <a:cubicBezTo>
                      <a:pt x="98" y="157"/>
                      <a:pt x="98" y="157"/>
                      <a:pt x="97" y="157"/>
                    </a:cubicBezTo>
                    <a:cubicBezTo>
                      <a:pt x="98" y="157"/>
                      <a:pt x="98" y="157"/>
                      <a:pt x="99" y="157"/>
                    </a:cubicBezTo>
                    <a:cubicBezTo>
                      <a:pt x="99" y="157"/>
                      <a:pt x="99" y="156"/>
                      <a:pt x="99" y="156"/>
                    </a:cubicBezTo>
                    <a:cubicBezTo>
                      <a:pt x="99" y="156"/>
                      <a:pt x="99" y="156"/>
                      <a:pt x="99" y="156"/>
                    </a:cubicBezTo>
                    <a:cubicBezTo>
                      <a:pt x="100" y="156"/>
                      <a:pt x="98" y="158"/>
                      <a:pt x="98" y="158"/>
                    </a:cubicBezTo>
                    <a:cubicBezTo>
                      <a:pt x="98" y="158"/>
                      <a:pt x="98" y="158"/>
                      <a:pt x="99" y="157"/>
                    </a:cubicBezTo>
                    <a:cubicBezTo>
                      <a:pt x="98" y="158"/>
                      <a:pt x="98" y="158"/>
                      <a:pt x="97" y="158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8"/>
                      <a:pt x="99" y="158"/>
                      <a:pt x="99" y="158"/>
                    </a:cubicBezTo>
                    <a:cubicBezTo>
                      <a:pt x="99" y="158"/>
                      <a:pt x="99" y="158"/>
                      <a:pt x="99" y="158"/>
                    </a:cubicBezTo>
                    <a:cubicBezTo>
                      <a:pt x="99" y="158"/>
                      <a:pt x="99" y="158"/>
                      <a:pt x="99" y="158"/>
                    </a:cubicBezTo>
                    <a:cubicBezTo>
                      <a:pt x="100" y="157"/>
                      <a:pt x="100" y="158"/>
                      <a:pt x="100" y="157"/>
                    </a:cubicBezTo>
                    <a:cubicBezTo>
                      <a:pt x="100" y="158"/>
                      <a:pt x="100" y="158"/>
                      <a:pt x="99" y="158"/>
                    </a:cubicBezTo>
                    <a:cubicBezTo>
                      <a:pt x="99" y="158"/>
                      <a:pt x="99" y="158"/>
                      <a:pt x="99" y="159"/>
                    </a:cubicBezTo>
                    <a:cubicBezTo>
                      <a:pt x="99" y="159"/>
                      <a:pt x="100" y="158"/>
                      <a:pt x="100" y="158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100" y="158"/>
                      <a:pt x="100" y="158"/>
                      <a:pt x="100" y="159"/>
                    </a:cubicBezTo>
                    <a:cubicBezTo>
                      <a:pt x="100" y="159"/>
                      <a:pt x="101" y="159"/>
                      <a:pt x="101" y="158"/>
                    </a:cubicBezTo>
                    <a:cubicBezTo>
                      <a:pt x="101" y="158"/>
                      <a:pt x="101" y="157"/>
                      <a:pt x="102" y="157"/>
                    </a:cubicBezTo>
                    <a:cubicBezTo>
                      <a:pt x="102" y="158"/>
                      <a:pt x="101" y="158"/>
                      <a:pt x="101" y="159"/>
                    </a:cubicBezTo>
                    <a:cubicBezTo>
                      <a:pt x="102" y="159"/>
                      <a:pt x="100" y="160"/>
                      <a:pt x="100" y="160"/>
                    </a:cubicBezTo>
                    <a:cubicBezTo>
                      <a:pt x="101" y="160"/>
                      <a:pt x="101" y="160"/>
                      <a:pt x="101" y="160"/>
                    </a:cubicBezTo>
                    <a:cubicBezTo>
                      <a:pt x="102" y="159"/>
                      <a:pt x="102" y="159"/>
                      <a:pt x="103" y="158"/>
                    </a:cubicBezTo>
                    <a:cubicBezTo>
                      <a:pt x="102" y="159"/>
                      <a:pt x="102" y="159"/>
                      <a:pt x="101" y="160"/>
                    </a:cubicBezTo>
                    <a:cubicBezTo>
                      <a:pt x="101" y="160"/>
                      <a:pt x="101" y="160"/>
                      <a:pt x="101" y="160"/>
                    </a:cubicBezTo>
                    <a:cubicBezTo>
                      <a:pt x="100" y="161"/>
                      <a:pt x="100" y="161"/>
                      <a:pt x="101" y="161"/>
                    </a:cubicBezTo>
                    <a:cubicBezTo>
                      <a:pt x="101" y="161"/>
                      <a:pt x="101" y="161"/>
                      <a:pt x="101" y="161"/>
                    </a:cubicBezTo>
                    <a:cubicBezTo>
                      <a:pt x="101" y="161"/>
                      <a:pt x="101" y="161"/>
                      <a:pt x="102" y="161"/>
                    </a:cubicBezTo>
                    <a:cubicBezTo>
                      <a:pt x="102" y="161"/>
                      <a:pt x="102" y="161"/>
                      <a:pt x="102" y="161"/>
                    </a:cubicBezTo>
                    <a:cubicBezTo>
                      <a:pt x="103" y="161"/>
                      <a:pt x="102" y="161"/>
                      <a:pt x="103" y="161"/>
                    </a:cubicBezTo>
                    <a:cubicBezTo>
                      <a:pt x="103" y="160"/>
                      <a:pt x="104" y="160"/>
                      <a:pt x="103" y="160"/>
                    </a:cubicBezTo>
                    <a:cubicBezTo>
                      <a:pt x="104" y="160"/>
                      <a:pt x="103" y="160"/>
                      <a:pt x="103" y="160"/>
                    </a:cubicBezTo>
                    <a:cubicBezTo>
                      <a:pt x="103" y="160"/>
                      <a:pt x="103" y="160"/>
                      <a:pt x="103" y="159"/>
                    </a:cubicBezTo>
                    <a:cubicBezTo>
                      <a:pt x="104" y="159"/>
                      <a:pt x="104" y="160"/>
                      <a:pt x="104" y="159"/>
                    </a:cubicBezTo>
                    <a:cubicBezTo>
                      <a:pt x="104" y="159"/>
                      <a:pt x="104" y="160"/>
                      <a:pt x="104" y="160"/>
                    </a:cubicBezTo>
                    <a:cubicBezTo>
                      <a:pt x="104" y="160"/>
                      <a:pt x="104" y="160"/>
                      <a:pt x="104" y="160"/>
                    </a:cubicBezTo>
                    <a:cubicBezTo>
                      <a:pt x="104" y="161"/>
                      <a:pt x="104" y="160"/>
                      <a:pt x="104" y="160"/>
                    </a:cubicBezTo>
                    <a:cubicBezTo>
                      <a:pt x="105" y="160"/>
                      <a:pt x="106" y="161"/>
                      <a:pt x="108" y="161"/>
                    </a:cubicBezTo>
                    <a:cubicBezTo>
                      <a:pt x="107" y="161"/>
                      <a:pt x="107" y="160"/>
                      <a:pt x="107" y="160"/>
                    </a:cubicBezTo>
                    <a:cubicBezTo>
                      <a:pt x="108" y="160"/>
                      <a:pt x="107" y="159"/>
                      <a:pt x="107" y="159"/>
                    </a:cubicBezTo>
                    <a:cubicBezTo>
                      <a:pt x="107" y="159"/>
                      <a:pt x="107" y="159"/>
                      <a:pt x="107" y="159"/>
                    </a:cubicBezTo>
                    <a:cubicBezTo>
                      <a:pt x="107" y="159"/>
                      <a:pt x="106" y="159"/>
                      <a:pt x="106" y="159"/>
                    </a:cubicBezTo>
                    <a:cubicBezTo>
                      <a:pt x="106" y="160"/>
                      <a:pt x="106" y="160"/>
                      <a:pt x="106" y="160"/>
                    </a:cubicBezTo>
                    <a:cubicBezTo>
                      <a:pt x="106" y="159"/>
                      <a:pt x="106" y="159"/>
                      <a:pt x="106" y="159"/>
                    </a:cubicBezTo>
                    <a:cubicBezTo>
                      <a:pt x="106" y="159"/>
                      <a:pt x="107" y="159"/>
                      <a:pt x="107" y="159"/>
                    </a:cubicBezTo>
                    <a:cubicBezTo>
                      <a:pt x="107" y="159"/>
                      <a:pt x="104" y="158"/>
                      <a:pt x="104" y="158"/>
                    </a:cubicBezTo>
                    <a:cubicBezTo>
                      <a:pt x="104" y="158"/>
                      <a:pt x="105" y="158"/>
                      <a:pt x="106" y="158"/>
                    </a:cubicBezTo>
                    <a:cubicBezTo>
                      <a:pt x="106" y="158"/>
                      <a:pt x="105" y="158"/>
                      <a:pt x="105" y="158"/>
                    </a:cubicBezTo>
                    <a:cubicBezTo>
                      <a:pt x="106" y="158"/>
                      <a:pt x="106" y="158"/>
                      <a:pt x="106" y="158"/>
                    </a:cubicBezTo>
                    <a:cubicBezTo>
                      <a:pt x="106" y="159"/>
                      <a:pt x="107" y="159"/>
                      <a:pt x="107" y="159"/>
                    </a:cubicBezTo>
                    <a:cubicBezTo>
                      <a:pt x="107" y="159"/>
                      <a:pt x="107" y="159"/>
                      <a:pt x="107" y="158"/>
                    </a:cubicBezTo>
                    <a:cubicBezTo>
                      <a:pt x="107" y="158"/>
                      <a:pt x="107" y="159"/>
                      <a:pt x="108" y="159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58"/>
                      <a:pt x="108" y="158"/>
                      <a:pt x="107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58"/>
                      <a:pt x="107" y="158"/>
                      <a:pt x="107" y="158"/>
                    </a:cubicBezTo>
                    <a:cubicBezTo>
                      <a:pt x="108" y="158"/>
                      <a:pt x="108" y="158"/>
                      <a:pt x="109" y="157"/>
                    </a:cubicBezTo>
                    <a:cubicBezTo>
                      <a:pt x="108" y="157"/>
                      <a:pt x="108" y="157"/>
                      <a:pt x="107" y="157"/>
                    </a:cubicBezTo>
                    <a:cubicBezTo>
                      <a:pt x="107" y="157"/>
                      <a:pt x="107" y="157"/>
                      <a:pt x="107" y="157"/>
                    </a:cubicBezTo>
                    <a:cubicBezTo>
                      <a:pt x="107" y="157"/>
                      <a:pt x="107" y="157"/>
                      <a:pt x="107" y="157"/>
                    </a:cubicBezTo>
                    <a:cubicBezTo>
                      <a:pt x="106" y="157"/>
                      <a:pt x="106" y="157"/>
                      <a:pt x="106" y="157"/>
                    </a:cubicBezTo>
                    <a:cubicBezTo>
                      <a:pt x="107" y="157"/>
                      <a:pt x="108" y="157"/>
                      <a:pt x="109" y="157"/>
                    </a:cubicBezTo>
                    <a:cubicBezTo>
                      <a:pt x="108" y="157"/>
                      <a:pt x="108" y="157"/>
                      <a:pt x="107" y="157"/>
                    </a:cubicBezTo>
                    <a:cubicBezTo>
                      <a:pt x="107" y="156"/>
                      <a:pt x="106" y="157"/>
                      <a:pt x="106" y="156"/>
                    </a:cubicBezTo>
                    <a:cubicBezTo>
                      <a:pt x="107" y="156"/>
                      <a:pt x="107" y="157"/>
                      <a:pt x="108" y="157"/>
                    </a:cubicBezTo>
                    <a:cubicBezTo>
                      <a:pt x="108" y="157"/>
                      <a:pt x="108" y="156"/>
                      <a:pt x="108" y="156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08" y="155"/>
                      <a:pt x="108" y="156"/>
                    </a:cubicBez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7" y="155"/>
                      <a:pt x="106" y="155"/>
                      <a:pt x="106" y="155"/>
                    </a:cubicBezTo>
                    <a:cubicBezTo>
                      <a:pt x="106" y="155"/>
                      <a:pt x="107" y="155"/>
                      <a:pt x="108" y="155"/>
                    </a:cubicBezTo>
                    <a:cubicBezTo>
                      <a:pt x="108" y="155"/>
                      <a:pt x="109" y="155"/>
                      <a:pt x="109" y="155"/>
                    </a:cubicBezTo>
                    <a:cubicBezTo>
                      <a:pt x="109" y="155"/>
                      <a:pt x="108" y="155"/>
                      <a:pt x="107" y="155"/>
                    </a:cubicBezTo>
                    <a:cubicBezTo>
                      <a:pt x="108" y="155"/>
                      <a:pt x="108" y="155"/>
                      <a:pt x="108" y="155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5"/>
                      <a:pt x="108" y="154"/>
                    </a:cubicBezTo>
                    <a:cubicBezTo>
                      <a:pt x="108" y="154"/>
                      <a:pt x="107" y="154"/>
                      <a:pt x="107" y="154"/>
                    </a:cubicBezTo>
                    <a:cubicBezTo>
                      <a:pt x="107" y="154"/>
                      <a:pt x="108" y="154"/>
                      <a:pt x="108" y="154"/>
                    </a:cubicBezTo>
                    <a:cubicBezTo>
                      <a:pt x="109" y="154"/>
                      <a:pt x="109" y="154"/>
                      <a:pt x="109" y="154"/>
                    </a:cubicBezTo>
                    <a:cubicBezTo>
                      <a:pt x="109" y="154"/>
                      <a:pt x="110" y="154"/>
                      <a:pt x="110" y="154"/>
                    </a:cubicBezTo>
                    <a:cubicBezTo>
                      <a:pt x="110" y="154"/>
                      <a:pt x="110" y="154"/>
                      <a:pt x="110" y="153"/>
                    </a:cubicBezTo>
                    <a:cubicBezTo>
                      <a:pt x="109" y="153"/>
                      <a:pt x="110" y="153"/>
                      <a:pt x="110" y="153"/>
                    </a:cubicBezTo>
                    <a:cubicBezTo>
                      <a:pt x="109" y="153"/>
                      <a:pt x="109" y="153"/>
                      <a:pt x="109" y="153"/>
                    </a:cubicBezTo>
                    <a:cubicBezTo>
                      <a:pt x="109" y="153"/>
                      <a:pt x="108" y="153"/>
                      <a:pt x="108" y="153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08" y="153"/>
                      <a:pt x="110" y="153"/>
                      <a:pt x="110" y="153"/>
                    </a:cubicBezTo>
                    <a:cubicBezTo>
                      <a:pt x="110" y="152"/>
                      <a:pt x="110" y="152"/>
                      <a:pt x="109" y="152"/>
                    </a:cubicBezTo>
                    <a:cubicBezTo>
                      <a:pt x="109" y="152"/>
                      <a:pt x="109" y="152"/>
                      <a:pt x="109" y="152"/>
                    </a:cubicBezTo>
                    <a:cubicBezTo>
                      <a:pt x="109" y="152"/>
                      <a:pt x="108" y="152"/>
                      <a:pt x="108" y="152"/>
                    </a:cubicBezTo>
                    <a:cubicBezTo>
                      <a:pt x="109" y="151"/>
                      <a:pt x="109" y="152"/>
                      <a:pt x="110" y="152"/>
                    </a:cubicBezTo>
                    <a:cubicBezTo>
                      <a:pt x="110" y="152"/>
                      <a:pt x="111" y="151"/>
                      <a:pt x="110" y="151"/>
                    </a:cubicBezTo>
                    <a:cubicBezTo>
                      <a:pt x="110" y="151"/>
                      <a:pt x="111" y="151"/>
                      <a:pt x="111" y="151"/>
                    </a:cubicBezTo>
                    <a:cubicBezTo>
                      <a:pt x="111" y="150"/>
                      <a:pt x="111" y="150"/>
                      <a:pt x="110" y="150"/>
                    </a:cubicBezTo>
                    <a:cubicBezTo>
                      <a:pt x="110" y="150"/>
                      <a:pt x="110" y="151"/>
                      <a:pt x="110" y="151"/>
                    </a:cubicBezTo>
                    <a:cubicBezTo>
                      <a:pt x="109" y="151"/>
                      <a:pt x="110" y="150"/>
                      <a:pt x="110" y="150"/>
                    </a:cubicBezTo>
                    <a:cubicBezTo>
                      <a:pt x="110" y="150"/>
                      <a:pt x="110" y="150"/>
                      <a:pt x="110" y="149"/>
                    </a:cubicBezTo>
                    <a:cubicBezTo>
                      <a:pt x="110" y="149"/>
                      <a:pt x="110" y="149"/>
                      <a:pt x="110" y="149"/>
                    </a:cubicBezTo>
                    <a:cubicBezTo>
                      <a:pt x="110" y="149"/>
                      <a:pt x="109" y="149"/>
                      <a:pt x="109" y="149"/>
                    </a:cubicBezTo>
                    <a:cubicBezTo>
                      <a:pt x="109" y="149"/>
                      <a:pt x="109" y="148"/>
                      <a:pt x="109" y="148"/>
                    </a:cubicBezTo>
                    <a:cubicBezTo>
                      <a:pt x="109" y="148"/>
                      <a:pt x="109" y="148"/>
                      <a:pt x="109" y="148"/>
                    </a:cubicBezTo>
                    <a:cubicBezTo>
                      <a:pt x="108" y="148"/>
                      <a:pt x="108" y="148"/>
                      <a:pt x="108" y="148"/>
                    </a:cubicBezTo>
                    <a:cubicBezTo>
                      <a:pt x="109" y="148"/>
                      <a:pt x="109" y="148"/>
                      <a:pt x="109" y="148"/>
                    </a:cubicBezTo>
                    <a:cubicBezTo>
                      <a:pt x="110" y="148"/>
                      <a:pt x="110" y="149"/>
                      <a:pt x="111" y="148"/>
                    </a:cubicBezTo>
                    <a:cubicBezTo>
                      <a:pt x="110" y="148"/>
                      <a:pt x="109" y="148"/>
                      <a:pt x="109" y="148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10" y="148"/>
                      <a:pt x="110" y="147"/>
                      <a:pt x="110" y="147"/>
                    </a:cubicBezTo>
                    <a:cubicBezTo>
                      <a:pt x="110" y="147"/>
                      <a:pt x="110" y="147"/>
                      <a:pt x="109" y="147"/>
                    </a:cubicBezTo>
                    <a:cubicBezTo>
                      <a:pt x="109" y="147"/>
                      <a:pt x="109" y="147"/>
                      <a:pt x="109" y="147"/>
                    </a:cubicBezTo>
                    <a:cubicBezTo>
                      <a:pt x="109" y="147"/>
                      <a:pt x="108" y="147"/>
                      <a:pt x="108" y="147"/>
                    </a:cubicBezTo>
                    <a:cubicBezTo>
                      <a:pt x="108" y="147"/>
                      <a:pt x="107" y="147"/>
                      <a:pt x="107" y="146"/>
                    </a:cubicBezTo>
                    <a:cubicBezTo>
                      <a:pt x="108" y="146"/>
                      <a:pt x="109" y="147"/>
                      <a:pt x="109" y="147"/>
                    </a:cubicBezTo>
                    <a:cubicBezTo>
                      <a:pt x="109" y="147"/>
                      <a:pt x="109" y="146"/>
                      <a:pt x="110" y="147"/>
                    </a:cubicBezTo>
                    <a:cubicBezTo>
                      <a:pt x="110" y="146"/>
                      <a:pt x="109" y="146"/>
                      <a:pt x="109" y="146"/>
                    </a:cubicBezTo>
                    <a:cubicBezTo>
                      <a:pt x="109" y="146"/>
                      <a:pt x="109" y="146"/>
                      <a:pt x="109" y="146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10" y="145"/>
                      <a:pt x="110" y="146"/>
                      <a:pt x="110" y="146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10" y="146"/>
                      <a:pt x="110" y="146"/>
                      <a:pt x="111" y="146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6"/>
                      <a:pt x="112" y="146"/>
                      <a:pt x="112" y="146"/>
                    </a:cubicBezTo>
                    <a:cubicBezTo>
                      <a:pt x="112" y="146"/>
                      <a:pt x="112" y="146"/>
                      <a:pt x="112" y="146"/>
                    </a:cubicBezTo>
                    <a:cubicBezTo>
                      <a:pt x="112" y="146"/>
                      <a:pt x="113" y="145"/>
                      <a:pt x="112" y="145"/>
                    </a:cubicBezTo>
                    <a:cubicBezTo>
                      <a:pt x="112" y="145"/>
                      <a:pt x="112" y="145"/>
                      <a:pt x="112" y="145"/>
                    </a:cubicBezTo>
                    <a:cubicBezTo>
                      <a:pt x="112" y="145"/>
                      <a:pt x="112" y="145"/>
                      <a:pt x="111" y="145"/>
                    </a:cubicBezTo>
                    <a:cubicBezTo>
                      <a:pt x="111" y="145"/>
                      <a:pt x="111" y="144"/>
                      <a:pt x="111" y="144"/>
                    </a:cubicBezTo>
                    <a:cubicBezTo>
                      <a:pt x="111" y="144"/>
                      <a:pt x="111" y="144"/>
                      <a:pt x="111" y="144"/>
                    </a:cubicBezTo>
                    <a:cubicBezTo>
                      <a:pt x="111" y="144"/>
                      <a:pt x="111" y="144"/>
                      <a:pt x="111" y="144"/>
                    </a:cubicBezTo>
                    <a:cubicBezTo>
                      <a:pt x="112" y="145"/>
                      <a:pt x="112" y="144"/>
                      <a:pt x="112" y="144"/>
                    </a:cubicBezTo>
                    <a:cubicBezTo>
                      <a:pt x="112" y="145"/>
                      <a:pt x="112" y="145"/>
                      <a:pt x="112" y="145"/>
                    </a:cubicBezTo>
                    <a:cubicBezTo>
                      <a:pt x="113" y="145"/>
                      <a:pt x="113" y="145"/>
                      <a:pt x="113" y="145"/>
                    </a:cubicBezTo>
                    <a:cubicBezTo>
                      <a:pt x="113" y="144"/>
                      <a:pt x="112" y="144"/>
                      <a:pt x="111" y="144"/>
                    </a:cubicBezTo>
                    <a:cubicBezTo>
                      <a:pt x="112" y="144"/>
                      <a:pt x="112" y="144"/>
                      <a:pt x="113" y="144"/>
                    </a:cubicBezTo>
                    <a:cubicBezTo>
                      <a:pt x="113" y="144"/>
                      <a:pt x="113" y="145"/>
                      <a:pt x="113" y="144"/>
                    </a:cubicBezTo>
                    <a:cubicBezTo>
                      <a:pt x="114" y="144"/>
                      <a:pt x="113" y="144"/>
                      <a:pt x="113" y="144"/>
                    </a:cubicBezTo>
                    <a:cubicBezTo>
                      <a:pt x="113" y="143"/>
                      <a:pt x="113" y="143"/>
                      <a:pt x="113" y="143"/>
                    </a:cubicBezTo>
                    <a:cubicBezTo>
                      <a:pt x="112" y="143"/>
                      <a:pt x="112" y="143"/>
                      <a:pt x="112" y="143"/>
                    </a:cubicBezTo>
                    <a:cubicBezTo>
                      <a:pt x="112" y="143"/>
                      <a:pt x="112" y="143"/>
                      <a:pt x="112" y="143"/>
                    </a:cubicBezTo>
                    <a:cubicBezTo>
                      <a:pt x="112" y="143"/>
                      <a:pt x="112" y="143"/>
                      <a:pt x="112" y="143"/>
                    </a:cubicBezTo>
                    <a:cubicBezTo>
                      <a:pt x="112" y="143"/>
                      <a:pt x="112" y="142"/>
                      <a:pt x="112" y="142"/>
                    </a:cubicBezTo>
                    <a:cubicBezTo>
                      <a:pt x="112" y="142"/>
                      <a:pt x="112" y="142"/>
                      <a:pt x="112" y="142"/>
                    </a:cubicBezTo>
                    <a:cubicBezTo>
                      <a:pt x="112" y="142"/>
                      <a:pt x="112" y="142"/>
                      <a:pt x="113" y="142"/>
                    </a:cubicBezTo>
                    <a:cubicBezTo>
                      <a:pt x="113" y="142"/>
                      <a:pt x="113" y="142"/>
                      <a:pt x="113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5" y="143"/>
                    </a:cubicBezTo>
                    <a:cubicBezTo>
                      <a:pt x="114" y="143"/>
                      <a:pt x="113" y="143"/>
                      <a:pt x="113" y="142"/>
                    </a:cubicBezTo>
                    <a:cubicBezTo>
                      <a:pt x="113" y="142"/>
                      <a:pt x="114" y="142"/>
                      <a:pt x="114" y="143"/>
                    </a:cubicBezTo>
                    <a:cubicBezTo>
                      <a:pt x="114" y="142"/>
                      <a:pt x="114" y="142"/>
                      <a:pt x="113" y="142"/>
                    </a:cubicBezTo>
                    <a:cubicBezTo>
                      <a:pt x="114" y="142"/>
                      <a:pt x="114" y="142"/>
                      <a:pt x="114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ubicBezTo>
                      <a:pt x="115" y="142"/>
                      <a:pt x="114" y="142"/>
                      <a:pt x="114" y="142"/>
                    </a:cubicBezTo>
                    <a:cubicBezTo>
                      <a:pt x="114" y="142"/>
                      <a:pt x="115" y="143"/>
                      <a:pt x="115" y="142"/>
                    </a:cubicBezTo>
                    <a:cubicBezTo>
                      <a:pt x="115" y="142"/>
                      <a:pt x="115" y="142"/>
                      <a:pt x="114" y="142"/>
                    </a:cubicBezTo>
                    <a:cubicBezTo>
                      <a:pt x="115" y="142"/>
                      <a:pt x="115" y="142"/>
                      <a:pt x="116" y="142"/>
                    </a:cubicBezTo>
                    <a:cubicBezTo>
                      <a:pt x="116" y="142"/>
                      <a:pt x="116" y="142"/>
                      <a:pt x="115" y="142"/>
                    </a:cubicBezTo>
                    <a:cubicBezTo>
                      <a:pt x="115" y="141"/>
                      <a:pt x="116" y="141"/>
                      <a:pt x="115" y="141"/>
                    </a:cubicBezTo>
                    <a:cubicBezTo>
                      <a:pt x="115" y="141"/>
                      <a:pt x="115" y="141"/>
                      <a:pt x="114" y="141"/>
                    </a:cubicBezTo>
                    <a:cubicBezTo>
                      <a:pt x="114" y="141"/>
                      <a:pt x="114" y="141"/>
                      <a:pt x="114" y="141"/>
                    </a:cubicBezTo>
                    <a:cubicBezTo>
                      <a:pt x="113" y="141"/>
                      <a:pt x="113" y="141"/>
                      <a:pt x="113" y="140"/>
                    </a:cubicBezTo>
                    <a:cubicBezTo>
                      <a:pt x="114" y="140"/>
                      <a:pt x="115" y="142"/>
                      <a:pt x="116" y="141"/>
                    </a:cubicBezTo>
                    <a:cubicBezTo>
                      <a:pt x="116" y="141"/>
                      <a:pt x="116" y="141"/>
                      <a:pt x="117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ubicBezTo>
                      <a:pt x="116" y="140"/>
                      <a:pt x="116" y="140"/>
                      <a:pt x="116" y="140"/>
                    </a:cubicBezTo>
                    <a:cubicBezTo>
                      <a:pt x="116" y="139"/>
                      <a:pt x="116" y="140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ubicBezTo>
                      <a:pt x="116" y="138"/>
                      <a:pt x="116" y="138"/>
                      <a:pt x="116" y="138"/>
                    </a:cubicBezTo>
                    <a:cubicBezTo>
                      <a:pt x="115" y="138"/>
                      <a:pt x="115" y="138"/>
                      <a:pt x="115" y="138"/>
                    </a:cubicBezTo>
                    <a:cubicBezTo>
                      <a:pt x="115" y="139"/>
                      <a:pt x="115" y="138"/>
                      <a:pt x="115" y="138"/>
                    </a:cubicBezTo>
                    <a:cubicBezTo>
                      <a:pt x="114" y="138"/>
                      <a:pt x="114" y="138"/>
                      <a:pt x="114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14" y="137"/>
                      <a:pt x="114" y="138"/>
                      <a:pt x="115" y="137"/>
                    </a:cubicBezTo>
                    <a:cubicBezTo>
                      <a:pt x="115" y="137"/>
                      <a:pt x="116" y="137"/>
                      <a:pt x="116" y="137"/>
                    </a:cubicBezTo>
                    <a:cubicBezTo>
                      <a:pt x="116" y="137"/>
                      <a:pt x="116" y="137"/>
                      <a:pt x="116" y="137"/>
                    </a:cubicBezTo>
                    <a:cubicBezTo>
                      <a:pt x="117" y="137"/>
                      <a:pt x="117" y="137"/>
                      <a:pt x="117" y="137"/>
                    </a:cubicBezTo>
                    <a:cubicBezTo>
                      <a:pt x="117" y="138"/>
                      <a:pt x="117" y="137"/>
                      <a:pt x="117" y="137"/>
                    </a:cubicBezTo>
                    <a:cubicBezTo>
                      <a:pt x="117" y="137"/>
                      <a:pt x="116" y="137"/>
                      <a:pt x="116" y="137"/>
                    </a:cubicBezTo>
                    <a:cubicBezTo>
                      <a:pt x="116" y="136"/>
                      <a:pt x="117" y="137"/>
                      <a:pt x="117" y="136"/>
                    </a:cubicBezTo>
                    <a:cubicBezTo>
                      <a:pt x="117" y="136"/>
                      <a:pt x="116" y="136"/>
                      <a:pt x="116" y="136"/>
                    </a:cubicBezTo>
                    <a:cubicBezTo>
                      <a:pt x="116" y="135"/>
                      <a:pt x="116" y="135"/>
                      <a:pt x="116" y="135"/>
                    </a:cubicBezTo>
                    <a:cubicBezTo>
                      <a:pt x="116" y="135"/>
                      <a:pt x="115" y="135"/>
                      <a:pt x="115" y="135"/>
                    </a:cubicBezTo>
                    <a:cubicBezTo>
                      <a:pt x="115" y="135"/>
                      <a:pt x="115" y="135"/>
                      <a:pt x="115" y="135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4"/>
                      <a:pt x="114" y="134"/>
                      <a:pt x="115" y="134"/>
                    </a:cubicBezTo>
                    <a:cubicBezTo>
                      <a:pt x="115" y="133"/>
                      <a:pt x="115" y="133"/>
                      <a:pt x="115" y="133"/>
                    </a:cubicBezTo>
                    <a:cubicBezTo>
                      <a:pt x="115" y="133"/>
                      <a:pt x="115" y="133"/>
                      <a:pt x="115" y="133"/>
                    </a:cubicBezTo>
                    <a:cubicBezTo>
                      <a:pt x="115" y="133"/>
                      <a:pt x="115" y="133"/>
                      <a:pt x="115" y="133"/>
                    </a:cubicBezTo>
                    <a:cubicBezTo>
                      <a:pt x="115" y="133"/>
                      <a:pt x="116" y="133"/>
                      <a:pt x="116" y="133"/>
                    </a:cubicBezTo>
                    <a:cubicBezTo>
                      <a:pt x="116" y="133"/>
                      <a:pt x="116" y="133"/>
                      <a:pt x="116" y="133"/>
                    </a:cubicBezTo>
                    <a:cubicBezTo>
                      <a:pt x="116" y="133"/>
                      <a:pt x="117" y="133"/>
                      <a:pt x="117" y="133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8" y="133"/>
                      <a:pt x="117" y="134"/>
                      <a:pt x="118" y="133"/>
                    </a:cubicBezTo>
                    <a:cubicBezTo>
                      <a:pt x="118" y="133"/>
                      <a:pt x="118" y="133"/>
                      <a:pt x="118" y="133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1"/>
                      <a:pt x="119" y="131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8" y="131"/>
                      <a:pt x="118" y="130"/>
                    </a:cubicBezTo>
                    <a:cubicBezTo>
                      <a:pt x="118" y="130"/>
                      <a:pt x="118" y="130"/>
                      <a:pt x="119" y="130"/>
                    </a:cubicBezTo>
                    <a:cubicBezTo>
                      <a:pt x="119" y="131"/>
                      <a:pt x="119" y="131"/>
                      <a:pt x="119" y="130"/>
                    </a:cubicBezTo>
                    <a:cubicBezTo>
                      <a:pt x="119" y="130"/>
                      <a:pt x="120" y="130"/>
                      <a:pt x="120" y="130"/>
                    </a:cubicBezTo>
                    <a:cubicBezTo>
                      <a:pt x="120" y="130"/>
                      <a:pt x="121" y="131"/>
                      <a:pt x="121" y="130"/>
                    </a:cubicBezTo>
                    <a:cubicBezTo>
                      <a:pt x="121" y="130"/>
                      <a:pt x="121" y="129"/>
                      <a:pt x="121" y="129"/>
                    </a:cubicBezTo>
                    <a:cubicBezTo>
                      <a:pt x="121" y="129"/>
                      <a:pt x="122" y="130"/>
                      <a:pt x="122" y="130"/>
                    </a:cubicBezTo>
                    <a:cubicBezTo>
                      <a:pt x="122" y="130"/>
                      <a:pt x="122" y="130"/>
                      <a:pt x="122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29"/>
                      <a:pt x="124" y="130"/>
                      <a:pt x="124" y="130"/>
                    </a:cubicBezTo>
                    <a:cubicBezTo>
                      <a:pt x="124" y="130"/>
                      <a:pt x="125" y="129"/>
                      <a:pt x="125" y="129"/>
                    </a:cubicBezTo>
                    <a:cubicBezTo>
                      <a:pt x="125" y="129"/>
                      <a:pt x="124" y="128"/>
                      <a:pt x="124" y="128"/>
                    </a:cubicBezTo>
                    <a:cubicBezTo>
                      <a:pt x="124" y="128"/>
                      <a:pt x="124" y="127"/>
                      <a:pt x="125" y="127"/>
                    </a:cubicBezTo>
                    <a:cubicBezTo>
                      <a:pt x="125" y="127"/>
                      <a:pt x="126" y="127"/>
                      <a:pt x="126" y="127"/>
                    </a:cubicBezTo>
                    <a:cubicBezTo>
                      <a:pt x="126" y="127"/>
                      <a:pt x="125" y="127"/>
                      <a:pt x="125" y="127"/>
                    </a:cubicBezTo>
                    <a:cubicBezTo>
                      <a:pt x="126" y="127"/>
                      <a:pt x="126" y="127"/>
                      <a:pt x="126" y="126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6" y="126"/>
                      <a:pt x="126" y="126"/>
                      <a:pt x="127" y="126"/>
                    </a:cubicBezTo>
                    <a:cubicBezTo>
                      <a:pt x="127" y="126"/>
                      <a:pt x="126" y="126"/>
                      <a:pt x="126" y="126"/>
                    </a:cubicBezTo>
                    <a:cubicBezTo>
                      <a:pt x="126" y="126"/>
                      <a:pt x="125" y="126"/>
                      <a:pt x="125" y="126"/>
                    </a:cubicBezTo>
                    <a:cubicBezTo>
                      <a:pt x="125" y="125"/>
                      <a:pt x="125" y="125"/>
                      <a:pt x="126" y="125"/>
                    </a:cubicBezTo>
                    <a:cubicBezTo>
                      <a:pt x="126" y="125"/>
                      <a:pt x="126" y="126"/>
                      <a:pt x="126" y="125"/>
                    </a:cubicBezTo>
                    <a:cubicBezTo>
                      <a:pt x="127" y="125"/>
                      <a:pt x="127" y="126"/>
                      <a:pt x="127" y="126"/>
                    </a:cubicBezTo>
                    <a:cubicBezTo>
                      <a:pt x="127" y="126"/>
                      <a:pt x="128" y="126"/>
                      <a:pt x="128" y="126"/>
                    </a:cubicBezTo>
                    <a:cubicBezTo>
                      <a:pt x="128" y="126"/>
                      <a:pt x="128" y="126"/>
                      <a:pt x="128" y="126"/>
                    </a:cubicBezTo>
                    <a:cubicBezTo>
                      <a:pt x="129" y="126"/>
                      <a:pt x="129" y="126"/>
                      <a:pt x="128" y="126"/>
                    </a:cubicBezTo>
                    <a:cubicBezTo>
                      <a:pt x="128" y="126"/>
                      <a:pt x="127" y="127"/>
                      <a:pt x="127" y="127"/>
                    </a:cubicBezTo>
                    <a:cubicBezTo>
                      <a:pt x="127" y="127"/>
                      <a:pt x="127" y="127"/>
                      <a:pt x="127" y="127"/>
                    </a:cubicBezTo>
                    <a:cubicBezTo>
                      <a:pt x="127" y="127"/>
                      <a:pt x="127" y="127"/>
                      <a:pt x="126" y="127"/>
                    </a:cubicBezTo>
                    <a:cubicBezTo>
                      <a:pt x="126" y="128"/>
                      <a:pt x="126" y="128"/>
                      <a:pt x="126" y="128"/>
                    </a:cubicBezTo>
                    <a:cubicBezTo>
                      <a:pt x="127" y="128"/>
                      <a:pt x="127" y="128"/>
                      <a:pt x="127" y="128"/>
                    </a:cubicBezTo>
                    <a:cubicBezTo>
                      <a:pt x="127" y="128"/>
                      <a:pt x="128" y="129"/>
                      <a:pt x="129" y="129"/>
                    </a:cubicBezTo>
                    <a:cubicBezTo>
                      <a:pt x="129" y="129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8"/>
                    </a:cubicBezTo>
                    <a:cubicBezTo>
                      <a:pt x="129" y="128"/>
                      <a:pt x="129" y="127"/>
                      <a:pt x="129" y="127"/>
                    </a:cubicBezTo>
                    <a:cubicBezTo>
                      <a:pt x="129" y="128"/>
                      <a:pt x="129" y="128"/>
                      <a:pt x="129" y="128"/>
                    </a:cubicBezTo>
                    <a:cubicBezTo>
                      <a:pt x="129" y="128"/>
                      <a:pt x="129" y="129"/>
                      <a:pt x="129" y="129"/>
                    </a:cubicBezTo>
                    <a:cubicBezTo>
                      <a:pt x="130" y="129"/>
                      <a:pt x="130" y="127"/>
                      <a:pt x="131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2" y="128"/>
                      <a:pt x="131" y="128"/>
                      <a:pt x="132" y="128"/>
                    </a:cubicBezTo>
                    <a:cubicBezTo>
                      <a:pt x="132" y="128"/>
                      <a:pt x="132" y="128"/>
                      <a:pt x="133" y="128"/>
                    </a:cubicBezTo>
                    <a:cubicBezTo>
                      <a:pt x="133" y="128"/>
                      <a:pt x="133" y="127"/>
                      <a:pt x="133" y="127"/>
                    </a:cubicBezTo>
                    <a:cubicBezTo>
                      <a:pt x="133" y="127"/>
                      <a:pt x="133" y="127"/>
                      <a:pt x="133" y="127"/>
                    </a:cubicBezTo>
                    <a:cubicBezTo>
                      <a:pt x="133" y="127"/>
                      <a:pt x="134" y="127"/>
                      <a:pt x="134" y="127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4" y="127"/>
                      <a:pt x="134" y="126"/>
                      <a:pt x="134" y="126"/>
                    </a:cubicBezTo>
                    <a:cubicBezTo>
                      <a:pt x="134" y="126"/>
                      <a:pt x="134" y="126"/>
                      <a:pt x="134" y="126"/>
                    </a:cubicBezTo>
                    <a:cubicBezTo>
                      <a:pt x="134" y="126"/>
                      <a:pt x="134" y="126"/>
                      <a:pt x="134" y="126"/>
                    </a:cubicBezTo>
                    <a:cubicBezTo>
                      <a:pt x="134" y="126"/>
                      <a:pt x="134" y="126"/>
                      <a:pt x="134" y="125"/>
                    </a:cubicBezTo>
                    <a:cubicBezTo>
                      <a:pt x="133" y="125"/>
                      <a:pt x="134" y="125"/>
                      <a:pt x="134" y="126"/>
                    </a:cubicBezTo>
                    <a:cubicBezTo>
                      <a:pt x="134" y="126"/>
                      <a:pt x="134" y="126"/>
                      <a:pt x="135" y="126"/>
                    </a:cubicBezTo>
                    <a:cubicBezTo>
                      <a:pt x="135" y="126"/>
                      <a:pt x="136" y="126"/>
                      <a:pt x="136" y="126"/>
                    </a:cubicBez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5"/>
                      <a:pt x="136" y="125"/>
                      <a:pt x="136" y="125"/>
                    </a:cubicBezTo>
                    <a:cubicBezTo>
                      <a:pt x="136" y="125"/>
                      <a:pt x="136" y="126"/>
                      <a:pt x="137" y="126"/>
                    </a:cubicBezTo>
                    <a:cubicBezTo>
                      <a:pt x="137" y="126"/>
                      <a:pt x="138" y="125"/>
                      <a:pt x="138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9" y="124"/>
                      <a:pt x="138" y="124"/>
                      <a:pt x="138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8" y="124"/>
                      <a:pt x="138" y="124"/>
                      <a:pt x="138" y="123"/>
                    </a:cubicBezTo>
                    <a:cubicBezTo>
                      <a:pt x="139" y="123"/>
                      <a:pt x="138" y="124"/>
                      <a:pt x="139" y="124"/>
                    </a:cubicBezTo>
                    <a:cubicBezTo>
                      <a:pt x="139" y="124"/>
                      <a:pt x="139" y="124"/>
                      <a:pt x="139" y="124"/>
                    </a:cubicBezTo>
                    <a:cubicBezTo>
                      <a:pt x="139" y="124"/>
                      <a:pt x="140" y="123"/>
                      <a:pt x="140" y="123"/>
                    </a:cubicBezTo>
                    <a:cubicBezTo>
                      <a:pt x="140" y="123"/>
                      <a:pt x="140" y="123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40" y="122"/>
                      <a:pt x="141" y="121"/>
                      <a:pt x="142" y="121"/>
                    </a:cubicBezTo>
                    <a:cubicBezTo>
                      <a:pt x="142" y="121"/>
                      <a:pt x="142" y="121"/>
                      <a:pt x="142" y="121"/>
                    </a:cubicBezTo>
                    <a:cubicBezTo>
                      <a:pt x="142" y="120"/>
                      <a:pt x="141" y="120"/>
                      <a:pt x="141" y="120"/>
                    </a:cubicBezTo>
                    <a:cubicBezTo>
                      <a:pt x="141" y="120"/>
                      <a:pt x="142" y="120"/>
                      <a:pt x="142" y="120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2" y="119"/>
                      <a:pt x="142" y="120"/>
                      <a:pt x="141" y="119"/>
                    </a:cubicBezTo>
                    <a:cubicBezTo>
                      <a:pt x="142" y="119"/>
                      <a:pt x="143" y="119"/>
                      <a:pt x="142" y="119"/>
                    </a:cubicBezTo>
                    <a:cubicBezTo>
                      <a:pt x="142" y="119"/>
                      <a:pt x="142" y="118"/>
                      <a:pt x="142" y="118"/>
                    </a:cubicBezTo>
                    <a:cubicBezTo>
                      <a:pt x="142" y="118"/>
                      <a:pt x="143" y="118"/>
                      <a:pt x="143" y="118"/>
                    </a:cubicBezTo>
                    <a:cubicBezTo>
                      <a:pt x="142" y="118"/>
                      <a:pt x="143" y="117"/>
                      <a:pt x="144" y="117"/>
                    </a:cubicBezTo>
                    <a:cubicBezTo>
                      <a:pt x="145" y="117"/>
                      <a:pt x="146" y="116"/>
                      <a:pt x="147" y="116"/>
                    </a:cubicBezTo>
                    <a:cubicBezTo>
                      <a:pt x="147" y="116"/>
                      <a:pt x="147" y="116"/>
                      <a:pt x="147" y="116"/>
                    </a:cubicBezTo>
                    <a:cubicBezTo>
                      <a:pt x="147" y="115"/>
                      <a:pt x="147" y="115"/>
                      <a:pt x="147" y="115"/>
                    </a:cubicBezTo>
                    <a:cubicBezTo>
                      <a:pt x="147" y="115"/>
                      <a:pt x="147" y="115"/>
                      <a:pt x="147" y="115"/>
                    </a:cubicBezTo>
                    <a:cubicBezTo>
                      <a:pt x="147" y="115"/>
                      <a:pt x="146" y="115"/>
                      <a:pt x="146" y="115"/>
                    </a:cubicBezTo>
                    <a:cubicBezTo>
                      <a:pt x="146" y="115"/>
                      <a:pt x="146" y="114"/>
                      <a:pt x="146" y="114"/>
                    </a:cubicBezTo>
                    <a:cubicBezTo>
                      <a:pt x="146" y="114"/>
                      <a:pt x="145" y="114"/>
                      <a:pt x="146" y="114"/>
                    </a:cubicBezTo>
                    <a:cubicBezTo>
                      <a:pt x="146" y="114"/>
                      <a:pt x="147" y="114"/>
                      <a:pt x="146" y="113"/>
                    </a:cubicBezTo>
                    <a:cubicBezTo>
                      <a:pt x="146" y="113"/>
                      <a:pt x="146" y="113"/>
                      <a:pt x="145" y="113"/>
                    </a:cubicBezTo>
                    <a:cubicBezTo>
                      <a:pt x="145" y="113"/>
                      <a:pt x="145" y="113"/>
                      <a:pt x="145" y="112"/>
                    </a:cubicBezTo>
                    <a:cubicBezTo>
                      <a:pt x="145" y="112"/>
                      <a:pt x="146" y="112"/>
                      <a:pt x="146" y="112"/>
                    </a:cubicBezTo>
                    <a:cubicBezTo>
                      <a:pt x="146" y="112"/>
                      <a:pt x="145" y="112"/>
                      <a:pt x="145" y="112"/>
                    </a:cubicBezTo>
                    <a:cubicBezTo>
                      <a:pt x="145" y="112"/>
                      <a:pt x="145" y="112"/>
                      <a:pt x="145" y="112"/>
                    </a:cubicBezTo>
                    <a:cubicBezTo>
                      <a:pt x="146" y="112"/>
                      <a:pt x="146" y="112"/>
                      <a:pt x="146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3"/>
                      <a:pt x="147" y="113"/>
                      <a:pt x="147" y="113"/>
                    </a:cubicBezTo>
                    <a:cubicBezTo>
                      <a:pt x="147" y="114"/>
                      <a:pt x="147" y="114"/>
                      <a:pt x="147" y="114"/>
                    </a:cubicBezTo>
                    <a:cubicBezTo>
                      <a:pt x="148" y="114"/>
                      <a:pt x="148" y="114"/>
                      <a:pt x="149" y="114"/>
                    </a:cubicBezTo>
                    <a:cubicBezTo>
                      <a:pt x="149" y="114"/>
                      <a:pt x="148" y="114"/>
                      <a:pt x="148" y="114"/>
                    </a:cubicBezTo>
                    <a:cubicBezTo>
                      <a:pt x="148" y="114"/>
                      <a:pt x="148" y="115"/>
                      <a:pt x="148" y="115"/>
                    </a:cubicBezTo>
                    <a:cubicBezTo>
                      <a:pt x="148" y="115"/>
                      <a:pt x="149" y="115"/>
                      <a:pt x="149" y="115"/>
                    </a:cubicBezTo>
                    <a:cubicBezTo>
                      <a:pt x="150" y="115"/>
                      <a:pt x="150" y="115"/>
                      <a:pt x="151" y="115"/>
                    </a:cubicBezTo>
                    <a:cubicBezTo>
                      <a:pt x="151" y="115"/>
                      <a:pt x="152" y="115"/>
                      <a:pt x="152" y="114"/>
                    </a:cubicBezTo>
                    <a:cubicBezTo>
                      <a:pt x="152" y="114"/>
                      <a:pt x="152" y="114"/>
                      <a:pt x="151" y="114"/>
                    </a:cubicBezTo>
                    <a:cubicBezTo>
                      <a:pt x="152" y="114"/>
                      <a:pt x="152" y="114"/>
                      <a:pt x="153" y="114"/>
                    </a:cubicBezTo>
                    <a:cubicBezTo>
                      <a:pt x="153" y="114"/>
                      <a:pt x="153" y="115"/>
                      <a:pt x="153" y="115"/>
                    </a:cubicBezTo>
                    <a:cubicBezTo>
                      <a:pt x="153" y="115"/>
                      <a:pt x="154" y="115"/>
                      <a:pt x="154" y="114"/>
                    </a:cubicBezTo>
                    <a:cubicBezTo>
                      <a:pt x="154" y="114"/>
                      <a:pt x="153" y="114"/>
                      <a:pt x="154" y="114"/>
                    </a:cubicBezTo>
                    <a:cubicBezTo>
                      <a:pt x="154" y="114"/>
                      <a:pt x="154" y="114"/>
                      <a:pt x="154" y="113"/>
                    </a:cubicBezTo>
                    <a:cubicBezTo>
                      <a:pt x="154" y="113"/>
                      <a:pt x="155" y="113"/>
                      <a:pt x="155" y="113"/>
                    </a:cubicBezTo>
                    <a:cubicBezTo>
                      <a:pt x="155" y="113"/>
                      <a:pt x="155" y="114"/>
                      <a:pt x="156" y="114"/>
                    </a:cubicBezTo>
                    <a:cubicBezTo>
                      <a:pt x="155" y="114"/>
                      <a:pt x="156" y="114"/>
                      <a:pt x="156" y="114"/>
                    </a:cubicBezTo>
                    <a:cubicBezTo>
                      <a:pt x="157" y="114"/>
                      <a:pt x="157" y="114"/>
                      <a:pt x="157" y="114"/>
                    </a:cubicBezTo>
                    <a:cubicBezTo>
                      <a:pt x="157" y="113"/>
                      <a:pt x="157" y="114"/>
                      <a:pt x="157" y="113"/>
                    </a:cubicBezTo>
                    <a:cubicBezTo>
                      <a:pt x="158" y="113"/>
                      <a:pt x="158" y="114"/>
                      <a:pt x="159" y="113"/>
                    </a:cubicBezTo>
                    <a:cubicBezTo>
                      <a:pt x="160" y="113"/>
                      <a:pt x="160" y="113"/>
                      <a:pt x="161" y="112"/>
                    </a:cubicBezTo>
                    <a:cubicBezTo>
                      <a:pt x="162" y="112"/>
                      <a:pt x="162" y="113"/>
                      <a:pt x="162" y="113"/>
                    </a:cubicBezTo>
                    <a:cubicBezTo>
                      <a:pt x="163" y="113"/>
                      <a:pt x="163" y="113"/>
                      <a:pt x="163" y="112"/>
                    </a:cubicBezTo>
                    <a:cubicBezTo>
                      <a:pt x="165" y="112"/>
                      <a:pt x="167" y="111"/>
                      <a:pt x="169" y="111"/>
                    </a:cubicBezTo>
                    <a:cubicBezTo>
                      <a:pt x="169" y="111"/>
                      <a:pt x="170" y="110"/>
                      <a:pt x="170" y="109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09"/>
                      <a:pt x="171" y="109"/>
                      <a:pt x="171" y="109"/>
                    </a:cubicBezTo>
                    <a:cubicBezTo>
                      <a:pt x="171" y="109"/>
                      <a:pt x="171" y="109"/>
                      <a:pt x="171" y="109"/>
                    </a:cubicBezTo>
                    <a:cubicBezTo>
                      <a:pt x="171" y="109"/>
                      <a:pt x="171" y="109"/>
                      <a:pt x="171" y="108"/>
                    </a:cubicBezTo>
                    <a:cubicBezTo>
                      <a:pt x="171" y="108"/>
                      <a:pt x="172" y="108"/>
                      <a:pt x="172" y="108"/>
                    </a:cubicBezTo>
                    <a:cubicBezTo>
                      <a:pt x="172" y="108"/>
                      <a:pt x="171" y="108"/>
                      <a:pt x="171" y="108"/>
                    </a:cubicBezTo>
                    <a:cubicBezTo>
                      <a:pt x="171" y="108"/>
                      <a:pt x="173" y="108"/>
                      <a:pt x="173" y="108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3" y="108"/>
                      <a:pt x="173" y="107"/>
                      <a:pt x="173" y="107"/>
                    </a:cubicBezTo>
                    <a:cubicBezTo>
                      <a:pt x="173" y="107"/>
                      <a:pt x="173" y="107"/>
                      <a:pt x="173" y="107"/>
                    </a:cubicBezTo>
                    <a:cubicBezTo>
                      <a:pt x="173" y="107"/>
                      <a:pt x="174" y="107"/>
                      <a:pt x="174" y="107"/>
                    </a:cubicBez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75" y="107"/>
                      <a:pt x="175" y="107"/>
                      <a:pt x="175" y="107"/>
                    </a:cubicBezTo>
                    <a:cubicBezTo>
                      <a:pt x="175" y="106"/>
                      <a:pt x="175" y="106"/>
                      <a:pt x="174" y="106"/>
                    </a:cubicBezTo>
                    <a:cubicBezTo>
                      <a:pt x="175" y="106"/>
                      <a:pt x="175" y="106"/>
                      <a:pt x="175" y="106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7" y="106"/>
                      <a:pt x="177" y="105"/>
                      <a:pt x="177" y="105"/>
                    </a:cubicBezTo>
                    <a:cubicBezTo>
                      <a:pt x="177" y="105"/>
                      <a:pt x="176" y="105"/>
                      <a:pt x="176" y="105"/>
                    </a:cubicBezTo>
                    <a:cubicBezTo>
                      <a:pt x="177" y="105"/>
                      <a:pt x="178" y="105"/>
                      <a:pt x="178" y="105"/>
                    </a:cubicBezTo>
                    <a:cubicBezTo>
                      <a:pt x="178" y="104"/>
                      <a:pt x="178" y="104"/>
                      <a:pt x="178" y="104"/>
                    </a:cubicBezTo>
                    <a:cubicBezTo>
                      <a:pt x="178" y="104"/>
                      <a:pt x="179" y="105"/>
                      <a:pt x="179" y="105"/>
                    </a:cubicBezTo>
                    <a:cubicBezTo>
                      <a:pt x="179" y="104"/>
                      <a:pt x="179" y="104"/>
                      <a:pt x="178" y="104"/>
                    </a:cubicBezTo>
                    <a:cubicBezTo>
                      <a:pt x="179" y="104"/>
                      <a:pt x="180" y="103"/>
                      <a:pt x="181" y="103"/>
                    </a:cubicBezTo>
                    <a:cubicBezTo>
                      <a:pt x="181" y="103"/>
                      <a:pt x="182" y="103"/>
                      <a:pt x="183" y="102"/>
                    </a:cubicBezTo>
                    <a:cubicBezTo>
                      <a:pt x="183" y="102"/>
                      <a:pt x="182" y="102"/>
                      <a:pt x="181" y="102"/>
                    </a:cubicBezTo>
                    <a:cubicBezTo>
                      <a:pt x="180" y="102"/>
                      <a:pt x="178" y="102"/>
                      <a:pt x="177" y="102"/>
                    </a:cubicBezTo>
                    <a:cubicBezTo>
                      <a:pt x="176" y="102"/>
                      <a:pt x="175" y="102"/>
                      <a:pt x="174" y="101"/>
                    </a:cubicBezTo>
                    <a:cubicBezTo>
                      <a:pt x="173" y="101"/>
                      <a:pt x="173" y="101"/>
                      <a:pt x="173" y="101"/>
                    </a:cubicBezTo>
                    <a:cubicBezTo>
                      <a:pt x="172" y="101"/>
                      <a:pt x="172" y="101"/>
                      <a:pt x="172" y="101"/>
                    </a:cubicBezTo>
                    <a:cubicBezTo>
                      <a:pt x="172" y="101"/>
                      <a:pt x="171" y="101"/>
                      <a:pt x="171" y="101"/>
                    </a:cubicBezTo>
                    <a:cubicBezTo>
                      <a:pt x="171" y="101"/>
                      <a:pt x="172" y="100"/>
                      <a:pt x="171" y="100"/>
                    </a:cubicBezTo>
                    <a:cubicBezTo>
                      <a:pt x="171" y="100"/>
                      <a:pt x="170" y="101"/>
                      <a:pt x="170" y="101"/>
                    </a:cubicBezTo>
                    <a:cubicBezTo>
                      <a:pt x="169" y="101"/>
                      <a:pt x="168" y="102"/>
                      <a:pt x="167" y="102"/>
                    </a:cubicBezTo>
                    <a:cubicBezTo>
                      <a:pt x="166" y="102"/>
                      <a:pt x="165" y="102"/>
                      <a:pt x="164" y="102"/>
                    </a:cubicBezTo>
                    <a:cubicBezTo>
                      <a:pt x="164" y="102"/>
                      <a:pt x="164" y="103"/>
                      <a:pt x="164" y="103"/>
                    </a:cubicBezTo>
                    <a:cubicBezTo>
                      <a:pt x="163" y="104"/>
                      <a:pt x="162" y="103"/>
                      <a:pt x="161" y="103"/>
                    </a:cubicBezTo>
                    <a:cubicBezTo>
                      <a:pt x="160" y="103"/>
                      <a:pt x="159" y="102"/>
                      <a:pt x="158" y="102"/>
                    </a:cubicBezTo>
                    <a:cubicBezTo>
                      <a:pt x="159" y="102"/>
                      <a:pt x="159" y="102"/>
                      <a:pt x="159" y="102"/>
                    </a:cubicBezTo>
                    <a:cubicBezTo>
                      <a:pt x="160" y="103"/>
                      <a:pt x="160" y="102"/>
                      <a:pt x="161" y="102"/>
                    </a:cubicBezTo>
                    <a:cubicBezTo>
                      <a:pt x="161" y="102"/>
                      <a:pt x="161" y="102"/>
                      <a:pt x="162" y="102"/>
                    </a:cubicBezTo>
                    <a:cubicBezTo>
                      <a:pt x="162" y="103"/>
                      <a:pt x="162" y="102"/>
                      <a:pt x="163" y="102"/>
                    </a:cubicBezTo>
                    <a:cubicBezTo>
                      <a:pt x="164" y="102"/>
                      <a:pt x="164" y="101"/>
                      <a:pt x="165" y="101"/>
                    </a:cubicBezTo>
                    <a:cubicBezTo>
                      <a:pt x="166" y="101"/>
                      <a:pt x="166" y="101"/>
                      <a:pt x="167" y="101"/>
                    </a:cubicBezTo>
                    <a:cubicBezTo>
                      <a:pt x="167" y="101"/>
                      <a:pt x="167" y="101"/>
                      <a:pt x="167" y="100"/>
                    </a:cubicBezTo>
                    <a:cubicBezTo>
                      <a:pt x="167" y="100"/>
                      <a:pt x="167" y="100"/>
                      <a:pt x="167" y="100"/>
                    </a:cubicBezTo>
                    <a:cubicBezTo>
                      <a:pt x="166" y="100"/>
                      <a:pt x="166" y="100"/>
                      <a:pt x="165" y="100"/>
                    </a:cubicBezTo>
                    <a:cubicBezTo>
                      <a:pt x="165" y="100"/>
                      <a:pt x="165" y="100"/>
                      <a:pt x="164" y="100"/>
                    </a:cubicBezTo>
                    <a:cubicBezTo>
                      <a:pt x="164" y="100"/>
                      <a:pt x="163" y="100"/>
                      <a:pt x="163" y="100"/>
                    </a:cubicBezTo>
                    <a:cubicBezTo>
                      <a:pt x="162" y="100"/>
                      <a:pt x="161" y="101"/>
                      <a:pt x="160" y="101"/>
                    </a:cubicBezTo>
                    <a:cubicBezTo>
                      <a:pt x="160" y="100"/>
                      <a:pt x="160" y="100"/>
                      <a:pt x="160" y="100"/>
                    </a:cubicBezTo>
                    <a:cubicBezTo>
                      <a:pt x="160" y="100"/>
                      <a:pt x="159" y="100"/>
                      <a:pt x="158" y="100"/>
                    </a:cubicBezTo>
                    <a:cubicBezTo>
                      <a:pt x="158" y="100"/>
                      <a:pt x="157" y="101"/>
                      <a:pt x="157" y="100"/>
                    </a:cubicBezTo>
                    <a:cubicBezTo>
                      <a:pt x="158" y="100"/>
                      <a:pt x="158" y="100"/>
                      <a:pt x="159" y="100"/>
                    </a:cubicBezTo>
                    <a:cubicBezTo>
                      <a:pt x="159" y="100"/>
                      <a:pt x="160" y="100"/>
                      <a:pt x="160" y="99"/>
                    </a:cubicBezTo>
                    <a:cubicBezTo>
                      <a:pt x="161" y="99"/>
                      <a:pt x="161" y="98"/>
                      <a:pt x="161" y="98"/>
                    </a:cubicBezTo>
                    <a:cubicBezTo>
                      <a:pt x="161" y="98"/>
                      <a:pt x="162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0" y="97"/>
                      <a:pt x="160" y="97"/>
                    </a:cubicBezTo>
                    <a:cubicBezTo>
                      <a:pt x="160" y="97"/>
                      <a:pt x="161" y="97"/>
                      <a:pt x="161" y="97"/>
                    </a:cubicBezTo>
                    <a:cubicBezTo>
                      <a:pt x="162" y="97"/>
                      <a:pt x="162" y="97"/>
                      <a:pt x="163" y="97"/>
                    </a:cubicBezTo>
                    <a:cubicBezTo>
                      <a:pt x="163" y="97"/>
                      <a:pt x="162" y="97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3" y="96"/>
                      <a:pt x="163" y="96"/>
                    </a:cubicBezTo>
                    <a:cubicBezTo>
                      <a:pt x="163" y="97"/>
                      <a:pt x="163" y="97"/>
                      <a:pt x="163" y="97"/>
                    </a:cubicBezTo>
                    <a:cubicBezTo>
                      <a:pt x="164" y="97"/>
                      <a:pt x="164" y="97"/>
                      <a:pt x="165" y="97"/>
                    </a:cubicBezTo>
                    <a:cubicBezTo>
                      <a:pt x="165" y="97"/>
                      <a:pt x="166" y="97"/>
                      <a:pt x="166" y="97"/>
                    </a:cubicBezTo>
                    <a:cubicBezTo>
                      <a:pt x="167" y="97"/>
                      <a:pt x="167" y="96"/>
                      <a:pt x="168" y="96"/>
                    </a:cubicBezTo>
                    <a:cubicBezTo>
                      <a:pt x="169" y="96"/>
                      <a:pt x="169" y="96"/>
                      <a:pt x="169" y="96"/>
                    </a:cubicBezTo>
                    <a:cubicBezTo>
                      <a:pt x="169" y="96"/>
                      <a:pt x="169" y="96"/>
                      <a:pt x="170" y="96"/>
                    </a:cubicBezTo>
                    <a:cubicBezTo>
                      <a:pt x="170" y="95"/>
                      <a:pt x="170" y="96"/>
                      <a:pt x="170" y="95"/>
                    </a:cubicBezTo>
                    <a:cubicBezTo>
                      <a:pt x="170" y="95"/>
                      <a:pt x="170" y="95"/>
                      <a:pt x="169" y="95"/>
                    </a:cubicBezTo>
                    <a:cubicBezTo>
                      <a:pt x="170" y="95"/>
                      <a:pt x="170" y="95"/>
                      <a:pt x="170" y="95"/>
                    </a:cubicBezTo>
                    <a:cubicBezTo>
                      <a:pt x="170" y="95"/>
                      <a:pt x="170" y="94"/>
                      <a:pt x="170" y="94"/>
                    </a:cubicBezTo>
                    <a:cubicBezTo>
                      <a:pt x="170" y="94"/>
                      <a:pt x="170" y="94"/>
                      <a:pt x="169" y="93"/>
                    </a:cubicBezTo>
                    <a:cubicBezTo>
                      <a:pt x="169" y="93"/>
                      <a:pt x="169" y="93"/>
                      <a:pt x="168" y="93"/>
                    </a:cubicBezTo>
                    <a:cubicBezTo>
                      <a:pt x="168" y="93"/>
                      <a:pt x="167" y="93"/>
                      <a:pt x="167" y="93"/>
                    </a:cubicBezTo>
                    <a:cubicBezTo>
                      <a:pt x="167" y="93"/>
                      <a:pt x="166" y="93"/>
                      <a:pt x="166" y="93"/>
                    </a:cubicBezTo>
                    <a:cubicBezTo>
                      <a:pt x="166" y="93"/>
                      <a:pt x="165" y="93"/>
                      <a:pt x="165" y="93"/>
                    </a:cubicBezTo>
                    <a:cubicBezTo>
                      <a:pt x="165" y="93"/>
                      <a:pt x="164" y="94"/>
                      <a:pt x="164" y="93"/>
                    </a:cubicBezTo>
                    <a:cubicBezTo>
                      <a:pt x="164" y="93"/>
                      <a:pt x="164" y="93"/>
                      <a:pt x="163" y="93"/>
                    </a:cubicBezTo>
                    <a:cubicBezTo>
                      <a:pt x="163" y="93"/>
                      <a:pt x="162" y="93"/>
                      <a:pt x="161" y="93"/>
                    </a:cubicBezTo>
                    <a:cubicBezTo>
                      <a:pt x="161" y="93"/>
                      <a:pt x="160" y="93"/>
                      <a:pt x="160" y="93"/>
                    </a:cubicBezTo>
                    <a:cubicBezTo>
                      <a:pt x="160" y="93"/>
                      <a:pt x="161" y="93"/>
                      <a:pt x="162" y="93"/>
                    </a:cubicBezTo>
                    <a:cubicBezTo>
                      <a:pt x="162" y="93"/>
                      <a:pt x="162" y="92"/>
                      <a:pt x="163" y="92"/>
                    </a:cubicBezTo>
                    <a:cubicBezTo>
                      <a:pt x="163" y="92"/>
                      <a:pt x="163" y="92"/>
                      <a:pt x="163" y="92"/>
                    </a:cubicBezTo>
                    <a:cubicBezTo>
                      <a:pt x="164" y="92"/>
                      <a:pt x="163" y="91"/>
                      <a:pt x="162" y="91"/>
                    </a:cubicBezTo>
                    <a:cubicBezTo>
                      <a:pt x="162" y="91"/>
                      <a:pt x="162" y="91"/>
                      <a:pt x="162" y="91"/>
                    </a:cubicBezTo>
                    <a:cubicBezTo>
                      <a:pt x="161" y="91"/>
                      <a:pt x="162" y="91"/>
                      <a:pt x="162" y="91"/>
                    </a:cubicBezTo>
                    <a:cubicBezTo>
                      <a:pt x="162" y="90"/>
                      <a:pt x="161" y="90"/>
                      <a:pt x="160" y="90"/>
                    </a:cubicBezTo>
                    <a:cubicBezTo>
                      <a:pt x="159" y="90"/>
                      <a:pt x="160" y="90"/>
                      <a:pt x="160" y="90"/>
                    </a:cubicBezTo>
                    <a:cubicBezTo>
                      <a:pt x="160" y="90"/>
                      <a:pt x="160" y="90"/>
                      <a:pt x="160" y="90"/>
                    </a:cubicBezTo>
                    <a:cubicBezTo>
                      <a:pt x="160" y="90"/>
                      <a:pt x="160" y="90"/>
                      <a:pt x="160" y="90"/>
                    </a:cubicBezTo>
                    <a:cubicBezTo>
                      <a:pt x="160" y="90"/>
                      <a:pt x="161" y="90"/>
                      <a:pt x="162" y="90"/>
                    </a:cubicBezTo>
                    <a:cubicBezTo>
                      <a:pt x="162" y="90"/>
                      <a:pt x="162" y="90"/>
                      <a:pt x="162" y="90"/>
                    </a:cubicBezTo>
                    <a:cubicBezTo>
                      <a:pt x="163" y="91"/>
                      <a:pt x="163" y="91"/>
                      <a:pt x="163" y="91"/>
                    </a:cubicBezTo>
                    <a:cubicBezTo>
                      <a:pt x="163" y="91"/>
                      <a:pt x="164" y="91"/>
                      <a:pt x="164" y="92"/>
                    </a:cubicBezTo>
                    <a:cubicBezTo>
                      <a:pt x="164" y="92"/>
                      <a:pt x="164" y="92"/>
                      <a:pt x="165" y="92"/>
                    </a:cubicBezTo>
                    <a:cubicBezTo>
                      <a:pt x="165" y="93"/>
                      <a:pt x="166" y="93"/>
                      <a:pt x="167" y="93"/>
                    </a:cubicBezTo>
                    <a:cubicBezTo>
                      <a:pt x="167" y="93"/>
                      <a:pt x="167" y="93"/>
                      <a:pt x="167" y="93"/>
                    </a:cubicBezTo>
                    <a:cubicBezTo>
                      <a:pt x="167" y="93"/>
                      <a:pt x="168" y="93"/>
                      <a:pt x="168" y="93"/>
                    </a:cubicBezTo>
                    <a:cubicBezTo>
                      <a:pt x="168" y="93"/>
                      <a:pt x="169" y="93"/>
                      <a:pt x="169" y="93"/>
                    </a:cubicBezTo>
                    <a:cubicBezTo>
                      <a:pt x="170" y="93"/>
                      <a:pt x="170" y="93"/>
                      <a:pt x="171" y="94"/>
                    </a:cubicBezTo>
                    <a:cubicBezTo>
                      <a:pt x="171" y="94"/>
                      <a:pt x="171" y="94"/>
                      <a:pt x="172" y="94"/>
                    </a:cubicBezTo>
                    <a:cubicBezTo>
                      <a:pt x="172" y="95"/>
                      <a:pt x="172" y="95"/>
                      <a:pt x="172" y="95"/>
                    </a:cubicBezTo>
                    <a:cubicBezTo>
                      <a:pt x="173" y="95"/>
                      <a:pt x="173" y="94"/>
                      <a:pt x="173" y="94"/>
                    </a:cubicBezTo>
                    <a:cubicBezTo>
                      <a:pt x="174" y="94"/>
                      <a:pt x="173" y="95"/>
                      <a:pt x="173" y="95"/>
                    </a:cubicBezTo>
                    <a:cubicBezTo>
                      <a:pt x="173" y="95"/>
                      <a:pt x="174" y="95"/>
                      <a:pt x="174" y="95"/>
                    </a:cubicBezTo>
                    <a:cubicBezTo>
                      <a:pt x="174" y="95"/>
                      <a:pt x="174" y="95"/>
                      <a:pt x="174" y="95"/>
                    </a:cubicBezTo>
                    <a:cubicBezTo>
                      <a:pt x="174" y="95"/>
                      <a:pt x="174" y="96"/>
                      <a:pt x="174" y="96"/>
                    </a:cubicBezTo>
                    <a:cubicBezTo>
                      <a:pt x="175" y="96"/>
                      <a:pt x="175" y="96"/>
                      <a:pt x="175" y="96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5" y="98"/>
                      <a:pt x="175" y="98"/>
                      <a:pt x="175" y="98"/>
                    </a:cubicBezTo>
                    <a:cubicBezTo>
                      <a:pt x="176" y="99"/>
                      <a:pt x="178" y="100"/>
                      <a:pt x="179" y="100"/>
                    </a:cubicBezTo>
                    <a:cubicBezTo>
                      <a:pt x="179" y="100"/>
                      <a:pt x="180" y="100"/>
                      <a:pt x="180" y="100"/>
                    </a:cubicBezTo>
                    <a:cubicBezTo>
                      <a:pt x="181" y="100"/>
                      <a:pt x="181" y="99"/>
                      <a:pt x="181" y="99"/>
                    </a:cubicBezTo>
                    <a:cubicBezTo>
                      <a:pt x="181" y="99"/>
                      <a:pt x="181" y="98"/>
                      <a:pt x="181" y="98"/>
                    </a:cubicBezTo>
                    <a:cubicBezTo>
                      <a:pt x="181" y="98"/>
                      <a:pt x="181" y="98"/>
                      <a:pt x="181" y="98"/>
                    </a:cubicBezTo>
                    <a:cubicBezTo>
                      <a:pt x="181" y="99"/>
                      <a:pt x="181" y="99"/>
                      <a:pt x="181" y="100"/>
                    </a:cubicBezTo>
                    <a:cubicBezTo>
                      <a:pt x="182" y="101"/>
                      <a:pt x="183" y="99"/>
                      <a:pt x="183" y="100"/>
                    </a:cubicBezTo>
                    <a:cubicBezTo>
                      <a:pt x="183" y="100"/>
                      <a:pt x="183" y="100"/>
                      <a:pt x="183" y="101"/>
                    </a:cubicBezTo>
                    <a:cubicBezTo>
                      <a:pt x="183" y="101"/>
                      <a:pt x="183" y="100"/>
                      <a:pt x="184" y="100"/>
                    </a:cubicBezTo>
                    <a:cubicBezTo>
                      <a:pt x="184" y="100"/>
                      <a:pt x="184" y="100"/>
                      <a:pt x="184" y="100"/>
                    </a:cubicBezTo>
                    <a:cubicBezTo>
                      <a:pt x="184" y="100"/>
                      <a:pt x="184" y="99"/>
                      <a:pt x="184" y="99"/>
                    </a:cubicBezTo>
                    <a:cubicBezTo>
                      <a:pt x="184" y="99"/>
                      <a:pt x="184" y="99"/>
                      <a:pt x="184" y="99"/>
                    </a:cubicBezTo>
                    <a:cubicBezTo>
                      <a:pt x="184" y="99"/>
                      <a:pt x="184" y="99"/>
                      <a:pt x="184" y="99"/>
                    </a:cubicBezTo>
                    <a:cubicBezTo>
                      <a:pt x="184" y="98"/>
                      <a:pt x="184" y="98"/>
                      <a:pt x="184" y="99"/>
                    </a:cubicBezTo>
                    <a:cubicBezTo>
                      <a:pt x="184" y="98"/>
                      <a:pt x="184" y="98"/>
                      <a:pt x="184" y="98"/>
                    </a:cubicBezTo>
                    <a:cubicBezTo>
                      <a:pt x="184" y="98"/>
                      <a:pt x="184" y="98"/>
                      <a:pt x="184" y="98"/>
                    </a:cubicBezTo>
                    <a:cubicBezTo>
                      <a:pt x="184" y="98"/>
                      <a:pt x="183" y="98"/>
                      <a:pt x="183" y="98"/>
                    </a:cubicBezTo>
                    <a:cubicBezTo>
                      <a:pt x="183" y="98"/>
                      <a:pt x="184" y="98"/>
                      <a:pt x="184" y="98"/>
                    </a:cubicBezTo>
                    <a:cubicBezTo>
                      <a:pt x="184" y="98"/>
                      <a:pt x="184" y="97"/>
                      <a:pt x="184" y="97"/>
                    </a:cubicBezTo>
                    <a:cubicBezTo>
                      <a:pt x="184" y="97"/>
                      <a:pt x="184" y="97"/>
                      <a:pt x="184" y="97"/>
                    </a:cubicBezTo>
                    <a:cubicBezTo>
                      <a:pt x="184" y="97"/>
                      <a:pt x="184" y="97"/>
                      <a:pt x="184" y="97"/>
                    </a:cubicBezTo>
                    <a:cubicBezTo>
                      <a:pt x="184" y="97"/>
                      <a:pt x="184" y="97"/>
                      <a:pt x="184" y="97"/>
                    </a:cubicBezTo>
                    <a:cubicBezTo>
                      <a:pt x="184" y="97"/>
                      <a:pt x="183" y="97"/>
                      <a:pt x="183" y="97"/>
                    </a:cubicBezTo>
                    <a:cubicBezTo>
                      <a:pt x="183" y="97"/>
                      <a:pt x="184" y="97"/>
                      <a:pt x="184" y="96"/>
                    </a:cubicBezTo>
                    <a:cubicBezTo>
                      <a:pt x="183" y="96"/>
                      <a:pt x="183" y="96"/>
                      <a:pt x="182" y="96"/>
                    </a:cubicBezTo>
                    <a:cubicBezTo>
                      <a:pt x="182" y="96"/>
                      <a:pt x="183" y="96"/>
                      <a:pt x="184" y="96"/>
                    </a:cubicBezTo>
                    <a:cubicBezTo>
                      <a:pt x="184" y="96"/>
                      <a:pt x="184" y="96"/>
                      <a:pt x="183" y="95"/>
                    </a:cubicBezTo>
                    <a:cubicBezTo>
                      <a:pt x="184" y="96"/>
                      <a:pt x="184" y="96"/>
                      <a:pt x="184" y="95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3" y="95"/>
                      <a:pt x="184" y="95"/>
                      <a:pt x="184" y="94"/>
                    </a:cubicBezTo>
                    <a:cubicBezTo>
                      <a:pt x="184" y="94"/>
                      <a:pt x="184" y="94"/>
                      <a:pt x="184" y="95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3" y="94"/>
                      <a:pt x="183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3" y="94"/>
                      <a:pt x="183" y="94"/>
                    </a:cubicBezTo>
                    <a:cubicBezTo>
                      <a:pt x="184" y="94"/>
                      <a:pt x="184" y="93"/>
                      <a:pt x="183" y="93"/>
                    </a:cubicBezTo>
                    <a:cubicBezTo>
                      <a:pt x="183" y="93"/>
                      <a:pt x="183" y="93"/>
                      <a:pt x="183" y="94"/>
                    </a:cubicBezTo>
                    <a:cubicBezTo>
                      <a:pt x="183" y="93"/>
                      <a:pt x="182" y="93"/>
                      <a:pt x="182" y="94"/>
                    </a:cubicBezTo>
                    <a:cubicBezTo>
                      <a:pt x="182" y="94"/>
                      <a:pt x="182" y="94"/>
                      <a:pt x="182" y="94"/>
                    </a:cubicBezTo>
                    <a:cubicBezTo>
                      <a:pt x="182" y="94"/>
                      <a:pt x="182" y="95"/>
                      <a:pt x="182" y="95"/>
                    </a:cubicBezTo>
                    <a:cubicBezTo>
                      <a:pt x="181" y="95"/>
                      <a:pt x="181" y="94"/>
                      <a:pt x="181" y="93"/>
                    </a:cubicBezTo>
                    <a:cubicBezTo>
                      <a:pt x="181" y="92"/>
                      <a:pt x="182" y="93"/>
                      <a:pt x="182" y="93"/>
                    </a:cubicBezTo>
                    <a:cubicBezTo>
                      <a:pt x="182" y="93"/>
                      <a:pt x="182" y="93"/>
                      <a:pt x="182" y="92"/>
                    </a:cubicBezTo>
                    <a:cubicBezTo>
                      <a:pt x="182" y="92"/>
                      <a:pt x="183" y="92"/>
                      <a:pt x="183" y="92"/>
                    </a:cubicBezTo>
                    <a:cubicBezTo>
                      <a:pt x="183" y="92"/>
                      <a:pt x="183" y="92"/>
                      <a:pt x="183" y="92"/>
                    </a:cubicBezTo>
                    <a:cubicBezTo>
                      <a:pt x="183" y="92"/>
                      <a:pt x="183" y="92"/>
                      <a:pt x="182" y="92"/>
                    </a:cubicBezTo>
                    <a:cubicBezTo>
                      <a:pt x="182" y="92"/>
                      <a:pt x="182" y="91"/>
                      <a:pt x="182" y="92"/>
                    </a:cubicBezTo>
                    <a:cubicBezTo>
                      <a:pt x="182" y="92"/>
                      <a:pt x="181" y="92"/>
                      <a:pt x="181" y="93"/>
                    </a:cubicBezTo>
                    <a:cubicBezTo>
                      <a:pt x="181" y="93"/>
                      <a:pt x="181" y="92"/>
                      <a:pt x="181" y="93"/>
                    </a:cubicBezTo>
                    <a:cubicBezTo>
                      <a:pt x="180" y="92"/>
                      <a:pt x="181" y="92"/>
                      <a:pt x="181" y="92"/>
                    </a:cubicBezTo>
                    <a:cubicBezTo>
                      <a:pt x="181" y="91"/>
                      <a:pt x="181" y="92"/>
                      <a:pt x="181" y="92"/>
                    </a:cubicBezTo>
                    <a:cubicBezTo>
                      <a:pt x="180" y="92"/>
                      <a:pt x="180" y="92"/>
                      <a:pt x="180" y="92"/>
                    </a:cubicBezTo>
                    <a:cubicBezTo>
                      <a:pt x="179" y="92"/>
                      <a:pt x="179" y="93"/>
                      <a:pt x="179" y="93"/>
                    </a:cubicBezTo>
                    <a:cubicBezTo>
                      <a:pt x="179" y="92"/>
                      <a:pt x="180" y="92"/>
                      <a:pt x="180" y="91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91"/>
                      <a:pt x="181" y="91"/>
                      <a:pt x="181" y="91"/>
                    </a:cubicBezTo>
                    <a:cubicBezTo>
                      <a:pt x="181" y="91"/>
                      <a:pt x="181" y="90"/>
                      <a:pt x="180" y="90"/>
                    </a:cubicBezTo>
                    <a:cubicBezTo>
                      <a:pt x="180" y="90"/>
                      <a:pt x="180" y="90"/>
                      <a:pt x="179" y="90"/>
                    </a:cubicBezTo>
                    <a:cubicBezTo>
                      <a:pt x="179" y="90"/>
                      <a:pt x="179" y="90"/>
                      <a:pt x="179" y="90"/>
                    </a:cubicBezTo>
                    <a:cubicBezTo>
                      <a:pt x="178" y="89"/>
                      <a:pt x="178" y="89"/>
                      <a:pt x="178" y="89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6" y="89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4" y="88"/>
                    </a:cubicBezTo>
                    <a:cubicBezTo>
                      <a:pt x="174" y="88"/>
                      <a:pt x="174" y="87"/>
                      <a:pt x="174" y="87"/>
                    </a:cubicBezTo>
                    <a:cubicBezTo>
                      <a:pt x="174" y="87"/>
                      <a:pt x="173" y="87"/>
                      <a:pt x="173" y="87"/>
                    </a:cubicBezTo>
                    <a:cubicBezTo>
                      <a:pt x="173" y="87"/>
                      <a:pt x="173" y="87"/>
                      <a:pt x="173" y="87"/>
                    </a:cubicBezTo>
                    <a:cubicBezTo>
                      <a:pt x="172" y="87"/>
                      <a:pt x="172" y="87"/>
                      <a:pt x="172" y="87"/>
                    </a:cubicBezTo>
                    <a:cubicBezTo>
                      <a:pt x="172" y="88"/>
                      <a:pt x="172" y="88"/>
                      <a:pt x="171" y="88"/>
                    </a:cubicBezTo>
                    <a:cubicBezTo>
                      <a:pt x="171" y="88"/>
                      <a:pt x="171" y="88"/>
                      <a:pt x="171" y="89"/>
                    </a:cubicBezTo>
                    <a:cubicBezTo>
                      <a:pt x="171" y="89"/>
                      <a:pt x="171" y="89"/>
                      <a:pt x="170" y="89"/>
                    </a:cubicBezTo>
                    <a:cubicBezTo>
                      <a:pt x="170" y="89"/>
                      <a:pt x="171" y="88"/>
                      <a:pt x="171" y="88"/>
                    </a:cubicBezTo>
                    <a:cubicBezTo>
                      <a:pt x="171" y="87"/>
                      <a:pt x="171" y="87"/>
                      <a:pt x="170" y="87"/>
                    </a:cubicBezTo>
                    <a:cubicBezTo>
                      <a:pt x="170" y="87"/>
                      <a:pt x="170" y="87"/>
                      <a:pt x="169" y="87"/>
                    </a:cubicBezTo>
                    <a:cubicBezTo>
                      <a:pt x="170" y="87"/>
                      <a:pt x="171" y="87"/>
                      <a:pt x="171" y="87"/>
                    </a:cubicBezTo>
                    <a:cubicBezTo>
                      <a:pt x="172" y="87"/>
                      <a:pt x="172" y="87"/>
                      <a:pt x="173" y="87"/>
                    </a:cubicBezTo>
                    <a:cubicBezTo>
                      <a:pt x="173" y="87"/>
                      <a:pt x="173" y="87"/>
                      <a:pt x="173" y="87"/>
                    </a:cubicBezTo>
                    <a:cubicBezTo>
                      <a:pt x="174" y="87"/>
                      <a:pt x="173" y="86"/>
                      <a:pt x="173" y="86"/>
                    </a:cubicBezTo>
                    <a:cubicBezTo>
                      <a:pt x="173" y="86"/>
                      <a:pt x="173" y="85"/>
                      <a:pt x="173" y="85"/>
                    </a:cubicBezTo>
                    <a:cubicBezTo>
                      <a:pt x="172" y="85"/>
                      <a:pt x="172" y="85"/>
                      <a:pt x="172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1" y="85"/>
                      <a:pt x="170" y="84"/>
                      <a:pt x="170" y="84"/>
                    </a:cubicBezTo>
                    <a:cubicBezTo>
                      <a:pt x="169" y="85"/>
                      <a:pt x="169" y="85"/>
                      <a:pt x="168" y="85"/>
                    </a:cubicBezTo>
                    <a:cubicBezTo>
                      <a:pt x="168" y="85"/>
                      <a:pt x="168" y="85"/>
                      <a:pt x="168" y="86"/>
                    </a:cubicBezTo>
                    <a:cubicBezTo>
                      <a:pt x="167" y="86"/>
                      <a:pt x="167" y="86"/>
                      <a:pt x="167" y="86"/>
                    </a:cubicBezTo>
                    <a:cubicBezTo>
                      <a:pt x="167" y="86"/>
                      <a:pt x="167" y="85"/>
                      <a:pt x="167" y="85"/>
                    </a:cubicBezTo>
                    <a:cubicBezTo>
                      <a:pt x="167" y="85"/>
                      <a:pt x="167" y="85"/>
                      <a:pt x="166" y="85"/>
                    </a:cubicBezTo>
                    <a:cubicBezTo>
                      <a:pt x="166" y="85"/>
                      <a:pt x="166" y="85"/>
                      <a:pt x="166" y="85"/>
                    </a:cubicBezTo>
                    <a:cubicBezTo>
                      <a:pt x="166" y="85"/>
                      <a:pt x="166" y="85"/>
                      <a:pt x="166" y="84"/>
                    </a:cubicBezTo>
                    <a:cubicBezTo>
                      <a:pt x="165" y="84"/>
                      <a:pt x="165" y="85"/>
                      <a:pt x="165" y="85"/>
                    </a:cubicBezTo>
                    <a:cubicBezTo>
                      <a:pt x="164" y="85"/>
                      <a:pt x="164" y="85"/>
                      <a:pt x="164" y="84"/>
                    </a:cubicBezTo>
                    <a:cubicBezTo>
                      <a:pt x="164" y="84"/>
                      <a:pt x="165" y="84"/>
                      <a:pt x="166" y="84"/>
                    </a:cubicBezTo>
                    <a:cubicBezTo>
                      <a:pt x="166" y="84"/>
                      <a:pt x="166" y="84"/>
                      <a:pt x="167" y="84"/>
                    </a:cubicBezTo>
                    <a:cubicBezTo>
                      <a:pt x="167" y="85"/>
                      <a:pt x="168" y="85"/>
                      <a:pt x="169" y="85"/>
                    </a:cubicBezTo>
                    <a:cubicBezTo>
                      <a:pt x="169" y="85"/>
                      <a:pt x="170" y="84"/>
                      <a:pt x="170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2" y="84"/>
                      <a:pt x="172" y="83"/>
                      <a:pt x="172" y="83"/>
                    </a:cubicBezTo>
                    <a:cubicBezTo>
                      <a:pt x="172" y="83"/>
                      <a:pt x="171" y="83"/>
                      <a:pt x="171" y="83"/>
                    </a:cubicBezTo>
                    <a:cubicBezTo>
                      <a:pt x="171" y="83"/>
                      <a:pt x="171" y="83"/>
                      <a:pt x="170" y="83"/>
                    </a:cubicBezTo>
                    <a:cubicBezTo>
                      <a:pt x="170" y="82"/>
                      <a:pt x="170" y="82"/>
                      <a:pt x="169" y="82"/>
                    </a:cubicBezTo>
                    <a:cubicBezTo>
                      <a:pt x="169" y="82"/>
                      <a:pt x="169" y="82"/>
                      <a:pt x="168" y="82"/>
                    </a:cubicBezTo>
                    <a:cubicBezTo>
                      <a:pt x="168" y="82"/>
                      <a:pt x="168" y="82"/>
                      <a:pt x="167" y="82"/>
                    </a:cubicBezTo>
                    <a:cubicBezTo>
                      <a:pt x="167" y="82"/>
                      <a:pt x="167" y="82"/>
                      <a:pt x="166" y="83"/>
                    </a:cubicBezTo>
                    <a:cubicBezTo>
                      <a:pt x="166" y="83"/>
                      <a:pt x="164" y="82"/>
                      <a:pt x="164" y="82"/>
                    </a:cubicBezTo>
                    <a:cubicBezTo>
                      <a:pt x="164" y="83"/>
                      <a:pt x="164" y="84"/>
                      <a:pt x="163" y="84"/>
                    </a:cubicBezTo>
                    <a:cubicBezTo>
                      <a:pt x="163" y="84"/>
                      <a:pt x="164" y="83"/>
                      <a:pt x="163" y="82"/>
                    </a:cubicBezTo>
                    <a:cubicBezTo>
                      <a:pt x="163" y="82"/>
                      <a:pt x="163" y="82"/>
                      <a:pt x="163" y="82"/>
                    </a:cubicBezTo>
                    <a:cubicBezTo>
                      <a:pt x="163" y="82"/>
                      <a:pt x="164" y="82"/>
                      <a:pt x="165" y="82"/>
                    </a:cubicBezTo>
                    <a:cubicBezTo>
                      <a:pt x="165" y="82"/>
                      <a:pt x="166" y="82"/>
                      <a:pt x="166" y="82"/>
                    </a:cubicBezTo>
                    <a:cubicBezTo>
                      <a:pt x="166" y="82"/>
                      <a:pt x="167" y="82"/>
                      <a:pt x="167" y="81"/>
                    </a:cubicBezTo>
                    <a:cubicBezTo>
                      <a:pt x="167" y="81"/>
                      <a:pt x="166" y="81"/>
                      <a:pt x="166" y="81"/>
                    </a:cubicBezTo>
                    <a:cubicBezTo>
                      <a:pt x="166" y="81"/>
                      <a:pt x="165" y="81"/>
                      <a:pt x="165" y="81"/>
                    </a:cubicBezTo>
                    <a:cubicBezTo>
                      <a:pt x="165" y="81"/>
                      <a:pt x="164" y="81"/>
                      <a:pt x="164" y="80"/>
                    </a:cubicBezTo>
                    <a:cubicBezTo>
                      <a:pt x="164" y="80"/>
                      <a:pt x="163" y="80"/>
                      <a:pt x="163" y="80"/>
                    </a:cubicBezTo>
                    <a:cubicBezTo>
                      <a:pt x="163" y="80"/>
                      <a:pt x="164" y="80"/>
                      <a:pt x="164" y="80"/>
                    </a:cubicBezTo>
                    <a:cubicBezTo>
                      <a:pt x="164" y="80"/>
                      <a:pt x="165" y="81"/>
                      <a:pt x="165" y="81"/>
                    </a:cubicBezTo>
                    <a:cubicBezTo>
                      <a:pt x="166" y="81"/>
                      <a:pt x="166" y="81"/>
                      <a:pt x="166" y="81"/>
                    </a:cubicBezTo>
                    <a:cubicBezTo>
                      <a:pt x="167" y="81"/>
                      <a:pt x="167" y="81"/>
                      <a:pt x="168" y="81"/>
                    </a:cubicBezTo>
                    <a:cubicBezTo>
                      <a:pt x="168" y="82"/>
                      <a:pt x="168" y="82"/>
                      <a:pt x="169" y="82"/>
                    </a:cubicBezTo>
                    <a:cubicBezTo>
                      <a:pt x="169" y="82"/>
                      <a:pt x="169" y="82"/>
                      <a:pt x="170" y="81"/>
                    </a:cubicBezTo>
                    <a:cubicBezTo>
                      <a:pt x="171" y="81"/>
                      <a:pt x="172" y="80"/>
                      <a:pt x="172" y="79"/>
                    </a:cubicBezTo>
                    <a:cubicBezTo>
                      <a:pt x="172" y="78"/>
                      <a:pt x="171" y="78"/>
                      <a:pt x="170" y="78"/>
                    </a:cubicBezTo>
                    <a:cubicBezTo>
                      <a:pt x="170" y="78"/>
                      <a:pt x="170" y="77"/>
                      <a:pt x="170" y="77"/>
                    </a:cubicBezTo>
                    <a:cubicBezTo>
                      <a:pt x="169" y="76"/>
                      <a:pt x="170" y="77"/>
                      <a:pt x="171" y="77"/>
                    </a:cubicBezTo>
                    <a:cubicBezTo>
                      <a:pt x="171" y="78"/>
                      <a:pt x="171" y="78"/>
                      <a:pt x="171" y="78"/>
                    </a:cubicBezTo>
                    <a:cubicBezTo>
                      <a:pt x="172" y="78"/>
                      <a:pt x="172" y="78"/>
                      <a:pt x="172" y="79"/>
                    </a:cubicBezTo>
                    <a:cubicBezTo>
                      <a:pt x="172" y="79"/>
                      <a:pt x="172" y="79"/>
                      <a:pt x="172" y="79"/>
                    </a:cubicBezTo>
                    <a:cubicBezTo>
                      <a:pt x="173" y="79"/>
                      <a:pt x="173" y="79"/>
                      <a:pt x="173" y="79"/>
                    </a:cubicBezTo>
                    <a:cubicBezTo>
                      <a:pt x="173" y="79"/>
                      <a:pt x="174" y="79"/>
                      <a:pt x="174" y="80"/>
                    </a:cubicBezTo>
                    <a:cubicBezTo>
                      <a:pt x="174" y="79"/>
                      <a:pt x="174" y="79"/>
                      <a:pt x="174" y="78"/>
                    </a:cubicBezTo>
                    <a:cubicBezTo>
                      <a:pt x="175" y="78"/>
                      <a:pt x="176" y="78"/>
                      <a:pt x="176" y="78"/>
                    </a:cubicBezTo>
                    <a:cubicBezTo>
                      <a:pt x="177" y="78"/>
                      <a:pt x="177" y="78"/>
                      <a:pt x="178" y="78"/>
                    </a:cubicBezTo>
                    <a:cubicBezTo>
                      <a:pt x="179" y="79"/>
                      <a:pt x="179" y="79"/>
                      <a:pt x="180" y="79"/>
                    </a:cubicBezTo>
                    <a:cubicBezTo>
                      <a:pt x="181" y="80"/>
                      <a:pt x="181" y="79"/>
                      <a:pt x="182" y="79"/>
                    </a:cubicBezTo>
                    <a:cubicBezTo>
                      <a:pt x="182" y="79"/>
                      <a:pt x="181" y="80"/>
                      <a:pt x="180" y="79"/>
                    </a:cubicBezTo>
                    <a:cubicBezTo>
                      <a:pt x="179" y="79"/>
                      <a:pt x="179" y="79"/>
                      <a:pt x="178" y="79"/>
                    </a:cubicBezTo>
                    <a:cubicBezTo>
                      <a:pt x="178" y="79"/>
                      <a:pt x="178" y="78"/>
                      <a:pt x="177" y="78"/>
                    </a:cubicBezTo>
                    <a:cubicBezTo>
                      <a:pt x="177" y="78"/>
                      <a:pt x="177" y="78"/>
                      <a:pt x="176" y="78"/>
                    </a:cubicBezTo>
                    <a:cubicBezTo>
                      <a:pt x="176" y="78"/>
                      <a:pt x="176" y="78"/>
                      <a:pt x="176" y="79"/>
                    </a:cubicBezTo>
                    <a:cubicBezTo>
                      <a:pt x="176" y="79"/>
                      <a:pt x="176" y="79"/>
                      <a:pt x="176" y="80"/>
                    </a:cubicBezTo>
                    <a:cubicBezTo>
                      <a:pt x="177" y="80"/>
                      <a:pt x="178" y="80"/>
                      <a:pt x="178" y="81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81" y="81"/>
                      <a:pt x="182" y="82"/>
                      <a:pt x="182" y="81"/>
                    </a:cubicBezTo>
                    <a:cubicBezTo>
                      <a:pt x="183" y="81"/>
                      <a:pt x="183" y="81"/>
                      <a:pt x="183" y="81"/>
                    </a:cubicBezTo>
                    <a:cubicBezTo>
                      <a:pt x="184" y="81"/>
                      <a:pt x="184" y="81"/>
                      <a:pt x="184" y="80"/>
                    </a:cubicBezTo>
                    <a:cubicBezTo>
                      <a:pt x="185" y="80"/>
                      <a:pt x="184" y="80"/>
                      <a:pt x="185" y="80"/>
                    </a:cubicBezTo>
                    <a:cubicBezTo>
                      <a:pt x="185" y="80"/>
                      <a:pt x="185" y="80"/>
                      <a:pt x="185" y="80"/>
                    </a:cubicBezTo>
                    <a:cubicBezTo>
                      <a:pt x="185" y="80"/>
                      <a:pt x="186" y="80"/>
                      <a:pt x="186" y="80"/>
                    </a:cubicBezTo>
                    <a:cubicBezTo>
                      <a:pt x="186" y="80"/>
                      <a:pt x="187" y="80"/>
                      <a:pt x="187" y="80"/>
                    </a:cubicBezTo>
                    <a:cubicBezTo>
                      <a:pt x="188" y="80"/>
                      <a:pt x="188" y="80"/>
                      <a:pt x="188" y="80"/>
                    </a:cubicBezTo>
                    <a:cubicBezTo>
                      <a:pt x="189" y="80"/>
                      <a:pt x="189" y="80"/>
                      <a:pt x="188" y="79"/>
                    </a:cubicBezTo>
                    <a:cubicBezTo>
                      <a:pt x="188" y="79"/>
                      <a:pt x="188" y="79"/>
                      <a:pt x="188" y="79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9" y="78"/>
                      <a:pt x="189" y="78"/>
                    </a:cubicBezTo>
                    <a:cubicBezTo>
                      <a:pt x="189" y="77"/>
                      <a:pt x="188" y="77"/>
                      <a:pt x="188" y="77"/>
                    </a:cubicBezTo>
                    <a:cubicBezTo>
                      <a:pt x="186" y="77"/>
                      <a:pt x="185" y="76"/>
                      <a:pt x="184" y="76"/>
                    </a:cubicBezTo>
                    <a:cubicBezTo>
                      <a:pt x="184" y="76"/>
                      <a:pt x="183" y="76"/>
                      <a:pt x="183" y="76"/>
                    </a:cubicBezTo>
                    <a:cubicBezTo>
                      <a:pt x="183" y="77"/>
                      <a:pt x="183" y="77"/>
                      <a:pt x="184" y="77"/>
                    </a:cubicBezTo>
                    <a:cubicBezTo>
                      <a:pt x="184" y="77"/>
                      <a:pt x="184" y="78"/>
                      <a:pt x="184" y="78"/>
                    </a:cubicBezTo>
                    <a:cubicBezTo>
                      <a:pt x="184" y="78"/>
                      <a:pt x="184" y="79"/>
                      <a:pt x="184" y="79"/>
                    </a:cubicBezTo>
                    <a:cubicBezTo>
                      <a:pt x="183" y="79"/>
                      <a:pt x="183" y="78"/>
                      <a:pt x="183" y="78"/>
                    </a:cubicBezTo>
                    <a:cubicBezTo>
                      <a:pt x="183" y="77"/>
                      <a:pt x="184" y="77"/>
                      <a:pt x="183" y="77"/>
                    </a:cubicBezTo>
                    <a:cubicBezTo>
                      <a:pt x="183" y="77"/>
                      <a:pt x="182" y="76"/>
                      <a:pt x="181" y="76"/>
                    </a:cubicBezTo>
                    <a:cubicBezTo>
                      <a:pt x="182" y="76"/>
                      <a:pt x="182" y="76"/>
                      <a:pt x="182" y="76"/>
                    </a:cubicBezTo>
                    <a:cubicBezTo>
                      <a:pt x="182" y="76"/>
                      <a:pt x="182" y="75"/>
                      <a:pt x="182" y="75"/>
                    </a:cubicBezTo>
                    <a:cubicBezTo>
                      <a:pt x="182" y="75"/>
                      <a:pt x="183" y="75"/>
                      <a:pt x="183" y="75"/>
                    </a:cubicBezTo>
                    <a:cubicBezTo>
                      <a:pt x="183" y="74"/>
                      <a:pt x="182" y="74"/>
                      <a:pt x="181" y="74"/>
                    </a:cubicBezTo>
                    <a:cubicBezTo>
                      <a:pt x="182" y="74"/>
                      <a:pt x="182" y="74"/>
                      <a:pt x="183" y="74"/>
                    </a:cubicBezTo>
                    <a:cubicBezTo>
                      <a:pt x="183" y="74"/>
                      <a:pt x="184" y="74"/>
                      <a:pt x="183" y="73"/>
                    </a:cubicBezTo>
                    <a:cubicBezTo>
                      <a:pt x="183" y="73"/>
                      <a:pt x="183" y="73"/>
                      <a:pt x="183" y="72"/>
                    </a:cubicBezTo>
                    <a:cubicBezTo>
                      <a:pt x="183" y="72"/>
                      <a:pt x="184" y="73"/>
                      <a:pt x="185" y="73"/>
                    </a:cubicBezTo>
                    <a:cubicBezTo>
                      <a:pt x="185" y="73"/>
                      <a:pt x="186" y="73"/>
                      <a:pt x="186" y="73"/>
                    </a:cubicBezTo>
                    <a:cubicBezTo>
                      <a:pt x="187" y="73"/>
                      <a:pt x="188" y="73"/>
                      <a:pt x="188" y="73"/>
                    </a:cubicBezTo>
                    <a:cubicBezTo>
                      <a:pt x="189" y="73"/>
                      <a:pt x="189" y="74"/>
                      <a:pt x="190" y="74"/>
                    </a:cubicBezTo>
                    <a:cubicBezTo>
                      <a:pt x="190" y="75"/>
                      <a:pt x="191" y="75"/>
                      <a:pt x="192" y="75"/>
                    </a:cubicBezTo>
                    <a:cubicBezTo>
                      <a:pt x="193" y="75"/>
                      <a:pt x="193" y="74"/>
                      <a:pt x="194" y="73"/>
                    </a:cubicBezTo>
                    <a:cubicBezTo>
                      <a:pt x="194" y="73"/>
                      <a:pt x="193" y="73"/>
                      <a:pt x="193" y="73"/>
                    </a:cubicBezTo>
                    <a:cubicBezTo>
                      <a:pt x="193" y="73"/>
                      <a:pt x="193" y="72"/>
                      <a:pt x="192" y="73"/>
                    </a:cubicBezTo>
                    <a:cubicBezTo>
                      <a:pt x="192" y="72"/>
                      <a:pt x="193" y="72"/>
                      <a:pt x="192" y="72"/>
                    </a:cubicBezTo>
                    <a:cubicBezTo>
                      <a:pt x="192" y="72"/>
                      <a:pt x="192" y="72"/>
                      <a:pt x="191" y="72"/>
                    </a:cubicBezTo>
                    <a:cubicBezTo>
                      <a:pt x="191" y="72"/>
                      <a:pt x="190" y="72"/>
                      <a:pt x="190" y="72"/>
                    </a:cubicBezTo>
                    <a:cubicBezTo>
                      <a:pt x="189" y="71"/>
                      <a:pt x="187" y="72"/>
                      <a:pt x="186" y="72"/>
                    </a:cubicBezTo>
                    <a:cubicBezTo>
                      <a:pt x="186" y="72"/>
                      <a:pt x="187" y="72"/>
                      <a:pt x="187" y="72"/>
                    </a:cubicBezTo>
                    <a:cubicBezTo>
                      <a:pt x="188" y="71"/>
                      <a:pt x="187" y="71"/>
                      <a:pt x="187" y="71"/>
                    </a:cubicBezTo>
                    <a:cubicBezTo>
                      <a:pt x="187" y="70"/>
                      <a:pt x="187" y="70"/>
                      <a:pt x="187" y="70"/>
                    </a:cubicBezTo>
                    <a:cubicBezTo>
                      <a:pt x="188" y="70"/>
                      <a:pt x="187" y="70"/>
                      <a:pt x="188" y="69"/>
                    </a:cubicBezTo>
                    <a:cubicBezTo>
                      <a:pt x="188" y="69"/>
                      <a:pt x="187" y="69"/>
                      <a:pt x="187" y="69"/>
                    </a:cubicBezTo>
                    <a:cubicBezTo>
                      <a:pt x="187" y="69"/>
                      <a:pt x="186" y="69"/>
                      <a:pt x="186" y="69"/>
                    </a:cubicBezTo>
                    <a:cubicBezTo>
                      <a:pt x="186" y="69"/>
                      <a:pt x="186" y="69"/>
                      <a:pt x="186" y="69"/>
                    </a:cubicBezTo>
                    <a:cubicBezTo>
                      <a:pt x="187" y="68"/>
                      <a:pt x="187" y="68"/>
                      <a:pt x="187" y="68"/>
                    </a:cubicBezTo>
                    <a:cubicBezTo>
                      <a:pt x="187" y="68"/>
                      <a:pt x="188" y="69"/>
                      <a:pt x="188" y="68"/>
                    </a:cubicBezTo>
                    <a:cubicBezTo>
                      <a:pt x="188" y="68"/>
                      <a:pt x="187" y="67"/>
                      <a:pt x="186" y="67"/>
                    </a:cubicBezTo>
                    <a:cubicBezTo>
                      <a:pt x="186" y="67"/>
                      <a:pt x="186" y="67"/>
                      <a:pt x="185" y="67"/>
                    </a:cubicBezTo>
                    <a:cubicBezTo>
                      <a:pt x="185" y="67"/>
                      <a:pt x="185" y="66"/>
                      <a:pt x="185" y="66"/>
                    </a:cubicBezTo>
                    <a:cubicBezTo>
                      <a:pt x="184" y="66"/>
                      <a:pt x="183" y="66"/>
                      <a:pt x="182" y="66"/>
                    </a:cubicBezTo>
                    <a:cubicBezTo>
                      <a:pt x="181" y="66"/>
                      <a:pt x="181" y="65"/>
                      <a:pt x="181" y="65"/>
                    </a:cubicBezTo>
                    <a:cubicBezTo>
                      <a:pt x="182" y="65"/>
                      <a:pt x="183" y="66"/>
                      <a:pt x="183" y="66"/>
                    </a:cubicBezTo>
                    <a:cubicBezTo>
                      <a:pt x="184" y="66"/>
                      <a:pt x="184" y="66"/>
                      <a:pt x="185" y="66"/>
                    </a:cubicBezTo>
                    <a:cubicBezTo>
                      <a:pt x="185" y="66"/>
                      <a:pt x="184" y="65"/>
                      <a:pt x="183" y="65"/>
                    </a:cubicBezTo>
                    <a:cubicBezTo>
                      <a:pt x="183" y="65"/>
                      <a:pt x="182" y="65"/>
                      <a:pt x="182" y="65"/>
                    </a:cubicBezTo>
                    <a:cubicBezTo>
                      <a:pt x="183" y="65"/>
                      <a:pt x="184" y="65"/>
                      <a:pt x="185" y="66"/>
                    </a:cubicBezTo>
                    <a:cubicBezTo>
                      <a:pt x="186" y="66"/>
                      <a:pt x="186" y="66"/>
                      <a:pt x="186" y="67"/>
                    </a:cubicBezTo>
                    <a:cubicBezTo>
                      <a:pt x="186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8" y="67"/>
                    </a:cubicBezTo>
                    <a:cubicBezTo>
                      <a:pt x="188" y="67"/>
                      <a:pt x="189" y="67"/>
                      <a:pt x="189" y="67"/>
                    </a:cubicBezTo>
                    <a:cubicBezTo>
                      <a:pt x="189" y="67"/>
                      <a:pt x="190" y="67"/>
                      <a:pt x="190" y="67"/>
                    </a:cubicBezTo>
                    <a:cubicBezTo>
                      <a:pt x="190" y="67"/>
                      <a:pt x="190" y="68"/>
                      <a:pt x="190" y="68"/>
                    </a:cubicBezTo>
                    <a:cubicBezTo>
                      <a:pt x="190" y="68"/>
                      <a:pt x="191" y="68"/>
                      <a:pt x="191" y="68"/>
                    </a:cubicBezTo>
                    <a:cubicBezTo>
                      <a:pt x="192" y="68"/>
                      <a:pt x="192" y="68"/>
                      <a:pt x="192" y="67"/>
                    </a:cubicBezTo>
                    <a:cubicBezTo>
                      <a:pt x="192" y="67"/>
                      <a:pt x="192" y="66"/>
                      <a:pt x="192" y="66"/>
                    </a:cubicBezTo>
                    <a:cubicBezTo>
                      <a:pt x="192" y="66"/>
                      <a:pt x="192" y="65"/>
                      <a:pt x="192" y="65"/>
                    </a:cubicBezTo>
                    <a:cubicBezTo>
                      <a:pt x="191" y="65"/>
                      <a:pt x="191" y="64"/>
                      <a:pt x="191" y="64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92" y="64"/>
                      <a:pt x="192" y="64"/>
                      <a:pt x="191" y="63"/>
                    </a:cubicBezTo>
                    <a:cubicBezTo>
                      <a:pt x="191" y="63"/>
                      <a:pt x="191" y="63"/>
                      <a:pt x="191" y="63"/>
                    </a:cubicBezTo>
                    <a:cubicBezTo>
                      <a:pt x="190" y="63"/>
                      <a:pt x="190" y="63"/>
                      <a:pt x="190" y="63"/>
                    </a:cubicBezTo>
                    <a:cubicBezTo>
                      <a:pt x="189" y="63"/>
                      <a:pt x="188" y="62"/>
                      <a:pt x="188" y="62"/>
                    </a:cubicBezTo>
                    <a:cubicBezTo>
                      <a:pt x="186" y="62"/>
                      <a:pt x="185" y="63"/>
                      <a:pt x="184" y="62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4" y="62"/>
                      <a:pt x="184" y="62"/>
                      <a:pt x="184" y="62"/>
                    </a:cubicBezTo>
                    <a:cubicBezTo>
                      <a:pt x="185" y="62"/>
                      <a:pt x="185" y="62"/>
                      <a:pt x="185" y="62"/>
                    </a:cubicBezTo>
                    <a:cubicBezTo>
                      <a:pt x="186" y="62"/>
                      <a:pt x="186" y="62"/>
                      <a:pt x="186" y="62"/>
                    </a:cubicBezTo>
                    <a:cubicBezTo>
                      <a:pt x="187" y="62"/>
                      <a:pt x="188" y="62"/>
                      <a:pt x="188" y="62"/>
                    </a:cubicBezTo>
                    <a:cubicBezTo>
                      <a:pt x="189" y="62"/>
                      <a:pt x="189" y="62"/>
                      <a:pt x="190" y="62"/>
                    </a:cubicBezTo>
                    <a:cubicBezTo>
                      <a:pt x="190" y="62"/>
                      <a:pt x="191" y="62"/>
                      <a:pt x="191" y="62"/>
                    </a:cubicBezTo>
                    <a:cubicBezTo>
                      <a:pt x="191" y="62"/>
                      <a:pt x="191" y="61"/>
                      <a:pt x="191" y="61"/>
                    </a:cubicBezTo>
                    <a:cubicBezTo>
                      <a:pt x="190" y="60"/>
                      <a:pt x="190" y="60"/>
                      <a:pt x="189" y="60"/>
                    </a:cubicBezTo>
                    <a:cubicBezTo>
                      <a:pt x="188" y="61"/>
                      <a:pt x="187" y="59"/>
                      <a:pt x="186" y="60"/>
                    </a:cubicBezTo>
                    <a:cubicBezTo>
                      <a:pt x="187" y="60"/>
                      <a:pt x="188" y="61"/>
                      <a:pt x="188" y="61"/>
                    </a:cubicBezTo>
                    <a:cubicBezTo>
                      <a:pt x="188" y="61"/>
                      <a:pt x="188" y="61"/>
                      <a:pt x="188" y="61"/>
                    </a:cubicBezTo>
                    <a:cubicBezTo>
                      <a:pt x="187" y="61"/>
                      <a:pt x="186" y="60"/>
                      <a:pt x="186" y="60"/>
                    </a:cubicBezTo>
                    <a:cubicBezTo>
                      <a:pt x="186" y="60"/>
                      <a:pt x="185" y="60"/>
                      <a:pt x="185" y="60"/>
                    </a:cubicBezTo>
                    <a:cubicBezTo>
                      <a:pt x="185" y="60"/>
                      <a:pt x="185" y="60"/>
                      <a:pt x="185" y="60"/>
                    </a:cubicBezTo>
                    <a:cubicBezTo>
                      <a:pt x="185" y="60"/>
                      <a:pt x="185" y="60"/>
                      <a:pt x="185" y="60"/>
                    </a:cubicBezTo>
                    <a:cubicBezTo>
                      <a:pt x="184" y="61"/>
                      <a:pt x="184" y="60"/>
                      <a:pt x="184" y="60"/>
                    </a:cubicBezTo>
                    <a:cubicBezTo>
                      <a:pt x="184" y="60"/>
                      <a:pt x="185" y="59"/>
                      <a:pt x="184" y="59"/>
                    </a:cubicBezTo>
                    <a:cubicBezTo>
                      <a:pt x="184" y="59"/>
                      <a:pt x="183" y="59"/>
                      <a:pt x="183" y="59"/>
                    </a:cubicBezTo>
                    <a:cubicBezTo>
                      <a:pt x="183" y="59"/>
                      <a:pt x="181" y="59"/>
                      <a:pt x="181" y="59"/>
                    </a:cubicBezTo>
                    <a:cubicBezTo>
                      <a:pt x="181" y="59"/>
                      <a:pt x="182" y="58"/>
                      <a:pt x="182" y="59"/>
                    </a:cubicBezTo>
                    <a:cubicBezTo>
                      <a:pt x="182" y="59"/>
                      <a:pt x="182" y="59"/>
                      <a:pt x="182" y="59"/>
                    </a:cubicBezTo>
                    <a:cubicBezTo>
                      <a:pt x="182" y="59"/>
                      <a:pt x="183" y="59"/>
                      <a:pt x="183" y="59"/>
                    </a:cubicBezTo>
                    <a:cubicBezTo>
                      <a:pt x="183" y="59"/>
                      <a:pt x="184" y="59"/>
                      <a:pt x="184" y="59"/>
                    </a:cubicBezTo>
                    <a:cubicBezTo>
                      <a:pt x="184" y="58"/>
                      <a:pt x="183" y="59"/>
                      <a:pt x="183" y="59"/>
                    </a:cubicBezTo>
                    <a:cubicBezTo>
                      <a:pt x="183" y="59"/>
                      <a:pt x="184" y="58"/>
                      <a:pt x="184" y="58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183" y="58"/>
                      <a:pt x="184" y="58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182" y="57"/>
                      <a:pt x="182" y="57"/>
                    </a:cubicBezTo>
                    <a:cubicBezTo>
                      <a:pt x="182" y="57"/>
                      <a:pt x="182" y="58"/>
                      <a:pt x="182" y="58"/>
                    </a:cubicBezTo>
                    <a:cubicBezTo>
                      <a:pt x="181" y="58"/>
                      <a:pt x="181" y="58"/>
                      <a:pt x="181" y="57"/>
                    </a:cubicBezTo>
                    <a:cubicBezTo>
                      <a:pt x="181" y="57"/>
                      <a:pt x="180" y="57"/>
                      <a:pt x="180" y="57"/>
                    </a:cubicBezTo>
                    <a:cubicBezTo>
                      <a:pt x="180" y="57"/>
                      <a:pt x="180" y="57"/>
                      <a:pt x="180" y="57"/>
                    </a:cubicBezTo>
                    <a:cubicBezTo>
                      <a:pt x="180" y="57"/>
                      <a:pt x="180" y="57"/>
                      <a:pt x="181" y="57"/>
                    </a:cubicBezTo>
                    <a:cubicBezTo>
                      <a:pt x="181" y="56"/>
                      <a:pt x="182" y="57"/>
                      <a:pt x="182" y="56"/>
                    </a:cubicBezTo>
                    <a:cubicBezTo>
                      <a:pt x="181" y="56"/>
                      <a:pt x="181" y="56"/>
                      <a:pt x="182" y="56"/>
                    </a:cubicBezTo>
                    <a:cubicBezTo>
                      <a:pt x="182" y="56"/>
                      <a:pt x="182" y="56"/>
                      <a:pt x="182" y="56"/>
                    </a:cubicBezTo>
                    <a:cubicBezTo>
                      <a:pt x="182" y="56"/>
                      <a:pt x="182" y="56"/>
                      <a:pt x="183" y="56"/>
                    </a:cubicBezTo>
                    <a:cubicBezTo>
                      <a:pt x="183" y="56"/>
                      <a:pt x="183" y="56"/>
                      <a:pt x="183" y="56"/>
                    </a:cubicBezTo>
                    <a:cubicBezTo>
                      <a:pt x="183" y="57"/>
                      <a:pt x="183" y="57"/>
                      <a:pt x="184" y="57"/>
                    </a:cubicBezTo>
                    <a:cubicBezTo>
                      <a:pt x="184" y="57"/>
                      <a:pt x="185" y="57"/>
                      <a:pt x="186" y="56"/>
                    </a:cubicBezTo>
                    <a:cubicBezTo>
                      <a:pt x="186" y="56"/>
                      <a:pt x="186" y="56"/>
                      <a:pt x="186" y="56"/>
                    </a:cubicBezTo>
                    <a:cubicBezTo>
                      <a:pt x="187" y="56"/>
                      <a:pt x="187" y="56"/>
                      <a:pt x="187" y="56"/>
                    </a:cubicBezTo>
                    <a:cubicBezTo>
                      <a:pt x="187" y="56"/>
                      <a:pt x="186" y="56"/>
                      <a:pt x="185" y="56"/>
                    </a:cubicBezTo>
                    <a:cubicBezTo>
                      <a:pt x="185" y="56"/>
                      <a:pt x="184" y="56"/>
                      <a:pt x="184" y="56"/>
                    </a:cubicBezTo>
                    <a:cubicBezTo>
                      <a:pt x="184" y="55"/>
                      <a:pt x="185" y="55"/>
                      <a:pt x="186" y="55"/>
                    </a:cubicBezTo>
                    <a:cubicBezTo>
                      <a:pt x="186" y="55"/>
                      <a:pt x="187" y="55"/>
                      <a:pt x="187" y="56"/>
                    </a:cubicBezTo>
                    <a:cubicBezTo>
                      <a:pt x="187" y="56"/>
                      <a:pt x="187" y="55"/>
                      <a:pt x="188" y="55"/>
                    </a:cubicBezTo>
                    <a:cubicBezTo>
                      <a:pt x="187" y="55"/>
                      <a:pt x="187" y="55"/>
                      <a:pt x="186" y="55"/>
                    </a:cubicBezTo>
                    <a:cubicBezTo>
                      <a:pt x="187" y="55"/>
                      <a:pt x="188" y="55"/>
                      <a:pt x="189" y="55"/>
                    </a:cubicBezTo>
                    <a:cubicBezTo>
                      <a:pt x="189" y="55"/>
                      <a:pt x="190" y="55"/>
                      <a:pt x="191" y="55"/>
                    </a:cubicBezTo>
                    <a:cubicBezTo>
                      <a:pt x="192" y="55"/>
                      <a:pt x="192" y="56"/>
                      <a:pt x="193" y="56"/>
                    </a:cubicBezTo>
                    <a:cubicBezTo>
                      <a:pt x="193" y="56"/>
                      <a:pt x="193" y="56"/>
                      <a:pt x="194" y="56"/>
                    </a:cubicBezTo>
                    <a:cubicBezTo>
                      <a:pt x="194" y="56"/>
                      <a:pt x="194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6" y="57"/>
                      <a:pt x="196" y="57"/>
                    </a:cubicBezTo>
                    <a:cubicBezTo>
                      <a:pt x="196" y="56"/>
                      <a:pt x="195" y="56"/>
                      <a:pt x="195" y="56"/>
                    </a:cubicBezTo>
                    <a:cubicBezTo>
                      <a:pt x="195" y="56"/>
                      <a:pt x="196" y="56"/>
                      <a:pt x="196" y="56"/>
                    </a:cubicBezTo>
                    <a:cubicBezTo>
                      <a:pt x="196" y="56"/>
                      <a:pt x="196" y="56"/>
                      <a:pt x="196" y="56"/>
                    </a:cubicBezTo>
                    <a:cubicBezTo>
                      <a:pt x="196" y="56"/>
                      <a:pt x="197" y="56"/>
                      <a:pt x="197" y="55"/>
                    </a:cubicBezTo>
                    <a:cubicBezTo>
                      <a:pt x="197" y="55"/>
                      <a:pt x="197" y="55"/>
                      <a:pt x="197" y="54"/>
                    </a:cubicBezTo>
                    <a:cubicBezTo>
                      <a:pt x="197" y="54"/>
                      <a:pt x="197" y="54"/>
                      <a:pt x="196" y="53"/>
                    </a:cubicBezTo>
                    <a:cubicBezTo>
                      <a:pt x="196" y="53"/>
                      <a:pt x="196" y="53"/>
                      <a:pt x="196" y="53"/>
                    </a:cubicBezTo>
                    <a:cubicBezTo>
                      <a:pt x="196" y="52"/>
                      <a:pt x="195" y="53"/>
                      <a:pt x="195" y="53"/>
                    </a:cubicBezTo>
                    <a:cubicBezTo>
                      <a:pt x="194" y="53"/>
                      <a:pt x="194" y="53"/>
                      <a:pt x="194" y="53"/>
                    </a:cubicBezTo>
                    <a:cubicBezTo>
                      <a:pt x="193" y="53"/>
                      <a:pt x="194" y="53"/>
                      <a:pt x="194" y="53"/>
                    </a:cubicBezTo>
                    <a:cubicBezTo>
                      <a:pt x="193" y="53"/>
                      <a:pt x="193" y="53"/>
                      <a:pt x="193" y="53"/>
                    </a:cubicBezTo>
                    <a:cubicBezTo>
                      <a:pt x="193" y="53"/>
                      <a:pt x="192" y="53"/>
                      <a:pt x="192" y="53"/>
                    </a:cubicBezTo>
                    <a:cubicBezTo>
                      <a:pt x="191" y="52"/>
                      <a:pt x="191" y="52"/>
                      <a:pt x="191" y="52"/>
                    </a:cubicBezTo>
                    <a:cubicBezTo>
                      <a:pt x="190" y="51"/>
                      <a:pt x="189" y="51"/>
                      <a:pt x="188" y="50"/>
                    </a:cubicBezTo>
                    <a:cubicBezTo>
                      <a:pt x="189" y="50"/>
                      <a:pt x="189" y="50"/>
                      <a:pt x="189" y="50"/>
                    </a:cubicBezTo>
                    <a:cubicBezTo>
                      <a:pt x="189" y="50"/>
                      <a:pt x="188" y="50"/>
                      <a:pt x="187" y="49"/>
                    </a:cubicBezTo>
                    <a:cubicBezTo>
                      <a:pt x="187" y="49"/>
                      <a:pt x="188" y="49"/>
                      <a:pt x="188" y="49"/>
                    </a:cubicBezTo>
                    <a:cubicBezTo>
                      <a:pt x="188" y="49"/>
                      <a:pt x="188" y="49"/>
                      <a:pt x="189" y="49"/>
                    </a:cubicBezTo>
                    <a:cubicBezTo>
                      <a:pt x="189" y="49"/>
                      <a:pt x="190" y="49"/>
                      <a:pt x="190" y="49"/>
                    </a:cubicBezTo>
                    <a:cubicBezTo>
                      <a:pt x="191" y="50"/>
                      <a:pt x="192" y="50"/>
                      <a:pt x="192" y="50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4" y="50"/>
                      <a:pt x="194" y="50"/>
                      <a:pt x="194" y="50"/>
                    </a:cubicBezTo>
                    <a:cubicBezTo>
                      <a:pt x="193" y="49"/>
                      <a:pt x="191" y="49"/>
                      <a:pt x="190" y="48"/>
                    </a:cubicBezTo>
                    <a:cubicBezTo>
                      <a:pt x="190" y="48"/>
                      <a:pt x="189" y="48"/>
                      <a:pt x="189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7"/>
                      <a:pt x="188" y="47"/>
                    </a:cubicBezTo>
                    <a:cubicBezTo>
                      <a:pt x="187" y="47"/>
                      <a:pt x="186" y="48"/>
                      <a:pt x="186" y="48"/>
                    </a:cubicBezTo>
                    <a:cubicBezTo>
                      <a:pt x="185" y="49"/>
                      <a:pt x="185" y="50"/>
                      <a:pt x="185" y="50"/>
                    </a:cubicBezTo>
                    <a:cubicBezTo>
                      <a:pt x="185" y="50"/>
                      <a:pt x="184" y="50"/>
                      <a:pt x="184" y="51"/>
                    </a:cubicBezTo>
                    <a:cubicBezTo>
                      <a:pt x="184" y="50"/>
                      <a:pt x="184" y="50"/>
                      <a:pt x="185" y="50"/>
                    </a:cubicBezTo>
                    <a:cubicBezTo>
                      <a:pt x="185" y="50"/>
                      <a:pt x="185" y="50"/>
                      <a:pt x="184" y="50"/>
                    </a:cubicBezTo>
                    <a:cubicBezTo>
                      <a:pt x="184" y="50"/>
                      <a:pt x="183" y="49"/>
                      <a:pt x="183" y="49"/>
                    </a:cubicBezTo>
                    <a:cubicBezTo>
                      <a:pt x="183" y="49"/>
                      <a:pt x="182" y="50"/>
                      <a:pt x="182" y="50"/>
                    </a:cubicBezTo>
                    <a:cubicBezTo>
                      <a:pt x="182" y="50"/>
                      <a:pt x="182" y="50"/>
                      <a:pt x="182" y="50"/>
                    </a:cubicBezTo>
                    <a:cubicBezTo>
                      <a:pt x="182" y="50"/>
                      <a:pt x="182" y="50"/>
                      <a:pt x="182" y="50"/>
                    </a:cubicBezTo>
                    <a:cubicBezTo>
                      <a:pt x="182" y="50"/>
                      <a:pt x="183" y="49"/>
                      <a:pt x="183" y="49"/>
                    </a:cubicBezTo>
                    <a:cubicBezTo>
                      <a:pt x="183" y="48"/>
                      <a:pt x="184" y="48"/>
                      <a:pt x="184" y="47"/>
                    </a:cubicBezTo>
                    <a:cubicBezTo>
                      <a:pt x="184" y="47"/>
                      <a:pt x="184" y="48"/>
                      <a:pt x="184" y="48"/>
                    </a:cubicBezTo>
                    <a:cubicBezTo>
                      <a:pt x="184" y="47"/>
                      <a:pt x="184" y="47"/>
                      <a:pt x="185" y="46"/>
                    </a:cubicBezTo>
                    <a:cubicBezTo>
                      <a:pt x="185" y="46"/>
                      <a:pt x="184" y="46"/>
                      <a:pt x="184" y="46"/>
                    </a:cubicBezTo>
                    <a:cubicBezTo>
                      <a:pt x="184" y="46"/>
                      <a:pt x="185" y="46"/>
                      <a:pt x="185" y="46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5" y="44"/>
                      <a:pt x="186" y="44"/>
                      <a:pt x="186" y="43"/>
                    </a:cubicBezTo>
                    <a:cubicBezTo>
                      <a:pt x="186" y="43"/>
                      <a:pt x="187" y="42"/>
                      <a:pt x="186" y="42"/>
                    </a:cubicBezTo>
                    <a:cubicBezTo>
                      <a:pt x="186" y="42"/>
                      <a:pt x="185" y="42"/>
                      <a:pt x="185" y="42"/>
                    </a:cubicBezTo>
                    <a:cubicBezTo>
                      <a:pt x="185" y="42"/>
                      <a:pt x="186" y="42"/>
                      <a:pt x="187" y="42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186" y="41"/>
                      <a:pt x="187" y="41"/>
                      <a:pt x="186" y="41"/>
                    </a:cubicBezTo>
                    <a:cubicBezTo>
                      <a:pt x="186" y="40"/>
                      <a:pt x="187" y="41"/>
                      <a:pt x="187" y="41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40"/>
                      <a:pt x="190" y="41"/>
                      <a:pt x="190" y="40"/>
                    </a:cubicBezTo>
                    <a:cubicBezTo>
                      <a:pt x="190" y="39"/>
                      <a:pt x="190" y="39"/>
                      <a:pt x="190" y="39"/>
                    </a:cubicBezTo>
                    <a:cubicBezTo>
                      <a:pt x="190" y="38"/>
                      <a:pt x="190" y="38"/>
                      <a:pt x="191" y="38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91" y="38"/>
                      <a:pt x="191" y="38"/>
                      <a:pt x="192" y="38"/>
                    </a:cubicBezTo>
                    <a:cubicBezTo>
                      <a:pt x="192" y="38"/>
                      <a:pt x="192" y="37"/>
                      <a:pt x="192" y="37"/>
                    </a:cubicBezTo>
                    <a:cubicBezTo>
                      <a:pt x="193" y="37"/>
                      <a:pt x="193" y="37"/>
                      <a:pt x="193" y="37"/>
                    </a:cubicBezTo>
                    <a:cubicBezTo>
                      <a:pt x="193" y="37"/>
                      <a:pt x="193" y="37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94" y="37"/>
                      <a:pt x="192" y="37"/>
                      <a:pt x="192" y="37"/>
                    </a:cubicBezTo>
                    <a:cubicBezTo>
                      <a:pt x="191" y="37"/>
                      <a:pt x="191" y="37"/>
                      <a:pt x="191" y="37"/>
                    </a:cubicBezTo>
                    <a:cubicBezTo>
                      <a:pt x="191" y="37"/>
                      <a:pt x="191" y="38"/>
                      <a:pt x="191" y="38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91" y="37"/>
                      <a:pt x="191" y="37"/>
                      <a:pt x="191" y="37"/>
                    </a:cubicBezTo>
                    <a:cubicBezTo>
                      <a:pt x="191" y="36"/>
                      <a:pt x="191" y="36"/>
                      <a:pt x="191" y="35"/>
                    </a:cubicBezTo>
                    <a:cubicBezTo>
                      <a:pt x="191" y="35"/>
                      <a:pt x="192" y="35"/>
                      <a:pt x="192" y="34"/>
                    </a:cubicBezTo>
                    <a:cubicBezTo>
                      <a:pt x="192" y="34"/>
                      <a:pt x="192" y="34"/>
                      <a:pt x="192" y="33"/>
                    </a:cubicBezTo>
                    <a:cubicBezTo>
                      <a:pt x="193" y="33"/>
                      <a:pt x="194" y="33"/>
                      <a:pt x="195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8" y="32"/>
                      <a:pt x="199" y="31"/>
                      <a:pt x="199" y="31"/>
                    </a:cubicBezTo>
                    <a:cubicBezTo>
                      <a:pt x="197" y="31"/>
                      <a:pt x="195" y="31"/>
                      <a:pt x="194" y="31"/>
                    </a:cubicBezTo>
                    <a:cubicBezTo>
                      <a:pt x="192" y="32"/>
                      <a:pt x="190" y="32"/>
                      <a:pt x="189" y="32"/>
                    </a:cubicBezTo>
                    <a:cubicBezTo>
                      <a:pt x="189" y="32"/>
                      <a:pt x="189" y="33"/>
                      <a:pt x="189" y="33"/>
                    </a:cubicBezTo>
                    <a:cubicBezTo>
                      <a:pt x="190" y="33"/>
                      <a:pt x="190" y="33"/>
                      <a:pt x="190" y="32"/>
                    </a:cubicBezTo>
                    <a:cubicBezTo>
                      <a:pt x="190" y="33"/>
                      <a:pt x="189" y="33"/>
                      <a:pt x="189" y="33"/>
                    </a:cubicBezTo>
                    <a:cubicBezTo>
                      <a:pt x="188" y="33"/>
                      <a:pt x="188" y="32"/>
                      <a:pt x="187" y="32"/>
                    </a:cubicBezTo>
                    <a:cubicBezTo>
                      <a:pt x="188" y="32"/>
                      <a:pt x="189" y="31"/>
                      <a:pt x="188" y="30"/>
                    </a:cubicBezTo>
                    <a:cubicBezTo>
                      <a:pt x="189" y="30"/>
                      <a:pt x="191" y="29"/>
                      <a:pt x="192" y="29"/>
                    </a:cubicBezTo>
                    <a:cubicBezTo>
                      <a:pt x="193" y="29"/>
                      <a:pt x="194" y="29"/>
                      <a:pt x="195" y="29"/>
                    </a:cubicBezTo>
                    <a:cubicBezTo>
                      <a:pt x="196" y="29"/>
                      <a:pt x="197" y="29"/>
                      <a:pt x="198" y="29"/>
                    </a:cubicBezTo>
                    <a:cubicBezTo>
                      <a:pt x="199" y="29"/>
                      <a:pt x="200" y="29"/>
                      <a:pt x="201" y="29"/>
                    </a:cubicBezTo>
                    <a:cubicBezTo>
                      <a:pt x="202" y="29"/>
                      <a:pt x="202" y="29"/>
                      <a:pt x="202" y="29"/>
                    </a:cubicBezTo>
                    <a:cubicBezTo>
                      <a:pt x="203" y="28"/>
                      <a:pt x="204" y="28"/>
                      <a:pt x="204" y="27"/>
                    </a:cubicBezTo>
                    <a:cubicBezTo>
                      <a:pt x="204" y="26"/>
                      <a:pt x="202" y="27"/>
                      <a:pt x="201" y="27"/>
                    </a:cubicBezTo>
                    <a:cubicBezTo>
                      <a:pt x="201" y="27"/>
                      <a:pt x="200" y="26"/>
                      <a:pt x="200" y="26"/>
                    </a:cubicBezTo>
                    <a:cubicBezTo>
                      <a:pt x="199" y="26"/>
                      <a:pt x="199" y="26"/>
                      <a:pt x="199" y="26"/>
                    </a:cubicBezTo>
                    <a:cubicBezTo>
                      <a:pt x="198" y="27"/>
                      <a:pt x="197" y="27"/>
                      <a:pt x="196" y="27"/>
                    </a:cubicBezTo>
                    <a:cubicBezTo>
                      <a:pt x="195" y="27"/>
                      <a:pt x="194" y="26"/>
                      <a:pt x="194" y="26"/>
                    </a:cubicBezTo>
                    <a:cubicBezTo>
                      <a:pt x="193" y="26"/>
                      <a:pt x="193" y="26"/>
                      <a:pt x="193" y="26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91" y="26"/>
                      <a:pt x="190" y="26"/>
                      <a:pt x="190" y="26"/>
                    </a:cubicBezTo>
                    <a:cubicBezTo>
                      <a:pt x="189" y="26"/>
                      <a:pt x="189" y="26"/>
                      <a:pt x="189" y="26"/>
                    </a:cubicBezTo>
                    <a:cubicBezTo>
                      <a:pt x="189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7" y="27"/>
                      <a:pt x="186" y="27"/>
                      <a:pt x="186" y="26"/>
                    </a:cubicBezTo>
                    <a:cubicBezTo>
                      <a:pt x="187" y="26"/>
                      <a:pt x="188" y="27"/>
                      <a:pt x="189" y="26"/>
                    </a:cubicBezTo>
                    <a:cubicBezTo>
                      <a:pt x="190" y="25"/>
                      <a:pt x="191" y="25"/>
                      <a:pt x="192" y="26"/>
                    </a:cubicBezTo>
                    <a:cubicBezTo>
                      <a:pt x="193" y="26"/>
                      <a:pt x="194" y="26"/>
                      <a:pt x="195" y="26"/>
                    </a:cubicBezTo>
                    <a:cubicBezTo>
                      <a:pt x="196" y="26"/>
                      <a:pt x="196" y="26"/>
                      <a:pt x="197" y="25"/>
                    </a:cubicBezTo>
                    <a:cubicBezTo>
                      <a:pt x="197" y="25"/>
                      <a:pt x="197" y="24"/>
                      <a:pt x="198" y="24"/>
                    </a:cubicBezTo>
                    <a:cubicBezTo>
                      <a:pt x="198" y="24"/>
                      <a:pt x="198" y="25"/>
                      <a:pt x="198" y="25"/>
                    </a:cubicBezTo>
                    <a:cubicBezTo>
                      <a:pt x="199" y="25"/>
                      <a:pt x="200" y="25"/>
                      <a:pt x="200" y="25"/>
                    </a:cubicBezTo>
                    <a:cubicBezTo>
                      <a:pt x="201" y="25"/>
                      <a:pt x="202" y="26"/>
                      <a:pt x="203" y="25"/>
                    </a:cubicBezTo>
                    <a:cubicBezTo>
                      <a:pt x="204" y="25"/>
                      <a:pt x="205" y="24"/>
                      <a:pt x="206" y="24"/>
                    </a:cubicBezTo>
                    <a:cubicBezTo>
                      <a:pt x="207" y="24"/>
                      <a:pt x="210" y="24"/>
                      <a:pt x="210" y="23"/>
                    </a:cubicBezTo>
                    <a:cubicBezTo>
                      <a:pt x="209" y="23"/>
                      <a:pt x="209" y="23"/>
                      <a:pt x="209" y="23"/>
                    </a:cubicBezTo>
                    <a:cubicBezTo>
                      <a:pt x="212" y="21"/>
                      <a:pt x="216" y="20"/>
                      <a:pt x="219" y="18"/>
                    </a:cubicBezTo>
                    <a:close/>
                    <a:moveTo>
                      <a:pt x="183" y="69"/>
                    </a:moveTo>
                    <a:cubicBezTo>
                      <a:pt x="183" y="69"/>
                      <a:pt x="183" y="69"/>
                      <a:pt x="184" y="69"/>
                    </a:cubicBezTo>
                    <a:cubicBezTo>
                      <a:pt x="184" y="70"/>
                      <a:pt x="185" y="69"/>
                      <a:pt x="186" y="69"/>
                    </a:cubicBezTo>
                    <a:cubicBezTo>
                      <a:pt x="186" y="69"/>
                      <a:pt x="185" y="69"/>
                      <a:pt x="185" y="69"/>
                    </a:cubicBezTo>
                    <a:cubicBezTo>
                      <a:pt x="184" y="70"/>
                      <a:pt x="184" y="70"/>
                      <a:pt x="183" y="69"/>
                    </a:cubicBezTo>
                    <a:cubicBezTo>
                      <a:pt x="183" y="69"/>
                      <a:pt x="183" y="69"/>
                      <a:pt x="182" y="69"/>
                    </a:cubicBezTo>
                    <a:cubicBezTo>
                      <a:pt x="182" y="68"/>
                      <a:pt x="182" y="68"/>
                      <a:pt x="181" y="68"/>
                    </a:cubicBezTo>
                    <a:cubicBezTo>
                      <a:pt x="182" y="68"/>
                      <a:pt x="183" y="68"/>
                      <a:pt x="183" y="69"/>
                    </a:cubicBezTo>
                    <a:close/>
                    <a:moveTo>
                      <a:pt x="188" y="64"/>
                    </a:moveTo>
                    <a:cubicBezTo>
                      <a:pt x="188" y="64"/>
                      <a:pt x="189" y="64"/>
                      <a:pt x="189" y="64"/>
                    </a:cubicBezTo>
                    <a:cubicBezTo>
                      <a:pt x="189" y="64"/>
                      <a:pt x="189" y="64"/>
                      <a:pt x="189" y="64"/>
                    </a:cubicBezTo>
                    <a:cubicBezTo>
                      <a:pt x="187" y="64"/>
                      <a:pt x="184" y="64"/>
                      <a:pt x="183" y="63"/>
                    </a:cubicBezTo>
                    <a:cubicBezTo>
                      <a:pt x="183" y="63"/>
                      <a:pt x="183" y="63"/>
                      <a:pt x="182" y="63"/>
                    </a:cubicBezTo>
                    <a:cubicBezTo>
                      <a:pt x="184" y="64"/>
                      <a:pt x="186" y="64"/>
                      <a:pt x="188" y="64"/>
                    </a:cubicBezTo>
                    <a:close/>
                    <a:moveTo>
                      <a:pt x="100" y="159"/>
                    </a:moveTo>
                    <a:cubicBezTo>
                      <a:pt x="101" y="159"/>
                      <a:pt x="101" y="159"/>
                      <a:pt x="101" y="159"/>
                    </a:cubicBezTo>
                    <a:cubicBezTo>
                      <a:pt x="101" y="159"/>
                      <a:pt x="101" y="159"/>
                      <a:pt x="101" y="159"/>
                    </a:cubicBezTo>
                    <a:cubicBezTo>
                      <a:pt x="101" y="159"/>
                      <a:pt x="100" y="159"/>
                      <a:pt x="100" y="159"/>
                    </a:cubicBezTo>
                    <a:cubicBezTo>
                      <a:pt x="100" y="159"/>
                      <a:pt x="100" y="159"/>
                      <a:pt x="100" y="159"/>
                    </a:cubicBezTo>
                    <a:cubicBezTo>
                      <a:pt x="100" y="159"/>
                      <a:pt x="100" y="159"/>
                      <a:pt x="100" y="159"/>
                    </a:cubicBezTo>
                    <a:cubicBezTo>
                      <a:pt x="100" y="159"/>
                      <a:pt x="100" y="159"/>
                      <a:pt x="100" y="159"/>
                    </a:cubicBezTo>
                    <a:cubicBezTo>
                      <a:pt x="100" y="159"/>
                      <a:pt x="100" y="159"/>
                      <a:pt x="100" y="159"/>
                    </a:cubicBezTo>
                    <a:close/>
                    <a:moveTo>
                      <a:pt x="71" y="92"/>
                    </a:moveTo>
                    <a:cubicBezTo>
                      <a:pt x="71" y="93"/>
                      <a:pt x="71" y="93"/>
                      <a:pt x="71" y="93"/>
                    </a:cubicBezTo>
                    <a:cubicBezTo>
                      <a:pt x="71" y="93"/>
                      <a:pt x="71" y="93"/>
                      <a:pt x="71" y="93"/>
                    </a:cubicBezTo>
                    <a:cubicBezTo>
                      <a:pt x="72" y="93"/>
                      <a:pt x="72" y="93"/>
                      <a:pt x="72" y="93"/>
                    </a:cubicBezTo>
                    <a:cubicBezTo>
                      <a:pt x="72" y="93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3" y="93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3" y="92"/>
                      <a:pt x="72" y="92"/>
                      <a:pt x="72" y="92"/>
                    </a:cubicBezTo>
                    <a:cubicBezTo>
                      <a:pt x="72" y="92"/>
                      <a:pt x="71" y="92"/>
                      <a:pt x="7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92"/>
                      <a:pt x="71" y="92"/>
                      <a:pt x="71" y="92"/>
                    </a:cubicBezTo>
                    <a:close/>
                    <a:moveTo>
                      <a:pt x="73" y="96"/>
                    </a:moveTo>
                    <a:cubicBezTo>
                      <a:pt x="73" y="95"/>
                      <a:pt x="73" y="96"/>
                      <a:pt x="74" y="95"/>
                    </a:cubicBezTo>
                    <a:cubicBezTo>
                      <a:pt x="74" y="95"/>
                      <a:pt x="74" y="95"/>
                      <a:pt x="74" y="95"/>
                    </a:cubicBezTo>
                    <a:cubicBezTo>
                      <a:pt x="74" y="95"/>
                      <a:pt x="73" y="94"/>
                      <a:pt x="72" y="94"/>
                    </a:cubicBezTo>
                    <a:cubicBezTo>
                      <a:pt x="72" y="95"/>
                      <a:pt x="72" y="96"/>
                      <a:pt x="73" y="96"/>
                    </a:cubicBezTo>
                    <a:close/>
                    <a:moveTo>
                      <a:pt x="79" y="104"/>
                    </a:moveTo>
                    <a:cubicBezTo>
                      <a:pt x="79" y="104"/>
                      <a:pt x="78" y="104"/>
                      <a:pt x="78" y="105"/>
                    </a:cubicBezTo>
                    <a:cubicBezTo>
                      <a:pt x="78" y="106"/>
                      <a:pt x="79" y="107"/>
                      <a:pt x="79" y="106"/>
                    </a:cubicBezTo>
                    <a:cubicBezTo>
                      <a:pt x="80" y="106"/>
                      <a:pt x="79" y="106"/>
                      <a:pt x="79" y="105"/>
                    </a:cubicBezTo>
                    <a:cubicBezTo>
                      <a:pt x="79" y="105"/>
                      <a:pt x="80" y="105"/>
                      <a:pt x="8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79" y="104"/>
                      <a:pt x="79" y="103"/>
                      <a:pt x="78" y="104"/>
                    </a:cubicBezTo>
                    <a:cubicBezTo>
                      <a:pt x="79" y="104"/>
                      <a:pt x="79" y="104"/>
                      <a:pt x="79" y="104"/>
                    </a:cubicBezTo>
                    <a:cubicBezTo>
                      <a:pt x="78" y="104"/>
                      <a:pt x="78" y="104"/>
                      <a:pt x="78" y="104"/>
                    </a:cubicBezTo>
                    <a:cubicBezTo>
                      <a:pt x="79" y="104"/>
                      <a:pt x="79" y="104"/>
                      <a:pt x="79" y="104"/>
                    </a:cubicBezTo>
                    <a:close/>
                    <a:moveTo>
                      <a:pt x="8" y="52"/>
                    </a:moveTo>
                    <a:cubicBezTo>
                      <a:pt x="8" y="52"/>
                      <a:pt x="9" y="52"/>
                      <a:pt x="9" y="52"/>
                    </a:cubicBezTo>
                    <a:cubicBezTo>
                      <a:pt x="10" y="52"/>
                      <a:pt x="11" y="52"/>
                      <a:pt x="11" y="52"/>
                    </a:cubicBezTo>
                    <a:cubicBezTo>
                      <a:pt x="10" y="51"/>
                      <a:pt x="8" y="51"/>
                      <a:pt x="7" y="51"/>
                    </a:cubicBezTo>
                    <a:cubicBezTo>
                      <a:pt x="7" y="52"/>
                      <a:pt x="7" y="52"/>
                      <a:pt x="8" y="52"/>
                    </a:cubicBezTo>
                    <a:close/>
                    <a:moveTo>
                      <a:pt x="69" y="95"/>
                    </a:moveTo>
                    <a:cubicBezTo>
                      <a:pt x="68" y="96"/>
                      <a:pt x="69" y="96"/>
                      <a:pt x="69" y="96"/>
                    </a:cubicBezTo>
                    <a:cubicBezTo>
                      <a:pt x="70" y="96"/>
                      <a:pt x="70" y="97"/>
                      <a:pt x="70" y="96"/>
                    </a:cubicBezTo>
                    <a:cubicBezTo>
                      <a:pt x="71" y="96"/>
                      <a:pt x="70" y="95"/>
                      <a:pt x="70" y="95"/>
                    </a:cubicBezTo>
                    <a:cubicBezTo>
                      <a:pt x="70" y="95"/>
                      <a:pt x="69" y="95"/>
                      <a:pt x="69" y="95"/>
                    </a:cubicBezTo>
                    <a:close/>
                    <a:moveTo>
                      <a:pt x="116" y="138"/>
                    </a:moveTo>
                    <a:cubicBezTo>
                      <a:pt x="116" y="138"/>
                      <a:pt x="116" y="138"/>
                      <a:pt x="116" y="138"/>
                    </a:cubicBezTo>
                    <a:cubicBezTo>
                      <a:pt x="115" y="137"/>
                      <a:pt x="115" y="138"/>
                      <a:pt x="115" y="138"/>
                    </a:cubicBezTo>
                    <a:cubicBezTo>
                      <a:pt x="115" y="138"/>
                      <a:pt x="115" y="138"/>
                      <a:pt x="116" y="138"/>
                    </a:cubicBezTo>
                    <a:cubicBezTo>
                      <a:pt x="116" y="138"/>
                      <a:pt x="116" y="138"/>
                      <a:pt x="116" y="138"/>
                    </a:cubicBezTo>
                    <a:cubicBezTo>
                      <a:pt x="116" y="138"/>
                      <a:pt x="116" y="138"/>
                      <a:pt x="116" y="138"/>
                    </a:cubicBezTo>
                    <a:cubicBezTo>
                      <a:pt x="116" y="138"/>
                      <a:pt x="116" y="138"/>
                      <a:pt x="116" y="138"/>
                    </a:cubicBezTo>
                    <a:close/>
                    <a:moveTo>
                      <a:pt x="171" y="98"/>
                    </a:moveTo>
                    <a:cubicBezTo>
                      <a:pt x="171" y="98"/>
                      <a:pt x="171" y="97"/>
                      <a:pt x="171" y="97"/>
                    </a:cubicBezTo>
                    <a:cubicBezTo>
                      <a:pt x="171" y="97"/>
                      <a:pt x="170" y="97"/>
                      <a:pt x="170" y="97"/>
                    </a:cubicBezTo>
                    <a:cubicBezTo>
                      <a:pt x="170" y="97"/>
                      <a:pt x="170" y="97"/>
                      <a:pt x="170" y="96"/>
                    </a:cubicBezTo>
                    <a:cubicBezTo>
                      <a:pt x="169" y="96"/>
                      <a:pt x="168" y="97"/>
                      <a:pt x="167" y="97"/>
                    </a:cubicBezTo>
                    <a:cubicBezTo>
                      <a:pt x="166" y="97"/>
                      <a:pt x="165" y="97"/>
                      <a:pt x="164" y="97"/>
                    </a:cubicBezTo>
                    <a:cubicBezTo>
                      <a:pt x="164" y="98"/>
                      <a:pt x="164" y="98"/>
                      <a:pt x="163" y="98"/>
                    </a:cubicBezTo>
                    <a:cubicBezTo>
                      <a:pt x="163" y="99"/>
                      <a:pt x="162" y="99"/>
                      <a:pt x="161" y="99"/>
                    </a:cubicBezTo>
                    <a:cubicBezTo>
                      <a:pt x="161" y="99"/>
                      <a:pt x="161" y="100"/>
                      <a:pt x="161" y="100"/>
                    </a:cubicBezTo>
                    <a:cubicBezTo>
                      <a:pt x="161" y="100"/>
                      <a:pt x="162" y="100"/>
                      <a:pt x="162" y="100"/>
                    </a:cubicBezTo>
                    <a:cubicBezTo>
                      <a:pt x="163" y="100"/>
                      <a:pt x="163" y="100"/>
                      <a:pt x="164" y="100"/>
                    </a:cubicBezTo>
                    <a:cubicBezTo>
                      <a:pt x="165" y="100"/>
                      <a:pt x="165" y="100"/>
                      <a:pt x="166" y="100"/>
                    </a:cubicBezTo>
                    <a:cubicBezTo>
                      <a:pt x="166" y="100"/>
                      <a:pt x="166" y="100"/>
                      <a:pt x="167" y="100"/>
                    </a:cubicBezTo>
                    <a:cubicBezTo>
                      <a:pt x="167" y="100"/>
                      <a:pt x="168" y="99"/>
                      <a:pt x="168" y="99"/>
                    </a:cubicBezTo>
                    <a:cubicBezTo>
                      <a:pt x="168" y="99"/>
                      <a:pt x="168" y="100"/>
                      <a:pt x="169" y="100"/>
                    </a:cubicBezTo>
                    <a:cubicBezTo>
                      <a:pt x="169" y="99"/>
                      <a:pt x="169" y="99"/>
                      <a:pt x="170" y="99"/>
                    </a:cubicBezTo>
                    <a:cubicBezTo>
                      <a:pt x="170" y="99"/>
                      <a:pt x="171" y="99"/>
                      <a:pt x="171" y="99"/>
                    </a:cubicBezTo>
                    <a:cubicBezTo>
                      <a:pt x="171" y="98"/>
                      <a:pt x="171" y="98"/>
                      <a:pt x="170" y="98"/>
                    </a:cubicBezTo>
                    <a:cubicBezTo>
                      <a:pt x="171" y="98"/>
                      <a:pt x="171" y="98"/>
                      <a:pt x="171" y="98"/>
                    </a:cubicBezTo>
                    <a:cubicBezTo>
                      <a:pt x="171" y="98"/>
                      <a:pt x="171" y="98"/>
                      <a:pt x="171" y="98"/>
                    </a:cubicBezTo>
                    <a:close/>
                    <a:moveTo>
                      <a:pt x="177" y="82"/>
                    </a:moveTo>
                    <a:cubicBezTo>
                      <a:pt x="177" y="82"/>
                      <a:pt x="178" y="82"/>
                      <a:pt x="179" y="82"/>
                    </a:cubicBezTo>
                    <a:cubicBezTo>
                      <a:pt x="176" y="81"/>
                      <a:pt x="174" y="80"/>
                      <a:pt x="171" y="80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3" y="81"/>
                      <a:pt x="173" y="81"/>
                      <a:pt x="174" y="81"/>
                    </a:cubicBezTo>
                    <a:cubicBezTo>
                      <a:pt x="174" y="81"/>
                      <a:pt x="175" y="81"/>
                      <a:pt x="175" y="81"/>
                    </a:cubicBezTo>
                    <a:cubicBezTo>
                      <a:pt x="176" y="82"/>
                      <a:pt x="176" y="82"/>
                      <a:pt x="177" y="82"/>
                    </a:cubicBezTo>
                    <a:close/>
                    <a:moveTo>
                      <a:pt x="181" y="87"/>
                    </a:moveTo>
                    <a:cubicBezTo>
                      <a:pt x="182" y="87"/>
                      <a:pt x="182" y="87"/>
                      <a:pt x="183" y="87"/>
                    </a:cubicBezTo>
                    <a:cubicBezTo>
                      <a:pt x="183" y="87"/>
                      <a:pt x="183" y="87"/>
                      <a:pt x="182" y="87"/>
                    </a:cubicBezTo>
                    <a:cubicBezTo>
                      <a:pt x="182" y="87"/>
                      <a:pt x="182" y="86"/>
                      <a:pt x="182" y="86"/>
                    </a:cubicBezTo>
                    <a:cubicBezTo>
                      <a:pt x="182" y="86"/>
                      <a:pt x="181" y="86"/>
                      <a:pt x="181" y="86"/>
                    </a:cubicBezTo>
                    <a:cubicBezTo>
                      <a:pt x="181" y="86"/>
                      <a:pt x="181" y="86"/>
                      <a:pt x="181" y="86"/>
                    </a:cubicBezTo>
                    <a:cubicBezTo>
                      <a:pt x="180" y="86"/>
                      <a:pt x="179" y="85"/>
                      <a:pt x="179" y="84"/>
                    </a:cubicBezTo>
                    <a:cubicBezTo>
                      <a:pt x="178" y="84"/>
                      <a:pt x="178" y="84"/>
                      <a:pt x="178" y="84"/>
                    </a:cubicBezTo>
                    <a:cubicBezTo>
                      <a:pt x="177" y="84"/>
                      <a:pt x="176" y="84"/>
                      <a:pt x="175" y="84"/>
                    </a:cubicBezTo>
                    <a:cubicBezTo>
                      <a:pt x="175" y="84"/>
                      <a:pt x="175" y="84"/>
                      <a:pt x="175" y="84"/>
                    </a:cubicBezTo>
                    <a:cubicBezTo>
                      <a:pt x="174" y="84"/>
                      <a:pt x="174" y="84"/>
                      <a:pt x="174" y="85"/>
                    </a:cubicBezTo>
                    <a:cubicBezTo>
                      <a:pt x="174" y="85"/>
                      <a:pt x="174" y="85"/>
                      <a:pt x="174" y="86"/>
                    </a:cubicBezTo>
                    <a:cubicBezTo>
                      <a:pt x="174" y="86"/>
                      <a:pt x="175" y="86"/>
                      <a:pt x="175" y="86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75" y="86"/>
                      <a:pt x="175" y="87"/>
                      <a:pt x="175" y="87"/>
                    </a:cubicBezTo>
                    <a:cubicBezTo>
                      <a:pt x="176" y="87"/>
                      <a:pt x="175" y="87"/>
                      <a:pt x="176" y="87"/>
                    </a:cubicBezTo>
                    <a:cubicBezTo>
                      <a:pt x="177" y="87"/>
                      <a:pt x="178" y="87"/>
                      <a:pt x="179" y="88"/>
                    </a:cubicBezTo>
                    <a:cubicBezTo>
                      <a:pt x="180" y="89"/>
                      <a:pt x="180" y="89"/>
                      <a:pt x="181" y="89"/>
                    </a:cubicBezTo>
                    <a:cubicBezTo>
                      <a:pt x="182" y="89"/>
                      <a:pt x="182" y="89"/>
                      <a:pt x="183" y="88"/>
                    </a:cubicBezTo>
                    <a:cubicBezTo>
                      <a:pt x="183" y="88"/>
                      <a:pt x="182" y="88"/>
                      <a:pt x="182" y="88"/>
                    </a:cubicBezTo>
                    <a:cubicBezTo>
                      <a:pt x="182" y="88"/>
                      <a:pt x="182" y="88"/>
                      <a:pt x="182" y="88"/>
                    </a:cubicBezTo>
                    <a:cubicBezTo>
                      <a:pt x="182" y="88"/>
                      <a:pt x="182" y="88"/>
                      <a:pt x="182" y="88"/>
                    </a:cubicBezTo>
                    <a:cubicBezTo>
                      <a:pt x="182" y="88"/>
                      <a:pt x="181" y="88"/>
                      <a:pt x="181" y="88"/>
                    </a:cubicBezTo>
                    <a:cubicBezTo>
                      <a:pt x="181" y="88"/>
                      <a:pt x="180" y="88"/>
                      <a:pt x="180" y="87"/>
                    </a:cubicBezTo>
                    <a:cubicBezTo>
                      <a:pt x="180" y="87"/>
                      <a:pt x="181" y="87"/>
                      <a:pt x="181" y="87"/>
                    </a:cubicBezTo>
                    <a:close/>
                    <a:moveTo>
                      <a:pt x="199" y="69"/>
                    </a:moveTo>
                    <a:cubicBezTo>
                      <a:pt x="199" y="69"/>
                      <a:pt x="198" y="69"/>
                      <a:pt x="198" y="69"/>
                    </a:cubicBezTo>
                    <a:cubicBezTo>
                      <a:pt x="198" y="69"/>
                      <a:pt x="197" y="68"/>
                      <a:pt x="197" y="68"/>
                    </a:cubicBezTo>
                    <a:cubicBezTo>
                      <a:pt x="197" y="68"/>
                      <a:pt x="198" y="67"/>
                      <a:pt x="198" y="67"/>
                    </a:cubicBezTo>
                    <a:cubicBezTo>
                      <a:pt x="198" y="67"/>
                      <a:pt x="197" y="66"/>
                      <a:pt x="197" y="66"/>
                    </a:cubicBezTo>
                    <a:cubicBezTo>
                      <a:pt x="197" y="67"/>
                      <a:pt x="197" y="67"/>
                      <a:pt x="196" y="67"/>
                    </a:cubicBezTo>
                    <a:cubicBezTo>
                      <a:pt x="196" y="67"/>
                      <a:pt x="196" y="67"/>
                      <a:pt x="195" y="67"/>
                    </a:cubicBezTo>
                    <a:cubicBezTo>
                      <a:pt x="195" y="67"/>
                      <a:pt x="195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8"/>
                      <a:pt x="194" y="68"/>
                      <a:pt x="194" y="69"/>
                    </a:cubicBezTo>
                    <a:cubicBezTo>
                      <a:pt x="194" y="69"/>
                      <a:pt x="194" y="69"/>
                      <a:pt x="194" y="69"/>
                    </a:cubicBezTo>
                    <a:cubicBezTo>
                      <a:pt x="195" y="69"/>
                      <a:pt x="195" y="69"/>
                      <a:pt x="196" y="69"/>
                    </a:cubicBezTo>
                    <a:cubicBezTo>
                      <a:pt x="197" y="69"/>
                      <a:pt x="197" y="69"/>
                      <a:pt x="198" y="70"/>
                    </a:cubicBezTo>
                    <a:cubicBezTo>
                      <a:pt x="198" y="70"/>
                      <a:pt x="200" y="70"/>
                      <a:pt x="199" y="69"/>
                    </a:cubicBezTo>
                    <a:cubicBezTo>
                      <a:pt x="200" y="69"/>
                      <a:pt x="200" y="69"/>
                      <a:pt x="200" y="68"/>
                    </a:cubicBezTo>
                    <a:cubicBezTo>
                      <a:pt x="200" y="68"/>
                      <a:pt x="199" y="68"/>
                      <a:pt x="199" y="69"/>
                    </a:cubicBezTo>
                    <a:close/>
                    <a:moveTo>
                      <a:pt x="66" y="101"/>
                    </a:moveTo>
                    <a:cubicBezTo>
                      <a:pt x="66" y="100"/>
                      <a:pt x="65" y="100"/>
                      <a:pt x="65" y="100"/>
                    </a:cubicBezTo>
                    <a:cubicBezTo>
                      <a:pt x="65" y="101"/>
                      <a:pt x="65" y="101"/>
                      <a:pt x="66" y="101"/>
                    </a:cubicBezTo>
                    <a:close/>
                    <a:moveTo>
                      <a:pt x="96" y="157"/>
                    </a:moveTo>
                    <a:cubicBezTo>
                      <a:pt x="96" y="156"/>
                      <a:pt x="96" y="156"/>
                      <a:pt x="96" y="156"/>
                    </a:cubicBezTo>
                    <a:cubicBezTo>
                      <a:pt x="96" y="156"/>
                      <a:pt x="96" y="156"/>
                      <a:pt x="96" y="156"/>
                    </a:cubicBezTo>
                    <a:cubicBezTo>
                      <a:pt x="95" y="157"/>
                      <a:pt x="94" y="157"/>
                      <a:pt x="94" y="157"/>
                    </a:cubicBezTo>
                    <a:cubicBezTo>
                      <a:pt x="94" y="157"/>
                      <a:pt x="95" y="157"/>
                      <a:pt x="95" y="157"/>
                    </a:cubicBezTo>
                    <a:cubicBezTo>
                      <a:pt x="95" y="157"/>
                      <a:pt x="96" y="157"/>
                      <a:pt x="96" y="157"/>
                    </a:cubicBezTo>
                    <a:close/>
                    <a:moveTo>
                      <a:pt x="72" y="130"/>
                    </a:moveTo>
                    <a:cubicBezTo>
                      <a:pt x="72" y="130"/>
                      <a:pt x="72" y="130"/>
                      <a:pt x="71" y="130"/>
                    </a:cubicBezTo>
                    <a:cubicBezTo>
                      <a:pt x="72" y="130"/>
                      <a:pt x="72" y="130"/>
                      <a:pt x="73" y="130"/>
                    </a:cubicBezTo>
                    <a:cubicBezTo>
                      <a:pt x="73" y="130"/>
                      <a:pt x="73" y="130"/>
                      <a:pt x="72" y="130"/>
                    </a:cubicBezTo>
                    <a:cubicBezTo>
                      <a:pt x="72" y="130"/>
                      <a:pt x="72" y="130"/>
                      <a:pt x="72" y="130"/>
                    </a:cubicBezTo>
                    <a:close/>
                    <a:moveTo>
                      <a:pt x="103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3" y="161"/>
                      <a:pt x="103" y="162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4" y="161"/>
                      <a:pt x="104" y="161"/>
                    </a:cubicBezTo>
                    <a:cubicBezTo>
                      <a:pt x="104" y="161"/>
                      <a:pt x="104" y="161"/>
                      <a:pt x="104" y="161"/>
                    </a:cubicBezTo>
                    <a:cubicBezTo>
                      <a:pt x="104" y="161"/>
                      <a:pt x="104" y="161"/>
                      <a:pt x="103" y="161"/>
                    </a:cubicBezTo>
                    <a:close/>
                    <a:moveTo>
                      <a:pt x="96" y="157"/>
                    </a:moveTo>
                    <a:cubicBezTo>
                      <a:pt x="96" y="157"/>
                      <a:pt x="96" y="157"/>
                      <a:pt x="96" y="157"/>
                    </a:cubicBezTo>
                    <a:cubicBezTo>
                      <a:pt x="96" y="157"/>
                      <a:pt x="96" y="157"/>
                      <a:pt x="96" y="157"/>
                    </a:cubicBezTo>
                    <a:cubicBezTo>
                      <a:pt x="96" y="157"/>
                      <a:pt x="96" y="157"/>
                      <a:pt x="96" y="157"/>
                    </a:cubicBezTo>
                    <a:cubicBezTo>
                      <a:pt x="95" y="157"/>
                      <a:pt x="95" y="157"/>
                      <a:pt x="95" y="157"/>
                    </a:cubicBezTo>
                    <a:cubicBezTo>
                      <a:pt x="96" y="157"/>
                      <a:pt x="96" y="157"/>
                      <a:pt x="96" y="157"/>
                    </a:cubicBezTo>
                    <a:cubicBezTo>
                      <a:pt x="96" y="157"/>
                      <a:pt x="96" y="157"/>
                      <a:pt x="96" y="157"/>
                    </a:cubicBezTo>
                    <a:cubicBezTo>
                      <a:pt x="96" y="157"/>
                      <a:pt x="96" y="157"/>
                      <a:pt x="96" y="157"/>
                    </a:cubicBezTo>
                    <a:close/>
                    <a:moveTo>
                      <a:pt x="100" y="159"/>
                    </a:moveTo>
                    <a:cubicBezTo>
                      <a:pt x="100" y="159"/>
                      <a:pt x="100" y="159"/>
                      <a:pt x="100" y="159"/>
                    </a:cubicBezTo>
                    <a:cubicBezTo>
                      <a:pt x="99" y="159"/>
                      <a:pt x="99" y="159"/>
                      <a:pt x="99" y="159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0"/>
                      <a:pt x="100" y="160"/>
                      <a:pt x="100" y="159"/>
                    </a:cubicBezTo>
                    <a:close/>
                    <a:moveTo>
                      <a:pt x="90" y="157"/>
                    </a:moveTo>
                    <a:cubicBezTo>
                      <a:pt x="90" y="157"/>
                      <a:pt x="90" y="157"/>
                      <a:pt x="90" y="157"/>
                    </a:cubicBezTo>
                    <a:cubicBezTo>
                      <a:pt x="90" y="157"/>
                      <a:pt x="90" y="157"/>
                      <a:pt x="90" y="157"/>
                    </a:cubicBezTo>
                    <a:cubicBezTo>
                      <a:pt x="90" y="157"/>
                      <a:pt x="90" y="157"/>
                      <a:pt x="90" y="157"/>
                    </a:cubicBezTo>
                    <a:cubicBezTo>
                      <a:pt x="90" y="157"/>
                      <a:pt x="89" y="157"/>
                      <a:pt x="89" y="157"/>
                    </a:cubicBezTo>
                    <a:cubicBezTo>
                      <a:pt x="90" y="158"/>
                      <a:pt x="91" y="158"/>
                      <a:pt x="91" y="157"/>
                    </a:cubicBezTo>
                    <a:cubicBezTo>
                      <a:pt x="91" y="157"/>
                      <a:pt x="91" y="157"/>
                      <a:pt x="91" y="157"/>
                    </a:cubicBezTo>
                    <a:cubicBezTo>
                      <a:pt x="91" y="157"/>
                      <a:pt x="90" y="157"/>
                      <a:pt x="90" y="157"/>
                    </a:cubicBezTo>
                    <a:close/>
                    <a:moveTo>
                      <a:pt x="71" y="13"/>
                    </a:moveTo>
                    <a:cubicBezTo>
                      <a:pt x="72" y="14"/>
                      <a:pt x="73" y="14"/>
                      <a:pt x="74" y="14"/>
                    </a:cubicBezTo>
                    <a:cubicBezTo>
                      <a:pt x="75" y="14"/>
                      <a:pt x="77" y="14"/>
                      <a:pt x="79" y="14"/>
                    </a:cubicBezTo>
                    <a:cubicBezTo>
                      <a:pt x="78" y="14"/>
                      <a:pt x="77" y="14"/>
                      <a:pt x="77" y="13"/>
                    </a:cubicBezTo>
                    <a:cubicBezTo>
                      <a:pt x="76" y="13"/>
                      <a:pt x="75" y="13"/>
                      <a:pt x="74" y="13"/>
                    </a:cubicBezTo>
                    <a:cubicBezTo>
                      <a:pt x="73" y="12"/>
                      <a:pt x="73" y="12"/>
                      <a:pt x="72" y="12"/>
                    </a:cubicBezTo>
                    <a:cubicBezTo>
                      <a:pt x="71" y="12"/>
                      <a:pt x="71" y="12"/>
                      <a:pt x="71" y="13"/>
                    </a:cubicBezTo>
                    <a:cubicBezTo>
                      <a:pt x="71" y="13"/>
                      <a:pt x="71" y="13"/>
                      <a:pt x="71" y="13"/>
                    </a:cubicBezTo>
                    <a:close/>
                    <a:moveTo>
                      <a:pt x="2" y="51"/>
                    </a:moveTo>
                    <a:cubicBezTo>
                      <a:pt x="3" y="52"/>
                      <a:pt x="3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5" y="52"/>
                    </a:cubicBezTo>
                    <a:cubicBezTo>
                      <a:pt x="5" y="52"/>
                      <a:pt x="6" y="52"/>
                      <a:pt x="7" y="52"/>
                    </a:cubicBezTo>
                    <a:cubicBezTo>
                      <a:pt x="6" y="52"/>
                      <a:pt x="4" y="51"/>
                      <a:pt x="3" y="51"/>
                    </a:cubicBezTo>
                    <a:cubicBezTo>
                      <a:pt x="3" y="51"/>
                      <a:pt x="3" y="51"/>
                      <a:pt x="2" y="51"/>
                    </a:cubicBezTo>
                    <a:close/>
                    <a:moveTo>
                      <a:pt x="100" y="14"/>
                    </a:moveTo>
                    <a:cubicBezTo>
                      <a:pt x="101" y="14"/>
                      <a:pt x="101" y="14"/>
                      <a:pt x="102" y="14"/>
                    </a:cubicBezTo>
                    <a:cubicBezTo>
                      <a:pt x="102" y="13"/>
                      <a:pt x="101" y="13"/>
                      <a:pt x="101" y="13"/>
                    </a:cubicBezTo>
                    <a:cubicBezTo>
                      <a:pt x="100" y="13"/>
                      <a:pt x="101" y="13"/>
                      <a:pt x="101" y="12"/>
                    </a:cubicBezTo>
                    <a:cubicBezTo>
                      <a:pt x="101" y="12"/>
                      <a:pt x="102" y="12"/>
                      <a:pt x="103" y="11"/>
                    </a:cubicBezTo>
                    <a:cubicBezTo>
                      <a:pt x="103" y="11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0" y="10"/>
                      <a:pt x="99" y="9"/>
                      <a:pt x="98" y="9"/>
                    </a:cubicBezTo>
                    <a:cubicBezTo>
                      <a:pt x="97" y="9"/>
                      <a:pt x="97" y="9"/>
                      <a:pt x="96" y="9"/>
                    </a:cubicBezTo>
                    <a:cubicBezTo>
                      <a:pt x="96" y="9"/>
                      <a:pt x="95" y="8"/>
                      <a:pt x="94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4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1" y="9"/>
                    </a:cubicBezTo>
                    <a:cubicBezTo>
                      <a:pt x="92" y="9"/>
                      <a:pt x="92" y="10"/>
                      <a:pt x="93" y="10"/>
                    </a:cubicBezTo>
                    <a:cubicBezTo>
                      <a:pt x="95" y="11"/>
                      <a:pt x="98" y="13"/>
                      <a:pt x="100" y="14"/>
                    </a:cubicBezTo>
                    <a:close/>
                    <a:moveTo>
                      <a:pt x="71" y="108"/>
                    </a:moveTo>
                    <a:cubicBezTo>
                      <a:pt x="72" y="107"/>
                      <a:pt x="73" y="107"/>
                      <a:pt x="75" y="107"/>
                    </a:cubicBezTo>
                    <a:cubicBezTo>
                      <a:pt x="75" y="106"/>
                      <a:pt x="76" y="106"/>
                      <a:pt x="76" y="106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105"/>
                      <a:pt x="76" y="104"/>
                    </a:cubicBezTo>
                    <a:cubicBezTo>
                      <a:pt x="75" y="104"/>
                      <a:pt x="74" y="104"/>
                      <a:pt x="73" y="104"/>
                    </a:cubicBezTo>
                    <a:cubicBezTo>
                      <a:pt x="73" y="103"/>
                      <a:pt x="73" y="103"/>
                      <a:pt x="72" y="102"/>
                    </a:cubicBezTo>
                    <a:cubicBezTo>
                      <a:pt x="71" y="101"/>
                      <a:pt x="69" y="101"/>
                      <a:pt x="68" y="101"/>
                    </a:cubicBezTo>
                    <a:cubicBezTo>
                      <a:pt x="67" y="101"/>
                      <a:pt x="66" y="101"/>
                      <a:pt x="66" y="102"/>
                    </a:cubicBezTo>
                    <a:cubicBezTo>
                      <a:pt x="66" y="103"/>
                      <a:pt x="66" y="103"/>
                      <a:pt x="67" y="103"/>
                    </a:cubicBezTo>
                    <a:cubicBezTo>
                      <a:pt x="67" y="103"/>
                      <a:pt x="67" y="103"/>
                      <a:pt x="68" y="104"/>
                    </a:cubicBezTo>
                    <a:cubicBezTo>
                      <a:pt x="67" y="104"/>
                      <a:pt x="65" y="103"/>
                      <a:pt x="66" y="104"/>
                    </a:cubicBezTo>
                    <a:cubicBezTo>
                      <a:pt x="66" y="104"/>
                      <a:pt x="66" y="104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4" y="104"/>
                      <a:pt x="65" y="105"/>
                    </a:cubicBezTo>
                    <a:cubicBezTo>
                      <a:pt x="66" y="105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9" y="106"/>
                    </a:cubicBezTo>
                    <a:cubicBezTo>
                      <a:pt x="68" y="106"/>
                      <a:pt x="69" y="106"/>
                      <a:pt x="69" y="106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0" y="107"/>
                      <a:pt x="70" y="106"/>
                      <a:pt x="71" y="107"/>
                    </a:cubicBezTo>
                    <a:cubicBezTo>
                      <a:pt x="70" y="107"/>
                      <a:pt x="69" y="107"/>
                      <a:pt x="69" y="107"/>
                    </a:cubicBezTo>
                    <a:cubicBezTo>
                      <a:pt x="68" y="107"/>
                      <a:pt x="67" y="107"/>
                      <a:pt x="68" y="107"/>
                    </a:cubicBezTo>
                    <a:cubicBezTo>
                      <a:pt x="68" y="107"/>
                      <a:pt x="68" y="107"/>
                      <a:pt x="69" y="107"/>
                    </a:cubicBezTo>
                    <a:cubicBezTo>
                      <a:pt x="69" y="107"/>
                      <a:pt x="69" y="108"/>
                      <a:pt x="69" y="108"/>
                    </a:cubicBezTo>
                    <a:cubicBezTo>
                      <a:pt x="70" y="108"/>
                      <a:pt x="70" y="108"/>
                      <a:pt x="71" y="108"/>
                    </a:cubicBezTo>
                    <a:close/>
                    <a:moveTo>
                      <a:pt x="107" y="161"/>
                    </a:move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6" y="161"/>
                      <a:pt x="105" y="160"/>
                      <a:pt x="104" y="160"/>
                    </a:cubicBezTo>
                    <a:cubicBezTo>
                      <a:pt x="104" y="160"/>
                      <a:pt x="104" y="160"/>
                      <a:pt x="104" y="160"/>
                    </a:cubicBezTo>
                    <a:cubicBezTo>
                      <a:pt x="104" y="160"/>
                      <a:pt x="104" y="160"/>
                      <a:pt x="104" y="160"/>
                    </a:cubicBezTo>
                    <a:cubicBezTo>
                      <a:pt x="104" y="160"/>
                      <a:pt x="104" y="160"/>
                      <a:pt x="104" y="160"/>
                    </a:cubicBezTo>
                    <a:cubicBezTo>
                      <a:pt x="104" y="161"/>
                      <a:pt x="104" y="161"/>
                      <a:pt x="104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2"/>
                      <a:pt x="106" y="162"/>
                      <a:pt x="106" y="161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lose/>
                    <a:moveTo>
                      <a:pt x="128" y="129"/>
                    </a:moveTo>
                    <a:cubicBezTo>
                      <a:pt x="128" y="129"/>
                      <a:pt x="128" y="129"/>
                      <a:pt x="127" y="129"/>
                    </a:cubicBezTo>
                    <a:cubicBezTo>
                      <a:pt x="127" y="128"/>
                      <a:pt x="127" y="128"/>
                      <a:pt x="126" y="128"/>
                    </a:cubicBezTo>
                    <a:cubicBezTo>
                      <a:pt x="126" y="128"/>
                      <a:pt x="126" y="128"/>
                      <a:pt x="126" y="128"/>
                    </a:cubicBezTo>
                    <a:cubicBezTo>
                      <a:pt x="126" y="128"/>
                      <a:pt x="126" y="129"/>
                      <a:pt x="12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30"/>
                      <a:pt x="126" y="130"/>
                      <a:pt x="126" y="130"/>
                    </a:cubicBezTo>
                    <a:cubicBezTo>
                      <a:pt x="126" y="130"/>
                      <a:pt x="127" y="130"/>
                      <a:pt x="127" y="130"/>
                    </a:cubicBezTo>
                    <a:cubicBezTo>
                      <a:pt x="127" y="130"/>
                      <a:pt x="127" y="130"/>
                      <a:pt x="127" y="130"/>
                    </a:cubicBezTo>
                    <a:cubicBezTo>
                      <a:pt x="127" y="130"/>
                      <a:pt x="128" y="130"/>
                      <a:pt x="128" y="130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8" y="129"/>
                      <a:pt x="128" y="129"/>
                      <a:pt x="128" y="129"/>
                    </a:cubicBezTo>
                    <a:cubicBezTo>
                      <a:pt x="128" y="129"/>
                      <a:pt x="128" y="129"/>
                      <a:pt x="128" y="129"/>
                    </a:cubicBezTo>
                    <a:close/>
                    <a:moveTo>
                      <a:pt x="129" y="130"/>
                    </a:moveTo>
                    <a:cubicBezTo>
                      <a:pt x="129" y="130"/>
                      <a:pt x="129" y="130"/>
                      <a:pt x="129" y="130"/>
                    </a:cubicBezTo>
                    <a:cubicBezTo>
                      <a:pt x="129" y="130"/>
                      <a:pt x="129" y="130"/>
                      <a:pt x="129" y="130"/>
                    </a:cubicBezTo>
                    <a:cubicBezTo>
                      <a:pt x="129" y="130"/>
                      <a:pt x="129" y="130"/>
                      <a:pt x="129" y="130"/>
                    </a:cubicBezTo>
                    <a:cubicBezTo>
                      <a:pt x="129" y="130"/>
                      <a:pt x="129" y="130"/>
                      <a:pt x="129" y="130"/>
                    </a:cubicBezTo>
                    <a:cubicBezTo>
                      <a:pt x="129" y="130"/>
                      <a:pt x="129" y="130"/>
                      <a:pt x="129" y="130"/>
                    </a:cubicBezTo>
                    <a:cubicBezTo>
                      <a:pt x="129" y="130"/>
                      <a:pt x="129" y="130"/>
                      <a:pt x="129" y="130"/>
                    </a:cubicBezTo>
                    <a:close/>
                    <a:moveTo>
                      <a:pt x="117" y="136"/>
                    </a:moveTo>
                    <a:cubicBezTo>
                      <a:pt x="117" y="137"/>
                      <a:pt x="118" y="137"/>
                      <a:pt x="118" y="137"/>
                    </a:cubicBezTo>
                    <a:cubicBezTo>
                      <a:pt x="118" y="136"/>
                      <a:pt x="118" y="136"/>
                      <a:pt x="117" y="136"/>
                    </a:cubicBezTo>
                    <a:cubicBezTo>
                      <a:pt x="117" y="136"/>
                      <a:pt x="117" y="136"/>
                      <a:pt x="117" y="136"/>
                    </a:cubicBezTo>
                    <a:cubicBezTo>
                      <a:pt x="117" y="136"/>
                      <a:pt x="117" y="136"/>
                      <a:pt x="117" y="136"/>
                    </a:cubicBezTo>
                    <a:cubicBezTo>
                      <a:pt x="117" y="136"/>
                      <a:pt x="117" y="135"/>
                      <a:pt x="117" y="135"/>
                    </a:cubicBezTo>
                    <a:cubicBezTo>
                      <a:pt x="117" y="135"/>
                      <a:pt x="117" y="135"/>
                      <a:pt x="117" y="135"/>
                    </a:cubicBezTo>
                    <a:cubicBezTo>
                      <a:pt x="117" y="135"/>
                      <a:pt x="117" y="135"/>
                      <a:pt x="117" y="135"/>
                    </a:cubicBezTo>
                    <a:cubicBezTo>
                      <a:pt x="117" y="135"/>
                      <a:pt x="117" y="135"/>
                      <a:pt x="117" y="135"/>
                    </a:cubicBezTo>
                    <a:cubicBezTo>
                      <a:pt x="117" y="135"/>
                      <a:pt x="117" y="135"/>
                      <a:pt x="117" y="135"/>
                    </a:cubicBezTo>
                    <a:cubicBezTo>
                      <a:pt x="117" y="135"/>
                      <a:pt x="117" y="134"/>
                      <a:pt x="117" y="134"/>
                    </a:cubicBezTo>
                    <a:cubicBezTo>
                      <a:pt x="116" y="134"/>
                      <a:pt x="116" y="134"/>
                      <a:pt x="116" y="134"/>
                    </a:cubicBezTo>
                    <a:cubicBezTo>
                      <a:pt x="116" y="134"/>
                      <a:pt x="116" y="134"/>
                      <a:pt x="116" y="134"/>
                    </a:cubicBezTo>
                    <a:cubicBezTo>
                      <a:pt x="116" y="134"/>
                      <a:pt x="116" y="134"/>
                      <a:pt x="116" y="134"/>
                    </a:cubicBezTo>
                    <a:cubicBezTo>
                      <a:pt x="116" y="134"/>
                      <a:pt x="116" y="134"/>
                      <a:pt x="116" y="134"/>
                    </a:cubicBezTo>
                    <a:cubicBezTo>
                      <a:pt x="116" y="135"/>
                      <a:pt x="116" y="135"/>
                      <a:pt x="116" y="135"/>
                    </a:cubicBezTo>
                    <a:cubicBezTo>
                      <a:pt x="116" y="135"/>
                      <a:pt x="116" y="135"/>
                      <a:pt x="116" y="135"/>
                    </a:cubicBezTo>
                    <a:cubicBezTo>
                      <a:pt x="116" y="135"/>
                      <a:pt x="116" y="136"/>
                      <a:pt x="116" y="136"/>
                    </a:cubicBezTo>
                    <a:cubicBezTo>
                      <a:pt x="117" y="136"/>
                      <a:pt x="117" y="136"/>
                      <a:pt x="117" y="136"/>
                    </a:cubicBezTo>
                    <a:close/>
                    <a:moveTo>
                      <a:pt x="185" y="82"/>
                    </a:moveTo>
                    <a:cubicBezTo>
                      <a:pt x="185" y="82"/>
                      <a:pt x="185" y="82"/>
                      <a:pt x="186" y="82"/>
                    </a:cubicBezTo>
                    <a:cubicBezTo>
                      <a:pt x="185" y="82"/>
                      <a:pt x="185" y="82"/>
                      <a:pt x="185" y="82"/>
                    </a:cubicBezTo>
                    <a:close/>
                    <a:moveTo>
                      <a:pt x="111" y="146"/>
                    </a:moveTo>
                    <a:cubicBezTo>
                      <a:pt x="110" y="146"/>
                      <a:pt x="110" y="146"/>
                      <a:pt x="110" y="147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10" y="147"/>
                      <a:pt x="110" y="146"/>
                      <a:pt x="111" y="147"/>
                    </a:cubicBezTo>
                    <a:cubicBezTo>
                      <a:pt x="111" y="147"/>
                      <a:pt x="111" y="147"/>
                      <a:pt x="111" y="147"/>
                    </a:cubicBezTo>
                    <a:cubicBezTo>
                      <a:pt x="111" y="147"/>
                      <a:pt x="111" y="147"/>
                      <a:pt x="111" y="147"/>
                    </a:cubicBezTo>
                    <a:cubicBezTo>
                      <a:pt x="111" y="147"/>
                      <a:pt x="111" y="147"/>
                      <a:pt x="111" y="147"/>
                    </a:cubicBezTo>
                    <a:cubicBezTo>
                      <a:pt x="111" y="147"/>
                      <a:pt x="111" y="146"/>
                      <a:pt x="111" y="146"/>
                    </a:cubicBezTo>
                    <a:cubicBezTo>
                      <a:pt x="112" y="146"/>
                      <a:pt x="112" y="147"/>
                      <a:pt x="112" y="146"/>
                    </a:cubicBezTo>
                    <a:cubicBezTo>
                      <a:pt x="112" y="146"/>
                      <a:pt x="112" y="146"/>
                      <a:pt x="111" y="146"/>
                    </a:cubicBezTo>
                    <a:cubicBezTo>
                      <a:pt x="111" y="146"/>
                      <a:pt x="111" y="146"/>
                      <a:pt x="111" y="146"/>
                    </a:cubicBezTo>
                    <a:close/>
                    <a:moveTo>
                      <a:pt x="111" y="148"/>
                    </a:moveTo>
                    <a:cubicBezTo>
                      <a:pt x="111" y="148"/>
                      <a:pt x="111" y="147"/>
                      <a:pt x="110" y="147"/>
                    </a:cubicBezTo>
                    <a:cubicBezTo>
                      <a:pt x="111" y="147"/>
                      <a:pt x="111" y="148"/>
                      <a:pt x="111" y="148"/>
                    </a:cubicBezTo>
                    <a:close/>
                    <a:moveTo>
                      <a:pt x="193" y="58"/>
                    </a:moveTo>
                    <a:cubicBezTo>
                      <a:pt x="193" y="59"/>
                      <a:pt x="194" y="59"/>
                      <a:pt x="194" y="60"/>
                    </a:cubicBezTo>
                    <a:cubicBezTo>
                      <a:pt x="194" y="60"/>
                      <a:pt x="194" y="61"/>
                      <a:pt x="194" y="61"/>
                    </a:cubicBezTo>
                    <a:cubicBezTo>
                      <a:pt x="195" y="62"/>
                      <a:pt x="195" y="62"/>
                      <a:pt x="195" y="63"/>
                    </a:cubicBezTo>
                    <a:cubicBezTo>
                      <a:pt x="196" y="62"/>
                      <a:pt x="195" y="61"/>
                      <a:pt x="195" y="61"/>
                    </a:cubicBezTo>
                    <a:cubicBezTo>
                      <a:pt x="195" y="60"/>
                      <a:pt x="195" y="59"/>
                      <a:pt x="195" y="59"/>
                    </a:cubicBezTo>
                    <a:cubicBezTo>
                      <a:pt x="195" y="58"/>
                      <a:pt x="195" y="58"/>
                      <a:pt x="195" y="57"/>
                    </a:cubicBezTo>
                    <a:cubicBezTo>
                      <a:pt x="195" y="57"/>
                      <a:pt x="194" y="57"/>
                      <a:pt x="194" y="57"/>
                    </a:cubicBezTo>
                    <a:cubicBezTo>
                      <a:pt x="194" y="56"/>
                      <a:pt x="194" y="57"/>
                      <a:pt x="193" y="57"/>
                    </a:cubicBezTo>
                    <a:cubicBezTo>
                      <a:pt x="193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8"/>
                    </a:cubicBezTo>
                    <a:cubicBezTo>
                      <a:pt x="194" y="58"/>
                      <a:pt x="195" y="58"/>
                      <a:pt x="194" y="58"/>
                    </a:cubicBezTo>
                    <a:cubicBezTo>
                      <a:pt x="194" y="58"/>
                      <a:pt x="194" y="58"/>
                      <a:pt x="193" y="58"/>
                    </a:cubicBezTo>
                    <a:close/>
                    <a:moveTo>
                      <a:pt x="106" y="162"/>
                    </a:moveTo>
                    <a:cubicBezTo>
                      <a:pt x="106" y="162"/>
                      <a:pt x="105" y="162"/>
                      <a:pt x="105" y="162"/>
                    </a:cubicBezTo>
                    <a:cubicBezTo>
                      <a:pt x="105" y="162"/>
                      <a:pt x="105" y="162"/>
                      <a:pt x="105" y="162"/>
                    </a:cubicBezTo>
                    <a:cubicBezTo>
                      <a:pt x="105" y="162"/>
                      <a:pt x="105" y="162"/>
                      <a:pt x="105" y="162"/>
                    </a:cubicBezTo>
                    <a:cubicBezTo>
                      <a:pt x="105" y="162"/>
                      <a:pt x="105" y="162"/>
                      <a:pt x="105" y="162"/>
                    </a:cubicBezTo>
                    <a:cubicBezTo>
                      <a:pt x="105" y="162"/>
                      <a:pt x="105" y="162"/>
                      <a:pt x="105" y="162"/>
                    </a:cubicBezTo>
                    <a:cubicBezTo>
                      <a:pt x="105" y="162"/>
                      <a:pt x="105" y="162"/>
                      <a:pt x="105" y="162"/>
                    </a:cubicBezTo>
                    <a:cubicBezTo>
                      <a:pt x="105" y="162"/>
                      <a:pt x="105" y="162"/>
                      <a:pt x="105" y="162"/>
                    </a:cubicBezTo>
                    <a:cubicBezTo>
                      <a:pt x="105" y="162"/>
                      <a:pt x="105" y="162"/>
                      <a:pt x="105" y="162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4" y="162"/>
                      <a:pt x="105" y="163"/>
                      <a:pt x="105" y="162"/>
                    </a:cubicBezTo>
                    <a:cubicBezTo>
                      <a:pt x="105" y="162"/>
                      <a:pt x="105" y="162"/>
                      <a:pt x="105" y="162"/>
                    </a:cubicBezTo>
                    <a:cubicBezTo>
                      <a:pt x="105" y="162"/>
                      <a:pt x="105" y="162"/>
                      <a:pt x="106" y="162"/>
                    </a:cubicBezTo>
                    <a:cubicBezTo>
                      <a:pt x="106" y="162"/>
                      <a:pt x="106" y="162"/>
                      <a:pt x="106" y="162"/>
                    </a:cubicBezTo>
                    <a:cubicBezTo>
                      <a:pt x="106" y="162"/>
                      <a:pt x="106" y="162"/>
                      <a:pt x="106" y="162"/>
                    </a:cubicBezTo>
                    <a:close/>
                    <a:moveTo>
                      <a:pt x="104" y="161"/>
                    </a:moveTo>
                    <a:cubicBezTo>
                      <a:pt x="104" y="161"/>
                      <a:pt x="104" y="161"/>
                      <a:pt x="104" y="161"/>
                    </a:cubicBezTo>
                    <a:cubicBezTo>
                      <a:pt x="104" y="161"/>
                      <a:pt x="104" y="161"/>
                      <a:pt x="104" y="161"/>
                    </a:cubicBezTo>
                    <a:cubicBezTo>
                      <a:pt x="104" y="161"/>
                      <a:pt x="104" y="161"/>
                      <a:pt x="104" y="161"/>
                    </a:cubicBezTo>
                    <a:cubicBezTo>
                      <a:pt x="104" y="161"/>
                      <a:pt x="104" y="161"/>
                      <a:pt x="104" y="161"/>
                    </a:cubicBezTo>
                    <a:cubicBezTo>
                      <a:pt x="103" y="161"/>
                      <a:pt x="103" y="162"/>
                      <a:pt x="103" y="162"/>
                    </a:cubicBezTo>
                    <a:cubicBezTo>
                      <a:pt x="103" y="162"/>
                      <a:pt x="103" y="162"/>
                      <a:pt x="104" y="162"/>
                    </a:cubicBezTo>
                    <a:cubicBezTo>
                      <a:pt x="104" y="162"/>
                      <a:pt x="104" y="162"/>
                      <a:pt x="104" y="161"/>
                    </a:cubicBezTo>
                    <a:cubicBezTo>
                      <a:pt x="104" y="161"/>
                      <a:pt x="104" y="161"/>
                      <a:pt x="104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7" name="Freeform 121">
                <a:extLst>
                  <a:ext uri="{FF2B5EF4-FFF2-40B4-BE49-F238E27FC236}">
                    <a16:creationId xmlns:a16="http://schemas.microsoft.com/office/drawing/2014/main" id="{5CEB01C5-19CC-473C-ACAA-AB39F9DFB589}"/>
                  </a:ext>
                </a:extLst>
              </p:cNvPr>
              <p:cNvSpPr/>
              <p:nvPr/>
            </p:nvSpPr>
            <p:spPr bwMode="auto">
              <a:xfrm>
                <a:off x="1753" y="1813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4 w 4"/>
                  <a:gd name="T9" fmla="*/ 1 h 3"/>
                  <a:gd name="T10" fmla="*/ 2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1"/>
                      <a:pt x="0" y="2"/>
                      <a:pt x="2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8" name="Freeform 122">
                <a:extLst>
                  <a:ext uri="{FF2B5EF4-FFF2-40B4-BE49-F238E27FC236}">
                    <a16:creationId xmlns:a16="http://schemas.microsoft.com/office/drawing/2014/main" id="{667DBD24-7BDB-440F-A36C-35A3E1964C5A}"/>
                  </a:ext>
                </a:extLst>
              </p:cNvPr>
              <p:cNvSpPr/>
              <p:nvPr/>
            </p:nvSpPr>
            <p:spPr bwMode="auto">
              <a:xfrm>
                <a:off x="1800" y="183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9" name="Freeform 123">
                <a:extLst>
                  <a:ext uri="{FF2B5EF4-FFF2-40B4-BE49-F238E27FC236}">
                    <a16:creationId xmlns:a16="http://schemas.microsoft.com/office/drawing/2014/main" id="{4705A4DC-9BA1-40D4-A26D-0B0CD9328508}"/>
                  </a:ext>
                </a:extLst>
              </p:cNvPr>
              <p:cNvSpPr/>
              <p:nvPr/>
            </p:nvSpPr>
            <p:spPr bwMode="auto">
              <a:xfrm>
                <a:off x="1874" y="18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0" name="Freeform 124">
                <a:extLst>
                  <a:ext uri="{FF2B5EF4-FFF2-40B4-BE49-F238E27FC236}">
                    <a16:creationId xmlns:a16="http://schemas.microsoft.com/office/drawing/2014/main" id="{48522B3C-C3A4-4081-82A8-2A35ABA9BB87}"/>
                  </a:ext>
                </a:extLst>
              </p:cNvPr>
              <p:cNvSpPr/>
              <p:nvPr/>
            </p:nvSpPr>
            <p:spPr bwMode="auto">
              <a:xfrm>
                <a:off x="1758" y="1797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1" name="Freeform 125">
                <a:extLst>
                  <a:ext uri="{FF2B5EF4-FFF2-40B4-BE49-F238E27FC236}">
                    <a16:creationId xmlns:a16="http://schemas.microsoft.com/office/drawing/2014/main" id="{68AA1400-38D5-49CF-BAFE-A168D44A637E}"/>
                  </a:ext>
                </a:extLst>
              </p:cNvPr>
              <p:cNvSpPr/>
              <p:nvPr/>
            </p:nvSpPr>
            <p:spPr bwMode="auto">
              <a:xfrm>
                <a:off x="1734" y="1821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2" name="Freeform 126">
                <a:extLst>
                  <a:ext uri="{FF2B5EF4-FFF2-40B4-BE49-F238E27FC236}">
                    <a16:creationId xmlns:a16="http://schemas.microsoft.com/office/drawing/2014/main" id="{28AD17D9-4994-4A39-9C72-B1318C38E6B9}"/>
                  </a:ext>
                </a:extLst>
              </p:cNvPr>
              <p:cNvSpPr/>
              <p:nvPr/>
            </p:nvSpPr>
            <p:spPr bwMode="auto">
              <a:xfrm>
                <a:off x="1750" y="1808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3" name="Freeform 127">
                <a:extLst>
                  <a:ext uri="{FF2B5EF4-FFF2-40B4-BE49-F238E27FC236}">
                    <a16:creationId xmlns:a16="http://schemas.microsoft.com/office/drawing/2014/main" id="{8C20229D-148F-48D3-809A-B19B6CD13E22}"/>
                  </a:ext>
                </a:extLst>
              </p:cNvPr>
              <p:cNvSpPr/>
              <p:nvPr/>
            </p:nvSpPr>
            <p:spPr bwMode="auto">
              <a:xfrm>
                <a:off x="1737" y="1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4" name="Rectangle 128">
                <a:extLst>
                  <a:ext uri="{FF2B5EF4-FFF2-40B4-BE49-F238E27FC236}">
                    <a16:creationId xmlns:a16="http://schemas.microsoft.com/office/drawing/2014/main" id="{9D7F1FF6-F209-4248-9DD5-E4289AFA6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" y="180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5" name="Freeform 129">
                <a:extLst>
                  <a:ext uri="{FF2B5EF4-FFF2-40B4-BE49-F238E27FC236}">
                    <a16:creationId xmlns:a16="http://schemas.microsoft.com/office/drawing/2014/main" id="{2A6706A1-8B1B-4049-A311-88E0607FFC0B}"/>
                  </a:ext>
                </a:extLst>
              </p:cNvPr>
              <p:cNvSpPr/>
              <p:nvPr/>
            </p:nvSpPr>
            <p:spPr bwMode="auto">
              <a:xfrm>
                <a:off x="1805" y="1832"/>
                <a:ext cx="16" cy="5"/>
              </a:xfrm>
              <a:custGeom>
                <a:avLst/>
                <a:gdLst>
                  <a:gd name="T0" fmla="*/ 6 w 6"/>
                  <a:gd name="T1" fmla="*/ 1 h 2"/>
                  <a:gd name="T2" fmla="*/ 6 w 6"/>
                  <a:gd name="T3" fmla="*/ 1 h 2"/>
                  <a:gd name="T4" fmla="*/ 5 w 6"/>
                  <a:gd name="T5" fmla="*/ 1 h 2"/>
                  <a:gd name="T6" fmla="*/ 5 w 6"/>
                  <a:gd name="T7" fmla="*/ 1 h 2"/>
                  <a:gd name="T8" fmla="*/ 5 w 6"/>
                  <a:gd name="T9" fmla="*/ 0 h 2"/>
                  <a:gd name="T10" fmla="*/ 5 w 6"/>
                  <a:gd name="T11" fmla="*/ 0 h 2"/>
                  <a:gd name="T12" fmla="*/ 4 w 6"/>
                  <a:gd name="T13" fmla="*/ 1 h 2"/>
                  <a:gd name="T14" fmla="*/ 4 w 6"/>
                  <a:gd name="T15" fmla="*/ 1 h 2"/>
                  <a:gd name="T16" fmla="*/ 3 w 6"/>
                  <a:gd name="T17" fmla="*/ 0 h 2"/>
                  <a:gd name="T18" fmla="*/ 3 w 6"/>
                  <a:gd name="T19" fmla="*/ 1 h 2"/>
                  <a:gd name="T20" fmla="*/ 2 w 6"/>
                  <a:gd name="T21" fmla="*/ 1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1 h 2"/>
                  <a:gd name="T30" fmla="*/ 2 w 6"/>
                  <a:gd name="T31" fmla="*/ 0 h 2"/>
                  <a:gd name="T32" fmla="*/ 1 w 6"/>
                  <a:gd name="T33" fmla="*/ 0 h 2"/>
                  <a:gd name="T34" fmla="*/ 0 w 6"/>
                  <a:gd name="T35" fmla="*/ 1 h 2"/>
                  <a:gd name="T36" fmla="*/ 0 w 6"/>
                  <a:gd name="T37" fmla="*/ 1 h 2"/>
                  <a:gd name="T38" fmla="*/ 0 w 6"/>
                  <a:gd name="T39" fmla="*/ 1 h 2"/>
                  <a:gd name="T40" fmla="*/ 0 w 6"/>
                  <a:gd name="T41" fmla="*/ 1 h 2"/>
                  <a:gd name="T42" fmla="*/ 0 w 6"/>
                  <a:gd name="T43" fmla="*/ 1 h 2"/>
                  <a:gd name="T44" fmla="*/ 1 w 6"/>
                  <a:gd name="T45" fmla="*/ 1 h 2"/>
                  <a:gd name="T46" fmla="*/ 3 w 6"/>
                  <a:gd name="T47" fmla="*/ 2 h 2"/>
                  <a:gd name="T48" fmla="*/ 4 w 6"/>
                  <a:gd name="T49" fmla="*/ 2 h 2"/>
                  <a:gd name="T50" fmla="*/ 5 w 6"/>
                  <a:gd name="T51" fmla="*/ 2 h 2"/>
                  <a:gd name="T52" fmla="*/ 5 w 6"/>
                  <a:gd name="T53" fmla="*/ 2 h 2"/>
                  <a:gd name="T54" fmla="*/ 5 w 6"/>
                  <a:gd name="T55" fmla="*/ 2 h 2"/>
                  <a:gd name="T56" fmla="*/ 5 w 6"/>
                  <a:gd name="T57" fmla="*/ 2 h 2"/>
                  <a:gd name="T58" fmla="*/ 5 w 6"/>
                  <a:gd name="T59" fmla="*/ 2 h 2"/>
                  <a:gd name="T60" fmla="*/ 5 w 6"/>
                  <a:gd name="T61" fmla="*/ 2 h 2"/>
                  <a:gd name="T62" fmla="*/ 5 w 6"/>
                  <a:gd name="T63" fmla="*/ 2 h 2"/>
                  <a:gd name="T64" fmla="*/ 6 w 6"/>
                  <a:gd name="T65" fmla="*/ 2 h 2"/>
                  <a:gd name="T66" fmla="*/ 6 w 6"/>
                  <a:gd name="T6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" h="2"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6" name="Freeform 130">
                <a:extLst>
                  <a:ext uri="{FF2B5EF4-FFF2-40B4-BE49-F238E27FC236}">
                    <a16:creationId xmlns:a16="http://schemas.microsoft.com/office/drawing/2014/main" id="{470AE27A-1C2A-4B63-AF88-0C140B01280D}"/>
                  </a:ext>
                </a:extLst>
              </p:cNvPr>
              <p:cNvSpPr/>
              <p:nvPr/>
            </p:nvSpPr>
            <p:spPr bwMode="auto">
              <a:xfrm>
                <a:off x="1797" y="182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7" name="Freeform 131">
                <a:extLst>
                  <a:ext uri="{FF2B5EF4-FFF2-40B4-BE49-F238E27FC236}">
                    <a16:creationId xmlns:a16="http://schemas.microsoft.com/office/drawing/2014/main" id="{3194F430-D302-4BF2-BC44-8BF8B87DC792}"/>
                  </a:ext>
                </a:extLst>
              </p:cNvPr>
              <p:cNvSpPr/>
              <p:nvPr/>
            </p:nvSpPr>
            <p:spPr bwMode="auto">
              <a:xfrm>
                <a:off x="1803" y="18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8" name="Freeform 132">
                <a:extLst>
                  <a:ext uri="{FF2B5EF4-FFF2-40B4-BE49-F238E27FC236}">
                    <a16:creationId xmlns:a16="http://schemas.microsoft.com/office/drawing/2014/main" id="{1C7B374A-2A81-4782-99F1-89436EB72172}"/>
                  </a:ext>
                </a:extLst>
              </p:cNvPr>
              <p:cNvSpPr/>
              <p:nvPr/>
            </p:nvSpPr>
            <p:spPr bwMode="auto">
              <a:xfrm>
                <a:off x="1784" y="18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9" name="Freeform 133">
                <a:extLst>
                  <a:ext uri="{FF2B5EF4-FFF2-40B4-BE49-F238E27FC236}">
                    <a16:creationId xmlns:a16="http://schemas.microsoft.com/office/drawing/2014/main" id="{B2A6AA82-0B75-4D2E-8FFC-C60BAEDD45DF}"/>
                  </a:ext>
                </a:extLst>
              </p:cNvPr>
              <p:cNvSpPr/>
              <p:nvPr/>
            </p:nvSpPr>
            <p:spPr bwMode="auto">
              <a:xfrm>
                <a:off x="1811" y="186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w 2"/>
                  <a:gd name="T17" fmla="*/ 3 h 3"/>
                  <a:gd name="T18" fmla="*/ 0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0" name="Freeform 134">
                <a:extLst>
                  <a:ext uri="{FF2B5EF4-FFF2-40B4-BE49-F238E27FC236}">
                    <a16:creationId xmlns:a16="http://schemas.microsoft.com/office/drawing/2014/main" id="{FD84926C-F029-40A0-9CC4-388DC65A184A}"/>
                  </a:ext>
                </a:extLst>
              </p:cNvPr>
              <p:cNvSpPr/>
              <p:nvPr/>
            </p:nvSpPr>
            <p:spPr bwMode="auto">
              <a:xfrm>
                <a:off x="1750" y="2123"/>
                <a:ext cx="11" cy="24"/>
              </a:xfrm>
              <a:custGeom>
                <a:avLst/>
                <a:gdLst>
                  <a:gd name="T0" fmla="*/ 2 w 4"/>
                  <a:gd name="T1" fmla="*/ 0 h 9"/>
                  <a:gd name="T2" fmla="*/ 2 w 4"/>
                  <a:gd name="T3" fmla="*/ 0 h 9"/>
                  <a:gd name="T4" fmla="*/ 2 w 4"/>
                  <a:gd name="T5" fmla="*/ 0 h 9"/>
                  <a:gd name="T6" fmla="*/ 2 w 4"/>
                  <a:gd name="T7" fmla="*/ 0 h 9"/>
                  <a:gd name="T8" fmla="*/ 2 w 4"/>
                  <a:gd name="T9" fmla="*/ 0 h 9"/>
                  <a:gd name="T10" fmla="*/ 2 w 4"/>
                  <a:gd name="T11" fmla="*/ 1 h 9"/>
                  <a:gd name="T12" fmla="*/ 2 w 4"/>
                  <a:gd name="T13" fmla="*/ 1 h 9"/>
                  <a:gd name="T14" fmla="*/ 2 w 4"/>
                  <a:gd name="T15" fmla="*/ 1 h 9"/>
                  <a:gd name="T16" fmla="*/ 2 w 4"/>
                  <a:gd name="T17" fmla="*/ 1 h 9"/>
                  <a:gd name="T18" fmla="*/ 2 w 4"/>
                  <a:gd name="T19" fmla="*/ 1 h 9"/>
                  <a:gd name="T20" fmla="*/ 2 w 4"/>
                  <a:gd name="T21" fmla="*/ 1 h 9"/>
                  <a:gd name="T22" fmla="*/ 1 w 4"/>
                  <a:gd name="T23" fmla="*/ 2 h 9"/>
                  <a:gd name="T24" fmla="*/ 1 w 4"/>
                  <a:gd name="T25" fmla="*/ 2 h 9"/>
                  <a:gd name="T26" fmla="*/ 1 w 4"/>
                  <a:gd name="T27" fmla="*/ 2 h 9"/>
                  <a:gd name="T28" fmla="*/ 1 w 4"/>
                  <a:gd name="T29" fmla="*/ 2 h 9"/>
                  <a:gd name="T30" fmla="*/ 1 w 4"/>
                  <a:gd name="T31" fmla="*/ 2 h 9"/>
                  <a:gd name="T32" fmla="*/ 1 w 4"/>
                  <a:gd name="T33" fmla="*/ 2 h 9"/>
                  <a:gd name="T34" fmla="*/ 1 w 4"/>
                  <a:gd name="T35" fmla="*/ 2 h 9"/>
                  <a:gd name="T36" fmla="*/ 0 w 4"/>
                  <a:gd name="T37" fmla="*/ 1 h 9"/>
                  <a:gd name="T38" fmla="*/ 0 w 4"/>
                  <a:gd name="T39" fmla="*/ 2 h 9"/>
                  <a:gd name="T40" fmla="*/ 0 w 4"/>
                  <a:gd name="T41" fmla="*/ 5 h 9"/>
                  <a:gd name="T42" fmla="*/ 0 w 4"/>
                  <a:gd name="T43" fmla="*/ 7 h 9"/>
                  <a:gd name="T44" fmla="*/ 0 w 4"/>
                  <a:gd name="T45" fmla="*/ 8 h 9"/>
                  <a:gd name="T46" fmla="*/ 0 w 4"/>
                  <a:gd name="T47" fmla="*/ 9 h 9"/>
                  <a:gd name="T48" fmla="*/ 0 w 4"/>
                  <a:gd name="T49" fmla="*/ 9 h 9"/>
                  <a:gd name="T50" fmla="*/ 1 w 4"/>
                  <a:gd name="T51" fmla="*/ 9 h 9"/>
                  <a:gd name="T52" fmla="*/ 1 w 4"/>
                  <a:gd name="T53" fmla="*/ 9 h 9"/>
                  <a:gd name="T54" fmla="*/ 2 w 4"/>
                  <a:gd name="T55" fmla="*/ 7 h 9"/>
                  <a:gd name="T56" fmla="*/ 3 w 4"/>
                  <a:gd name="T57" fmla="*/ 5 h 9"/>
                  <a:gd name="T58" fmla="*/ 3 w 4"/>
                  <a:gd name="T59" fmla="*/ 2 h 9"/>
                  <a:gd name="T60" fmla="*/ 3 w 4"/>
                  <a:gd name="T61" fmla="*/ 0 h 9"/>
                  <a:gd name="T62" fmla="*/ 2 w 4"/>
                  <a:gd name="T6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1" name="Freeform 135">
                <a:extLst>
                  <a:ext uri="{FF2B5EF4-FFF2-40B4-BE49-F238E27FC236}">
                    <a16:creationId xmlns:a16="http://schemas.microsoft.com/office/drawing/2014/main" id="{FD8D1BF1-B52F-49E3-A8ED-0626F620B44A}"/>
                  </a:ext>
                </a:extLst>
              </p:cNvPr>
              <p:cNvSpPr/>
              <p:nvPr/>
            </p:nvSpPr>
            <p:spPr bwMode="auto">
              <a:xfrm>
                <a:off x="1803" y="21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1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2" name="Oval 136">
                <a:extLst>
                  <a:ext uri="{FF2B5EF4-FFF2-40B4-BE49-F238E27FC236}">
                    <a16:creationId xmlns:a16="http://schemas.microsoft.com/office/drawing/2014/main" id="{E4A1F1A0-5122-4CE9-849E-8B856A342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" y="219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3" name="Freeform 137">
                <a:extLst>
                  <a:ext uri="{FF2B5EF4-FFF2-40B4-BE49-F238E27FC236}">
                    <a16:creationId xmlns:a16="http://schemas.microsoft.com/office/drawing/2014/main" id="{E5DB9F32-58E1-43A8-9571-235FDDB6DC44}"/>
                  </a:ext>
                </a:extLst>
              </p:cNvPr>
              <p:cNvSpPr/>
              <p:nvPr/>
            </p:nvSpPr>
            <p:spPr bwMode="auto">
              <a:xfrm>
                <a:off x="1979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4" name="Freeform 138">
                <a:extLst>
                  <a:ext uri="{FF2B5EF4-FFF2-40B4-BE49-F238E27FC236}">
                    <a16:creationId xmlns:a16="http://schemas.microsoft.com/office/drawing/2014/main" id="{14BCB150-E318-4843-B718-34632CEA5785}"/>
                  </a:ext>
                </a:extLst>
              </p:cNvPr>
              <p:cNvSpPr/>
              <p:nvPr/>
            </p:nvSpPr>
            <p:spPr bwMode="auto">
              <a:xfrm>
                <a:off x="2000" y="2481"/>
                <a:ext cx="76" cy="81"/>
              </a:xfrm>
              <a:custGeom>
                <a:avLst/>
                <a:gdLst>
                  <a:gd name="T0" fmla="*/ 29 w 29"/>
                  <a:gd name="T1" fmla="*/ 20 h 31"/>
                  <a:gd name="T2" fmla="*/ 29 w 29"/>
                  <a:gd name="T3" fmla="*/ 19 h 31"/>
                  <a:gd name="T4" fmla="*/ 29 w 29"/>
                  <a:gd name="T5" fmla="*/ 18 h 31"/>
                  <a:gd name="T6" fmla="*/ 28 w 29"/>
                  <a:gd name="T7" fmla="*/ 17 h 31"/>
                  <a:gd name="T8" fmla="*/ 26 w 29"/>
                  <a:gd name="T9" fmla="*/ 18 h 31"/>
                  <a:gd name="T10" fmla="*/ 25 w 29"/>
                  <a:gd name="T11" fmla="*/ 16 h 31"/>
                  <a:gd name="T12" fmla="*/ 25 w 29"/>
                  <a:gd name="T13" fmla="*/ 14 h 31"/>
                  <a:gd name="T14" fmla="*/ 25 w 29"/>
                  <a:gd name="T15" fmla="*/ 13 h 31"/>
                  <a:gd name="T16" fmla="*/ 24 w 29"/>
                  <a:gd name="T17" fmla="*/ 11 h 31"/>
                  <a:gd name="T18" fmla="*/ 22 w 29"/>
                  <a:gd name="T19" fmla="*/ 11 h 31"/>
                  <a:gd name="T20" fmla="*/ 21 w 29"/>
                  <a:gd name="T21" fmla="*/ 11 h 31"/>
                  <a:gd name="T22" fmla="*/ 19 w 29"/>
                  <a:gd name="T23" fmla="*/ 11 h 31"/>
                  <a:gd name="T24" fmla="*/ 18 w 29"/>
                  <a:gd name="T25" fmla="*/ 11 h 31"/>
                  <a:gd name="T26" fmla="*/ 16 w 29"/>
                  <a:gd name="T27" fmla="*/ 11 h 31"/>
                  <a:gd name="T28" fmla="*/ 16 w 29"/>
                  <a:gd name="T29" fmla="*/ 9 h 31"/>
                  <a:gd name="T30" fmla="*/ 16 w 29"/>
                  <a:gd name="T31" fmla="*/ 8 h 31"/>
                  <a:gd name="T32" fmla="*/ 17 w 29"/>
                  <a:gd name="T33" fmla="*/ 6 h 31"/>
                  <a:gd name="T34" fmla="*/ 16 w 29"/>
                  <a:gd name="T35" fmla="*/ 5 h 31"/>
                  <a:gd name="T36" fmla="*/ 16 w 29"/>
                  <a:gd name="T37" fmla="*/ 4 h 31"/>
                  <a:gd name="T38" fmla="*/ 15 w 29"/>
                  <a:gd name="T39" fmla="*/ 2 h 31"/>
                  <a:gd name="T40" fmla="*/ 14 w 29"/>
                  <a:gd name="T41" fmla="*/ 1 h 31"/>
                  <a:gd name="T42" fmla="*/ 9 w 29"/>
                  <a:gd name="T43" fmla="*/ 0 h 31"/>
                  <a:gd name="T44" fmla="*/ 6 w 29"/>
                  <a:gd name="T45" fmla="*/ 1 h 31"/>
                  <a:gd name="T46" fmla="*/ 3 w 29"/>
                  <a:gd name="T47" fmla="*/ 2 h 31"/>
                  <a:gd name="T48" fmla="*/ 2 w 29"/>
                  <a:gd name="T49" fmla="*/ 4 h 31"/>
                  <a:gd name="T50" fmla="*/ 1 w 29"/>
                  <a:gd name="T51" fmla="*/ 8 h 31"/>
                  <a:gd name="T52" fmla="*/ 0 w 29"/>
                  <a:gd name="T53" fmla="*/ 11 h 31"/>
                  <a:gd name="T54" fmla="*/ 1 w 29"/>
                  <a:gd name="T55" fmla="*/ 12 h 31"/>
                  <a:gd name="T56" fmla="*/ 2 w 29"/>
                  <a:gd name="T57" fmla="*/ 13 h 31"/>
                  <a:gd name="T58" fmla="*/ 2 w 29"/>
                  <a:gd name="T59" fmla="*/ 14 h 31"/>
                  <a:gd name="T60" fmla="*/ 3 w 29"/>
                  <a:gd name="T61" fmla="*/ 15 h 31"/>
                  <a:gd name="T62" fmla="*/ 4 w 29"/>
                  <a:gd name="T63" fmla="*/ 15 h 31"/>
                  <a:gd name="T64" fmla="*/ 5 w 29"/>
                  <a:gd name="T65" fmla="*/ 16 h 31"/>
                  <a:gd name="T66" fmla="*/ 7 w 29"/>
                  <a:gd name="T67" fmla="*/ 17 h 31"/>
                  <a:gd name="T68" fmla="*/ 9 w 29"/>
                  <a:gd name="T69" fmla="*/ 17 h 31"/>
                  <a:gd name="T70" fmla="*/ 10 w 29"/>
                  <a:gd name="T71" fmla="*/ 18 h 31"/>
                  <a:gd name="T72" fmla="*/ 11 w 29"/>
                  <a:gd name="T73" fmla="*/ 19 h 31"/>
                  <a:gd name="T74" fmla="*/ 12 w 29"/>
                  <a:gd name="T75" fmla="*/ 19 h 31"/>
                  <a:gd name="T76" fmla="*/ 13 w 29"/>
                  <a:gd name="T77" fmla="*/ 20 h 31"/>
                  <a:gd name="T78" fmla="*/ 14 w 29"/>
                  <a:gd name="T79" fmla="*/ 20 h 31"/>
                  <a:gd name="T80" fmla="*/ 15 w 29"/>
                  <a:gd name="T81" fmla="*/ 21 h 31"/>
                  <a:gd name="T82" fmla="*/ 16 w 29"/>
                  <a:gd name="T83" fmla="*/ 21 h 31"/>
                  <a:gd name="T84" fmla="*/ 18 w 29"/>
                  <a:gd name="T85" fmla="*/ 22 h 31"/>
                  <a:gd name="T86" fmla="*/ 18 w 29"/>
                  <a:gd name="T87" fmla="*/ 24 h 31"/>
                  <a:gd name="T88" fmla="*/ 17 w 29"/>
                  <a:gd name="T89" fmla="*/ 25 h 31"/>
                  <a:gd name="T90" fmla="*/ 16 w 29"/>
                  <a:gd name="T91" fmla="*/ 26 h 31"/>
                  <a:gd name="T92" fmla="*/ 16 w 29"/>
                  <a:gd name="T93" fmla="*/ 28 h 31"/>
                  <a:gd name="T94" fmla="*/ 15 w 29"/>
                  <a:gd name="T95" fmla="*/ 29 h 31"/>
                  <a:gd name="T96" fmla="*/ 14 w 29"/>
                  <a:gd name="T97" fmla="*/ 30 h 31"/>
                  <a:gd name="T98" fmla="*/ 18 w 29"/>
                  <a:gd name="T99" fmla="*/ 30 h 31"/>
                  <a:gd name="T100" fmla="*/ 20 w 29"/>
                  <a:gd name="T101" fmla="*/ 31 h 31"/>
                  <a:gd name="T102" fmla="*/ 21 w 29"/>
                  <a:gd name="T103" fmla="*/ 31 h 31"/>
                  <a:gd name="T104" fmla="*/ 22 w 29"/>
                  <a:gd name="T105" fmla="*/ 31 h 31"/>
                  <a:gd name="T106" fmla="*/ 24 w 29"/>
                  <a:gd name="T107" fmla="*/ 30 h 31"/>
                  <a:gd name="T108" fmla="*/ 25 w 29"/>
                  <a:gd name="T109" fmla="*/ 30 h 31"/>
                  <a:gd name="T110" fmla="*/ 26 w 29"/>
                  <a:gd name="T111" fmla="*/ 28 h 31"/>
                  <a:gd name="T112" fmla="*/ 27 w 29"/>
                  <a:gd name="T113" fmla="*/ 28 h 31"/>
                  <a:gd name="T114" fmla="*/ 28 w 29"/>
                  <a:gd name="T115" fmla="*/ 26 h 31"/>
                  <a:gd name="T116" fmla="*/ 28 w 29"/>
                  <a:gd name="T117" fmla="*/ 24 h 31"/>
                  <a:gd name="T118" fmla="*/ 28 w 29"/>
                  <a:gd name="T119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" h="31">
                    <a:moveTo>
                      <a:pt x="29" y="22"/>
                    </a:move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5" name="Freeform 139">
                <a:extLst>
                  <a:ext uri="{FF2B5EF4-FFF2-40B4-BE49-F238E27FC236}">
                    <a16:creationId xmlns:a16="http://schemas.microsoft.com/office/drawing/2014/main" id="{5AF8BE5E-5139-4737-8556-B601C280C4AB}"/>
                  </a:ext>
                </a:extLst>
              </p:cNvPr>
              <p:cNvSpPr/>
              <p:nvPr/>
            </p:nvSpPr>
            <p:spPr bwMode="auto">
              <a:xfrm>
                <a:off x="2039" y="2588"/>
                <a:ext cx="47" cy="53"/>
              </a:xfrm>
              <a:custGeom>
                <a:avLst/>
                <a:gdLst>
                  <a:gd name="T0" fmla="*/ 17 w 18"/>
                  <a:gd name="T1" fmla="*/ 14 h 20"/>
                  <a:gd name="T2" fmla="*/ 17 w 18"/>
                  <a:gd name="T3" fmla="*/ 12 h 20"/>
                  <a:gd name="T4" fmla="*/ 17 w 18"/>
                  <a:gd name="T5" fmla="*/ 11 h 20"/>
                  <a:gd name="T6" fmla="*/ 18 w 18"/>
                  <a:gd name="T7" fmla="*/ 11 h 20"/>
                  <a:gd name="T8" fmla="*/ 18 w 18"/>
                  <a:gd name="T9" fmla="*/ 11 h 20"/>
                  <a:gd name="T10" fmla="*/ 18 w 18"/>
                  <a:gd name="T11" fmla="*/ 10 h 20"/>
                  <a:gd name="T12" fmla="*/ 18 w 18"/>
                  <a:gd name="T13" fmla="*/ 10 h 20"/>
                  <a:gd name="T14" fmla="*/ 17 w 18"/>
                  <a:gd name="T15" fmla="*/ 10 h 20"/>
                  <a:gd name="T16" fmla="*/ 17 w 18"/>
                  <a:gd name="T17" fmla="*/ 9 h 20"/>
                  <a:gd name="T18" fmla="*/ 17 w 18"/>
                  <a:gd name="T19" fmla="*/ 8 h 20"/>
                  <a:gd name="T20" fmla="*/ 16 w 18"/>
                  <a:gd name="T21" fmla="*/ 8 h 20"/>
                  <a:gd name="T22" fmla="*/ 16 w 18"/>
                  <a:gd name="T23" fmla="*/ 8 h 20"/>
                  <a:gd name="T24" fmla="*/ 15 w 18"/>
                  <a:gd name="T25" fmla="*/ 7 h 20"/>
                  <a:gd name="T26" fmla="*/ 15 w 18"/>
                  <a:gd name="T27" fmla="*/ 7 h 20"/>
                  <a:gd name="T28" fmla="*/ 14 w 18"/>
                  <a:gd name="T29" fmla="*/ 6 h 20"/>
                  <a:gd name="T30" fmla="*/ 13 w 18"/>
                  <a:gd name="T31" fmla="*/ 5 h 20"/>
                  <a:gd name="T32" fmla="*/ 13 w 18"/>
                  <a:gd name="T33" fmla="*/ 5 h 20"/>
                  <a:gd name="T34" fmla="*/ 12 w 18"/>
                  <a:gd name="T35" fmla="*/ 5 h 20"/>
                  <a:gd name="T36" fmla="*/ 12 w 18"/>
                  <a:gd name="T37" fmla="*/ 5 h 20"/>
                  <a:gd name="T38" fmla="*/ 11 w 18"/>
                  <a:gd name="T39" fmla="*/ 5 h 20"/>
                  <a:gd name="T40" fmla="*/ 11 w 18"/>
                  <a:gd name="T41" fmla="*/ 4 h 20"/>
                  <a:gd name="T42" fmla="*/ 10 w 18"/>
                  <a:gd name="T43" fmla="*/ 4 h 20"/>
                  <a:gd name="T44" fmla="*/ 10 w 18"/>
                  <a:gd name="T45" fmla="*/ 3 h 20"/>
                  <a:gd name="T46" fmla="*/ 10 w 18"/>
                  <a:gd name="T47" fmla="*/ 4 h 20"/>
                  <a:gd name="T48" fmla="*/ 9 w 18"/>
                  <a:gd name="T49" fmla="*/ 4 h 20"/>
                  <a:gd name="T50" fmla="*/ 8 w 18"/>
                  <a:gd name="T51" fmla="*/ 3 h 20"/>
                  <a:gd name="T52" fmla="*/ 8 w 18"/>
                  <a:gd name="T53" fmla="*/ 3 h 20"/>
                  <a:gd name="T54" fmla="*/ 8 w 18"/>
                  <a:gd name="T55" fmla="*/ 2 h 20"/>
                  <a:gd name="T56" fmla="*/ 7 w 18"/>
                  <a:gd name="T57" fmla="*/ 2 h 20"/>
                  <a:gd name="T58" fmla="*/ 7 w 18"/>
                  <a:gd name="T59" fmla="*/ 2 h 20"/>
                  <a:gd name="T60" fmla="*/ 6 w 18"/>
                  <a:gd name="T61" fmla="*/ 1 h 20"/>
                  <a:gd name="T62" fmla="*/ 6 w 18"/>
                  <a:gd name="T63" fmla="*/ 1 h 20"/>
                  <a:gd name="T64" fmla="*/ 6 w 18"/>
                  <a:gd name="T65" fmla="*/ 1 h 20"/>
                  <a:gd name="T66" fmla="*/ 5 w 18"/>
                  <a:gd name="T67" fmla="*/ 0 h 20"/>
                  <a:gd name="T68" fmla="*/ 5 w 18"/>
                  <a:gd name="T69" fmla="*/ 0 h 20"/>
                  <a:gd name="T70" fmla="*/ 4 w 18"/>
                  <a:gd name="T71" fmla="*/ 1 h 20"/>
                  <a:gd name="T72" fmla="*/ 3 w 18"/>
                  <a:gd name="T73" fmla="*/ 1 h 20"/>
                  <a:gd name="T74" fmla="*/ 3 w 18"/>
                  <a:gd name="T75" fmla="*/ 1 h 20"/>
                  <a:gd name="T76" fmla="*/ 2 w 18"/>
                  <a:gd name="T77" fmla="*/ 1 h 20"/>
                  <a:gd name="T78" fmla="*/ 2 w 18"/>
                  <a:gd name="T79" fmla="*/ 2 h 20"/>
                  <a:gd name="T80" fmla="*/ 2 w 18"/>
                  <a:gd name="T81" fmla="*/ 3 h 20"/>
                  <a:gd name="T82" fmla="*/ 2 w 18"/>
                  <a:gd name="T83" fmla="*/ 4 h 20"/>
                  <a:gd name="T84" fmla="*/ 1 w 18"/>
                  <a:gd name="T85" fmla="*/ 5 h 20"/>
                  <a:gd name="T86" fmla="*/ 1 w 18"/>
                  <a:gd name="T87" fmla="*/ 5 h 20"/>
                  <a:gd name="T88" fmla="*/ 1 w 18"/>
                  <a:gd name="T89" fmla="*/ 6 h 20"/>
                  <a:gd name="T90" fmla="*/ 1 w 18"/>
                  <a:gd name="T91" fmla="*/ 7 h 20"/>
                  <a:gd name="T92" fmla="*/ 1 w 18"/>
                  <a:gd name="T93" fmla="*/ 8 h 20"/>
                  <a:gd name="T94" fmla="*/ 1 w 18"/>
                  <a:gd name="T95" fmla="*/ 9 h 20"/>
                  <a:gd name="T96" fmla="*/ 1 w 18"/>
                  <a:gd name="T97" fmla="*/ 10 h 20"/>
                  <a:gd name="T98" fmla="*/ 1 w 18"/>
                  <a:gd name="T99" fmla="*/ 12 h 20"/>
                  <a:gd name="T100" fmla="*/ 1 w 18"/>
                  <a:gd name="T101" fmla="*/ 12 h 20"/>
                  <a:gd name="T102" fmla="*/ 0 w 18"/>
                  <a:gd name="T103" fmla="*/ 12 h 20"/>
                  <a:gd name="T104" fmla="*/ 0 w 18"/>
                  <a:gd name="T105" fmla="*/ 15 h 20"/>
                  <a:gd name="T106" fmla="*/ 2 w 18"/>
                  <a:gd name="T107" fmla="*/ 17 h 20"/>
                  <a:gd name="T108" fmla="*/ 14 w 18"/>
                  <a:gd name="T109" fmla="*/ 19 h 20"/>
                  <a:gd name="T110" fmla="*/ 18 w 18"/>
                  <a:gd name="T111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" h="20">
                    <a:moveTo>
                      <a:pt x="17" y="15"/>
                    </a:move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" y="18"/>
                      <a:pt x="3" y="17"/>
                      <a:pt x="3" y="17"/>
                    </a:cubicBezTo>
                    <a:cubicBezTo>
                      <a:pt x="4" y="17"/>
                      <a:pt x="4" y="17"/>
                      <a:pt x="5" y="18"/>
                    </a:cubicBezTo>
                    <a:cubicBezTo>
                      <a:pt x="6" y="18"/>
                      <a:pt x="7" y="19"/>
                      <a:pt x="8" y="19"/>
                    </a:cubicBezTo>
                    <a:cubicBezTo>
                      <a:pt x="8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19"/>
                      <a:pt x="12" y="20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4" y="19"/>
                      <a:pt x="14" y="18"/>
                      <a:pt x="15" y="18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4" y="18"/>
                      <a:pt x="15" y="18"/>
                      <a:pt x="15" y="18"/>
                    </a:cubicBezTo>
                    <a:cubicBezTo>
                      <a:pt x="15" y="18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lnTo>
                      <a:pt x="17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6" name="Freeform 140">
                <a:extLst>
                  <a:ext uri="{FF2B5EF4-FFF2-40B4-BE49-F238E27FC236}">
                    <a16:creationId xmlns:a16="http://schemas.microsoft.com/office/drawing/2014/main" id="{04F9C825-B65B-4E80-AFAC-A6204ED7A97F}"/>
                  </a:ext>
                </a:extLst>
              </p:cNvPr>
              <p:cNvSpPr/>
              <p:nvPr/>
            </p:nvSpPr>
            <p:spPr bwMode="auto">
              <a:xfrm>
                <a:off x="2042" y="248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  <a:gd name="T10" fmla="*/ 1 h 1"/>
                  <a:gd name="T11" fmla="*/ 1 h 1"/>
                  <a:gd name="T12" fmla="*/ 1 h 1"/>
                  <a:gd name="T13" fmla="*/ 1 h 1"/>
                  <a:gd name="T14" fmla="*/ 1 h 1"/>
                  <a:gd name="T15" fmla="*/ 0 h 1"/>
                  <a:gd name="T16" fmla="*/ 0 h 1"/>
                  <a:gd name="T17" fmla="*/ 0 h 1"/>
                  <a:gd name="T18" fmla="*/ 0 h 1"/>
                  <a:gd name="T19" fmla="*/ 0 h 1"/>
                  <a:gd name="T20" fmla="*/ 0 h 1"/>
                  <a:gd name="T21" fmla="*/ 0 h 1"/>
                  <a:gd name="T22" fmla="*/ 0 h 1"/>
                  <a:gd name="T23" fmla="*/ 0 h 1"/>
                  <a:gd name="T24" fmla="*/ 0 h 1"/>
                  <a:gd name="T2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7" name="Freeform 141">
                <a:extLst>
                  <a:ext uri="{FF2B5EF4-FFF2-40B4-BE49-F238E27FC236}">
                    <a16:creationId xmlns:a16="http://schemas.microsoft.com/office/drawing/2014/main" id="{818F9D48-468D-4557-9E41-A63781949E08}"/>
                  </a:ext>
                </a:extLst>
              </p:cNvPr>
              <p:cNvSpPr/>
              <p:nvPr/>
            </p:nvSpPr>
            <p:spPr bwMode="auto">
              <a:xfrm>
                <a:off x="1934" y="2389"/>
                <a:ext cx="113" cy="126"/>
              </a:xfrm>
              <a:custGeom>
                <a:avLst/>
                <a:gdLst>
                  <a:gd name="T0" fmla="*/ 26 w 43"/>
                  <a:gd name="T1" fmla="*/ 39 h 48"/>
                  <a:gd name="T2" fmla="*/ 29 w 43"/>
                  <a:gd name="T3" fmla="*/ 36 h 48"/>
                  <a:gd name="T4" fmla="*/ 33 w 43"/>
                  <a:gd name="T5" fmla="*/ 35 h 48"/>
                  <a:gd name="T6" fmla="*/ 39 w 43"/>
                  <a:gd name="T7" fmla="*/ 36 h 48"/>
                  <a:gd name="T8" fmla="*/ 41 w 43"/>
                  <a:gd name="T9" fmla="*/ 36 h 48"/>
                  <a:gd name="T10" fmla="*/ 42 w 43"/>
                  <a:gd name="T11" fmla="*/ 34 h 48"/>
                  <a:gd name="T12" fmla="*/ 42 w 43"/>
                  <a:gd name="T13" fmla="*/ 32 h 48"/>
                  <a:gd name="T14" fmla="*/ 42 w 43"/>
                  <a:gd name="T15" fmla="*/ 30 h 48"/>
                  <a:gd name="T16" fmla="*/ 42 w 43"/>
                  <a:gd name="T17" fmla="*/ 28 h 48"/>
                  <a:gd name="T18" fmla="*/ 40 w 43"/>
                  <a:gd name="T19" fmla="*/ 28 h 48"/>
                  <a:gd name="T20" fmla="*/ 39 w 43"/>
                  <a:gd name="T21" fmla="*/ 24 h 48"/>
                  <a:gd name="T22" fmla="*/ 33 w 43"/>
                  <a:gd name="T23" fmla="*/ 21 h 48"/>
                  <a:gd name="T24" fmla="*/ 33 w 43"/>
                  <a:gd name="T25" fmla="*/ 18 h 48"/>
                  <a:gd name="T26" fmla="*/ 32 w 43"/>
                  <a:gd name="T27" fmla="*/ 16 h 48"/>
                  <a:gd name="T28" fmla="*/ 31 w 43"/>
                  <a:gd name="T29" fmla="*/ 15 h 48"/>
                  <a:gd name="T30" fmla="*/ 29 w 43"/>
                  <a:gd name="T31" fmla="*/ 14 h 48"/>
                  <a:gd name="T32" fmla="*/ 27 w 43"/>
                  <a:gd name="T33" fmla="*/ 14 h 48"/>
                  <a:gd name="T34" fmla="*/ 25 w 43"/>
                  <a:gd name="T35" fmla="*/ 12 h 48"/>
                  <a:gd name="T36" fmla="*/ 23 w 43"/>
                  <a:gd name="T37" fmla="*/ 12 h 48"/>
                  <a:gd name="T38" fmla="*/ 22 w 43"/>
                  <a:gd name="T39" fmla="*/ 11 h 48"/>
                  <a:gd name="T40" fmla="*/ 20 w 43"/>
                  <a:gd name="T41" fmla="*/ 10 h 48"/>
                  <a:gd name="T42" fmla="*/ 18 w 43"/>
                  <a:gd name="T43" fmla="*/ 10 h 48"/>
                  <a:gd name="T44" fmla="*/ 16 w 43"/>
                  <a:gd name="T45" fmla="*/ 9 h 48"/>
                  <a:gd name="T46" fmla="*/ 15 w 43"/>
                  <a:gd name="T47" fmla="*/ 6 h 48"/>
                  <a:gd name="T48" fmla="*/ 15 w 43"/>
                  <a:gd name="T49" fmla="*/ 4 h 48"/>
                  <a:gd name="T50" fmla="*/ 15 w 43"/>
                  <a:gd name="T51" fmla="*/ 2 h 48"/>
                  <a:gd name="T52" fmla="*/ 14 w 43"/>
                  <a:gd name="T53" fmla="*/ 1 h 48"/>
                  <a:gd name="T54" fmla="*/ 11 w 43"/>
                  <a:gd name="T55" fmla="*/ 1 h 48"/>
                  <a:gd name="T56" fmla="*/ 9 w 43"/>
                  <a:gd name="T57" fmla="*/ 2 h 48"/>
                  <a:gd name="T58" fmla="*/ 8 w 43"/>
                  <a:gd name="T59" fmla="*/ 3 h 48"/>
                  <a:gd name="T60" fmla="*/ 6 w 43"/>
                  <a:gd name="T61" fmla="*/ 4 h 48"/>
                  <a:gd name="T62" fmla="*/ 4 w 43"/>
                  <a:gd name="T63" fmla="*/ 5 h 48"/>
                  <a:gd name="T64" fmla="*/ 1 w 43"/>
                  <a:gd name="T65" fmla="*/ 5 h 48"/>
                  <a:gd name="T66" fmla="*/ 1 w 43"/>
                  <a:gd name="T67" fmla="*/ 6 h 48"/>
                  <a:gd name="T68" fmla="*/ 2 w 43"/>
                  <a:gd name="T69" fmla="*/ 8 h 48"/>
                  <a:gd name="T70" fmla="*/ 3 w 43"/>
                  <a:gd name="T71" fmla="*/ 10 h 48"/>
                  <a:gd name="T72" fmla="*/ 2 w 43"/>
                  <a:gd name="T73" fmla="*/ 11 h 48"/>
                  <a:gd name="T74" fmla="*/ 3 w 43"/>
                  <a:gd name="T75" fmla="*/ 16 h 48"/>
                  <a:gd name="T76" fmla="*/ 2 w 43"/>
                  <a:gd name="T77" fmla="*/ 17 h 48"/>
                  <a:gd name="T78" fmla="*/ 1 w 43"/>
                  <a:gd name="T79" fmla="*/ 19 h 48"/>
                  <a:gd name="T80" fmla="*/ 1 w 43"/>
                  <a:gd name="T81" fmla="*/ 20 h 48"/>
                  <a:gd name="T82" fmla="*/ 1 w 43"/>
                  <a:gd name="T83" fmla="*/ 22 h 48"/>
                  <a:gd name="T84" fmla="*/ 3 w 43"/>
                  <a:gd name="T85" fmla="*/ 24 h 48"/>
                  <a:gd name="T86" fmla="*/ 2 w 43"/>
                  <a:gd name="T87" fmla="*/ 26 h 48"/>
                  <a:gd name="T88" fmla="*/ 0 w 43"/>
                  <a:gd name="T89" fmla="*/ 27 h 48"/>
                  <a:gd name="T90" fmla="*/ 1 w 43"/>
                  <a:gd name="T91" fmla="*/ 30 h 48"/>
                  <a:gd name="T92" fmla="*/ 2 w 43"/>
                  <a:gd name="T93" fmla="*/ 33 h 48"/>
                  <a:gd name="T94" fmla="*/ 3 w 43"/>
                  <a:gd name="T95" fmla="*/ 35 h 48"/>
                  <a:gd name="T96" fmla="*/ 4 w 43"/>
                  <a:gd name="T97" fmla="*/ 36 h 48"/>
                  <a:gd name="T98" fmla="*/ 4 w 43"/>
                  <a:gd name="T99" fmla="*/ 38 h 48"/>
                  <a:gd name="T100" fmla="*/ 3 w 43"/>
                  <a:gd name="T101" fmla="*/ 39 h 48"/>
                  <a:gd name="T102" fmla="*/ 4 w 43"/>
                  <a:gd name="T103" fmla="*/ 41 h 48"/>
                  <a:gd name="T104" fmla="*/ 5 w 43"/>
                  <a:gd name="T105" fmla="*/ 44 h 48"/>
                  <a:gd name="T106" fmla="*/ 6 w 43"/>
                  <a:gd name="T107" fmla="*/ 46 h 48"/>
                  <a:gd name="T108" fmla="*/ 8 w 43"/>
                  <a:gd name="T109" fmla="*/ 48 h 48"/>
                  <a:gd name="T110" fmla="*/ 10 w 43"/>
                  <a:gd name="T111" fmla="*/ 47 h 48"/>
                  <a:gd name="T112" fmla="*/ 11 w 43"/>
                  <a:gd name="T113" fmla="*/ 45 h 48"/>
                  <a:gd name="T114" fmla="*/ 13 w 43"/>
                  <a:gd name="T115" fmla="*/ 45 h 48"/>
                  <a:gd name="T116" fmla="*/ 17 w 43"/>
                  <a:gd name="T117" fmla="*/ 45 h 48"/>
                  <a:gd name="T118" fmla="*/ 18 w 43"/>
                  <a:gd name="T119" fmla="*/ 47 h 48"/>
                  <a:gd name="T120" fmla="*/ 19 w 43"/>
                  <a:gd name="T121" fmla="*/ 47 h 48"/>
                  <a:gd name="T122" fmla="*/ 20 w 43"/>
                  <a:gd name="T123" fmla="*/ 45 h 48"/>
                  <a:gd name="T124" fmla="*/ 25 w 43"/>
                  <a:gd name="T125" fmla="*/ 4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" h="48">
                    <a:moveTo>
                      <a:pt x="25" y="44"/>
                    </a:move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8" y="45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8" name="Freeform 142">
                <a:extLst>
                  <a:ext uri="{FF2B5EF4-FFF2-40B4-BE49-F238E27FC236}">
                    <a16:creationId xmlns:a16="http://schemas.microsoft.com/office/drawing/2014/main" id="{E30B1EAE-0665-44EB-A6B2-0F9DA14D17A8}"/>
                  </a:ext>
                </a:extLst>
              </p:cNvPr>
              <p:cNvSpPr/>
              <p:nvPr/>
            </p:nvSpPr>
            <p:spPr bwMode="auto">
              <a:xfrm>
                <a:off x="1824" y="2299"/>
                <a:ext cx="118" cy="174"/>
              </a:xfrm>
              <a:custGeom>
                <a:avLst/>
                <a:gdLst>
                  <a:gd name="T0" fmla="*/ 41 w 45"/>
                  <a:gd name="T1" fmla="*/ 64 h 66"/>
                  <a:gd name="T2" fmla="*/ 42 w 45"/>
                  <a:gd name="T3" fmla="*/ 61 h 66"/>
                  <a:gd name="T4" fmla="*/ 43 w 45"/>
                  <a:gd name="T5" fmla="*/ 60 h 66"/>
                  <a:gd name="T6" fmla="*/ 44 w 45"/>
                  <a:gd name="T7" fmla="*/ 58 h 66"/>
                  <a:gd name="T8" fmla="*/ 43 w 45"/>
                  <a:gd name="T9" fmla="*/ 56 h 66"/>
                  <a:gd name="T10" fmla="*/ 43 w 45"/>
                  <a:gd name="T11" fmla="*/ 54 h 66"/>
                  <a:gd name="T12" fmla="*/ 43 w 45"/>
                  <a:gd name="T13" fmla="*/ 52 h 66"/>
                  <a:gd name="T14" fmla="*/ 44 w 45"/>
                  <a:gd name="T15" fmla="*/ 50 h 66"/>
                  <a:gd name="T16" fmla="*/ 44 w 45"/>
                  <a:gd name="T17" fmla="*/ 45 h 66"/>
                  <a:gd name="T18" fmla="*/ 45 w 45"/>
                  <a:gd name="T19" fmla="*/ 43 h 66"/>
                  <a:gd name="T20" fmla="*/ 44 w 45"/>
                  <a:gd name="T21" fmla="*/ 42 h 66"/>
                  <a:gd name="T22" fmla="*/ 43 w 45"/>
                  <a:gd name="T23" fmla="*/ 40 h 66"/>
                  <a:gd name="T24" fmla="*/ 40 w 45"/>
                  <a:gd name="T25" fmla="*/ 39 h 66"/>
                  <a:gd name="T26" fmla="*/ 38 w 45"/>
                  <a:gd name="T27" fmla="*/ 34 h 66"/>
                  <a:gd name="T28" fmla="*/ 37 w 45"/>
                  <a:gd name="T29" fmla="*/ 34 h 66"/>
                  <a:gd name="T30" fmla="*/ 32 w 45"/>
                  <a:gd name="T31" fmla="*/ 35 h 66"/>
                  <a:gd name="T32" fmla="*/ 31 w 45"/>
                  <a:gd name="T33" fmla="*/ 33 h 66"/>
                  <a:gd name="T34" fmla="*/ 29 w 45"/>
                  <a:gd name="T35" fmla="*/ 32 h 66"/>
                  <a:gd name="T36" fmla="*/ 29 w 45"/>
                  <a:gd name="T37" fmla="*/ 31 h 66"/>
                  <a:gd name="T38" fmla="*/ 27 w 45"/>
                  <a:gd name="T39" fmla="*/ 28 h 66"/>
                  <a:gd name="T40" fmla="*/ 26 w 45"/>
                  <a:gd name="T41" fmla="*/ 27 h 66"/>
                  <a:gd name="T42" fmla="*/ 27 w 45"/>
                  <a:gd name="T43" fmla="*/ 25 h 66"/>
                  <a:gd name="T44" fmla="*/ 27 w 45"/>
                  <a:gd name="T45" fmla="*/ 23 h 66"/>
                  <a:gd name="T46" fmla="*/ 29 w 45"/>
                  <a:gd name="T47" fmla="*/ 22 h 66"/>
                  <a:gd name="T48" fmla="*/ 29 w 45"/>
                  <a:gd name="T49" fmla="*/ 20 h 66"/>
                  <a:gd name="T50" fmla="*/ 30 w 45"/>
                  <a:gd name="T51" fmla="*/ 18 h 66"/>
                  <a:gd name="T52" fmla="*/ 31 w 45"/>
                  <a:gd name="T53" fmla="*/ 17 h 66"/>
                  <a:gd name="T54" fmla="*/ 33 w 45"/>
                  <a:gd name="T55" fmla="*/ 16 h 66"/>
                  <a:gd name="T56" fmla="*/ 34 w 45"/>
                  <a:gd name="T57" fmla="*/ 15 h 66"/>
                  <a:gd name="T58" fmla="*/ 37 w 45"/>
                  <a:gd name="T59" fmla="*/ 15 h 66"/>
                  <a:gd name="T60" fmla="*/ 39 w 45"/>
                  <a:gd name="T61" fmla="*/ 14 h 66"/>
                  <a:gd name="T62" fmla="*/ 40 w 45"/>
                  <a:gd name="T63" fmla="*/ 14 h 66"/>
                  <a:gd name="T64" fmla="*/ 38 w 45"/>
                  <a:gd name="T65" fmla="*/ 13 h 66"/>
                  <a:gd name="T66" fmla="*/ 39 w 45"/>
                  <a:gd name="T67" fmla="*/ 11 h 66"/>
                  <a:gd name="T68" fmla="*/ 40 w 45"/>
                  <a:gd name="T69" fmla="*/ 9 h 66"/>
                  <a:gd name="T70" fmla="*/ 38 w 45"/>
                  <a:gd name="T71" fmla="*/ 8 h 66"/>
                  <a:gd name="T72" fmla="*/ 36 w 45"/>
                  <a:gd name="T73" fmla="*/ 8 h 66"/>
                  <a:gd name="T74" fmla="*/ 34 w 45"/>
                  <a:gd name="T75" fmla="*/ 7 h 66"/>
                  <a:gd name="T76" fmla="*/ 32 w 45"/>
                  <a:gd name="T77" fmla="*/ 8 h 66"/>
                  <a:gd name="T78" fmla="*/ 29 w 45"/>
                  <a:gd name="T79" fmla="*/ 8 h 66"/>
                  <a:gd name="T80" fmla="*/ 29 w 45"/>
                  <a:gd name="T81" fmla="*/ 6 h 66"/>
                  <a:gd name="T82" fmla="*/ 28 w 45"/>
                  <a:gd name="T83" fmla="*/ 5 h 66"/>
                  <a:gd name="T84" fmla="*/ 26 w 45"/>
                  <a:gd name="T85" fmla="*/ 3 h 66"/>
                  <a:gd name="T86" fmla="*/ 25 w 45"/>
                  <a:gd name="T87" fmla="*/ 2 h 66"/>
                  <a:gd name="T88" fmla="*/ 23 w 45"/>
                  <a:gd name="T89" fmla="*/ 0 h 66"/>
                  <a:gd name="T90" fmla="*/ 21 w 45"/>
                  <a:gd name="T91" fmla="*/ 0 h 66"/>
                  <a:gd name="T92" fmla="*/ 22 w 45"/>
                  <a:gd name="T93" fmla="*/ 2 h 66"/>
                  <a:gd name="T94" fmla="*/ 20 w 45"/>
                  <a:gd name="T95" fmla="*/ 5 h 66"/>
                  <a:gd name="T96" fmla="*/ 19 w 45"/>
                  <a:gd name="T97" fmla="*/ 7 h 66"/>
                  <a:gd name="T98" fmla="*/ 16 w 45"/>
                  <a:gd name="T99" fmla="*/ 9 h 66"/>
                  <a:gd name="T100" fmla="*/ 14 w 45"/>
                  <a:gd name="T101" fmla="*/ 10 h 66"/>
                  <a:gd name="T102" fmla="*/ 11 w 45"/>
                  <a:gd name="T103" fmla="*/ 11 h 66"/>
                  <a:gd name="T104" fmla="*/ 11 w 45"/>
                  <a:gd name="T105" fmla="*/ 13 h 66"/>
                  <a:gd name="T106" fmla="*/ 10 w 45"/>
                  <a:gd name="T107" fmla="*/ 15 h 66"/>
                  <a:gd name="T108" fmla="*/ 9 w 45"/>
                  <a:gd name="T109" fmla="*/ 17 h 66"/>
                  <a:gd name="T110" fmla="*/ 6 w 45"/>
                  <a:gd name="T111" fmla="*/ 16 h 66"/>
                  <a:gd name="T112" fmla="*/ 5 w 45"/>
                  <a:gd name="T113" fmla="*/ 15 h 66"/>
                  <a:gd name="T114" fmla="*/ 4 w 45"/>
                  <a:gd name="T115" fmla="*/ 15 h 66"/>
                  <a:gd name="T116" fmla="*/ 3 w 45"/>
                  <a:gd name="T117" fmla="*/ 13 h 66"/>
                  <a:gd name="T118" fmla="*/ 3 w 45"/>
                  <a:gd name="T119" fmla="*/ 11 h 66"/>
                  <a:gd name="T120" fmla="*/ 18 w 45"/>
                  <a:gd name="T121" fmla="*/ 5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" h="66">
                    <a:moveTo>
                      <a:pt x="39" y="66"/>
                    </a:moveTo>
                    <a:cubicBezTo>
                      <a:pt x="39" y="65"/>
                      <a:pt x="39" y="65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1"/>
                      <a:pt x="41" y="61"/>
                      <a:pt x="41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3"/>
                      <a:pt x="43" y="53"/>
                      <a:pt x="43" y="53"/>
                    </a:cubicBezTo>
                    <a:cubicBezTo>
                      <a:pt x="43" y="53"/>
                      <a:pt x="43" y="53"/>
                      <a:pt x="43" y="53"/>
                    </a:cubicBezTo>
                    <a:cubicBezTo>
                      <a:pt x="43" y="53"/>
                      <a:pt x="43" y="53"/>
                      <a:pt x="43" y="53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9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3"/>
                      <a:pt x="1" y="13"/>
                      <a:pt x="1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1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0" y="21"/>
                    </a:cubicBezTo>
                    <a:cubicBezTo>
                      <a:pt x="1" y="21"/>
                      <a:pt x="1" y="22"/>
                      <a:pt x="2" y="22"/>
                    </a:cubicBezTo>
                    <a:cubicBezTo>
                      <a:pt x="3" y="22"/>
                      <a:pt x="5" y="23"/>
                      <a:pt x="5" y="24"/>
                    </a:cubicBezTo>
                    <a:cubicBezTo>
                      <a:pt x="6" y="25"/>
                      <a:pt x="7" y="27"/>
                      <a:pt x="7" y="28"/>
                    </a:cubicBezTo>
                    <a:cubicBezTo>
                      <a:pt x="8" y="28"/>
                      <a:pt x="8" y="29"/>
                      <a:pt x="9" y="29"/>
                    </a:cubicBezTo>
                    <a:cubicBezTo>
                      <a:pt x="9" y="30"/>
                      <a:pt x="9" y="31"/>
                      <a:pt x="9" y="31"/>
                    </a:cubicBezTo>
                    <a:cubicBezTo>
                      <a:pt x="10" y="32"/>
                      <a:pt x="10" y="33"/>
                      <a:pt x="11" y="34"/>
                    </a:cubicBezTo>
                    <a:cubicBezTo>
                      <a:pt x="11" y="35"/>
                      <a:pt x="12" y="36"/>
                      <a:pt x="12" y="37"/>
                    </a:cubicBezTo>
                    <a:cubicBezTo>
                      <a:pt x="12" y="38"/>
                      <a:pt x="13" y="38"/>
                      <a:pt x="13" y="38"/>
                    </a:cubicBezTo>
                    <a:cubicBezTo>
                      <a:pt x="13" y="39"/>
                      <a:pt x="13" y="39"/>
                      <a:pt x="13" y="40"/>
                    </a:cubicBezTo>
                    <a:cubicBezTo>
                      <a:pt x="13" y="40"/>
                      <a:pt x="14" y="40"/>
                      <a:pt x="14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3"/>
                      <a:pt x="16" y="43"/>
                      <a:pt x="16" y="44"/>
                    </a:cubicBezTo>
                    <a:cubicBezTo>
                      <a:pt x="17" y="45"/>
                      <a:pt x="17" y="46"/>
                      <a:pt x="18" y="47"/>
                    </a:cubicBezTo>
                    <a:cubicBezTo>
                      <a:pt x="18" y="47"/>
                      <a:pt x="18" y="48"/>
                      <a:pt x="18" y="48"/>
                    </a:cubicBezTo>
                    <a:cubicBezTo>
                      <a:pt x="18" y="48"/>
                      <a:pt x="18" y="49"/>
                      <a:pt x="18" y="49"/>
                    </a:cubicBezTo>
                    <a:cubicBezTo>
                      <a:pt x="18" y="49"/>
                      <a:pt x="18" y="50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50"/>
                      <a:pt x="19" y="51"/>
                      <a:pt x="19" y="51"/>
                    </a:cubicBezTo>
                    <a:cubicBezTo>
                      <a:pt x="19" y="51"/>
                      <a:pt x="19" y="52"/>
                      <a:pt x="19" y="52"/>
                    </a:cubicBezTo>
                    <a:cubicBezTo>
                      <a:pt x="19" y="52"/>
                      <a:pt x="20" y="53"/>
                      <a:pt x="20" y="53"/>
                    </a:cubicBezTo>
                    <a:cubicBezTo>
                      <a:pt x="21" y="53"/>
                      <a:pt x="22" y="54"/>
                      <a:pt x="22" y="55"/>
                    </a:cubicBezTo>
                    <a:cubicBezTo>
                      <a:pt x="22" y="55"/>
                      <a:pt x="23" y="55"/>
                      <a:pt x="24" y="56"/>
                    </a:cubicBezTo>
                    <a:cubicBezTo>
                      <a:pt x="25" y="56"/>
                      <a:pt x="27" y="58"/>
                      <a:pt x="29" y="58"/>
                    </a:cubicBezTo>
                    <a:cubicBezTo>
                      <a:pt x="30" y="59"/>
                      <a:pt x="32" y="60"/>
                      <a:pt x="33" y="61"/>
                    </a:cubicBezTo>
                    <a:cubicBezTo>
                      <a:pt x="34" y="61"/>
                      <a:pt x="34" y="61"/>
                      <a:pt x="35" y="62"/>
                    </a:cubicBezTo>
                    <a:cubicBezTo>
                      <a:pt x="35" y="62"/>
                      <a:pt x="35" y="62"/>
                      <a:pt x="35" y="63"/>
                    </a:cubicBezTo>
                    <a:cubicBezTo>
                      <a:pt x="36" y="63"/>
                      <a:pt x="37" y="64"/>
                      <a:pt x="37" y="64"/>
                    </a:cubicBezTo>
                    <a:cubicBezTo>
                      <a:pt x="37" y="64"/>
                      <a:pt x="38" y="64"/>
                      <a:pt x="38" y="65"/>
                    </a:cubicBezTo>
                    <a:cubicBezTo>
                      <a:pt x="38" y="65"/>
                      <a:pt x="38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9" name="Freeform 143">
                <a:extLst>
                  <a:ext uri="{FF2B5EF4-FFF2-40B4-BE49-F238E27FC236}">
                    <a16:creationId xmlns:a16="http://schemas.microsoft.com/office/drawing/2014/main" id="{F90FE4EC-5AEF-4D3D-B5E6-F8539CA93EB6}"/>
                  </a:ext>
                </a:extLst>
              </p:cNvPr>
              <p:cNvSpPr/>
              <p:nvPr/>
            </p:nvSpPr>
            <p:spPr bwMode="auto">
              <a:xfrm>
                <a:off x="1522" y="202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0" name="Freeform 144">
                <a:extLst>
                  <a:ext uri="{FF2B5EF4-FFF2-40B4-BE49-F238E27FC236}">
                    <a16:creationId xmlns:a16="http://schemas.microsoft.com/office/drawing/2014/main" id="{FBA0170B-56A3-4BAB-9CD2-98707B51B342}"/>
                  </a:ext>
                </a:extLst>
              </p:cNvPr>
              <p:cNvSpPr/>
              <p:nvPr/>
            </p:nvSpPr>
            <p:spPr bwMode="auto">
              <a:xfrm>
                <a:off x="1674" y="2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1" name="Freeform 145">
                <a:extLst>
                  <a:ext uri="{FF2B5EF4-FFF2-40B4-BE49-F238E27FC236}">
                    <a16:creationId xmlns:a16="http://schemas.microsoft.com/office/drawing/2014/main" id="{113247D3-DA5E-4188-81FF-D1497E57EE62}"/>
                  </a:ext>
                </a:extLst>
              </p:cNvPr>
              <p:cNvSpPr/>
              <p:nvPr/>
            </p:nvSpPr>
            <p:spPr bwMode="auto">
              <a:xfrm>
                <a:off x="1742" y="2163"/>
                <a:ext cx="21" cy="10"/>
              </a:xfrm>
              <a:custGeom>
                <a:avLst/>
                <a:gdLst>
                  <a:gd name="T0" fmla="*/ 8 w 8"/>
                  <a:gd name="T1" fmla="*/ 3 h 4"/>
                  <a:gd name="T2" fmla="*/ 8 w 8"/>
                  <a:gd name="T3" fmla="*/ 3 h 4"/>
                  <a:gd name="T4" fmla="*/ 8 w 8"/>
                  <a:gd name="T5" fmla="*/ 2 h 4"/>
                  <a:gd name="T6" fmla="*/ 8 w 8"/>
                  <a:gd name="T7" fmla="*/ 2 h 4"/>
                  <a:gd name="T8" fmla="*/ 8 w 8"/>
                  <a:gd name="T9" fmla="*/ 2 h 4"/>
                  <a:gd name="T10" fmla="*/ 8 w 8"/>
                  <a:gd name="T11" fmla="*/ 2 h 4"/>
                  <a:gd name="T12" fmla="*/ 7 w 8"/>
                  <a:gd name="T13" fmla="*/ 1 h 4"/>
                  <a:gd name="T14" fmla="*/ 7 w 8"/>
                  <a:gd name="T15" fmla="*/ 2 h 4"/>
                  <a:gd name="T16" fmla="*/ 7 w 8"/>
                  <a:gd name="T17" fmla="*/ 1 h 4"/>
                  <a:gd name="T18" fmla="*/ 7 w 8"/>
                  <a:gd name="T19" fmla="*/ 1 h 4"/>
                  <a:gd name="T20" fmla="*/ 7 w 8"/>
                  <a:gd name="T21" fmla="*/ 1 h 4"/>
                  <a:gd name="T22" fmla="*/ 6 w 8"/>
                  <a:gd name="T23" fmla="*/ 1 h 4"/>
                  <a:gd name="T24" fmla="*/ 6 w 8"/>
                  <a:gd name="T25" fmla="*/ 1 h 4"/>
                  <a:gd name="T26" fmla="*/ 6 w 8"/>
                  <a:gd name="T27" fmla="*/ 2 h 4"/>
                  <a:gd name="T28" fmla="*/ 6 w 8"/>
                  <a:gd name="T29" fmla="*/ 2 h 4"/>
                  <a:gd name="T30" fmla="*/ 5 w 8"/>
                  <a:gd name="T31" fmla="*/ 2 h 4"/>
                  <a:gd name="T32" fmla="*/ 5 w 8"/>
                  <a:gd name="T33" fmla="*/ 1 h 4"/>
                  <a:gd name="T34" fmla="*/ 5 w 8"/>
                  <a:gd name="T35" fmla="*/ 1 h 4"/>
                  <a:gd name="T36" fmla="*/ 5 w 8"/>
                  <a:gd name="T37" fmla="*/ 1 h 4"/>
                  <a:gd name="T38" fmla="*/ 5 w 8"/>
                  <a:gd name="T39" fmla="*/ 1 h 4"/>
                  <a:gd name="T40" fmla="*/ 4 w 8"/>
                  <a:gd name="T41" fmla="*/ 1 h 4"/>
                  <a:gd name="T42" fmla="*/ 4 w 8"/>
                  <a:gd name="T43" fmla="*/ 1 h 4"/>
                  <a:gd name="T44" fmla="*/ 4 w 8"/>
                  <a:gd name="T45" fmla="*/ 1 h 4"/>
                  <a:gd name="T46" fmla="*/ 4 w 8"/>
                  <a:gd name="T47" fmla="*/ 0 h 4"/>
                  <a:gd name="T48" fmla="*/ 4 w 8"/>
                  <a:gd name="T49" fmla="*/ 0 h 4"/>
                  <a:gd name="T50" fmla="*/ 3 w 8"/>
                  <a:gd name="T51" fmla="*/ 0 h 4"/>
                  <a:gd name="T52" fmla="*/ 3 w 8"/>
                  <a:gd name="T53" fmla="*/ 0 h 4"/>
                  <a:gd name="T54" fmla="*/ 3 w 8"/>
                  <a:gd name="T55" fmla="*/ 0 h 4"/>
                  <a:gd name="T56" fmla="*/ 3 w 8"/>
                  <a:gd name="T57" fmla="*/ 0 h 4"/>
                  <a:gd name="T58" fmla="*/ 2 w 8"/>
                  <a:gd name="T59" fmla="*/ 0 h 4"/>
                  <a:gd name="T60" fmla="*/ 2 w 8"/>
                  <a:gd name="T61" fmla="*/ 0 h 4"/>
                  <a:gd name="T62" fmla="*/ 2 w 8"/>
                  <a:gd name="T63" fmla="*/ 0 h 4"/>
                  <a:gd name="T64" fmla="*/ 2 w 8"/>
                  <a:gd name="T65" fmla="*/ 0 h 4"/>
                  <a:gd name="T66" fmla="*/ 2 w 8"/>
                  <a:gd name="T67" fmla="*/ 0 h 4"/>
                  <a:gd name="T68" fmla="*/ 1 w 8"/>
                  <a:gd name="T69" fmla="*/ 0 h 4"/>
                  <a:gd name="T70" fmla="*/ 1 w 8"/>
                  <a:gd name="T71" fmla="*/ 1 h 4"/>
                  <a:gd name="T72" fmla="*/ 1 w 8"/>
                  <a:gd name="T73" fmla="*/ 1 h 4"/>
                  <a:gd name="T74" fmla="*/ 1 w 8"/>
                  <a:gd name="T75" fmla="*/ 1 h 4"/>
                  <a:gd name="T76" fmla="*/ 0 w 8"/>
                  <a:gd name="T77" fmla="*/ 1 h 4"/>
                  <a:gd name="T78" fmla="*/ 0 w 8"/>
                  <a:gd name="T79" fmla="*/ 1 h 4"/>
                  <a:gd name="T80" fmla="*/ 0 w 8"/>
                  <a:gd name="T81" fmla="*/ 1 h 4"/>
                  <a:gd name="T82" fmla="*/ 0 w 8"/>
                  <a:gd name="T83" fmla="*/ 2 h 4"/>
                  <a:gd name="T84" fmla="*/ 0 w 8"/>
                  <a:gd name="T85" fmla="*/ 2 h 4"/>
                  <a:gd name="T86" fmla="*/ 0 w 8"/>
                  <a:gd name="T87" fmla="*/ 2 h 4"/>
                  <a:gd name="T88" fmla="*/ 4 w 8"/>
                  <a:gd name="T89" fmla="*/ 4 h 4"/>
                  <a:gd name="T90" fmla="*/ 8 w 8"/>
                  <a:gd name="T9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" h="4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2" name="Freeform 146">
                <a:extLst>
                  <a:ext uri="{FF2B5EF4-FFF2-40B4-BE49-F238E27FC236}">
                    <a16:creationId xmlns:a16="http://schemas.microsoft.com/office/drawing/2014/main" id="{70129066-06F1-45A9-BAED-E130022B5718}"/>
                  </a:ext>
                </a:extLst>
              </p:cNvPr>
              <p:cNvSpPr/>
              <p:nvPr/>
            </p:nvSpPr>
            <p:spPr bwMode="auto">
              <a:xfrm>
                <a:off x="1721" y="2128"/>
                <a:ext cx="37" cy="40"/>
              </a:xfrm>
              <a:custGeom>
                <a:avLst/>
                <a:gdLst>
                  <a:gd name="T0" fmla="*/ 8 w 14"/>
                  <a:gd name="T1" fmla="*/ 14 h 15"/>
                  <a:gd name="T2" fmla="*/ 8 w 14"/>
                  <a:gd name="T3" fmla="*/ 14 h 15"/>
                  <a:gd name="T4" fmla="*/ 8 w 14"/>
                  <a:gd name="T5" fmla="*/ 14 h 15"/>
                  <a:gd name="T6" fmla="*/ 9 w 14"/>
                  <a:gd name="T7" fmla="*/ 13 h 15"/>
                  <a:gd name="T8" fmla="*/ 9 w 14"/>
                  <a:gd name="T9" fmla="*/ 13 h 15"/>
                  <a:gd name="T10" fmla="*/ 9 w 14"/>
                  <a:gd name="T11" fmla="*/ 12 h 15"/>
                  <a:gd name="T12" fmla="*/ 10 w 14"/>
                  <a:gd name="T13" fmla="*/ 12 h 15"/>
                  <a:gd name="T14" fmla="*/ 10 w 14"/>
                  <a:gd name="T15" fmla="*/ 12 h 15"/>
                  <a:gd name="T16" fmla="*/ 11 w 14"/>
                  <a:gd name="T17" fmla="*/ 11 h 15"/>
                  <a:gd name="T18" fmla="*/ 11 w 14"/>
                  <a:gd name="T19" fmla="*/ 11 h 15"/>
                  <a:gd name="T20" fmla="*/ 11 w 14"/>
                  <a:gd name="T21" fmla="*/ 10 h 15"/>
                  <a:gd name="T22" fmla="*/ 11 w 14"/>
                  <a:gd name="T23" fmla="*/ 10 h 15"/>
                  <a:gd name="T24" fmla="*/ 12 w 14"/>
                  <a:gd name="T25" fmla="*/ 10 h 15"/>
                  <a:gd name="T26" fmla="*/ 12 w 14"/>
                  <a:gd name="T27" fmla="*/ 9 h 15"/>
                  <a:gd name="T28" fmla="*/ 12 w 14"/>
                  <a:gd name="T29" fmla="*/ 9 h 15"/>
                  <a:gd name="T30" fmla="*/ 13 w 14"/>
                  <a:gd name="T31" fmla="*/ 9 h 15"/>
                  <a:gd name="T32" fmla="*/ 13 w 14"/>
                  <a:gd name="T33" fmla="*/ 8 h 15"/>
                  <a:gd name="T34" fmla="*/ 13 w 14"/>
                  <a:gd name="T35" fmla="*/ 8 h 15"/>
                  <a:gd name="T36" fmla="*/ 14 w 14"/>
                  <a:gd name="T37" fmla="*/ 8 h 15"/>
                  <a:gd name="T38" fmla="*/ 14 w 14"/>
                  <a:gd name="T39" fmla="*/ 8 h 15"/>
                  <a:gd name="T40" fmla="*/ 13 w 14"/>
                  <a:gd name="T41" fmla="*/ 7 h 15"/>
                  <a:gd name="T42" fmla="*/ 12 w 14"/>
                  <a:gd name="T43" fmla="*/ 7 h 15"/>
                  <a:gd name="T44" fmla="*/ 11 w 14"/>
                  <a:gd name="T45" fmla="*/ 7 h 15"/>
                  <a:gd name="T46" fmla="*/ 11 w 14"/>
                  <a:gd name="T47" fmla="*/ 7 h 15"/>
                  <a:gd name="T48" fmla="*/ 11 w 14"/>
                  <a:gd name="T49" fmla="*/ 5 h 15"/>
                  <a:gd name="T50" fmla="*/ 11 w 14"/>
                  <a:gd name="T51" fmla="*/ 3 h 15"/>
                  <a:gd name="T52" fmla="*/ 4 w 14"/>
                  <a:gd name="T53" fmla="*/ 2 h 15"/>
                  <a:gd name="T54" fmla="*/ 4 w 14"/>
                  <a:gd name="T55" fmla="*/ 3 h 15"/>
                  <a:gd name="T56" fmla="*/ 4 w 14"/>
                  <a:gd name="T57" fmla="*/ 3 h 15"/>
                  <a:gd name="T58" fmla="*/ 4 w 14"/>
                  <a:gd name="T59" fmla="*/ 3 h 15"/>
                  <a:gd name="T60" fmla="*/ 5 w 14"/>
                  <a:gd name="T61" fmla="*/ 3 h 15"/>
                  <a:gd name="T62" fmla="*/ 5 w 14"/>
                  <a:gd name="T63" fmla="*/ 3 h 15"/>
                  <a:gd name="T64" fmla="*/ 5 w 14"/>
                  <a:gd name="T65" fmla="*/ 4 h 15"/>
                  <a:gd name="T66" fmla="*/ 6 w 14"/>
                  <a:gd name="T67" fmla="*/ 4 h 15"/>
                  <a:gd name="T68" fmla="*/ 6 w 14"/>
                  <a:gd name="T69" fmla="*/ 4 h 15"/>
                  <a:gd name="T70" fmla="*/ 6 w 14"/>
                  <a:gd name="T71" fmla="*/ 5 h 15"/>
                  <a:gd name="T72" fmla="*/ 7 w 14"/>
                  <a:gd name="T73" fmla="*/ 5 h 15"/>
                  <a:gd name="T74" fmla="*/ 7 w 14"/>
                  <a:gd name="T75" fmla="*/ 5 h 15"/>
                  <a:gd name="T76" fmla="*/ 7 w 14"/>
                  <a:gd name="T77" fmla="*/ 6 h 15"/>
                  <a:gd name="T78" fmla="*/ 7 w 14"/>
                  <a:gd name="T79" fmla="*/ 6 h 15"/>
                  <a:gd name="T80" fmla="*/ 7 w 14"/>
                  <a:gd name="T81" fmla="*/ 6 h 15"/>
                  <a:gd name="T82" fmla="*/ 2 w 14"/>
                  <a:gd name="T83" fmla="*/ 7 h 15"/>
                  <a:gd name="T84" fmla="*/ 2 w 14"/>
                  <a:gd name="T85" fmla="*/ 7 h 15"/>
                  <a:gd name="T86" fmla="*/ 1 w 14"/>
                  <a:gd name="T87" fmla="*/ 8 h 15"/>
                  <a:gd name="T88" fmla="*/ 1 w 14"/>
                  <a:gd name="T89" fmla="*/ 9 h 15"/>
                  <a:gd name="T90" fmla="*/ 0 w 14"/>
                  <a:gd name="T91" fmla="*/ 9 h 15"/>
                  <a:gd name="T92" fmla="*/ 1 w 14"/>
                  <a:gd name="T93" fmla="*/ 10 h 15"/>
                  <a:gd name="T94" fmla="*/ 1 w 14"/>
                  <a:gd name="T95" fmla="*/ 10 h 15"/>
                  <a:gd name="T96" fmla="*/ 0 w 14"/>
                  <a:gd name="T97" fmla="*/ 11 h 15"/>
                  <a:gd name="T98" fmla="*/ 0 w 14"/>
                  <a:gd name="T99" fmla="*/ 12 h 15"/>
                  <a:gd name="T100" fmla="*/ 0 w 14"/>
                  <a:gd name="T101" fmla="*/ 12 h 15"/>
                  <a:gd name="T102" fmla="*/ 6 w 14"/>
                  <a:gd name="T10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15">
                    <a:moveTo>
                      <a:pt x="7" y="15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6" y="14"/>
                      <a:pt x="7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3" name="Rectangle 147">
                <a:extLst>
                  <a:ext uri="{FF2B5EF4-FFF2-40B4-BE49-F238E27FC236}">
                    <a16:creationId xmlns:a16="http://schemas.microsoft.com/office/drawing/2014/main" id="{BCCD735B-7301-40F7-B0F1-5A0FAF820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79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4" name="Freeform 148">
                <a:extLst>
                  <a:ext uri="{FF2B5EF4-FFF2-40B4-BE49-F238E27FC236}">
                    <a16:creationId xmlns:a16="http://schemas.microsoft.com/office/drawing/2014/main" id="{EE8A343F-AA81-480C-B809-20F6BAF09907}"/>
                  </a:ext>
                </a:extLst>
              </p:cNvPr>
              <p:cNvSpPr/>
              <p:nvPr/>
            </p:nvSpPr>
            <p:spPr bwMode="auto">
              <a:xfrm>
                <a:off x="1750" y="2147"/>
                <a:ext cx="55" cy="26"/>
              </a:xfrm>
              <a:custGeom>
                <a:avLst/>
                <a:gdLst>
                  <a:gd name="T0" fmla="*/ 8 w 21"/>
                  <a:gd name="T1" fmla="*/ 10 h 10"/>
                  <a:gd name="T2" fmla="*/ 8 w 21"/>
                  <a:gd name="T3" fmla="*/ 10 h 10"/>
                  <a:gd name="T4" fmla="*/ 8 w 21"/>
                  <a:gd name="T5" fmla="*/ 9 h 10"/>
                  <a:gd name="T6" fmla="*/ 8 w 21"/>
                  <a:gd name="T7" fmla="*/ 9 h 10"/>
                  <a:gd name="T8" fmla="*/ 8 w 21"/>
                  <a:gd name="T9" fmla="*/ 9 h 10"/>
                  <a:gd name="T10" fmla="*/ 8 w 21"/>
                  <a:gd name="T11" fmla="*/ 8 h 10"/>
                  <a:gd name="T12" fmla="*/ 8 w 21"/>
                  <a:gd name="T13" fmla="*/ 8 h 10"/>
                  <a:gd name="T14" fmla="*/ 9 w 21"/>
                  <a:gd name="T15" fmla="*/ 7 h 10"/>
                  <a:gd name="T16" fmla="*/ 10 w 21"/>
                  <a:gd name="T17" fmla="*/ 8 h 10"/>
                  <a:gd name="T18" fmla="*/ 10 w 21"/>
                  <a:gd name="T19" fmla="*/ 7 h 10"/>
                  <a:gd name="T20" fmla="*/ 11 w 21"/>
                  <a:gd name="T21" fmla="*/ 7 h 10"/>
                  <a:gd name="T22" fmla="*/ 11 w 21"/>
                  <a:gd name="T23" fmla="*/ 6 h 10"/>
                  <a:gd name="T24" fmla="*/ 11 w 21"/>
                  <a:gd name="T25" fmla="*/ 7 h 10"/>
                  <a:gd name="T26" fmla="*/ 12 w 21"/>
                  <a:gd name="T27" fmla="*/ 7 h 10"/>
                  <a:gd name="T28" fmla="*/ 13 w 21"/>
                  <a:gd name="T29" fmla="*/ 7 h 10"/>
                  <a:gd name="T30" fmla="*/ 13 w 21"/>
                  <a:gd name="T31" fmla="*/ 6 h 10"/>
                  <a:gd name="T32" fmla="*/ 13 w 21"/>
                  <a:gd name="T33" fmla="*/ 6 h 10"/>
                  <a:gd name="T34" fmla="*/ 14 w 21"/>
                  <a:gd name="T35" fmla="*/ 6 h 10"/>
                  <a:gd name="T36" fmla="*/ 14 w 21"/>
                  <a:gd name="T37" fmla="*/ 5 h 10"/>
                  <a:gd name="T38" fmla="*/ 14 w 21"/>
                  <a:gd name="T39" fmla="*/ 5 h 10"/>
                  <a:gd name="T40" fmla="*/ 15 w 21"/>
                  <a:gd name="T41" fmla="*/ 4 h 10"/>
                  <a:gd name="T42" fmla="*/ 15 w 21"/>
                  <a:gd name="T43" fmla="*/ 4 h 10"/>
                  <a:gd name="T44" fmla="*/ 16 w 21"/>
                  <a:gd name="T45" fmla="*/ 4 h 10"/>
                  <a:gd name="T46" fmla="*/ 16 w 21"/>
                  <a:gd name="T47" fmla="*/ 4 h 10"/>
                  <a:gd name="T48" fmla="*/ 17 w 21"/>
                  <a:gd name="T49" fmla="*/ 4 h 10"/>
                  <a:gd name="T50" fmla="*/ 17 w 21"/>
                  <a:gd name="T51" fmla="*/ 4 h 10"/>
                  <a:gd name="T52" fmla="*/ 18 w 21"/>
                  <a:gd name="T53" fmla="*/ 4 h 10"/>
                  <a:gd name="T54" fmla="*/ 18 w 21"/>
                  <a:gd name="T55" fmla="*/ 4 h 10"/>
                  <a:gd name="T56" fmla="*/ 19 w 21"/>
                  <a:gd name="T57" fmla="*/ 4 h 10"/>
                  <a:gd name="T58" fmla="*/ 19 w 21"/>
                  <a:gd name="T59" fmla="*/ 4 h 10"/>
                  <a:gd name="T60" fmla="*/ 20 w 21"/>
                  <a:gd name="T61" fmla="*/ 3 h 10"/>
                  <a:gd name="T62" fmla="*/ 20 w 21"/>
                  <a:gd name="T63" fmla="*/ 3 h 10"/>
                  <a:gd name="T64" fmla="*/ 21 w 21"/>
                  <a:gd name="T65" fmla="*/ 3 h 10"/>
                  <a:gd name="T66" fmla="*/ 18 w 21"/>
                  <a:gd name="T67" fmla="*/ 1 h 10"/>
                  <a:gd name="T68" fmla="*/ 14 w 21"/>
                  <a:gd name="T69" fmla="*/ 0 h 10"/>
                  <a:gd name="T70" fmla="*/ 5 w 21"/>
                  <a:gd name="T71" fmla="*/ 0 h 10"/>
                  <a:gd name="T72" fmla="*/ 3 w 21"/>
                  <a:gd name="T73" fmla="*/ 1 h 10"/>
                  <a:gd name="T74" fmla="*/ 3 w 21"/>
                  <a:gd name="T75" fmla="*/ 1 h 10"/>
                  <a:gd name="T76" fmla="*/ 2 w 21"/>
                  <a:gd name="T77" fmla="*/ 2 h 10"/>
                  <a:gd name="T78" fmla="*/ 2 w 21"/>
                  <a:gd name="T79" fmla="*/ 2 h 10"/>
                  <a:gd name="T80" fmla="*/ 2 w 21"/>
                  <a:gd name="T81" fmla="*/ 2 h 10"/>
                  <a:gd name="T82" fmla="*/ 1 w 21"/>
                  <a:gd name="T83" fmla="*/ 3 h 10"/>
                  <a:gd name="T84" fmla="*/ 1 w 21"/>
                  <a:gd name="T85" fmla="*/ 3 h 10"/>
                  <a:gd name="T86" fmla="*/ 0 w 21"/>
                  <a:gd name="T87" fmla="*/ 3 h 10"/>
                  <a:gd name="T88" fmla="*/ 0 w 21"/>
                  <a:gd name="T89" fmla="*/ 4 h 10"/>
                  <a:gd name="T90" fmla="*/ 0 w 21"/>
                  <a:gd name="T91" fmla="*/ 4 h 10"/>
                  <a:gd name="T92" fmla="*/ 0 w 21"/>
                  <a:gd name="T93" fmla="*/ 5 h 10"/>
                  <a:gd name="T94" fmla="*/ 0 w 21"/>
                  <a:gd name="T95" fmla="*/ 5 h 10"/>
                  <a:gd name="T96" fmla="*/ 0 w 21"/>
                  <a:gd name="T97" fmla="*/ 6 h 10"/>
                  <a:gd name="T98" fmla="*/ 1 w 21"/>
                  <a:gd name="T99" fmla="*/ 6 h 10"/>
                  <a:gd name="T100" fmla="*/ 1 w 21"/>
                  <a:gd name="T101" fmla="*/ 6 h 10"/>
                  <a:gd name="T102" fmla="*/ 1 w 21"/>
                  <a:gd name="T103" fmla="*/ 6 h 10"/>
                  <a:gd name="T104" fmla="*/ 2 w 21"/>
                  <a:gd name="T105" fmla="*/ 7 h 10"/>
                  <a:gd name="T106" fmla="*/ 2 w 21"/>
                  <a:gd name="T107" fmla="*/ 7 h 10"/>
                  <a:gd name="T108" fmla="*/ 3 w 21"/>
                  <a:gd name="T109" fmla="*/ 7 h 10"/>
                  <a:gd name="T110" fmla="*/ 3 w 21"/>
                  <a:gd name="T111" fmla="*/ 7 h 10"/>
                  <a:gd name="T112" fmla="*/ 3 w 21"/>
                  <a:gd name="T113" fmla="*/ 7 h 10"/>
                  <a:gd name="T114" fmla="*/ 4 w 21"/>
                  <a:gd name="T115" fmla="*/ 7 h 10"/>
                  <a:gd name="T116" fmla="*/ 5 w 21"/>
                  <a:gd name="T117" fmla="*/ 7 h 10"/>
                  <a:gd name="T118" fmla="*/ 5 w 21"/>
                  <a:gd name="T119" fmla="*/ 7 h 10"/>
                  <a:gd name="T120" fmla="*/ 5 w 21"/>
                  <a:gd name="T121" fmla="*/ 8 h 10"/>
                  <a:gd name="T122" fmla="*/ 5 w 21"/>
                  <a:gd name="T123" fmla="*/ 9 h 10"/>
                  <a:gd name="T124" fmla="*/ 7 w 21"/>
                  <a:gd name="T1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" h="10"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8" y="1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5" name="Rectangle 149">
                <a:extLst>
                  <a:ext uri="{FF2B5EF4-FFF2-40B4-BE49-F238E27FC236}">
                    <a16:creationId xmlns:a16="http://schemas.microsoft.com/office/drawing/2014/main" id="{6B60A4E8-E33B-4B8C-AA40-D6B068DF6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5" y="215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6" name="Freeform 150">
                <a:extLst>
                  <a:ext uri="{FF2B5EF4-FFF2-40B4-BE49-F238E27FC236}">
                    <a16:creationId xmlns:a16="http://schemas.microsoft.com/office/drawing/2014/main" id="{C653CF75-1982-4ACD-AF1E-0D97E1F117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7" y="1979"/>
                <a:ext cx="287" cy="181"/>
              </a:xfrm>
              <a:custGeom>
                <a:avLst/>
                <a:gdLst>
                  <a:gd name="T0" fmla="*/ 105 w 109"/>
                  <a:gd name="T1" fmla="*/ 50 h 69"/>
                  <a:gd name="T2" fmla="*/ 94 w 109"/>
                  <a:gd name="T3" fmla="*/ 52 h 69"/>
                  <a:gd name="T4" fmla="*/ 78 w 109"/>
                  <a:gd name="T5" fmla="*/ 54 h 69"/>
                  <a:gd name="T6" fmla="*/ 69 w 109"/>
                  <a:gd name="T7" fmla="*/ 33 h 69"/>
                  <a:gd name="T8" fmla="*/ 71 w 109"/>
                  <a:gd name="T9" fmla="*/ 27 h 69"/>
                  <a:gd name="T10" fmla="*/ 69 w 109"/>
                  <a:gd name="T11" fmla="*/ 26 h 69"/>
                  <a:gd name="T12" fmla="*/ 67 w 109"/>
                  <a:gd name="T13" fmla="*/ 26 h 69"/>
                  <a:gd name="T14" fmla="*/ 66 w 109"/>
                  <a:gd name="T15" fmla="*/ 25 h 69"/>
                  <a:gd name="T16" fmla="*/ 64 w 109"/>
                  <a:gd name="T17" fmla="*/ 24 h 69"/>
                  <a:gd name="T18" fmla="*/ 63 w 109"/>
                  <a:gd name="T19" fmla="*/ 23 h 69"/>
                  <a:gd name="T20" fmla="*/ 63 w 109"/>
                  <a:gd name="T21" fmla="*/ 20 h 69"/>
                  <a:gd name="T22" fmla="*/ 61 w 109"/>
                  <a:gd name="T23" fmla="*/ 19 h 69"/>
                  <a:gd name="T24" fmla="*/ 60 w 109"/>
                  <a:gd name="T25" fmla="*/ 17 h 69"/>
                  <a:gd name="T26" fmla="*/ 59 w 109"/>
                  <a:gd name="T27" fmla="*/ 16 h 69"/>
                  <a:gd name="T28" fmla="*/ 58 w 109"/>
                  <a:gd name="T29" fmla="*/ 14 h 69"/>
                  <a:gd name="T30" fmla="*/ 57 w 109"/>
                  <a:gd name="T31" fmla="*/ 13 h 69"/>
                  <a:gd name="T32" fmla="*/ 55 w 109"/>
                  <a:gd name="T33" fmla="*/ 12 h 69"/>
                  <a:gd name="T34" fmla="*/ 52 w 109"/>
                  <a:gd name="T35" fmla="*/ 12 h 69"/>
                  <a:gd name="T36" fmla="*/ 51 w 109"/>
                  <a:gd name="T37" fmla="*/ 13 h 69"/>
                  <a:gd name="T38" fmla="*/ 50 w 109"/>
                  <a:gd name="T39" fmla="*/ 15 h 69"/>
                  <a:gd name="T40" fmla="*/ 48 w 109"/>
                  <a:gd name="T41" fmla="*/ 14 h 69"/>
                  <a:gd name="T42" fmla="*/ 46 w 109"/>
                  <a:gd name="T43" fmla="*/ 13 h 69"/>
                  <a:gd name="T44" fmla="*/ 45 w 109"/>
                  <a:gd name="T45" fmla="*/ 12 h 69"/>
                  <a:gd name="T46" fmla="*/ 44 w 109"/>
                  <a:gd name="T47" fmla="*/ 10 h 69"/>
                  <a:gd name="T48" fmla="*/ 43 w 109"/>
                  <a:gd name="T49" fmla="*/ 9 h 69"/>
                  <a:gd name="T50" fmla="*/ 42 w 109"/>
                  <a:gd name="T51" fmla="*/ 8 h 69"/>
                  <a:gd name="T52" fmla="*/ 41 w 109"/>
                  <a:gd name="T53" fmla="*/ 6 h 69"/>
                  <a:gd name="T54" fmla="*/ 40 w 109"/>
                  <a:gd name="T55" fmla="*/ 6 h 69"/>
                  <a:gd name="T56" fmla="*/ 38 w 109"/>
                  <a:gd name="T57" fmla="*/ 4 h 69"/>
                  <a:gd name="T58" fmla="*/ 21 w 109"/>
                  <a:gd name="T59" fmla="*/ 5 h 69"/>
                  <a:gd name="T60" fmla="*/ 19 w 109"/>
                  <a:gd name="T61" fmla="*/ 5 h 69"/>
                  <a:gd name="T62" fmla="*/ 16 w 109"/>
                  <a:gd name="T63" fmla="*/ 4 h 69"/>
                  <a:gd name="T64" fmla="*/ 14 w 109"/>
                  <a:gd name="T65" fmla="*/ 3 h 69"/>
                  <a:gd name="T66" fmla="*/ 12 w 109"/>
                  <a:gd name="T67" fmla="*/ 2 h 69"/>
                  <a:gd name="T68" fmla="*/ 10 w 109"/>
                  <a:gd name="T69" fmla="*/ 2 h 69"/>
                  <a:gd name="T70" fmla="*/ 8 w 109"/>
                  <a:gd name="T71" fmla="*/ 1 h 69"/>
                  <a:gd name="T72" fmla="*/ 3 w 109"/>
                  <a:gd name="T73" fmla="*/ 1 h 69"/>
                  <a:gd name="T74" fmla="*/ 10 w 109"/>
                  <a:gd name="T75" fmla="*/ 16 h 69"/>
                  <a:gd name="T76" fmla="*/ 13 w 109"/>
                  <a:gd name="T77" fmla="*/ 23 h 69"/>
                  <a:gd name="T78" fmla="*/ 26 w 109"/>
                  <a:gd name="T79" fmla="*/ 34 h 69"/>
                  <a:gd name="T80" fmla="*/ 15 w 109"/>
                  <a:gd name="T81" fmla="*/ 17 h 69"/>
                  <a:gd name="T82" fmla="*/ 15 w 109"/>
                  <a:gd name="T83" fmla="*/ 8 h 69"/>
                  <a:gd name="T84" fmla="*/ 28 w 109"/>
                  <a:gd name="T85" fmla="*/ 28 h 69"/>
                  <a:gd name="T86" fmla="*/ 42 w 109"/>
                  <a:gd name="T87" fmla="*/ 44 h 69"/>
                  <a:gd name="T88" fmla="*/ 69 w 109"/>
                  <a:gd name="T89" fmla="*/ 63 h 69"/>
                  <a:gd name="T90" fmla="*/ 89 w 109"/>
                  <a:gd name="T91" fmla="*/ 69 h 69"/>
                  <a:gd name="T92" fmla="*/ 89 w 109"/>
                  <a:gd name="T93" fmla="*/ 66 h 69"/>
                  <a:gd name="T94" fmla="*/ 90 w 109"/>
                  <a:gd name="T95" fmla="*/ 63 h 69"/>
                  <a:gd name="T96" fmla="*/ 95 w 109"/>
                  <a:gd name="T97" fmla="*/ 62 h 69"/>
                  <a:gd name="T98" fmla="*/ 94 w 109"/>
                  <a:gd name="T99" fmla="*/ 61 h 69"/>
                  <a:gd name="T100" fmla="*/ 93 w 109"/>
                  <a:gd name="T101" fmla="*/ 60 h 69"/>
                  <a:gd name="T102" fmla="*/ 92 w 109"/>
                  <a:gd name="T103" fmla="*/ 59 h 69"/>
                  <a:gd name="T104" fmla="*/ 101 w 109"/>
                  <a:gd name="T105" fmla="*/ 56 h 69"/>
                  <a:gd name="T106" fmla="*/ 102 w 109"/>
                  <a:gd name="T107" fmla="*/ 55 h 69"/>
                  <a:gd name="T108" fmla="*/ 104 w 109"/>
                  <a:gd name="T109" fmla="*/ 54 h 69"/>
                  <a:gd name="T110" fmla="*/ 13 w 109"/>
                  <a:gd name="T111" fmla="*/ 19 h 69"/>
                  <a:gd name="T112" fmla="*/ 31 w 109"/>
                  <a:gd name="T113" fmla="*/ 17 h 69"/>
                  <a:gd name="T114" fmla="*/ 36 w 109"/>
                  <a:gd name="T115" fmla="*/ 30 h 69"/>
                  <a:gd name="T116" fmla="*/ 41 w 109"/>
                  <a:gd name="T117" fmla="*/ 37 h 69"/>
                  <a:gd name="T118" fmla="*/ 44 w 109"/>
                  <a:gd name="T119" fmla="*/ 45 h 69"/>
                  <a:gd name="T120" fmla="*/ 47 w 109"/>
                  <a:gd name="T121" fmla="*/ 4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" h="69">
                    <a:moveTo>
                      <a:pt x="108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8" y="47"/>
                      <a:pt x="108" y="47"/>
                      <a:pt x="108" y="47"/>
                    </a:cubicBezTo>
                    <a:cubicBezTo>
                      <a:pt x="108" y="47"/>
                      <a:pt x="108" y="47"/>
                      <a:pt x="108" y="47"/>
                    </a:cubicBezTo>
                    <a:cubicBezTo>
                      <a:pt x="108" y="47"/>
                      <a:pt x="108" y="48"/>
                      <a:pt x="108" y="48"/>
                    </a:cubicBezTo>
                    <a:cubicBezTo>
                      <a:pt x="108" y="48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7"/>
                      <a:pt x="108" y="47"/>
                      <a:pt x="108" y="47"/>
                    </a:cubicBezTo>
                    <a:close/>
                    <a:moveTo>
                      <a:pt x="104" y="56"/>
                    </a:moveTo>
                    <a:cubicBezTo>
                      <a:pt x="104" y="56"/>
                      <a:pt x="104" y="56"/>
                      <a:pt x="104" y="57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4" y="57"/>
                      <a:pt x="104" y="56"/>
                      <a:pt x="104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5" y="56"/>
                      <a:pt x="105" y="56"/>
                      <a:pt x="105" y="56"/>
                    </a:cubicBezTo>
                    <a:cubicBezTo>
                      <a:pt x="105" y="56"/>
                      <a:pt x="105" y="56"/>
                      <a:pt x="105" y="56"/>
                    </a:cubicBezTo>
                    <a:cubicBezTo>
                      <a:pt x="105" y="56"/>
                      <a:pt x="105" y="56"/>
                      <a:pt x="105" y="56"/>
                    </a:cubicBezTo>
                    <a:lnTo>
                      <a:pt x="104" y="56"/>
                    </a:lnTo>
                    <a:close/>
                    <a:moveTo>
                      <a:pt x="106" y="51"/>
                    </a:moveTo>
                    <a:cubicBezTo>
                      <a:pt x="106" y="51"/>
                      <a:pt x="106" y="51"/>
                      <a:pt x="106" y="50"/>
                    </a:cubicBezTo>
                    <a:cubicBezTo>
                      <a:pt x="106" y="51"/>
                      <a:pt x="105" y="51"/>
                      <a:pt x="105" y="50"/>
                    </a:cubicBezTo>
                    <a:cubicBezTo>
                      <a:pt x="105" y="50"/>
                      <a:pt x="106" y="50"/>
                      <a:pt x="106" y="50"/>
                    </a:cubicBezTo>
                    <a:cubicBezTo>
                      <a:pt x="106" y="49"/>
                      <a:pt x="106" y="49"/>
                      <a:pt x="106" y="49"/>
                    </a:cubicBezTo>
                    <a:cubicBezTo>
                      <a:pt x="106" y="49"/>
                      <a:pt x="106" y="48"/>
                      <a:pt x="106" y="48"/>
                    </a:cubicBezTo>
                    <a:cubicBezTo>
                      <a:pt x="106" y="47"/>
                      <a:pt x="107" y="47"/>
                      <a:pt x="108" y="46"/>
                    </a:cubicBezTo>
                    <a:cubicBezTo>
                      <a:pt x="108" y="46"/>
                      <a:pt x="108" y="45"/>
                      <a:pt x="109" y="45"/>
                    </a:cubicBezTo>
                    <a:cubicBezTo>
                      <a:pt x="109" y="45"/>
                      <a:pt x="108" y="44"/>
                      <a:pt x="108" y="44"/>
                    </a:cubicBezTo>
                    <a:cubicBezTo>
                      <a:pt x="108" y="44"/>
                      <a:pt x="108" y="43"/>
                      <a:pt x="108" y="43"/>
                    </a:cubicBezTo>
                    <a:cubicBezTo>
                      <a:pt x="107" y="43"/>
                      <a:pt x="107" y="43"/>
                      <a:pt x="107" y="43"/>
                    </a:cubicBezTo>
                    <a:cubicBezTo>
                      <a:pt x="107" y="43"/>
                      <a:pt x="106" y="43"/>
                      <a:pt x="106" y="43"/>
                    </a:cubicBezTo>
                    <a:cubicBezTo>
                      <a:pt x="106" y="43"/>
                      <a:pt x="106" y="43"/>
                      <a:pt x="106" y="43"/>
                    </a:cubicBezTo>
                    <a:cubicBezTo>
                      <a:pt x="105" y="43"/>
                      <a:pt x="105" y="43"/>
                      <a:pt x="104" y="43"/>
                    </a:cubicBezTo>
                    <a:cubicBezTo>
                      <a:pt x="103" y="43"/>
                      <a:pt x="102" y="43"/>
                      <a:pt x="101" y="44"/>
                    </a:cubicBezTo>
                    <a:cubicBezTo>
                      <a:pt x="100" y="44"/>
                      <a:pt x="99" y="44"/>
                      <a:pt x="98" y="44"/>
                    </a:cubicBezTo>
                    <a:cubicBezTo>
                      <a:pt x="98" y="44"/>
                      <a:pt x="97" y="44"/>
                      <a:pt x="97" y="44"/>
                    </a:cubicBezTo>
                    <a:cubicBezTo>
                      <a:pt x="97" y="45"/>
                      <a:pt x="96" y="45"/>
                      <a:pt x="96" y="46"/>
                    </a:cubicBezTo>
                    <a:cubicBezTo>
                      <a:pt x="95" y="46"/>
                      <a:pt x="95" y="47"/>
                      <a:pt x="95" y="47"/>
                    </a:cubicBezTo>
                    <a:cubicBezTo>
                      <a:pt x="95" y="48"/>
                      <a:pt x="95" y="48"/>
                      <a:pt x="95" y="49"/>
                    </a:cubicBezTo>
                    <a:cubicBezTo>
                      <a:pt x="95" y="49"/>
                      <a:pt x="95" y="49"/>
                      <a:pt x="95" y="50"/>
                    </a:cubicBezTo>
                    <a:cubicBezTo>
                      <a:pt x="94" y="50"/>
                      <a:pt x="94" y="51"/>
                      <a:pt x="94" y="51"/>
                    </a:cubicBezTo>
                    <a:cubicBezTo>
                      <a:pt x="94" y="51"/>
                      <a:pt x="94" y="51"/>
                      <a:pt x="94" y="52"/>
                    </a:cubicBezTo>
                    <a:cubicBezTo>
                      <a:pt x="94" y="52"/>
                      <a:pt x="92" y="53"/>
                      <a:pt x="92" y="53"/>
                    </a:cubicBezTo>
                    <a:cubicBezTo>
                      <a:pt x="92" y="53"/>
                      <a:pt x="92" y="53"/>
                      <a:pt x="93" y="53"/>
                    </a:cubicBezTo>
                    <a:cubicBezTo>
                      <a:pt x="92" y="53"/>
                      <a:pt x="92" y="53"/>
                      <a:pt x="92" y="53"/>
                    </a:cubicBezTo>
                    <a:cubicBezTo>
                      <a:pt x="92" y="53"/>
                      <a:pt x="92" y="53"/>
                      <a:pt x="92" y="53"/>
                    </a:cubicBezTo>
                    <a:cubicBezTo>
                      <a:pt x="92" y="53"/>
                      <a:pt x="92" y="54"/>
                      <a:pt x="92" y="54"/>
                    </a:cubicBezTo>
                    <a:cubicBezTo>
                      <a:pt x="92" y="54"/>
                      <a:pt x="93" y="54"/>
                      <a:pt x="93" y="54"/>
                    </a:cubicBezTo>
                    <a:cubicBezTo>
                      <a:pt x="92" y="54"/>
                      <a:pt x="91" y="54"/>
                      <a:pt x="91" y="55"/>
                    </a:cubicBezTo>
                    <a:cubicBezTo>
                      <a:pt x="90" y="55"/>
                      <a:pt x="90" y="54"/>
                      <a:pt x="90" y="54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90" y="53"/>
                      <a:pt x="89" y="54"/>
                      <a:pt x="88" y="54"/>
                    </a:cubicBezTo>
                    <a:cubicBezTo>
                      <a:pt x="88" y="54"/>
                      <a:pt x="88" y="54"/>
                      <a:pt x="87" y="55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6" y="55"/>
                      <a:pt x="86" y="55"/>
                    </a:cubicBezTo>
                    <a:cubicBezTo>
                      <a:pt x="85" y="55"/>
                      <a:pt x="84" y="55"/>
                      <a:pt x="84" y="55"/>
                    </a:cubicBezTo>
                    <a:cubicBezTo>
                      <a:pt x="83" y="55"/>
                      <a:pt x="82" y="55"/>
                      <a:pt x="82" y="56"/>
                    </a:cubicBezTo>
                    <a:cubicBezTo>
                      <a:pt x="81" y="56"/>
                      <a:pt x="81" y="56"/>
                      <a:pt x="80" y="55"/>
                    </a:cubicBezTo>
                    <a:cubicBezTo>
                      <a:pt x="80" y="55"/>
                      <a:pt x="80" y="54"/>
                      <a:pt x="80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8" y="54"/>
                      <a:pt x="78" y="54"/>
                    </a:cubicBezTo>
                    <a:cubicBezTo>
                      <a:pt x="78" y="54"/>
                      <a:pt x="77" y="54"/>
                      <a:pt x="77" y="54"/>
                    </a:cubicBezTo>
                    <a:cubicBezTo>
                      <a:pt x="77" y="54"/>
                      <a:pt x="76" y="53"/>
                      <a:pt x="76" y="54"/>
                    </a:cubicBezTo>
                    <a:cubicBezTo>
                      <a:pt x="76" y="54"/>
                      <a:pt x="76" y="54"/>
                      <a:pt x="75" y="55"/>
                    </a:cubicBezTo>
                    <a:cubicBezTo>
                      <a:pt x="75" y="54"/>
                      <a:pt x="76" y="54"/>
                      <a:pt x="76" y="54"/>
                    </a:cubicBezTo>
                    <a:cubicBezTo>
                      <a:pt x="76" y="53"/>
                      <a:pt x="76" y="54"/>
                      <a:pt x="76" y="53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53"/>
                      <a:pt x="75" y="52"/>
                      <a:pt x="74" y="51"/>
                    </a:cubicBezTo>
                    <a:cubicBezTo>
                      <a:pt x="74" y="51"/>
                      <a:pt x="74" y="50"/>
                      <a:pt x="74" y="49"/>
                    </a:cubicBezTo>
                    <a:cubicBezTo>
                      <a:pt x="74" y="49"/>
                      <a:pt x="73" y="48"/>
                      <a:pt x="73" y="48"/>
                    </a:cubicBezTo>
                    <a:cubicBezTo>
                      <a:pt x="72" y="48"/>
                      <a:pt x="72" y="47"/>
                      <a:pt x="72" y="47"/>
                    </a:cubicBezTo>
                    <a:cubicBezTo>
                      <a:pt x="71" y="46"/>
                      <a:pt x="71" y="46"/>
                      <a:pt x="71" y="45"/>
                    </a:cubicBezTo>
                    <a:cubicBezTo>
                      <a:pt x="70" y="44"/>
                      <a:pt x="70" y="43"/>
                      <a:pt x="69" y="42"/>
                    </a:cubicBezTo>
                    <a:cubicBezTo>
                      <a:pt x="70" y="42"/>
                      <a:pt x="70" y="43"/>
                      <a:pt x="70" y="43"/>
                    </a:cubicBezTo>
                    <a:cubicBezTo>
                      <a:pt x="71" y="43"/>
                      <a:pt x="70" y="4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1" y="44"/>
                      <a:pt x="71" y="43"/>
                      <a:pt x="71" y="43"/>
                    </a:cubicBezTo>
                    <a:cubicBezTo>
                      <a:pt x="71" y="42"/>
                      <a:pt x="69" y="42"/>
                      <a:pt x="69" y="41"/>
                    </a:cubicBezTo>
                    <a:cubicBezTo>
                      <a:pt x="69" y="40"/>
                      <a:pt x="69" y="39"/>
                      <a:pt x="69" y="39"/>
                    </a:cubicBezTo>
                    <a:cubicBezTo>
                      <a:pt x="69" y="38"/>
                      <a:pt x="69" y="38"/>
                      <a:pt x="69" y="37"/>
                    </a:cubicBezTo>
                    <a:cubicBezTo>
                      <a:pt x="69" y="36"/>
                      <a:pt x="69" y="35"/>
                      <a:pt x="69" y="33"/>
                    </a:cubicBezTo>
                    <a:cubicBezTo>
                      <a:pt x="69" y="34"/>
                      <a:pt x="69" y="34"/>
                      <a:pt x="69" y="35"/>
                    </a:cubicBezTo>
                    <a:cubicBezTo>
                      <a:pt x="69" y="34"/>
                      <a:pt x="69" y="33"/>
                      <a:pt x="69" y="32"/>
                    </a:cubicBezTo>
                    <a:cubicBezTo>
                      <a:pt x="69" y="31"/>
                      <a:pt x="70" y="31"/>
                      <a:pt x="70" y="30"/>
                    </a:cubicBezTo>
                    <a:cubicBezTo>
                      <a:pt x="69" y="30"/>
                      <a:pt x="69" y="29"/>
                      <a:pt x="69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0" y="29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9"/>
                      <a:pt x="70" y="30"/>
                      <a:pt x="70" y="30"/>
                    </a:cubicBezTo>
                    <a:cubicBezTo>
                      <a:pt x="70" y="29"/>
                      <a:pt x="71" y="28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2" y="5"/>
                      <a:pt x="2" y="6"/>
                      <a:pt x="3" y="7"/>
                    </a:cubicBezTo>
                    <a:cubicBezTo>
                      <a:pt x="3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2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5"/>
                      <a:pt x="10" y="15"/>
                    </a:cubicBezTo>
                    <a:cubicBezTo>
                      <a:pt x="10" y="15"/>
                      <a:pt x="10" y="16"/>
                      <a:pt x="10" y="16"/>
                    </a:cubicBezTo>
                    <a:cubicBezTo>
                      <a:pt x="11" y="17"/>
                      <a:pt x="11" y="18"/>
                      <a:pt x="11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2" y="21"/>
                      <a:pt x="12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20"/>
                      <a:pt x="8" y="19"/>
                      <a:pt x="8" y="19"/>
                    </a:cubicBezTo>
                    <a:cubicBezTo>
                      <a:pt x="7" y="19"/>
                      <a:pt x="7" y="19"/>
                      <a:pt x="8" y="20"/>
                    </a:cubicBezTo>
                    <a:cubicBezTo>
                      <a:pt x="8" y="20"/>
                      <a:pt x="9" y="21"/>
                      <a:pt x="9" y="21"/>
                    </a:cubicBezTo>
                    <a:cubicBezTo>
                      <a:pt x="10" y="22"/>
                      <a:pt x="10" y="22"/>
                      <a:pt x="11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8" y="26"/>
                      <a:pt x="18" y="27"/>
                    </a:cubicBezTo>
                    <a:cubicBezTo>
                      <a:pt x="18" y="27"/>
                      <a:pt x="18" y="28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30"/>
                      <a:pt x="18" y="30"/>
                      <a:pt x="18" y="31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1"/>
                      <a:pt x="18" y="31"/>
                    </a:cubicBezTo>
                    <a:cubicBezTo>
                      <a:pt x="19" y="31"/>
                      <a:pt x="19" y="32"/>
                      <a:pt x="20" y="32"/>
                    </a:cubicBezTo>
                    <a:cubicBezTo>
                      <a:pt x="21" y="33"/>
                      <a:pt x="22" y="34"/>
                      <a:pt x="23" y="34"/>
                    </a:cubicBezTo>
                    <a:cubicBezTo>
                      <a:pt x="23" y="35"/>
                      <a:pt x="24" y="35"/>
                      <a:pt x="24" y="36"/>
                    </a:cubicBezTo>
                    <a:cubicBezTo>
                      <a:pt x="25" y="36"/>
                      <a:pt x="25" y="37"/>
                      <a:pt x="26" y="38"/>
                    </a:cubicBezTo>
                    <a:cubicBezTo>
                      <a:pt x="26" y="38"/>
                      <a:pt x="26" y="38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7"/>
                      <a:pt x="28" y="36"/>
                      <a:pt x="28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6" y="35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5" y="34"/>
                      <a:pt x="25" y="33"/>
                      <a:pt x="25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3" y="33"/>
                    </a:cubicBezTo>
                    <a:cubicBezTo>
                      <a:pt x="23" y="33"/>
                      <a:pt x="23" y="32"/>
                      <a:pt x="23" y="31"/>
                    </a:cubicBezTo>
                    <a:cubicBezTo>
                      <a:pt x="23" y="30"/>
                      <a:pt x="23" y="30"/>
                      <a:pt x="22" y="29"/>
                    </a:cubicBezTo>
                    <a:cubicBezTo>
                      <a:pt x="22" y="28"/>
                      <a:pt x="22" y="28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0" y="25"/>
                      <a:pt x="20" y="25"/>
                      <a:pt x="20" y="24"/>
                    </a:cubicBezTo>
                    <a:cubicBezTo>
                      <a:pt x="20" y="24"/>
                      <a:pt x="20" y="23"/>
                      <a:pt x="19" y="23"/>
                    </a:cubicBezTo>
                    <a:cubicBezTo>
                      <a:pt x="19" y="23"/>
                      <a:pt x="19" y="24"/>
                      <a:pt x="19" y="24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1"/>
                      <a:pt x="17" y="20"/>
                    </a:cubicBezTo>
                    <a:cubicBezTo>
                      <a:pt x="17" y="20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8"/>
                      <a:pt x="15" y="18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6"/>
                      <a:pt x="14" y="15"/>
                      <a:pt x="13" y="15"/>
                    </a:cubicBezTo>
                    <a:cubicBezTo>
                      <a:pt x="13" y="16"/>
                      <a:pt x="12" y="14"/>
                      <a:pt x="12" y="14"/>
                    </a:cubicBezTo>
                    <a:cubicBezTo>
                      <a:pt x="12" y="13"/>
                      <a:pt x="11" y="13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10" y="11"/>
                      <a:pt x="9" y="11"/>
                    </a:cubicBezTo>
                    <a:cubicBezTo>
                      <a:pt x="9" y="10"/>
                      <a:pt x="9" y="10"/>
                      <a:pt x="9" y="9"/>
                    </a:cubicBezTo>
                    <a:cubicBezTo>
                      <a:pt x="9" y="8"/>
                      <a:pt x="8" y="7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9" y="4"/>
                      <a:pt x="10" y="4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5"/>
                      <a:pt x="13" y="5"/>
                    </a:cubicBezTo>
                    <a:cubicBezTo>
                      <a:pt x="13" y="5"/>
                      <a:pt x="14" y="6"/>
                      <a:pt x="14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9"/>
                      <a:pt x="16" y="10"/>
                      <a:pt x="16" y="11"/>
                    </a:cubicBezTo>
                    <a:cubicBezTo>
                      <a:pt x="16" y="12"/>
                      <a:pt x="16" y="12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6"/>
                      <a:pt x="19" y="17"/>
                      <a:pt x="20" y="17"/>
                    </a:cubicBezTo>
                    <a:cubicBezTo>
                      <a:pt x="21" y="18"/>
                      <a:pt x="22" y="19"/>
                      <a:pt x="22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3" y="19"/>
                      <a:pt x="23" y="19"/>
                    </a:cubicBezTo>
                    <a:cubicBezTo>
                      <a:pt x="23" y="19"/>
                      <a:pt x="23" y="20"/>
                      <a:pt x="23" y="20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5" y="22"/>
                      <a:pt x="25" y="22"/>
                      <a:pt x="26" y="22"/>
                    </a:cubicBezTo>
                    <a:cubicBezTo>
                      <a:pt x="26" y="22"/>
                      <a:pt x="26" y="23"/>
                      <a:pt x="26" y="23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8" y="24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5"/>
                      <a:pt x="28" y="25"/>
                      <a:pt x="28" y="26"/>
                    </a:cubicBezTo>
                    <a:cubicBezTo>
                      <a:pt x="28" y="26"/>
                      <a:pt x="28" y="26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7"/>
                      <a:pt x="28" y="27"/>
                      <a:pt x="28" y="28"/>
                    </a:cubicBezTo>
                    <a:cubicBezTo>
                      <a:pt x="28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0" y="28"/>
                      <a:pt x="31" y="29"/>
                      <a:pt x="32" y="29"/>
                    </a:cubicBezTo>
                    <a:cubicBezTo>
                      <a:pt x="32" y="30"/>
                      <a:pt x="32" y="30"/>
                      <a:pt x="33" y="30"/>
                    </a:cubicBezTo>
                    <a:cubicBezTo>
                      <a:pt x="33" y="30"/>
                      <a:pt x="33" y="31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2"/>
                      <a:pt x="34" y="32"/>
                      <a:pt x="34" y="32"/>
                    </a:cubicBezTo>
                    <a:cubicBezTo>
                      <a:pt x="35" y="33"/>
                      <a:pt x="36" y="34"/>
                      <a:pt x="37" y="35"/>
                    </a:cubicBezTo>
                    <a:cubicBezTo>
                      <a:pt x="38" y="37"/>
                      <a:pt x="39" y="38"/>
                      <a:pt x="40" y="39"/>
                    </a:cubicBezTo>
                    <a:cubicBezTo>
                      <a:pt x="41" y="40"/>
                      <a:pt x="41" y="40"/>
                      <a:pt x="41" y="41"/>
                    </a:cubicBezTo>
                    <a:cubicBezTo>
                      <a:pt x="41" y="42"/>
                      <a:pt x="42" y="43"/>
                      <a:pt x="42" y="43"/>
                    </a:cubicBezTo>
                    <a:cubicBezTo>
                      <a:pt x="42" y="44"/>
                      <a:pt x="43" y="44"/>
                      <a:pt x="42" y="44"/>
                    </a:cubicBezTo>
                    <a:cubicBezTo>
                      <a:pt x="42" y="44"/>
                      <a:pt x="42" y="45"/>
                      <a:pt x="42" y="45"/>
                    </a:cubicBezTo>
                    <a:cubicBezTo>
                      <a:pt x="42" y="46"/>
                      <a:pt x="42" y="46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6"/>
                      <a:pt x="42" y="46"/>
                      <a:pt x="43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6"/>
                      <a:pt x="43" y="47"/>
                      <a:pt x="42" y="47"/>
                    </a:cubicBezTo>
                    <a:cubicBezTo>
                      <a:pt x="42" y="47"/>
                      <a:pt x="41" y="47"/>
                      <a:pt x="41" y="47"/>
                    </a:cubicBezTo>
                    <a:cubicBezTo>
                      <a:pt x="41" y="48"/>
                      <a:pt x="42" y="49"/>
                      <a:pt x="42" y="50"/>
                    </a:cubicBezTo>
                    <a:cubicBezTo>
                      <a:pt x="43" y="51"/>
                      <a:pt x="44" y="51"/>
                      <a:pt x="45" y="52"/>
                    </a:cubicBezTo>
                    <a:cubicBezTo>
                      <a:pt x="45" y="52"/>
                      <a:pt x="46" y="53"/>
                      <a:pt x="47" y="53"/>
                    </a:cubicBezTo>
                    <a:cubicBezTo>
                      <a:pt x="48" y="54"/>
                      <a:pt x="48" y="54"/>
                      <a:pt x="49" y="55"/>
                    </a:cubicBezTo>
                    <a:cubicBezTo>
                      <a:pt x="49" y="55"/>
                      <a:pt x="49" y="55"/>
                      <a:pt x="50" y="55"/>
                    </a:cubicBezTo>
                    <a:cubicBezTo>
                      <a:pt x="51" y="56"/>
                      <a:pt x="52" y="56"/>
                      <a:pt x="53" y="56"/>
                    </a:cubicBezTo>
                    <a:cubicBezTo>
                      <a:pt x="54" y="57"/>
                      <a:pt x="54" y="56"/>
                      <a:pt x="54" y="56"/>
                    </a:cubicBezTo>
                    <a:cubicBezTo>
                      <a:pt x="55" y="57"/>
                      <a:pt x="56" y="58"/>
                      <a:pt x="57" y="58"/>
                    </a:cubicBezTo>
                    <a:cubicBezTo>
                      <a:pt x="58" y="59"/>
                      <a:pt x="60" y="60"/>
                      <a:pt x="62" y="61"/>
                    </a:cubicBezTo>
                    <a:cubicBezTo>
                      <a:pt x="63" y="61"/>
                      <a:pt x="64" y="61"/>
                      <a:pt x="65" y="62"/>
                    </a:cubicBezTo>
                    <a:cubicBezTo>
                      <a:pt x="66" y="62"/>
                      <a:pt x="66" y="62"/>
                      <a:pt x="66" y="62"/>
                    </a:cubicBezTo>
                    <a:cubicBezTo>
                      <a:pt x="66" y="63"/>
                      <a:pt x="67" y="63"/>
                      <a:pt x="67" y="63"/>
                    </a:cubicBezTo>
                    <a:cubicBezTo>
                      <a:pt x="68" y="63"/>
                      <a:pt x="68" y="63"/>
                      <a:pt x="69" y="63"/>
                    </a:cubicBezTo>
                    <a:cubicBezTo>
                      <a:pt x="69" y="64"/>
                      <a:pt x="69" y="64"/>
                      <a:pt x="70" y="64"/>
                    </a:cubicBezTo>
                    <a:cubicBezTo>
                      <a:pt x="70" y="64"/>
                      <a:pt x="71" y="64"/>
                      <a:pt x="71" y="64"/>
                    </a:cubicBezTo>
                    <a:cubicBezTo>
                      <a:pt x="72" y="64"/>
                      <a:pt x="72" y="64"/>
                      <a:pt x="72" y="65"/>
                    </a:cubicBezTo>
                    <a:cubicBezTo>
                      <a:pt x="73" y="65"/>
                      <a:pt x="74" y="65"/>
                      <a:pt x="75" y="65"/>
                    </a:cubicBezTo>
                    <a:cubicBezTo>
                      <a:pt x="76" y="64"/>
                      <a:pt x="76" y="64"/>
                      <a:pt x="77" y="64"/>
                    </a:cubicBezTo>
                    <a:cubicBezTo>
                      <a:pt x="78" y="64"/>
                      <a:pt x="78" y="63"/>
                      <a:pt x="78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3"/>
                      <a:pt x="79" y="63"/>
                      <a:pt x="80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2"/>
                      <a:pt x="79" y="62"/>
                      <a:pt x="80" y="62"/>
                    </a:cubicBezTo>
                    <a:cubicBezTo>
                      <a:pt x="80" y="63"/>
                      <a:pt x="80" y="63"/>
                      <a:pt x="80" y="62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3"/>
                      <a:pt x="81" y="63"/>
                      <a:pt x="81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1" y="63"/>
                    </a:cubicBezTo>
                    <a:cubicBezTo>
                      <a:pt x="81" y="62"/>
                      <a:pt x="83" y="63"/>
                      <a:pt x="83" y="64"/>
                    </a:cubicBezTo>
                    <a:cubicBezTo>
                      <a:pt x="84" y="64"/>
                      <a:pt x="85" y="65"/>
                      <a:pt x="85" y="65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7" y="66"/>
                      <a:pt x="87" y="66"/>
                      <a:pt x="87" y="67"/>
                    </a:cubicBezTo>
                    <a:cubicBezTo>
                      <a:pt x="88" y="68"/>
                      <a:pt x="88" y="68"/>
                      <a:pt x="89" y="69"/>
                    </a:cubicBezTo>
                    <a:cubicBezTo>
                      <a:pt x="89" y="69"/>
                      <a:pt x="89" y="69"/>
                      <a:pt x="89" y="69"/>
                    </a:cubicBezTo>
                    <a:cubicBezTo>
                      <a:pt x="89" y="69"/>
                      <a:pt x="89" y="69"/>
                      <a:pt x="89" y="69"/>
                    </a:cubicBezTo>
                    <a:cubicBezTo>
                      <a:pt x="89" y="69"/>
                      <a:pt x="89" y="69"/>
                      <a:pt x="89" y="69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90" y="65"/>
                      <a:pt x="90" y="65"/>
                      <a:pt x="90" y="65"/>
                    </a:cubicBezTo>
                    <a:cubicBezTo>
                      <a:pt x="90" y="65"/>
                      <a:pt x="90" y="65"/>
                      <a:pt x="90" y="65"/>
                    </a:cubicBezTo>
                    <a:cubicBezTo>
                      <a:pt x="90" y="65"/>
                      <a:pt x="90" y="65"/>
                      <a:pt x="90" y="65"/>
                    </a:cubicBezTo>
                    <a:cubicBezTo>
                      <a:pt x="90" y="65"/>
                      <a:pt x="90" y="65"/>
                      <a:pt x="90" y="65"/>
                    </a:cubicBezTo>
                    <a:cubicBezTo>
                      <a:pt x="90" y="65"/>
                      <a:pt x="90" y="65"/>
                      <a:pt x="90" y="65"/>
                    </a:cubicBezTo>
                    <a:cubicBezTo>
                      <a:pt x="90" y="65"/>
                      <a:pt x="90" y="65"/>
                      <a:pt x="90" y="65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3" y="54"/>
                      <a:pt x="103" y="54"/>
                      <a:pt x="103" y="54"/>
                    </a:cubicBezTo>
                    <a:cubicBezTo>
                      <a:pt x="103" y="54"/>
                      <a:pt x="103" y="54"/>
                      <a:pt x="103" y="54"/>
                    </a:cubicBezTo>
                    <a:cubicBezTo>
                      <a:pt x="103" y="54"/>
                      <a:pt x="104" y="54"/>
                      <a:pt x="103" y="54"/>
                    </a:cubicBezTo>
                    <a:cubicBezTo>
                      <a:pt x="104" y="54"/>
                      <a:pt x="104" y="53"/>
                      <a:pt x="104" y="53"/>
                    </a:cubicBezTo>
                    <a:cubicBezTo>
                      <a:pt x="104" y="54"/>
                      <a:pt x="104" y="54"/>
                      <a:pt x="104" y="54"/>
                    </a:cubicBezTo>
                    <a:cubicBezTo>
                      <a:pt x="104" y="54"/>
                      <a:pt x="104" y="54"/>
                      <a:pt x="104" y="54"/>
                    </a:cubicBezTo>
                    <a:cubicBezTo>
                      <a:pt x="104" y="54"/>
                      <a:pt x="104" y="54"/>
                      <a:pt x="104" y="54"/>
                    </a:cubicBezTo>
                    <a:cubicBezTo>
                      <a:pt x="104" y="55"/>
                      <a:pt x="104" y="55"/>
                      <a:pt x="104" y="55"/>
                    </a:cubicBezTo>
                    <a:cubicBezTo>
                      <a:pt x="104" y="55"/>
                      <a:pt x="104" y="55"/>
                      <a:pt x="104" y="55"/>
                    </a:cubicBezTo>
                    <a:cubicBezTo>
                      <a:pt x="104" y="55"/>
                      <a:pt x="104" y="55"/>
                      <a:pt x="104" y="55"/>
                    </a:cubicBezTo>
                    <a:cubicBezTo>
                      <a:pt x="104" y="55"/>
                      <a:pt x="104" y="55"/>
                      <a:pt x="104" y="55"/>
                    </a:cubicBezTo>
                    <a:cubicBezTo>
                      <a:pt x="105" y="55"/>
                      <a:pt x="105" y="55"/>
                      <a:pt x="105" y="55"/>
                    </a:cubicBezTo>
                    <a:cubicBezTo>
                      <a:pt x="105" y="55"/>
                      <a:pt x="105" y="55"/>
                      <a:pt x="105" y="55"/>
                    </a:cubicBezTo>
                    <a:cubicBezTo>
                      <a:pt x="105" y="54"/>
                      <a:pt x="105" y="53"/>
                      <a:pt x="106" y="51"/>
                    </a:cubicBezTo>
                    <a:cubicBezTo>
                      <a:pt x="105" y="51"/>
                      <a:pt x="106" y="52"/>
                      <a:pt x="105" y="52"/>
                    </a:cubicBezTo>
                    <a:cubicBezTo>
                      <a:pt x="105" y="52"/>
                      <a:pt x="106" y="51"/>
                      <a:pt x="106" y="51"/>
                    </a:cubicBezTo>
                    <a:cubicBezTo>
                      <a:pt x="106" y="51"/>
                      <a:pt x="106" y="51"/>
                      <a:pt x="106" y="51"/>
                    </a:cubicBezTo>
                    <a:close/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  <a:moveTo>
                      <a:pt x="24" y="33"/>
                    </a:move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lose/>
                    <a:moveTo>
                      <a:pt x="13" y="19"/>
                    </a:moveTo>
                    <a:cubicBezTo>
                      <a:pt x="13" y="19"/>
                      <a:pt x="13" y="19"/>
                      <a:pt x="14" y="19"/>
                    </a:cubicBezTo>
                    <a:cubicBezTo>
                      <a:pt x="13" y="19"/>
                      <a:pt x="13" y="19"/>
                      <a:pt x="13" y="19"/>
                    </a:cubicBezTo>
                    <a:close/>
                    <a:moveTo>
                      <a:pt x="30" y="9"/>
                    </a:move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9"/>
                      <a:pt x="30" y="9"/>
                      <a:pt x="30" y="9"/>
                    </a:cubicBezTo>
                    <a:close/>
                    <a:moveTo>
                      <a:pt x="29" y="6"/>
                    </a:moveTo>
                    <a:cubicBezTo>
                      <a:pt x="29" y="6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6"/>
                      <a:pt x="29" y="6"/>
                    </a:cubicBezTo>
                    <a:close/>
                    <a:moveTo>
                      <a:pt x="29" y="18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30" y="18"/>
                      <a:pt x="30" y="18"/>
                    </a:cubicBezTo>
                    <a:cubicBezTo>
                      <a:pt x="29" y="18"/>
                      <a:pt x="29" y="18"/>
                      <a:pt x="29" y="18"/>
                    </a:cubicBezTo>
                    <a:close/>
                    <a:moveTo>
                      <a:pt x="30" y="22"/>
                    </a:moveTo>
                    <a:cubicBezTo>
                      <a:pt x="30" y="21"/>
                      <a:pt x="30" y="21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1"/>
                      <a:pt x="30" y="22"/>
                      <a:pt x="31" y="22"/>
                    </a:cubicBezTo>
                    <a:cubicBezTo>
                      <a:pt x="30" y="22"/>
                      <a:pt x="30" y="22"/>
                      <a:pt x="30" y="22"/>
                    </a:cubicBezTo>
                    <a:close/>
                    <a:moveTo>
                      <a:pt x="31" y="17"/>
                    </a:moveTo>
                    <a:cubicBezTo>
                      <a:pt x="31" y="16"/>
                      <a:pt x="31" y="15"/>
                      <a:pt x="31" y="14"/>
                    </a:cubicBezTo>
                    <a:cubicBezTo>
                      <a:pt x="31" y="14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lose/>
                    <a:moveTo>
                      <a:pt x="31" y="22"/>
                    </a:move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5"/>
                      <a:pt x="33" y="25"/>
                    </a:cubicBezTo>
                    <a:cubicBezTo>
                      <a:pt x="33" y="25"/>
                      <a:pt x="33" y="24"/>
                      <a:pt x="33" y="24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4" y="26"/>
                      <a:pt x="33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35" y="26"/>
                      <a:pt x="35" y="26"/>
                      <a:pt x="35" y="26"/>
                    </a:cubicBezTo>
                    <a:close/>
                    <a:moveTo>
                      <a:pt x="36" y="30"/>
                    </a:move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1"/>
                    </a:cubicBezTo>
                    <a:cubicBezTo>
                      <a:pt x="36" y="31"/>
                      <a:pt x="36" y="30"/>
                      <a:pt x="36" y="30"/>
                    </a:cubicBezTo>
                    <a:close/>
                    <a:moveTo>
                      <a:pt x="37" y="31"/>
                    </a:move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2"/>
                      <a:pt x="37" y="32"/>
                      <a:pt x="38" y="32"/>
                    </a:cubicBezTo>
                    <a:cubicBezTo>
                      <a:pt x="37" y="32"/>
                      <a:pt x="37" y="31"/>
                      <a:pt x="37" y="31"/>
                    </a:cubicBezTo>
                    <a:close/>
                    <a:moveTo>
                      <a:pt x="38" y="33"/>
                    </a:move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3"/>
                      <a:pt x="38" y="33"/>
                    </a:cubicBezTo>
                    <a:close/>
                    <a:moveTo>
                      <a:pt x="40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lose/>
                    <a:moveTo>
                      <a:pt x="40" y="34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4"/>
                      <a:pt x="40" y="34"/>
                      <a:pt x="40" y="35"/>
                    </a:cubicBezTo>
                    <a:cubicBezTo>
                      <a:pt x="40" y="34"/>
                      <a:pt x="40" y="34"/>
                      <a:pt x="40" y="34"/>
                    </a:cubicBezTo>
                    <a:close/>
                    <a:moveTo>
                      <a:pt x="41" y="37"/>
                    </a:moveTo>
                    <a:cubicBezTo>
                      <a:pt x="41" y="37"/>
                      <a:pt x="41" y="37"/>
                      <a:pt x="41" y="36"/>
                    </a:cubicBezTo>
                    <a:cubicBezTo>
                      <a:pt x="41" y="36"/>
                      <a:pt x="41" y="36"/>
                      <a:pt x="40" y="36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1" y="35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1" y="37"/>
                    </a:cubicBezTo>
                    <a:close/>
                    <a:moveTo>
                      <a:pt x="43" y="46"/>
                    </a:move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lose/>
                    <a:moveTo>
                      <a:pt x="44" y="39"/>
                    </a:moveTo>
                    <a:cubicBezTo>
                      <a:pt x="44" y="38"/>
                      <a:pt x="43" y="38"/>
                      <a:pt x="43" y="38"/>
                    </a:cubicBezTo>
                    <a:cubicBezTo>
                      <a:pt x="43" y="38"/>
                      <a:pt x="44" y="38"/>
                      <a:pt x="44" y="39"/>
                    </a:cubicBezTo>
                    <a:close/>
                    <a:moveTo>
                      <a:pt x="44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3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lose/>
                    <a:moveTo>
                      <a:pt x="45" y="40"/>
                    </a:moveTo>
                    <a:cubicBezTo>
                      <a:pt x="45" y="39"/>
                      <a:pt x="44" y="39"/>
                      <a:pt x="44" y="39"/>
                    </a:cubicBezTo>
                    <a:cubicBezTo>
                      <a:pt x="44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lose/>
                    <a:moveTo>
                      <a:pt x="45" y="45"/>
                    </a:move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6"/>
                      <a:pt x="45" y="46"/>
                      <a:pt x="46" y="46"/>
                    </a:cubicBezTo>
                    <a:cubicBezTo>
                      <a:pt x="45" y="46"/>
                      <a:pt x="45" y="46"/>
                      <a:pt x="45" y="45"/>
                    </a:cubicBezTo>
                    <a:close/>
                    <a:moveTo>
                      <a:pt x="46" y="40"/>
                    </a:move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lose/>
                    <a:moveTo>
                      <a:pt x="46" y="43"/>
                    </a:moveTo>
                    <a:cubicBezTo>
                      <a:pt x="46" y="43"/>
                      <a:pt x="46" y="43"/>
                      <a:pt x="46" y="42"/>
                    </a:cubicBezTo>
                    <a:cubicBezTo>
                      <a:pt x="47" y="42"/>
                      <a:pt x="46" y="42"/>
                      <a:pt x="46" y="41"/>
                    </a:cubicBezTo>
                    <a:cubicBezTo>
                      <a:pt x="46" y="42"/>
                      <a:pt x="47" y="42"/>
                      <a:pt x="47" y="42"/>
                    </a:cubicBezTo>
                    <a:cubicBezTo>
                      <a:pt x="47" y="42"/>
                      <a:pt x="46" y="43"/>
                      <a:pt x="46" y="43"/>
                    </a:cubicBezTo>
                    <a:close/>
                    <a:moveTo>
                      <a:pt x="47" y="44"/>
                    </a:move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7" name="Freeform 151">
                <a:extLst>
                  <a:ext uri="{FF2B5EF4-FFF2-40B4-BE49-F238E27FC236}">
                    <a16:creationId xmlns:a16="http://schemas.microsoft.com/office/drawing/2014/main" id="{37207F21-8BB0-4D66-960C-DF2FF9B142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9" y="1477"/>
                <a:ext cx="949" cy="581"/>
              </a:xfrm>
              <a:custGeom>
                <a:avLst/>
                <a:gdLst>
                  <a:gd name="T0" fmla="*/ 358 w 361"/>
                  <a:gd name="T1" fmla="*/ 136 h 221"/>
                  <a:gd name="T2" fmla="*/ 354 w 361"/>
                  <a:gd name="T3" fmla="*/ 129 h 221"/>
                  <a:gd name="T4" fmla="*/ 349 w 361"/>
                  <a:gd name="T5" fmla="*/ 137 h 221"/>
                  <a:gd name="T6" fmla="*/ 345 w 361"/>
                  <a:gd name="T7" fmla="*/ 139 h 221"/>
                  <a:gd name="T8" fmla="*/ 329 w 361"/>
                  <a:gd name="T9" fmla="*/ 143 h 221"/>
                  <a:gd name="T10" fmla="*/ 306 w 361"/>
                  <a:gd name="T11" fmla="*/ 149 h 221"/>
                  <a:gd name="T12" fmla="*/ 288 w 361"/>
                  <a:gd name="T13" fmla="*/ 143 h 221"/>
                  <a:gd name="T14" fmla="*/ 298 w 361"/>
                  <a:gd name="T15" fmla="*/ 134 h 221"/>
                  <a:gd name="T16" fmla="*/ 276 w 361"/>
                  <a:gd name="T17" fmla="*/ 126 h 221"/>
                  <a:gd name="T18" fmla="*/ 270 w 361"/>
                  <a:gd name="T19" fmla="*/ 125 h 221"/>
                  <a:gd name="T20" fmla="*/ 263 w 361"/>
                  <a:gd name="T21" fmla="*/ 123 h 221"/>
                  <a:gd name="T22" fmla="*/ 162 w 361"/>
                  <a:gd name="T23" fmla="*/ 129 h 221"/>
                  <a:gd name="T24" fmla="*/ 157 w 361"/>
                  <a:gd name="T25" fmla="*/ 158 h 221"/>
                  <a:gd name="T26" fmla="*/ 179 w 361"/>
                  <a:gd name="T27" fmla="*/ 187 h 221"/>
                  <a:gd name="T28" fmla="*/ 194 w 361"/>
                  <a:gd name="T29" fmla="*/ 193 h 221"/>
                  <a:gd name="T30" fmla="*/ 200 w 361"/>
                  <a:gd name="T31" fmla="*/ 195 h 221"/>
                  <a:gd name="T32" fmla="*/ 221 w 361"/>
                  <a:gd name="T33" fmla="*/ 196 h 221"/>
                  <a:gd name="T34" fmla="*/ 225 w 361"/>
                  <a:gd name="T35" fmla="*/ 199 h 221"/>
                  <a:gd name="T36" fmla="*/ 228 w 361"/>
                  <a:gd name="T37" fmla="*/ 204 h 221"/>
                  <a:gd name="T38" fmla="*/ 233 w 361"/>
                  <a:gd name="T39" fmla="*/ 204 h 221"/>
                  <a:gd name="T40" fmla="*/ 239 w 361"/>
                  <a:gd name="T41" fmla="*/ 203 h 221"/>
                  <a:gd name="T42" fmla="*/ 242 w 361"/>
                  <a:gd name="T43" fmla="*/ 208 h 221"/>
                  <a:gd name="T44" fmla="*/ 246 w 361"/>
                  <a:gd name="T45" fmla="*/ 213 h 221"/>
                  <a:gd name="T46" fmla="*/ 250 w 361"/>
                  <a:gd name="T47" fmla="*/ 217 h 221"/>
                  <a:gd name="T48" fmla="*/ 259 w 361"/>
                  <a:gd name="T49" fmla="*/ 206 h 221"/>
                  <a:gd name="T50" fmla="*/ 281 w 361"/>
                  <a:gd name="T51" fmla="*/ 204 h 221"/>
                  <a:gd name="T52" fmla="*/ 305 w 361"/>
                  <a:gd name="T53" fmla="*/ 207 h 221"/>
                  <a:gd name="T54" fmla="*/ 312 w 361"/>
                  <a:gd name="T55" fmla="*/ 193 h 221"/>
                  <a:gd name="T56" fmla="*/ 327 w 361"/>
                  <a:gd name="T57" fmla="*/ 177 h 221"/>
                  <a:gd name="T58" fmla="*/ 329 w 361"/>
                  <a:gd name="T59" fmla="*/ 164 h 221"/>
                  <a:gd name="T60" fmla="*/ 336 w 361"/>
                  <a:gd name="T61" fmla="*/ 158 h 221"/>
                  <a:gd name="T62" fmla="*/ 350 w 361"/>
                  <a:gd name="T63" fmla="*/ 145 h 221"/>
                  <a:gd name="T64" fmla="*/ 54 w 361"/>
                  <a:gd name="T65" fmla="*/ 78 h 221"/>
                  <a:gd name="T66" fmla="*/ 75 w 361"/>
                  <a:gd name="T67" fmla="*/ 65 h 221"/>
                  <a:gd name="T68" fmla="*/ 0 w 361"/>
                  <a:gd name="T69" fmla="*/ 35 h 221"/>
                  <a:gd name="T70" fmla="*/ 9 w 361"/>
                  <a:gd name="T71" fmla="*/ 97 h 221"/>
                  <a:gd name="T72" fmla="*/ 122 w 361"/>
                  <a:gd name="T73" fmla="*/ 86 h 221"/>
                  <a:gd name="T74" fmla="*/ 123 w 361"/>
                  <a:gd name="T75" fmla="*/ 87 h 221"/>
                  <a:gd name="T76" fmla="*/ 118 w 361"/>
                  <a:gd name="T77" fmla="*/ 77 h 221"/>
                  <a:gd name="T78" fmla="*/ 109 w 361"/>
                  <a:gd name="T79" fmla="*/ 73 h 221"/>
                  <a:gd name="T80" fmla="*/ 106 w 361"/>
                  <a:gd name="T81" fmla="*/ 69 h 221"/>
                  <a:gd name="T82" fmla="*/ 101 w 361"/>
                  <a:gd name="T83" fmla="*/ 66 h 221"/>
                  <a:gd name="T84" fmla="*/ 56 w 361"/>
                  <a:gd name="T85" fmla="*/ 4 h 221"/>
                  <a:gd name="T86" fmla="*/ 17 w 361"/>
                  <a:gd name="T87" fmla="*/ 13 h 221"/>
                  <a:gd name="T88" fmla="*/ 23 w 361"/>
                  <a:gd name="T89" fmla="*/ 33 h 221"/>
                  <a:gd name="T90" fmla="*/ 22 w 361"/>
                  <a:gd name="T91" fmla="*/ 41 h 221"/>
                  <a:gd name="T92" fmla="*/ 12 w 361"/>
                  <a:gd name="T93" fmla="*/ 61 h 221"/>
                  <a:gd name="T94" fmla="*/ 23 w 361"/>
                  <a:gd name="T95" fmla="*/ 70 h 221"/>
                  <a:gd name="T96" fmla="*/ 38 w 361"/>
                  <a:gd name="T97" fmla="*/ 80 h 221"/>
                  <a:gd name="T98" fmla="*/ 32 w 361"/>
                  <a:gd name="T99" fmla="*/ 89 h 221"/>
                  <a:gd name="T100" fmla="*/ 55 w 361"/>
                  <a:gd name="T101" fmla="*/ 67 h 221"/>
                  <a:gd name="T102" fmla="*/ 66 w 361"/>
                  <a:gd name="T103" fmla="*/ 68 h 221"/>
                  <a:gd name="T104" fmla="*/ 79 w 361"/>
                  <a:gd name="T105" fmla="*/ 65 h 221"/>
                  <a:gd name="T106" fmla="*/ 136 w 361"/>
                  <a:gd name="T107" fmla="*/ 88 h 221"/>
                  <a:gd name="T108" fmla="*/ 130 w 361"/>
                  <a:gd name="T109" fmla="*/ 85 h 221"/>
                  <a:gd name="T110" fmla="*/ 127 w 361"/>
                  <a:gd name="T111" fmla="*/ 81 h 221"/>
                  <a:gd name="T112" fmla="*/ 124 w 361"/>
                  <a:gd name="T113" fmla="*/ 76 h 221"/>
                  <a:gd name="T114" fmla="*/ 120 w 361"/>
                  <a:gd name="T115" fmla="*/ 72 h 221"/>
                  <a:gd name="T116" fmla="*/ 116 w 361"/>
                  <a:gd name="T117" fmla="*/ 69 h 221"/>
                  <a:gd name="T118" fmla="*/ 115 w 361"/>
                  <a:gd name="T119" fmla="*/ 73 h 221"/>
                  <a:gd name="T120" fmla="*/ 128 w 361"/>
                  <a:gd name="T121" fmla="*/ 84 h 221"/>
                  <a:gd name="T122" fmla="*/ 117 w 361"/>
                  <a:gd name="T123" fmla="*/ 82 h 221"/>
                  <a:gd name="T124" fmla="*/ 122 w 361"/>
                  <a:gd name="T125" fmla="*/ 78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1" h="221">
                    <a:moveTo>
                      <a:pt x="361" y="141"/>
                    </a:move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1" y="140"/>
                      <a:pt x="360" y="140"/>
                      <a:pt x="361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1" y="139"/>
                      <a:pt x="361" y="139"/>
                      <a:pt x="361" y="139"/>
                    </a:cubicBezTo>
                    <a:cubicBezTo>
                      <a:pt x="361" y="139"/>
                      <a:pt x="361" y="139"/>
                      <a:pt x="361" y="139"/>
                    </a:cubicBezTo>
                    <a:cubicBezTo>
                      <a:pt x="360" y="139"/>
                      <a:pt x="360" y="139"/>
                      <a:pt x="360" y="139"/>
                    </a:cubicBezTo>
                    <a:cubicBezTo>
                      <a:pt x="360" y="139"/>
                      <a:pt x="360" y="139"/>
                      <a:pt x="360" y="139"/>
                    </a:cubicBezTo>
                    <a:cubicBezTo>
                      <a:pt x="360" y="139"/>
                      <a:pt x="360" y="139"/>
                      <a:pt x="360" y="139"/>
                    </a:cubicBezTo>
                    <a:cubicBezTo>
                      <a:pt x="360" y="139"/>
                      <a:pt x="360" y="139"/>
                      <a:pt x="360" y="139"/>
                    </a:cubicBezTo>
                    <a:cubicBezTo>
                      <a:pt x="360" y="139"/>
                      <a:pt x="360" y="139"/>
                      <a:pt x="360" y="139"/>
                    </a:cubicBezTo>
                    <a:cubicBezTo>
                      <a:pt x="360" y="139"/>
                      <a:pt x="360" y="139"/>
                      <a:pt x="360" y="139"/>
                    </a:cubicBezTo>
                    <a:cubicBezTo>
                      <a:pt x="360" y="139"/>
                      <a:pt x="360" y="139"/>
                      <a:pt x="360" y="139"/>
                    </a:cubicBezTo>
                    <a:cubicBezTo>
                      <a:pt x="360" y="139"/>
                      <a:pt x="360" y="139"/>
                      <a:pt x="360" y="139"/>
                    </a:cubicBezTo>
                    <a:cubicBezTo>
                      <a:pt x="360" y="139"/>
                      <a:pt x="360" y="139"/>
                      <a:pt x="360" y="139"/>
                    </a:cubicBezTo>
                    <a:cubicBezTo>
                      <a:pt x="360" y="139"/>
                      <a:pt x="360" y="139"/>
                      <a:pt x="360" y="139"/>
                    </a:cubicBezTo>
                    <a:cubicBezTo>
                      <a:pt x="360" y="139"/>
                      <a:pt x="360" y="139"/>
                      <a:pt x="360" y="139"/>
                    </a:cubicBezTo>
                    <a:cubicBezTo>
                      <a:pt x="359" y="139"/>
                      <a:pt x="359" y="139"/>
                      <a:pt x="359" y="139"/>
                    </a:cubicBezTo>
                    <a:cubicBezTo>
                      <a:pt x="359" y="139"/>
                      <a:pt x="359" y="139"/>
                      <a:pt x="359" y="139"/>
                    </a:cubicBezTo>
                    <a:cubicBezTo>
                      <a:pt x="359" y="139"/>
                      <a:pt x="359" y="139"/>
                      <a:pt x="359" y="139"/>
                    </a:cubicBezTo>
                    <a:cubicBezTo>
                      <a:pt x="359" y="139"/>
                      <a:pt x="359" y="139"/>
                      <a:pt x="359" y="139"/>
                    </a:cubicBezTo>
                    <a:cubicBezTo>
                      <a:pt x="359" y="139"/>
                      <a:pt x="359" y="139"/>
                      <a:pt x="359" y="139"/>
                    </a:cubicBezTo>
                    <a:cubicBezTo>
                      <a:pt x="359" y="139"/>
                      <a:pt x="359" y="139"/>
                      <a:pt x="359" y="139"/>
                    </a:cubicBezTo>
                    <a:cubicBezTo>
                      <a:pt x="359" y="139"/>
                      <a:pt x="359" y="139"/>
                      <a:pt x="359" y="139"/>
                    </a:cubicBezTo>
                    <a:cubicBezTo>
                      <a:pt x="359" y="138"/>
                      <a:pt x="359" y="138"/>
                      <a:pt x="359" y="138"/>
                    </a:cubicBezTo>
                    <a:cubicBezTo>
                      <a:pt x="359" y="138"/>
                      <a:pt x="359" y="138"/>
                      <a:pt x="359" y="138"/>
                    </a:cubicBezTo>
                    <a:cubicBezTo>
                      <a:pt x="359" y="138"/>
                      <a:pt x="359" y="138"/>
                      <a:pt x="359" y="138"/>
                    </a:cubicBezTo>
                    <a:cubicBezTo>
                      <a:pt x="359" y="138"/>
                      <a:pt x="359" y="138"/>
                      <a:pt x="359" y="138"/>
                    </a:cubicBezTo>
                    <a:cubicBezTo>
                      <a:pt x="359" y="138"/>
                      <a:pt x="359" y="138"/>
                      <a:pt x="359" y="138"/>
                    </a:cubicBezTo>
                    <a:cubicBezTo>
                      <a:pt x="359" y="138"/>
                      <a:pt x="359" y="138"/>
                      <a:pt x="359" y="138"/>
                    </a:cubicBezTo>
                    <a:cubicBezTo>
                      <a:pt x="359" y="138"/>
                      <a:pt x="359" y="138"/>
                      <a:pt x="359" y="138"/>
                    </a:cubicBezTo>
                    <a:cubicBezTo>
                      <a:pt x="359" y="138"/>
                      <a:pt x="359" y="138"/>
                      <a:pt x="359" y="138"/>
                    </a:cubicBezTo>
                    <a:cubicBezTo>
                      <a:pt x="359" y="137"/>
                      <a:pt x="359" y="137"/>
                      <a:pt x="359" y="137"/>
                    </a:cubicBezTo>
                    <a:cubicBezTo>
                      <a:pt x="359" y="137"/>
                      <a:pt x="359" y="137"/>
                      <a:pt x="359" y="137"/>
                    </a:cubicBezTo>
                    <a:cubicBezTo>
                      <a:pt x="359" y="137"/>
                      <a:pt x="359" y="137"/>
                      <a:pt x="359" y="137"/>
                    </a:cubicBezTo>
                    <a:cubicBezTo>
                      <a:pt x="359" y="137"/>
                      <a:pt x="359" y="137"/>
                      <a:pt x="359" y="137"/>
                    </a:cubicBezTo>
                    <a:cubicBezTo>
                      <a:pt x="359" y="137"/>
                      <a:pt x="359" y="137"/>
                      <a:pt x="359" y="137"/>
                    </a:cubicBezTo>
                    <a:cubicBezTo>
                      <a:pt x="359" y="137"/>
                      <a:pt x="359" y="137"/>
                      <a:pt x="359" y="137"/>
                    </a:cubicBezTo>
                    <a:cubicBezTo>
                      <a:pt x="359" y="137"/>
                      <a:pt x="359" y="137"/>
                      <a:pt x="359" y="137"/>
                    </a:cubicBezTo>
                    <a:cubicBezTo>
                      <a:pt x="359" y="137"/>
                      <a:pt x="359" y="137"/>
                      <a:pt x="359" y="137"/>
                    </a:cubicBezTo>
                    <a:cubicBezTo>
                      <a:pt x="359" y="137"/>
                      <a:pt x="359" y="137"/>
                      <a:pt x="359" y="137"/>
                    </a:cubicBezTo>
                    <a:cubicBezTo>
                      <a:pt x="359" y="137"/>
                      <a:pt x="359" y="137"/>
                      <a:pt x="359" y="137"/>
                    </a:cubicBezTo>
                    <a:cubicBezTo>
                      <a:pt x="358" y="137"/>
                      <a:pt x="358" y="137"/>
                      <a:pt x="358" y="137"/>
                    </a:cubicBezTo>
                    <a:cubicBezTo>
                      <a:pt x="358" y="137"/>
                      <a:pt x="358" y="137"/>
                      <a:pt x="358" y="137"/>
                    </a:cubicBezTo>
                    <a:cubicBezTo>
                      <a:pt x="358" y="137"/>
                      <a:pt x="358" y="137"/>
                      <a:pt x="358" y="137"/>
                    </a:cubicBezTo>
                    <a:cubicBezTo>
                      <a:pt x="358" y="137"/>
                      <a:pt x="358" y="137"/>
                      <a:pt x="358" y="137"/>
                    </a:cubicBezTo>
                    <a:cubicBezTo>
                      <a:pt x="358" y="137"/>
                      <a:pt x="358" y="137"/>
                      <a:pt x="358" y="137"/>
                    </a:cubicBezTo>
                    <a:cubicBezTo>
                      <a:pt x="358" y="137"/>
                      <a:pt x="358" y="137"/>
                      <a:pt x="358" y="137"/>
                    </a:cubicBezTo>
                    <a:cubicBezTo>
                      <a:pt x="358" y="136"/>
                      <a:pt x="358" y="136"/>
                      <a:pt x="358" y="136"/>
                    </a:cubicBezTo>
                    <a:cubicBezTo>
                      <a:pt x="358" y="136"/>
                      <a:pt x="358" y="136"/>
                      <a:pt x="358" y="136"/>
                    </a:cubicBezTo>
                    <a:cubicBezTo>
                      <a:pt x="358" y="136"/>
                      <a:pt x="358" y="136"/>
                      <a:pt x="358" y="136"/>
                    </a:cubicBezTo>
                    <a:cubicBezTo>
                      <a:pt x="358" y="136"/>
                      <a:pt x="358" y="136"/>
                      <a:pt x="358" y="136"/>
                    </a:cubicBezTo>
                    <a:cubicBezTo>
                      <a:pt x="358" y="136"/>
                      <a:pt x="358" y="136"/>
                      <a:pt x="358" y="136"/>
                    </a:cubicBezTo>
                    <a:cubicBezTo>
                      <a:pt x="358" y="136"/>
                      <a:pt x="358" y="136"/>
                      <a:pt x="358" y="136"/>
                    </a:cubicBezTo>
                    <a:cubicBezTo>
                      <a:pt x="358" y="136"/>
                      <a:pt x="358" y="136"/>
                      <a:pt x="358" y="136"/>
                    </a:cubicBezTo>
                    <a:cubicBezTo>
                      <a:pt x="358" y="136"/>
                      <a:pt x="358" y="136"/>
                      <a:pt x="358" y="136"/>
                    </a:cubicBezTo>
                    <a:cubicBezTo>
                      <a:pt x="358" y="136"/>
                      <a:pt x="358" y="136"/>
                      <a:pt x="358" y="136"/>
                    </a:cubicBezTo>
                    <a:cubicBezTo>
                      <a:pt x="358" y="131"/>
                      <a:pt x="358" y="131"/>
                      <a:pt x="358" y="131"/>
                    </a:cubicBezTo>
                    <a:cubicBezTo>
                      <a:pt x="358" y="131"/>
                      <a:pt x="358" y="131"/>
                      <a:pt x="358" y="131"/>
                    </a:cubicBezTo>
                    <a:cubicBezTo>
                      <a:pt x="358" y="131"/>
                      <a:pt x="358" y="131"/>
                      <a:pt x="358" y="131"/>
                    </a:cubicBezTo>
                    <a:cubicBezTo>
                      <a:pt x="358" y="131"/>
                      <a:pt x="358" y="131"/>
                      <a:pt x="358" y="131"/>
                    </a:cubicBezTo>
                    <a:cubicBezTo>
                      <a:pt x="358" y="130"/>
                      <a:pt x="358" y="130"/>
                      <a:pt x="358" y="130"/>
                    </a:cubicBezTo>
                    <a:cubicBezTo>
                      <a:pt x="358" y="130"/>
                      <a:pt x="358" y="130"/>
                      <a:pt x="358" y="130"/>
                    </a:cubicBezTo>
                    <a:cubicBezTo>
                      <a:pt x="358" y="130"/>
                      <a:pt x="358" y="130"/>
                      <a:pt x="358" y="130"/>
                    </a:cubicBezTo>
                    <a:cubicBezTo>
                      <a:pt x="358" y="130"/>
                      <a:pt x="358" y="130"/>
                      <a:pt x="358" y="130"/>
                    </a:cubicBezTo>
                    <a:cubicBezTo>
                      <a:pt x="358" y="130"/>
                      <a:pt x="358" y="130"/>
                      <a:pt x="358" y="130"/>
                    </a:cubicBezTo>
                    <a:cubicBezTo>
                      <a:pt x="358" y="130"/>
                      <a:pt x="358" y="130"/>
                      <a:pt x="358" y="130"/>
                    </a:cubicBezTo>
                    <a:cubicBezTo>
                      <a:pt x="358" y="130"/>
                      <a:pt x="358" y="130"/>
                      <a:pt x="358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7" y="130"/>
                      <a:pt x="357" y="130"/>
                      <a:pt x="357" y="130"/>
                    </a:cubicBezTo>
                    <a:cubicBezTo>
                      <a:pt x="356" y="129"/>
                      <a:pt x="356" y="129"/>
                      <a:pt x="356" y="129"/>
                    </a:cubicBezTo>
                    <a:cubicBezTo>
                      <a:pt x="356" y="129"/>
                      <a:pt x="356" y="129"/>
                      <a:pt x="356" y="129"/>
                    </a:cubicBezTo>
                    <a:cubicBezTo>
                      <a:pt x="356" y="129"/>
                      <a:pt x="356" y="129"/>
                      <a:pt x="356" y="129"/>
                    </a:cubicBezTo>
                    <a:cubicBezTo>
                      <a:pt x="356" y="130"/>
                      <a:pt x="356" y="130"/>
                      <a:pt x="356" y="130"/>
                    </a:cubicBezTo>
                    <a:cubicBezTo>
                      <a:pt x="356" y="130"/>
                      <a:pt x="356" y="130"/>
                      <a:pt x="356" y="130"/>
                    </a:cubicBezTo>
                    <a:cubicBezTo>
                      <a:pt x="356" y="130"/>
                      <a:pt x="356" y="130"/>
                      <a:pt x="356" y="130"/>
                    </a:cubicBezTo>
                    <a:cubicBezTo>
                      <a:pt x="356" y="130"/>
                      <a:pt x="356" y="130"/>
                      <a:pt x="356" y="130"/>
                    </a:cubicBezTo>
                    <a:cubicBezTo>
                      <a:pt x="356" y="130"/>
                      <a:pt x="356" y="130"/>
                      <a:pt x="356" y="130"/>
                    </a:cubicBezTo>
                    <a:cubicBezTo>
                      <a:pt x="356" y="130"/>
                      <a:pt x="356" y="130"/>
                      <a:pt x="356" y="130"/>
                    </a:cubicBezTo>
                    <a:cubicBezTo>
                      <a:pt x="356" y="130"/>
                      <a:pt x="356" y="130"/>
                      <a:pt x="356" y="130"/>
                    </a:cubicBezTo>
                    <a:cubicBezTo>
                      <a:pt x="356" y="130"/>
                      <a:pt x="356" y="130"/>
                      <a:pt x="356" y="130"/>
                    </a:cubicBezTo>
                    <a:cubicBezTo>
                      <a:pt x="355" y="130"/>
                      <a:pt x="355" y="130"/>
                      <a:pt x="355" y="130"/>
                    </a:cubicBezTo>
                    <a:cubicBezTo>
                      <a:pt x="355" y="130"/>
                      <a:pt x="355" y="130"/>
                      <a:pt x="355" y="130"/>
                    </a:cubicBezTo>
                    <a:cubicBezTo>
                      <a:pt x="355" y="130"/>
                      <a:pt x="355" y="130"/>
                      <a:pt x="355" y="130"/>
                    </a:cubicBezTo>
                    <a:cubicBezTo>
                      <a:pt x="355" y="130"/>
                      <a:pt x="355" y="130"/>
                      <a:pt x="355" y="130"/>
                    </a:cubicBezTo>
                    <a:cubicBezTo>
                      <a:pt x="355" y="130"/>
                      <a:pt x="355" y="130"/>
                      <a:pt x="355" y="130"/>
                    </a:cubicBezTo>
                    <a:cubicBezTo>
                      <a:pt x="355" y="130"/>
                      <a:pt x="355" y="130"/>
                      <a:pt x="355" y="130"/>
                    </a:cubicBezTo>
                    <a:cubicBezTo>
                      <a:pt x="355" y="130"/>
                      <a:pt x="355" y="130"/>
                      <a:pt x="355" y="130"/>
                    </a:cubicBezTo>
                    <a:cubicBezTo>
                      <a:pt x="355" y="130"/>
                      <a:pt x="355" y="130"/>
                      <a:pt x="355" y="130"/>
                    </a:cubicBezTo>
                    <a:cubicBezTo>
                      <a:pt x="355" y="130"/>
                      <a:pt x="355" y="130"/>
                      <a:pt x="355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30"/>
                      <a:pt x="354" y="130"/>
                      <a:pt x="354" y="130"/>
                    </a:cubicBezTo>
                    <a:cubicBezTo>
                      <a:pt x="354" y="129"/>
                      <a:pt x="354" y="129"/>
                      <a:pt x="354" y="129"/>
                    </a:cubicBezTo>
                    <a:cubicBezTo>
                      <a:pt x="353" y="129"/>
                      <a:pt x="353" y="129"/>
                      <a:pt x="353" y="129"/>
                    </a:cubicBezTo>
                    <a:cubicBezTo>
                      <a:pt x="353" y="129"/>
                      <a:pt x="353" y="129"/>
                      <a:pt x="353" y="129"/>
                    </a:cubicBezTo>
                    <a:cubicBezTo>
                      <a:pt x="353" y="129"/>
                      <a:pt x="353" y="129"/>
                      <a:pt x="353" y="129"/>
                    </a:cubicBezTo>
                    <a:cubicBezTo>
                      <a:pt x="353" y="129"/>
                      <a:pt x="353" y="129"/>
                      <a:pt x="353" y="129"/>
                    </a:cubicBezTo>
                    <a:cubicBezTo>
                      <a:pt x="353" y="129"/>
                      <a:pt x="353" y="129"/>
                      <a:pt x="353" y="129"/>
                    </a:cubicBezTo>
                    <a:cubicBezTo>
                      <a:pt x="353" y="129"/>
                      <a:pt x="353" y="129"/>
                      <a:pt x="353" y="129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2" y="130"/>
                      <a:pt x="352" y="130"/>
                      <a:pt x="352" y="130"/>
                    </a:cubicBezTo>
                    <a:cubicBezTo>
                      <a:pt x="352" y="130"/>
                      <a:pt x="352" y="130"/>
                      <a:pt x="352" y="130"/>
                    </a:cubicBezTo>
                    <a:cubicBezTo>
                      <a:pt x="352" y="131"/>
                      <a:pt x="352" y="131"/>
                      <a:pt x="352" y="131"/>
                    </a:cubicBezTo>
                    <a:cubicBezTo>
                      <a:pt x="352" y="131"/>
                      <a:pt x="352" y="131"/>
                      <a:pt x="352" y="131"/>
                    </a:cubicBezTo>
                    <a:cubicBezTo>
                      <a:pt x="352" y="131"/>
                      <a:pt x="352" y="131"/>
                      <a:pt x="352" y="131"/>
                    </a:cubicBezTo>
                    <a:cubicBezTo>
                      <a:pt x="351" y="131"/>
                      <a:pt x="351" y="131"/>
                      <a:pt x="351" y="131"/>
                    </a:cubicBezTo>
                    <a:cubicBezTo>
                      <a:pt x="351" y="132"/>
                      <a:pt x="351" y="132"/>
                      <a:pt x="351" y="132"/>
                    </a:cubicBezTo>
                    <a:cubicBezTo>
                      <a:pt x="351" y="132"/>
                      <a:pt x="351" y="132"/>
                      <a:pt x="351" y="132"/>
                    </a:cubicBezTo>
                    <a:cubicBezTo>
                      <a:pt x="351" y="132"/>
                      <a:pt x="351" y="132"/>
                      <a:pt x="351" y="132"/>
                    </a:cubicBezTo>
                    <a:cubicBezTo>
                      <a:pt x="351" y="132"/>
                      <a:pt x="351" y="132"/>
                      <a:pt x="351" y="132"/>
                    </a:cubicBezTo>
                    <a:cubicBezTo>
                      <a:pt x="351" y="132"/>
                      <a:pt x="351" y="132"/>
                      <a:pt x="351" y="132"/>
                    </a:cubicBezTo>
                    <a:cubicBezTo>
                      <a:pt x="350" y="133"/>
                      <a:pt x="350" y="133"/>
                      <a:pt x="350" y="133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4"/>
                      <a:pt x="350" y="134"/>
                    </a:cubicBezTo>
                    <a:cubicBezTo>
                      <a:pt x="350" y="134"/>
                      <a:pt x="350" y="135"/>
                      <a:pt x="350" y="135"/>
                    </a:cubicBezTo>
                    <a:cubicBezTo>
                      <a:pt x="350" y="135"/>
                      <a:pt x="350" y="135"/>
                      <a:pt x="350" y="135"/>
                    </a:cubicBezTo>
                    <a:cubicBezTo>
                      <a:pt x="350" y="135"/>
                      <a:pt x="350" y="135"/>
                      <a:pt x="350" y="135"/>
                    </a:cubicBezTo>
                    <a:cubicBezTo>
                      <a:pt x="350" y="135"/>
                      <a:pt x="350" y="135"/>
                      <a:pt x="350" y="135"/>
                    </a:cubicBezTo>
                    <a:cubicBezTo>
                      <a:pt x="350" y="135"/>
                      <a:pt x="350" y="135"/>
                      <a:pt x="350" y="135"/>
                    </a:cubicBezTo>
                    <a:cubicBezTo>
                      <a:pt x="350" y="135"/>
                      <a:pt x="350" y="135"/>
                      <a:pt x="350" y="135"/>
                    </a:cubicBezTo>
                    <a:cubicBezTo>
                      <a:pt x="350" y="135"/>
                      <a:pt x="350" y="135"/>
                      <a:pt x="350" y="135"/>
                    </a:cubicBezTo>
                    <a:cubicBezTo>
                      <a:pt x="350" y="135"/>
                      <a:pt x="350" y="135"/>
                      <a:pt x="350" y="135"/>
                    </a:cubicBezTo>
                    <a:cubicBezTo>
                      <a:pt x="350" y="135"/>
                      <a:pt x="350" y="135"/>
                      <a:pt x="350" y="135"/>
                    </a:cubicBezTo>
                    <a:cubicBezTo>
                      <a:pt x="350" y="135"/>
                      <a:pt x="350" y="135"/>
                      <a:pt x="350" y="135"/>
                    </a:cubicBezTo>
                    <a:cubicBezTo>
                      <a:pt x="350" y="136"/>
                      <a:pt x="350" y="136"/>
                      <a:pt x="350" y="136"/>
                    </a:cubicBezTo>
                    <a:cubicBezTo>
                      <a:pt x="350" y="136"/>
                      <a:pt x="350" y="136"/>
                      <a:pt x="350" y="136"/>
                    </a:cubicBezTo>
                    <a:cubicBezTo>
                      <a:pt x="350" y="136"/>
                      <a:pt x="350" y="136"/>
                      <a:pt x="350" y="136"/>
                    </a:cubicBezTo>
                    <a:cubicBezTo>
                      <a:pt x="350" y="136"/>
                      <a:pt x="350" y="136"/>
                      <a:pt x="350" y="136"/>
                    </a:cubicBezTo>
                    <a:cubicBezTo>
                      <a:pt x="349" y="136"/>
                      <a:pt x="349" y="136"/>
                      <a:pt x="349" y="136"/>
                    </a:cubicBezTo>
                    <a:cubicBezTo>
                      <a:pt x="349" y="136"/>
                      <a:pt x="349" y="136"/>
                      <a:pt x="349" y="136"/>
                    </a:cubicBezTo>
                    <a:cubicBezTo>
                      <a:pt x="349" y="136"/>
                      <a:pt x="349" y="136"/>
                      <a:pt x="349" y="136"/>
                    </a:cubicBezTo>
                    <a:cubicBezTo>
                      <a:pt x="349" y="136"/>
                      <a:pt x="349" y="136"/>
                      <a:pt x="349" y="136"/>
                    </a:cubicBezTo>
                    <a:cubicBezTo>
                      <a:pt x="349" y="136"/>
                      <a:pt x="349" y="136"/>
                      <a:pt x="349" y="136"/>
                    </a:cubicBezTo>
                    <a:cubicBezTo>
                      <a:pt x="349" y="136"/>
                      <a:pt x="349" y="136"/>
                      <a:pt x="349" y="136"/>
                    </a:cubicBezTo>
                    <a:cubicBezTo>
                      <a:pt x="349" y="136"/>
                      <a:pt x="349" y="136"/>
                      <a:pt x="349" y="136"/>
                    </a:cubicBezTo>
                    <a:cubicBezTo>
                      <a:pt x="349" y="136"/>
                      <a:pt x="349" y="136"/>
                      <a:pt x="349" y="137"/>
                    </a:cubicBezTo>
                    <a:cubicBezTo>
                      <a:pt x="349" y="137"/>
                      <a:pt x="349" y="137"/>
                      <a:pt x="349" y="137"/>
                    </a:cubicBezTo>
                    <a:cubicBezTo>
                      <a:pt x="349" y="137"/>
                      <a:pt x="349" y="137"/>
                      <a:pt x="349" y="137"/>
                    </a:cubicBezTo>
                    <a:cubicBezTo>
                      <a:pt x="349" y="137"/>
                      <a:pt x="349" y="137"/>
                      <a:pt x="349" y="137"/>
                    </a:cubicBezTo>
                    <a:cubicBezTo>
                      <a:pt x="349" y="137"/>
                      <a:pt x="349" y="137"/>
                      <a:pt x="349" y="137"/>
                    </a:cubicBezTo>
                    <a:cubicBezTo>
                      <a:pt x="349" y="137"/>
                      <a:pt x="349" y="137"/>
                      <a:pt x="349" y="137"/>
                    </a:cubicBezTo>
                    <a:cubicBezTo>
                      <a:pt x="349" y="137"/>
                      <a:pt x="349" y="137"/>
                      <a:pt x="349" y="137"/>
                    </a:cubicBezTo>
                    <a:cubicBezTo>
                      <a:pt x="349" y="137"/>
                      <a:pt x="349" y="137"/>
                      <a:pt x="349" y="137"/>
                    </a:cubicBezTo>
                    <a:cubicBezTo>
                      <a:pt x="349" y="137"/>
                      <a:pt x="349" y="137"/>
                      <a:pt x="349" y="137"/>
                    </a:cubicBezTo>
                    <a:cubicBezTo>
                      <a:pt x="349" y="137"/>
                      <a:pt x="349" y="137"/>
                      <a:pt x="349" y="137"/>
                    </a:cubicBezTo>
                    <a:cubicBezTo>
                      <a:pt x="349" y="137"/>
                      <a:pt x="349" y="137"/>
                      <a:pt x="349" y="137"/>
                    </a:cubicBezTo>
                    <a:cubicBezTo>
                      <a:pt x="348" y="137"/>
                      <a:pt x="348" y="137"/>
                      <a:pt x="348" y="137"/>
                    </a:cubicBezTo>
                    <a:cubicBezTo>
                      <a:pt x="348" y="137"/>
                      <a:pt x="348" y="137"/>
                      <a:pt x="348" y="137"/>
                    </a:cubicBezTo>
                    <a:cubicBezTo>
                      <a:pt x="348" y="137"/>
                      <a:pt x="348" y="137"/>
                      <a:pt x="348" y="137"/>
                    </a:cubicBezTo>
                    <a:cubicBezTo>
                      <a:pt x="348" y="137"/>
                      <a:pt x="348" y="137"/>
                      <a:pt x="348" y="137"/>
                    </a:cubicBezTo>
                    <a:cubicBezTo>
                      <a:pt x="348" y="137"/>
                      <a:pt x="348" y="137"/>
                      <a:pt x="348" y="137"/>
                    </a:cubicBezTo>
                    <a:cubicBezTo>
                      <a:pt x="348" y="137"/>
                      <a:pt x="348" y="137"/>
                      <a:pt x="348" y="137"/>
                    </a:cubicBezTo>
                    <a:cubicBezTo>
                      <a:pt x="348" y="137"/>
                      <a:pt x="348" y="137"/>
                      <a:pt x="348" y="137"/>
                    </a:cubicBezTo>
                    <a:cubicBezTo>
                      <a:pt x="348" y="137"/>
                      <a:pt x="348" y="137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8"/>
                      <a:pt x="348" y="138"/>
                      <a:pt x="348" y="138"/>
                    </a:cubicBezTo>
                    <a:cubicBezTo>
                      <a:pt x="348" y="139"/>
                      <a:pt x="348" y="139"/>
                      <a:pt x="348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8"/>
                      <a:pt x="347" y="138"/>
                      <a:pt x="347" y="138"/>
                    </a:cubicBezTo>
                    <a:cubicBezTo>
                      <a:pt x="347" y="138"/>
                      <a:pt x="347" y="138"/>
                      <a:pt x="347" y="138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7" y="139"/>
                      <a:pt x="347" y="139"/>
                      <a:pt x="347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6" y="139"/>
                      <a:pt x="346" y="139"/>
                      <a:pt x="346" y="139"/>
                    </a:cubicBezTo>
                    <a:cubicBezTo>
                      <a:pt x="345" y="139"/>
                      <a:pt x="345" y="139"/>
                      <a:pt x="345" y="139"/>
                    </a:cubicBezTo>
                    <a:cubicBezTo>
                      <a:pt x="345" y="139"/>
                      <a:pt x="345" y="139"/>
                      <a:pt x="345" y="139"/>
                    </a:cubicBezTo>
                    <a:cubicBezTo>
                      <a:pt x="345" y="139"/>
                      <a:pt x="345" y="139"/>
                      <a:pt x="345" y="139"/>
                    </a:cubicBezTo>
                    <a:cubicBezTo>
                      <a:pt x="345" y="139"/>
                      <a:pt x="345" y="139"/>
                      <a:pt x="345" y="139"/>
                    </a:cubicBezTo>
                    <a:cubicBezTo>
                      <a:pt x="345" y="139"/>
                      <a:pt x="345" y="139"/>
                      <a:pt x="345" y="139"/>
                    </a:cubicBezTo>
                    <a:cubicBezTo>
                      <a:pt x="345" y="140"/>
                      <a:pt x="345" y="140"/>
                      <a:pt x="345" y="140"/>
                    </a:cubicBezTo>
                    <a:cubicBezTo>
                      <a:pt x="345" y="140"/>
                      <a:pt x="345" y="140"/>
                      <a:pt x="345" y="140"/>
                    </a:cubicBezTo>
                    <a:cubicBezTo>
                      <a:pt x="345" y="140"/>
                      <a:pt x="345" y="140"/>
                      <a:pt x="345" y="140"/>
                    </a:cubicBezTo>
                    <a:cubicBezTo>
                      <a:pt x="344" y="140"/>
                      <a:pt x="344" y="140"/>
                      <a:pt x="344" y="140"/>
                    </a:cubicBezTo>
                    <a:cubicBezTo>
                      <a:pt x="344" y="140"/>
                      <a:pt x="344" y="140"/>
                      <a:pt x="344" y="140"/>
                    </a:cubicBezTo>
                    <a:cubicBezTo>
                      <a:pt x="344" y="140"/>
                      <a:pt x="344" y="140"/>
                      <a:pt x="344" y="1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39" y="140"/>
                      <a:pt x="339" y="140"/>
                      <a:pt x="339" y="140"/>
                    </a:cubicBezTo>
                    <a:cubicBezTo>
                      <a:pt x="338" y="140"/>
                      <a:pt x="338" y="140"/>
                      <a:pt x="338" y="140"/>
                    </a:cubicBezTo>
                    <a:cubicBezTo>
                      <a:pt x="338" y="140"/>
                      <a:pt x="338" y="140"/>
                      <a:pt x="338" y="140"/>
                    </a:cubicBezTo>
                    <a:cubicBezTo>
                      <a:pt x="333" y="140"/>
                      <a:pt x="333" y="140"/>
                      <a:pt x="333" y="140"/>
                    </a:cubicBezTo>
                    <a:cubicBezTo>
                      <a:pt x="333" y="140"/>
                      <a:pt x="333" y="140"/>
                      <a:pt x="333" y="140"/>
                    </a:cubicBezTo>
                    <a:cubicBezTo>
                      <a:pt x="333" y="140"/>
                      <a:pt x="333" y="140"/>
                      <a:pt x="333" y="140"/>
                    </a:cubicBezTo>
                    <a:cubicBezTo>
                      <a:pt x="333" y="140"/>
                      <a:pt x="333" y="140"/>
                      <a:pt x="333" y="140"/>
                    </a:cubicBezTo>
                    <a:cubicBezTo>
                      <a:pt x="333" y="140"/>
                      <a:pt x="333" y="140"/>
                      <a:pt x="333" y="140"/>
                    </a:cubicBezTo>
                    <a:cubicBezTo>
                      <a:pt x="333" y="140"/>
                      <a:pt x="333" y="140"/>
                      <a:pt x="333" y="140"/>
                    </a:cubicBezTo>
                    <a:cubicBezTo>
                      <a:pt x="333" y="140"/>
                      <a:pt x="333" y="140"/>
                      <a:pt x="333" y="140"/>
                    </a:cubicBezTo>
                    <a:cubicBezTo>
                      <a:pt x="333" y="140"/>
                      <a:pt x="333" y="140"/>
                      <a:pt x="333" y="140"/>
                    </a:cubicBezTo>
                    <a:cubicBezTo>
                      <a:pt x="333" y="140"/>
                      <a:pt x="333" y="140"/>
                      <a:pt x="333" y="140"/>
                    </a:cubicBezTo>
                    <a:cubicBezTo>
                      <a:pt x="333" y="140"/>
                      <a:pt x="333" y="140"/>
                      <a:pt x="333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1"/>
                      <a:pt x="332" y="141"/>
                      <a:pt x="332" y="141"/>
                    </a:cubicBezTo>
                    <a:cubicBezTo>
                      <a:pt x="332" y="141"/>
                      <a:pt x="332" y="141"/>
                      <a:pt x="332" y="141"/>
                    </a:cubicBezTo>
                    <a:cubicBezTo>
                      <a:pt x="332" y="141"/>
                      <a:pt x="332" y="141"/>
                      <a:pt x="332" y="141"/>
                    </a:cubicBezTo>
                    <a:cubicBezTo>
                      <a:pt x="332" y="141"/>
                      <a:pt x="332" y="141"/>
                      <a:pt x="332" y="141"/>
                    </a:cubicBezTo>
                    <a:cubicBezTo>
                      <a:pt x="332" y="141"/>
                      <a:pt x="332" y="141"/>
                      <a:pt x="332" y="141"/>
                    </a:cubicBezTo>
                    <a:cubicBezTo>
                      <a:pt x="331" y="141"/>
                      <a:pt x="331" y="141"/>
                      <a:pt x="331" y="141"/>
                    </a:cubicBezTo>
                    <a:cubicBezTo>
                      <a:pt x="331" y="141"/>
                      <a:pt x="331" y="141"/>
                      <a:pt x="331" y="141"/>
                    </a:cubicBezTo>
                    <a:cubicBezTo>
                      <a:pt x="331" y="141"/>
                      <a:pt x="331" y="141"/>
                      <a:pt x="331" y="141"/>
                    </a:cubicBezTo>
                    <a:cubicBezTo>
                      <a:pt x="331" y="141"/>
                      <a:pt x="331" y="141"/>
                      <a:pt x="331" y="141"/>
                    </a:cubicBezTo>
                    <a:cubicBezTo>
                      <a:pt x="331" y="141"/>
                      <a:pt x="331" y="141"/>
                      <a:pt x="331" y="141"/>
                    </a:cubicBezTo>
                    <a:cubicBezTo>
                      <a:pt x="331" y="141"/>
                      <a:pt x="331" y="141"/>
                      <a:pt x="331" y="141"/>
                    </a:cubicBezTo>
                    <a:cubicBezTo>
                      <a:pt x="331" y="141"/>
                      <a:pt x="331" y="141"/>
                      <a:pt x="331" y="141"/>
                    </a:cubicBezTo>
                    <a:cubicBezTo>
                      <a:pt x="331" y="141"/>
                      <a:pt x="331" y="141"/>
                      <a:pt x="331" y="141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2"/>
                      <a:pt x="330" y="142"/>
                      <a:pt x="330" y="142"/>
                    </a:cubicBezTo>
                    <a:cubicBezTo>
                      <a:pt x="330" y="143"/>
                      <a:pt x="330" y="143"/>
                      <a:pt x="330" y="143"/>
                    </a:cubicBezTo>
                    <a:cubicBezTo>
                      <a:pt x="330" y="143"/>
                      <a:pt x="330" y="143"/>
                      <a:pt x="330" y="143"/>
                    </a:cubicBezTo>
                    <a:cubicBezTo>
                      <a:pt x="329" y="143"/>
                      <a:pt x="329" y="143"/>
                      <a:pt x="329" y="143"/>
                    </a:cubicBezTo>
                    <a:cubicBezTo>
                      <a:pt x="329" y="143"/>
                      <a:pt x="329" y="143"/>
                      <a:pt x="329" y="143"/>
                    </a:cubicBezTo>
                    <a:cubicBezTo>
                      <a:pt x="329" y="143"/>
                      <a:pt x="329" y="143"/>
                      <a:pt x="329" y="143"/>
                    </a:cubicBezTo>
                    <a:cubicBezTo>
                      <a:pt x="329" y="143"/>
                      <a:pt x="329" y="143"/>
                      <a:pt x="329" y="143"/>
                    </a:cubicBezTo>
                    <a:cubicBezTo>
                      <a:pt x="329" y="143"/>
                      <a:pt x="329" y="143"/>
                      <a:pt x="329" y="143"/>
                    </a:cubicBezTo>
                    <a:cubicBezTo>
                      <a:pt x="329" y="143"/>
                      <a:pt x="329" y="143"/>
                      <a:pt x="329" y="143"/>
                    </a:cubicBezTo>
                    <a:cubicBezTo>
                      <a:pt x="329" y="143"/>
                      <a:pt x="329" y="143"/>
                      <a:pt x="329" y="143"/>
                    </a:cubicBezTo>
                    <a:cubicBezTo>
                      <a:pt x="329" y="143"/>
                      <a:pt x="329" y="143"/>
                      <a:pt x="329" y="143"/>
                    </a:cubicBezTo>
                    <a:cubicBezTo>
                      <a:pt x="328" y="143"/>
                      <a:pt x="328" y="143"/>
                      <a:pt x="328" y="143"/>
                    </a:cubicBezTo>
                    <a:cubicBezTo>
                      <a:pt x="328" y="143"/>
                      <a:pt x="328" y="143"/>
                      <a:pt x="328" y="143"/>
                    </a:cubicBezTo>
                    <a:cubicBezTo>
                      <a:pt x="328" y="143"/>
                      <a:pt x="328" y="143"/>
                      <a:pt x="328" y="143"/>
                    </a:cubicBezTo>
                    <a:cubicBezTo>
                      <a:pt x="328" y="143"/>
                      <a:pt x="328" y="143"/>
                      <a:pt x="328" y="143"/>
                    </a:cubicBezTo>
                    <a:cubicBezTo>
                      <a:pt x="328" y="144"/>
                      <a:pt x="328" y="144"/>
                      <a:pt x="328" y="144"/>
                    </a:cubicBezTo>
                    <a:cubicBezTo>
                      <a:pt x="328" y="144"/>
                      <a:pt x="328" y="144"/>
                      <a:pt x="328" y="144"/>
                    </a:cubicBezTo>
                    <a:cubicBezTo>
                      <a:pt x="328" y="144"/>
                      <a:pt x="328" y="144"/>
                      <a:pt x="328" y="144"/>
                    </a:cubicBezTo>
                    <a:cubicBezTo>
                      <a:pt x="328" y="144"/>
                      <a:pt x="328" y="144"/>
                      <a:pt x="328" y="144"/>
                    </a:cubicBezTo>
                    <a:cubicBezTo>
                      <a:pt x="327" y="144"/>
                      <a:pt x="327" y="144"/>
                      <a:pt x="327" y="144"/>
                    </a:cubicBezTo>
                    <a:cubicBezTo>
                      <a:pt x="327" y="145"/>
                      <a:pt x="327" y="145"/>
                      <a:pt x="327" y="145"/>
                    </a:cubicBezTo>
                    <a:cubicBezTo>
                      <a:pt x="327" y="145"/>
                      <a:pt x="327" y="145"/>
                      <a:pt x="327" y="145"/>
                    </a:cubicBezTo>
                    <a:cubicBezTo>
                      <a:pt x="326" y="146"/>
                      <a:pt x="326" y="146"/>
                      <a:pt x="326" y="146"/>
                    </a:cubicBezTo>
                    <a:cubicBezTo>
                      <a:pt x="326" y="146"/>
                      <a:pt x="326" y="146"/>
                      <a:pt x="326" y="146"/>
                    </a:cubicBezTo>
                    <a:cubicBezTo>
                      <a:pt x="319" y="146"/>
                      <a:pt x="319" y="146"/>
                      <a:pt x="319" y="146"/>
                    </a:cubicBezTo>
                    <a:cubicBezTo>
                      <a:pt x="319" y="146"/>
                      <a:pt x="319" y="146"/>
                      <a:pt x="319" y="146"/>
                    </a:cubicBezTo>
                    <a:cubicBezTo>
                      <a:pt x="318" y="147"/>
                      <a:pt x="318" y="147"/>
                      <a:pt x="318" y="147"/>
                    </a:cubicBezTo>
                    <a:cubicBezTo>
                      <a:pt x="318" y="147"/>
                      <a:pt x="318" y="147"/>
                      <a:pt x="318" y="147"/>
                    </a:cubicBezTo>
                    <a:cubicBezTo>
                      <a:pt x="318" y="147"/>
                      <a:pt x="318" y="147"/>
                      <a:pt x="318" y="147"/>
                    </a:cubicBezTo>
                    <a:cubicBezTo>
                      <a:pt x="318" y="147"/>
                      <a:pt x="318" y="147"/>
                      <a:pt x="318" y="147"/>
                    </a:cubicBezTo>
                    <a:cubicBezTo>
                      <a:pt x="318" y="148"/>
                      <a:pt x="318" y="148"/>
                      <a:pt x="318" y="148"/>
                    </a:cubicBezTo>
                    <a:cubicBezTo>
                      <a:pt x="318" y="148"/>
                      <a:pt x="318" y="148"/>
                      <a:pt x="318" y="148"/>
                    </a:cubicBezTo>
                    <a:cubicBezTo>
                      <a:pt x="318" y="148"/>
                      <a:pt x="318" y="148"/>
                      <a:pt x="318" y="148"/>
                    </a:cubicBezTo>
                    <a:cubicBezTo>
                      <a:pt x="318" y="148"/>
                      <a:pt x="318" y="148"/>
                      <a:pt x="318" y="148"/>
                    </a:cubicBezTo>
                    <a:cubicBezTo>
                      <a:pt x="318" y="148"/>
                      <a:pt x="318" y="148"/>
                      <a:pt x="318" y="148"/>
                    </a:cubicBezTo>
                    <a:cubicBezTo>
                      <a:pt x="319" y="148"/>
                      <a:pt x="319" y="148"/>
                      <a:pt x="319" y="148"/>
                    </a:cubicBezTo>
                    <a:cubicBezTo>
                      <a:pt x="319" y="148"/>
                      <a:pt x="319" y="148"/>
                      <a:pt x="319" y="148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8" y="150"/>
                      <a:pt x="317" y="151"/>
                      <a:pt x="316" y="152"/>
                    </a:cubicBezTo>
                    <a:cubicBezTo>
                      <a:pt x="314" y="153"/>
                      <a:pt x="312" y="153"/>
                      <a:pt x="310" y="154"/>
                    </a:cubicBezTo>
                    <a:cubicBezTo>
                      <a:pt x="310" y="154"/>
                      <a:pt x="309" y="154"/>
                      <a:pt x="309" y="155"/>
                    </a:cubicBezTo>
                    <a:cubicBezTo>
                      <a:pt x="308" y="155"/>
                      <a:pt x="308" y="155"/>
                      <a:pt x="307" y="155"/>
                    </a:cubicBezTo>
                    <a:cubicBezTo>
                      <a:pt x="307" y="155"/>
                      <a:pt x="306" y="155"/>
                      <a:pt x="306" y="155"/>
                    </a:cubicBezTo>
                    <a:cubicBezTo>
                      <a:pt x="305" y="155"/>
                      <a:pt x="304" y="155"/>
                      <a:pt x="304" y="155"/>
                    </a:cubicBezTo>
                    <a:cubicBezTo>
                      <a:pt x="304" y="155"/>
                      <a:pt x="304" y="155"/>
                      <a:pt x="305" y="155"/>
                    </a:cubicBezTo>
                    <a:cubicBezTo>
                      <a:pt x="305" y="155"/>
                      <a:pt x="305" y="155"/>
                      <a:pt x="305" y="155"/>
                    </a:cubicBezTo>
                    <a:cubicBezTo>
                      <a:pt x="304" y="154"/>
                      <a:pt x="303" y="154"/>
                      <a:pt x="302" y="154"/>
                    </a:cubicBezTo>
                    <a:cubicBezTo>
                      <a:pt x="303" y="153"/>
                      <a:pt x="303" y="153"/>
                      <a:pt x="303" y="152"/>
                    </a:cubicBezTo>
                    <a:cubicBezTo>
                      <a:pt x="303" y="152"/>
                      <a:pt x="303" y="152"/>
                      <a:pt x="303" y="152"/>
                    </a:cubicBezTo>
                    <a:cubicBezTo>
                      <a:pt x="303" y="152"/>
                      <a:pt x="303" y="152"/>
                      <a:pt x="303" y="152"/>
                    </a:cubicBezTo>
                    <a:cubicBezTo>
                      <a:pt x="303" y="152"/>
                      <a:pt x="303" y="152"/>
                      <a:pt x="303" y="152"/>
                    </a:cubicBezTo>
                    <a:cubicBezTo>
                      <a:pt x="303" y="152"/>
                      <a:pt x="303" y="152"/>
                      <a:pt x="303" y="152"/>
                    </a:cubicBezTo>
                    <a:cubicBezTo>
                      <a:pt x="303" y="151"/>
                      <a:pt x="303" y="151"/>
                      <a:pt x="303" y="151"/>
                    </a:cubicBezTo>
                    <a:cubicBezTo>
                      <a:pt x="303" y="151"/>
                      <a:pt x="303" y="151"/>
                      <a:pt x="303" y="151"/>
                    </a:cubicBezTo>
                    <a:cubicBezTo>
                      <a:pt x="304" y="151"/>
                      <a:pt x="304" y="151"/>
                      <a:pt x="304" y="151"/>
                    </a:cubicBezTo>
                    <a:cubicBezTo>
                      <a:pt x="304" y="151"/>
                      <a:pt x="304" y="151"/>
                      <a:pt x="304" y="151"/>
                    </a:cubicBezTo>
                    <a:cubicBezTo>
                      <a:pt x="304" y="151"/>
                      <a:pt x="304" y="151"/>
                      <a:pt x="304" y="151"/>
                    </a:cubicBezTo>
                    <a:cubicBezTo>
                      <a:pt x="304" y="151"/>
                      <a:pt x="304" y="151"/>
                      <a:pt x="304" y="151"/>
                    </a:cubicBezTo>
                    <a:cubicBezTo>
                      <a:pt x="304" y="151"/>
                      <a:pt x="304" y="151"/>
                      <a:pt x="304" y="151"/>
                    </a:cubicBezTo>
                    <a:cubicBezTo>
                      <a:pt x="304" y="151"/>
                      <a:pt x="304" y="151"/>
                      <a:pt x="304" y="150"/>
                    </a:cubicBezTo>
                    <a:cubicBezTo>
                      <a:pt x="305" y="150"/>
                      <a:pt x="305" y="150"/>
                      <a:pt x="305" y="150"/>
                    </a:cubicBezTo>
                    <a:cubicBezTo>
                      <a:pt x="305" y="150"/>
                      <a:pt x="305" y="150"/>
                      <a:pt x="305" y="150"/>
                    </a:cubicBezTo>
                    <a:cubicBezTo>
                      <a:pt x="305" y="150"/>
                      <a:pt x="306" y="150"/>
                      <a:pt x="306" y="149"/>
                    </a:cubicBezTo>
                    <a:cubicBezTo>
                      <a:pt x="306" y="149"/>
                      <a:pt x="306" y="149"/>
                      <a:pt x="306" y="149"/>
                    </a:cubicBezTo>
                    <a:cubicBezTo>
                      <a:pt x="306" y="149"/>
                      <a:pt x="306" y="149"/>
                      <a:pt x="306" y="149"/>
                    </a:cubicBezTo>
                    <a:cubicBezTo>
                      <a:pt x="306" y="149"/>
                      <a:pt x="306" y="149"/>
                      <a:pt x="306" y="149"/>
                    </a:cubicBezTo>
                    <a:cubicBezTo>
                      <a:pt x="306" y="149"/>
                      <a:pt x="306" y="149"/>
                      <a:pt x="306" y="149"/>
                    </a:cubicBezTo>
                    <a:cubicBezTo>
                      <a:pt x="306" y="149"/>
                      <a:pt x="306" y="149"/>
                      <a:pt x="306" y="149"/>
                    </a:cubicBezTo>
                    <a:cubicBezTo>
                      <a:pt x="306" y="149"/>
                      <a:pt x="306" y="149"/>
                      <a:pt x="306" y="149"/>
                    </a:cubicBezTo>
                    <a:cubicBezTo>
                      <a:pt x="306" y="148"/>
                      <a:pt x="306" y="148"/>
                      <a:pt x="306" y="148"/>
                    </a:cubicBezTo>
                    <a:cubicBezTo>
                      <a:pt x="306" y="148"/>
                      <a:pt x="306" y="148"/>
                      <a:pt x="306" y="148"/>
                    </a:cubicBezTo>
                    <a:cubicBezTo>
                      <a:pt x="306" y="148"/>
                      <a:pt x="306" y="148"/>
                      <a:pt x="306" y="148"/>
                    </a:cubicBezTo>
                    <a:cubicBezTo>
                      <a:pt x="306" y="148"/>
                      <a:pt x="306" y="148"/>
                      <a:pt x="306" y="148"/>
                    </a:cubicBezTo>
                    <a:cubicBezTo>
                      <a:pt x="306" y="148"/>
                      <a:pt x="306" y="148"/>
                      <a:pt x="306" y="147"/>
                    </a:cubicBezTo>
                    <a:cubicBezTo>
                      <a:pt x="306" y="147"/>
                      <a:pt x="306" y="147"/>
                      <a:pt x="305" y="146"/>
                    </a:cubicBezTo>
                    <a:cubicBezTo>
                      <a:pt x="305" y="146"/>
                      <a:pt x="305" y="145"/>
                      <a:pt x="305" y="144"/>
                    </a:cubicBezTo>
                    <a:cubicBezTo>
                      <a:pt x="304" y="143"/>
                      <a:pt x="303" y="144"/>
                      <a:pt x="303" y="145"/>
                    </a:cubicBezTo>
                    <a:cubicBezTo>
                      <a:pt x="302" y="145"/>
                      <a:pt x="301" y="146"/>
                      <a:pt x="301" y="145"/>
                    </a:cubicBezTo>
                    <a:cubicBezTo>
                      <a:pt x="301" y="145"/>
                      <a:pt x="301" y="145"/>
                      <a:pt x="301" y="145"/>
                    </a:cubicBezTo>
                    <a:cubicBezTo>
                      <a:pt x="301" y="145"/>
                      <a:pt x="301" y="144"/>
                      <a:pt x="301" y="144"/>
                    </a:cubicBezTo>
                    <a:cubicBezTo>
                      <a:pt x="301" y="144"/>
                      <a:pt x="302" y="144"/>
                      <a:pt x="302" y="144"/>
                    </a:cubicBezTo>
                    <a:cubicBezTo>
                      <a:pt x="302" y="144"/>
                      <a:pt x="302" y="143"/>
                      <a:pt x="302" y="143"/>
                    </a:cubicBezTo>
                    <a:cubicBezTo>
                      <a:pt x="302" y="143"/>
                      <a:pt x="302" y="143"/>
                      <a:pt x="303" y="143"/>
                    </a:cubicBezTo>
                    <a:cubicBezTo>
                      <a:pt x="303" y="142"/>
                      <a:pt x="303" y="141"/>
                      <a:pt x="303" y="141"/>
                    </a:cubicBezTo>
                    <a:cubicBezTo>
                      <a:pt x="303" y="140"/>
                      <a:pt x="302" y="139"/>
                      <a:pt x="303" y="140"/>
                    </a:cubicBezTo>
                    <a:cubicBezTo>
                      <a:pt x="303" y="139"/>
                      <a:pt x="303" y="139"/>
                      <a:pt x="303" y="139"/>
                    </a:cubicBezTo>
                    <a:cubicBezTo>
                      <a:pt x="303" y="139"/>
                      <a:pt x="303" y="139"/>
                      <a:pt x="302" y="138"/>
                    </a:cubicBezTo>
                    <a:cubicBezTo>
                      <a:pt x="302" y="138"/>
                      <a:pt x="302" y="138"/>
                      <a:pt x="301" y="138"/>
                    </a:cubicBezTo>
                    <a:cubicBezTo>
                      <a:pt x="301" y="138"/>
                      <a:pt x="301" y="138"/>
                      <a:pt x="300" y="138"/>
                    </a:cubicBezTo>
                    <a:cubicBezTo>
                      <a:pt x="300" y="137"/>
                      <a:pt x="300" y="137"/>
                      <a:pt x="299" y="137"/>
                    </a:cubicBezTo>
                    <a:cubicBezTo>
                      <a:pt x="299" y="137"/>
                      <a:pt x="299" y="137"/>
                      <a:pt x="299" y="137"/>
                    </a:cubicBezTo>
                    <a:cubicBezTo>
                      <a:pt x="298" y="137"/>
                      <a:pt x="298" y="136"/>
                      <a:pt x="298" y="136"/>
                    </a:cubicBezTo>
                    <a:cubicBezTo>
                      <a:pt x="298" y="136"/>
                      <a:pt x="297" y="136"/>
                      <a:pt x="297" y="136"/>
                    </a:cubicBezTo>
                    <a:cubicBezTo>
                      <a:pt x="297" y="137"/>
                      <a:pt x="296" y="138"/>
                      <a:pt x="297" y="138"/>
                    </a:cubicBezTo>
                    <a:cubicBezTo>
                      <a:pt x="297" y="138"/>
                      <a:pt x="296" y="138"/>
                      <a:pt x="296" y="138"/>
                    </a:cubicBezTo>
                    <a:cubicBezTo>
                      <a:pt x="295" y="139"/>
                      <a:pt x="295" y="139"/>
                      <a:pt x="295" y="140"/>
                    </a:cubicBezTo>
                    <a:cubicBezTo>
                      <a:pt x="295" y="140"/>
                      <a:pt x="295" y="140"/>
                      <a:pt x="295" y="140"/>
                    </a:cubicBezTo>
                    <a:cubicBezTo>
                      <a:pt x="295" y="140"/>
                      <a:pt x="295" y="141"/>
                      <a:pt x="295" y="141"/>
                    </a:cubicBezTo>
                    <a:cubicBezTo>
                      <a:pt x="294" y="140"/>
                      <a:pt x="295" y="140"/>
                      <a:pt x="295" y="140"/>
                    </a:cubicBezTo>
                    <a:cubicBezTo>
                      <a:pt x="295" y="140"/>
                      <a:pt x="295" y="140"/>
                      <a:pt x="295" y="140"/>
                    </a:cubicBezTo>
                    <a:cubicBezTo>
                      <a:pt x="295" y="140"/>
                      <a:pt x="295" y="139"/>
                      <a:pt x="295" y="139"/>
                    </a:cubicBezTo>
                    <a:cubicBezTo>
                      <a:pt x="294" y="139"/>
                      <a:pt x="294" y="139"/>
                      <a:pt x="294" y="139"/>
                    </a:cubicBezTo>
                    <a:cubicBezTo>
                      <a:pt x="294" y="140"/>
                      <a:pt x="294" y="140"/>
                      <a:pt x="294" y="140"/>
                    </a:cubicBezTo>
                    <a:cubicBezTo>
                      <a:pt x="294" y="140"/>
                      <a:pt x="294" y="140"/>
                      <a:pt x="294" y="140"/>
                    </a:cubicBezTo>
                    <a:cubicBezTo>
                      <a:pt x="293" y="140"/>
                      <a:pt x="293" y="140"/>
                      <a:pt x="293" y="140"/>
                    </a:cubicBezTo>
                    <a:cubicBezTo>
                      <a:pt x="293" y="140"/>
                      <a:pt x="293" y="140"/>
                      <a:pt x="293" y="140"/>
                    </a:cubicBezTo>
                    <a:cubicBezTo>
                      <a:pt x="293" y="140"/>
                      <a:pt x="293" y="141"/>
                      <a:pt x="293" y="141"/>
                    </a:cubicBezTo>
                    <a:cubicBezTo>
                      <a:pt x="293" y="141"/>
                      <a:pt x="292" y="141"/>
                      <a:pt x="292" y="141"/>
                    </a:cubicBezTo>
                    <a:cubicBezTo>
                      <a:pt x="292" y="142"/>
                      <a:pt x="292" y="143"/>
                      <a:pt x="291" y="144"/>
                    </a:cubicBezTo>
                    <a:cubicBezTo>
                      <a:pt x="291" y="144"/>
                      <a:pt x="292" y="144"/>
                      <a:pt x="292" y="145"/>
                    </a:cubicBezTo>
                    <a:cubicBezTo>
                      <a:pt x="292" y="145"/>
                      <a:pt x="291" y="146"/>
                      <a:pt x="292" y="147"/>
                    </a:cubicBezTo>
                    <a:cubicBezTo>
                      <a:pt x="292" y="147"/>
                      <a:pt x="292" y="148"/>
                      <a:pt x="292" y="147"/>
                    </a:cubicBezTo>
                    <a:cubicBezTo>
                      <a:pt x="292" y="148"/>
                      <a:pt x="292" y="148"/>
                      <a:pt x="292" y="148"/>
                    </a:cubicBezTo>
                    <a:cubicBezTo>
                      <a:pt x="292" y="149"/>
                      <a:pt x="292" y="149"/>
                      <a:pt x="292" y="149"/>
                    </a:cubicBezTo>
                    <a:cubicBezTo>
                      <a:pt x="292" y="151"/>
                      <a:pt x="291" y="152"/>
                      <a:pt x="290" y="154"/>
                    </a:cubicBezTo>
                    <a:cubicBezTo>
                      <a:pt x="290" y="154"/>
                      <a:pt x="291" y="154"/>
                      <a:pt x="291" y="154"/>
                    </a:cubicBezTo>
                    <a:cubicBezTo>
                      <a:pt x="291" y="154"/>
                      <a:pt x="291" y="154"/>
                      <a:pt x="291" y="155"/>
                    </a:cubicBezTo>
                    <a:cubicBezTo>
                      <a:pt x="291" y="154"/>
                      <a:pt x="291" y="154"/>
                      <a:pt x="291" y="154"/>
                    </a:cubicBezTo>
                    <a:cubicBezTo>
                      <a:pt x="290" y="154"/>
                      <a:pt x="290" y="154"/>
                      <a:pt x="289" y="154"/>
                    </a:cubicBezTo>
                    <a:cubicBezTo>
                      <a:pt x="289" y="154"/>
                      <a:pt x="288" y="154"/>
                      <a:pt x="288" y="154"/>
                    </a:cubicBezTo>
                    <a:cubicBezTo>
                      <a:pt x="287" y="153"/>
                      <a:pt x="287" y="152"/>
                      <a:pt x="287" y="151"/>
                    </a:cubicBezTo>
                    <a:cubicBezTo>
                      <a:pt x="287" y="150"/>
                      <a:pt x="287" y="149"/>
                      <a:pt x="286" y="148"/>
                    </a:cubicBezTo>
                    <a:cubicBezTo>
                      <a:pt x="286" y="147"/>
                      <a:pt x="287" y="147"/>
                      <a:pt x="287" y="147"/>
                    </a:cubicBezTo>
                    <a:cubicBezTo>
                      <a:pt x="287" y="146"/>
                      <a:pt x="287" y="145"/>
                      <a:pt x="287" y="144"/>
                    </a:cubicBezTo>
                    <a:cubicBezTo>
                      <a:pt x="287" y="144"/>
                      <a:pt x="288" y="143"/>
                      <a:pt x="288" y="143"/>
                    </a:cubicBezTo>
                    <a:cubicBezTo>
                      <a:pt x="288" y="142"/>
                      <a:pt x="288" y="142"/>
                      <a:pt x="288" y="141"/>
                    </a:cubicBezTo>
                    <a:cubicBezTo>
                      <a:pt x="288" y="141"/>
                      <a:pt x="288" y="141"/>
                      <a:pt x="288" y="140"/>
                    </a:cubicBezTo>
                    <a:cubicBezTo>
                      <a:pt x="289" y="141"/>
                      <a:pt x="289" y="140"/>
                      <a:pt x="289" y="140"/>
                    </a:cubicBezTo>
                    <a:cubicBezTo>
                      <a:pt x="289" y="139"/>
                      <a:pt x="289" y="139"/>
                      <a:pt x="289" y="138"/>
                    </a:cubicBezTo>
                    <a:cubicBezTo>
                      <a:pt x="289" y="139"/>
                      <a:pt x="289" y="139"/>
                      <a:pt x="289" y="139"/>
                    </a:cubicBezTo>
                    <a:cubicBezTo>
                      <a:pt x="289" y="139"/>
                      <a:pt x="289" y="139"/>
                      <a:pt x="289" y="139"/>
                    </a:cubicBezTo>
                    <a:cubicBezTo>
                      <a:pt x="289" y="139"/>
                      <a:pt x="289" y="139"/>
                      <a:pt x="289" y="140"/>
                    </a:cubicBezTo>
                    <a:cubicBezTo>
                      <a:pt x="289" y="140"/>
                      <a:pt x="288" y="140"/>
                      <a:pt x="288" y="140"/>
                    </a:cubicBezTo>
                    <a:cubicBezTo>
                      <a:pt x="288" y="140"/>
                      <a:pt x="288" y="140"/>
                      <a:pt x="288" y="140"/>
                    </a:cubicBezTo>
                    <a:cubicBezTo>
                      <a:pt x="288" y="140"/>
                      <a:pt x="288" y="140"/>
                      <a:pt x="288" y="140"/>
                    </a:cubicBezTo>
                    <a:cubicBezTo>
                      <a:pt x="288" y="140"/>
                      <a:pt x="287" y="140"/>
                      <a:pt x="287" y="141"/>
                    </a:cubicBezTo>
                    <a:cubicBezTo>
                      <a:pt x="287" y="141"/>
                      <a:pt x="287" y="141"/>
                      <a:pt x="286" y="142"/>
                    </a:cubicBezTo>
                    <a:cubicBezTo>
                      <a:pt x="286" y="142"/>
                      <a:pt x="286" y="142"/>
                      <a:pt x="286" y="142"/>
                    </a:cubicBezTo>
                    <a:cubicBezTo>
                      <a:pt x="286" y="142"/>
                      <a:pt x="286" y="142"/>
                      <a:pt x="286" y="141"/>
                    </a:cubicBezTo>
                    <a:cubicBezTo>
                      <a:pt x="286" y="141"/>
                      <a:pt x="286" y="141"/>
                      <a:pt x="286" y="141"/>
                    </a:cubicBezTo>
                    <a:cubicBezTo>
                      <a:pt x="286" y="141"/>
                      <a:pt x="287" y="140"/>
                      <a:pt x="287" y="140"/>
                    </a:cubicBezTo>
                    <a:cubicBezTo>
                      <a:pt x="287" y="140"/>
                      <a:pt x="287" y="140"/>
                      <a:pt x="287" y="140"/>
                    </a:cubicBezTo>
                    <a:cubicBezTo>
                      <a:pt x="287" y="140"/>
                      <a:pt x="287" y="139"/>
                      <a:pt x="288" y="139"/>
                    </a:cubicBezTo>
                    <a:cubicBezTo>
                      <a:pt x="288" y="139"/>
                      <a:pt x="288" y="138"/>
                      <a:pt x="288" y="138"/>
                    </a:cubicBezTo>
                    <a:cubicBezTo>
                      <a:pt x="288" y="138"/>
                      <a:pt x="289" y="138"/>
                      <a:pt x="289" y="137"/>
                    </a:cubicBezTo>
                    <a:cubicBezTo>
                      <a:pt x="289" y="137"/>
                      <a:pt x="289" y="137"/>
                      <a:pt x="289" y="137"/>
                    </a:cubicBezTo>
                    <a:cubicBezTo>
                      <a:pt x="289" y="137"/>
                      <a:pt x="289" y="137"/>
                      <a:pt x="289" y="137"/>
                    </a:cubicBezTo>
                    <a:cubicBezTo>
                      <a:pt x="289" y="137"/>
                      <a:pt x="289" y="136"/>
                      <a:pt x="290" y="136"/>
                    </a:cubicBezTo>
                    <a:cubicBezTo>
                      <a:pt x="290" y="136"/>
                      <a:pt x="290" y="136"/>
                      <a:pt x="290" y="137"/>
                    </a:cubicBezTo>
                    <a:cubicBezTo>
                      <a:pt x="290" y="137"/>
                      <a:pt x="290" y="136"/>
                      <a:pt x="290" y="136"/>
                    </a:cubicBezTo>
                    <a:cubicBezTo>
                      <a:pt x="290" y="136"/>
                      <a:pt x="290" y="136"/>
                      <a:pt x="290" y="136"/>
                    </a:cubicBezTo>
                    <a:cubicBezTo>
                      <a:pt x="290" y="136"/>
                      <a:pt x="291" y="136"/>
                      <a:pt x="291" y="136"/>
                    </a:cubicBezTo>
                    <a:cubicBezTo>
                      <a:pt x="292" y="136"/>
                      <a:pt x="290" y="137"/>
                      <a:pt x="291" y="137"/>
                    </a:cubicBezTo>
                    <a:cubicBezTo>
                      <a:pt x="291" y="137"/>
                      <a:pt x="291" y="137"/>
                      <a:pt x="292" y="136"/>
                    </a:cubicBezTo>
                    <a:cubicBezTo>
                      <a:pt x="292" y="136"/>
                      <a:pt x="292" y="136"/>
                      <a:pt x="292" y="136"/>
                    </a:cubicBezTo>
                    <a:cubicBezTo>
                      <a:pt x="292" y="136"/>
                      <a:pt x="292" y="136"/>
                      <a:pt x="292" y="136"/>
                    </a:cubicBezTo>
                    <a:cubicBezTo>
                      <a:pt x="292" y="135"/>
                      <a:pt x="293" y="135"/>
                      <a:pt x="294" y="136"/>
                    </a:cubicBezTo>
                    <a:cubicBezTo>
                      <a:pt x="294" y="135"/>
                      <a:pt x="294" y="135"/>
                      <a:pt x="295" y="135"/>
                    </a:cubicBezTo>
                    <a:cubicBezTo>
                      <a:pt x="295" y="135"/>
                      <a:pt x="295" y="135"/>
                      <a:pt x="295" y="135"/>
                    </a:cubicBezTo>
                    <a:cubicBezTo>
                      <a:pt x="295" y="135"/>
                      <a:pt x="296" y="135"/>
                      <a:pt x="296" y="135"/>
                    </a:cubicBezTo>
                    <a:cubicBezTo>
                      <a:pt x="296" y="135"/>
                      <a:pt x="296" y="135"/>
                      <a:pt x="297" y="135"/>
                    </a:cubicBezTo>
                    <a:cubicBezTo>
                      <a:pt x="297" y="135"/>
                      <a:pt x="297" y="136"/>
                      <a:pt x="298" y="136"/>
                    </a:cubicBezTo>
                    <a:cubicBezTo>
                      <a:pt x="298" y="136"/>
                      <a:pt x="298" y="135"/>
                      <a:pt x="298" y="135"/>
                    </a:cubicBezTo>
                    <a:cubicBezTo>
                      <a:pt x="298" y="135"/>
                      <a:pt x="299" y="135"/>
                      <a:pt x="299" y="135"/>
                    </a:cubicBezTo>
                    <a:cubicBezTo>
                      <a:pt x="299" y="135"/>
                      <a:pt x="300" y="135"/>
                      <a:pt x="300" y="135"/>
                    </a:cubicBezTo>
                    <a:cubicBezTo>
                      <a:pt x="300" y="135"/>
                      <a:pt x="301" y="136"/>
                      <a:pt x="301" y="135"/>
                    </a:cubicBezTo>
                    <a:cubicBezTo>
                      <a:pt x="301" y="135"/>
                      <a:pt x="301" y="135"/>
                      <a:pt x="301" y="135"/>
                    </a:cubicBezTo>
                    <a:cubicBezTo>
                      <a:pt x="301" y="135"/>
                      <a:pt x="301" y="135"/>
                      <a:pt x="301" y="135"/>
                    </a:cubicBezTo>
                    <a:cubicBezTo>
                      <a:pt x="301" y="135"/>
                      <a:pt x="301" y="135"/>
                      <a:pt x="301" y="135"/>
                    </a:cubicBezTo>
                    <a:cubicBezTo>
                      <a:pt x="301" y="135"/>
                      <a:pt x="300" y="135"/>
                      <a:pt x="300" y="135"/>
                    </a:cubicBezTo>
                    <a:cubicBezTo>
                      <a:pt x="300" y="135"/>
                      <a:pt x="300" y="135"/>
                      <a:pt x="300" y="135"/>
                    </a:cubicBezTo>
                    <a:cubicBezTo>
                      <a:pt x="300" y="135"/>
                      <a:pt x="300" y="135"/>
                      <a:pt x="300" y="135"/>
                    </a:cubicBezTo>
                    <a:cubicBezTo>
                      <a:pt x="300" y="135"/>
                      <a:pt x="300" y="135"/>
                      <a:pt x="300" y="135"/>
                    </a:cubicBezTo>
                    <a:cubicBezTo>
                      <a:pt x="300" y="135"/>
                      <a:pt x="300" y="135"/>
                      <a:pt x="300" y="135"/>
                    </a:cubicBezTo>
                    <a:cubicBezTo>
                      <a:pt x="300" y="135"/>
                      <a:pt x="300" y="135"/>
                      <a:pt x="300" y="135"/>
                    </a:cubicBezTo>
                    <a:cubicBezTo>
                      <a:pt x="300" y="135"/>
                      <a:pt x="300" y="135"/>
                      <a:pt x="300" y="135"/>
                    </a:cubicBezTo>
                    <a:cubicBezTo>
                      <a:pt x="300" y="135"/>
                      <a:pt x="300" y="135"/>
                      <a:pt x="300" y="135"/>
                    </a:cubicBezTo>
                    <a:cubicBezTo>
                      <a:pt x="300" y="135"/>
                      <a:pt x="300" y="135"/>
                      <a:pt x="300" y="135"/>
                    </a:cubicBezTo>
                    <a:cubicBezTo>
                      <a:pt x="300" y="134"/>
                      <a:pt x="300" y="134"/>
                      <a:pt x="300" y="134"/>
                    </a:cubicBezTo>
                    <a:cubicBezTo>
                      <a:pt x="300" y="134"/>
                      <a:pt x="300" y="134"/>
                      <a:pt x="300" y="134"/>
                    </a:cubicBezTo>
                    <a:cubicBezTo>
                      <a:pt x="300" y="134"/>
                      <a:pt x="300" y="134"/>
                      <a:pt x="300" y="134"/>
                    </a:cubicBezTo>
                    <a:cubicBezTo>
                      <a:pt x="300" y="134"/>
                      <a:pt x="300" y="134"/>
                      <a:pt x="299" y="133"/>
                    </a:cubicBezTo>
                    <a:cubicBezTo>
                      <a:pt x="299" y="133"/>
                      <a:pt x="299" y="133"/>
                      <a:pt x="299" y="133"/>
                    </a:cubicBezTo>
                    <a:cubicBezTo>
                      <a:pt x="299" y="133"/>
                      <a:pt x="299" y="133"/>
                      <a:pt x="299" y="133"/>
                    </a:cubicBezTo>
                    <a:cubicBezTo>
                      <a:pt x="299" y="133"/>
                      <a:pt x="299" y="133"/>
                      <a:pt x="299" y="133"/>
                    </a:cubicBezTo>
                    <a:cubicBezTo>
                      <a:pt x="299" y="133"/>
                      <a:pt x="299" y="134"/>
                      <a:pt x="299" y="134"/>
                    </a:cubicBezTo>
                    <a:cubicBezTo>
                      <a:pt x="298" y="134"/>
                      <a:pt x="298" y="134"/>
                      <a:pt x="298" y="134"/>
                    </a:cubicBezTo>
                    <a:cubicBezTo>
                      <a:pt x="298" y="133"/>
                      <a:pt x="298" y="133"/>
                      <a:pt x="298" y="133"/>
                    </a:cubicBezTo>
                    <a:cubicBezTo>
                      <a:pt x="298" y="133"/>
                      <a:pt x="298" y="133"/>
                      <a:pt x="298" y="133"/>
                    </a:cubicBezTo>
                    <a:cubicBezTo>
                      <a:pt x="297" y="133"/>
                      <a:pt x="297" y="133"/>
                      <a:pt x="297" y="133"/>
                    </a:cubicBezTo>
                    <a:cubicBezTo>
                      <a:pt x="297" y="133"/>
                      <a:pt x="297" y="132"/>
                      <a:pt x="297" y="132"/>
                    </a:cubicBezTo>
                    <a:cubicBezTo>
                      <a:pt x="296" y="132"/>
                      <a:pt x="296" y="132"/>
                      <a:pt x="295" y="132"/>
                    </a:cubicBezTo>
                    <a:cubicBezTo>
                      <a:pt x="294" y="132"/>
                      <a:pt x="293" y="132"/>
                      <a:pt x="293" y="132"/>
                    </a:cubicBezTo>
                    <a:cubicBezTo>
                      <a:pt x="292" y="132"/>
                      <a:pt x="292" y="133"/>
                      <a:pt x="292" y="133"/>
                    </a:cubicBezTo>
                    <a:cubicBezTo>
                      <a:pt x="291" y="133"/>
                      <a:pt x="291" y="133"/>
                      <a:pt x="291" y="133"/>
                    </a:cubicBezTo>
                    <a:cubicBezTo>
                      <a:pt x="291" y="133"/>
                      <a:pt x="290" y="133"/>
                      <a:pt x="290" y="133"/>
                    </a:cubicBezTo>
                    <a:cubicBezTo>
                      <a:pt x="289" y="133"/>
                      <a:pt x="289" y="133"/>
                      <a:pt x="288" y="133"/>
                    </a:cubicBezTo>
                    <a:cubicBezTo>
                      <a:pt x="288" y="133"/>
                      <a:pt x="288" y="132"/>
                      <a:pt x="288" y="132"/>
                    </a:cubicBezTo>
                    <a:cubicBezTo>
                      <a:pt x="287" y="131"/>
                      <a:pt x="286" y="131"/>
                      <a:pt x="285" y="131"/>
                    </a:cubicBezTo>
                    <a:cubicBezTo>
                      <a:pt x="285" y="131"/>
                      <a:pt x="286" y="131"/>
                      <a:pt x="286" y="131"/>
                    </a:cubicBezTo>
                    <a:cubicBezTo>
                      <a:pt x="285" y="131"/>
                      <a:pt x="285" y="131"/>
                      <a:pt x="284" y="132"/>
                    </a:cubicBezTo>
                    <a:cubicBezTo>
                      <a:pt x="284" y="132"/>
                      <a:pt x="285" y="131"/>
                      <a:pt x="285" y="131"/>
                    </a:cubicBezTo>
                    <a:cubicBezTo>
                      <a:pt x="284" y="131"/>
                      <a:pt x="284" y="130"/>
                      <a:pt x="284" y="130"/>
                    </a:cubicBezTo>
                    <a:cubicBezTo>
                      <a:pt x="284" y="130"/>
                      <a:pt x="284" y="130"/>
                      <a:pt x="284" y="130"/>
                    </a:cubicBezTo>
                    <a:cubicBezTo>
                      <a:pt x="284" y="130"/>
                      <a:pt x="284" y="130"/>
                      <a:pt x="284" y="130"/>
                    </a:cubicBezTo>
                    <a:cubicBezTo>
                      <a:pt x="284" y="130"/>
                      <a:pt x="283" y="130"/>
                      <a:pt x="283" y="130"/>
                    </a:cubicBezTo>
                    <a:cubicBezTo>
                      <a:pt x="282" y="131"/>
                      <a:pt x="281" y="131"/>
                      <a:pt x="280" y="132"/>
                    </a:cubicBezTo>
                    <a:cubicBezTo>
                      <a:pt x="280" y="132"/>
                      <a:pt x="280" y="132"/>
                      <a:pt x="279" y="132"/>
                    </a:cubicBezTo>
                    <a:cubicBezTo>
                      <a:pt x="279" y="132"/>
                      <a:pt x="279" y="132"/>
                      <a:pt x="279" y="132"/>
                    </a:cubicBezTo>
                    <a:cubicBezTo>
                      <a:pt x="279" y="132"/>
                      <a:pt x="278" y="132"/>
                      <a:pt x="278" y="133"/>
                    </a:cubicBezTo>
                    <a:cubicBezTo>
                      <a:pt x="277" y="133"/>
                      <a:pt x="276" y="132"/>
                      <a:pt x="276" y="132"/>
                    </a:cubicBezTo>
                    <a:cubicBezTo>
                      <a:pt x="276" y="132"/>
                      <a:pt x="276" y="132"/>
                      <a:pt x="276" y="131"/>
                    </a:cubicBezTo>
                    <a:cubicBezTo>
                      <a:pt x="276" y="131"/>
                      <a:pt x="274" y="132"/>
                      <a:pt x="274" y="132"/>
                    </a:cubicBezTo>
                    <a:cubicBezTo>
                      <a:pt x="274" y="132"/>
                      <a:pt x="273" y="132"/>
                      <a:pt x="273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3" y="131"/>
                      <a:pt x="274" y="130"/>
                      <a:pt x="275" y="129"/>
                    </a:cubicBezTo>
                    <a:cubicBezTo>
                      <a:pt x="276" y="128"/>
                      <a:pt x="276" y="128"/>
                      <a:pt x="277" y="128"/>
                    </a:cubicBezTo>
                    <a:cubicBezTo>
                      <a:pt x="278" y="127"/>
                      <a:pt x="279" y="127"/>
                      <a:pt x="280" y="126"/>
                    </a:cubicBezTo>
                    <a:cubicBezTo>
                      <a:pt x="280" y="126"/>
                      <a:pt x="280" y="126"/>
                      <a:pt x="280" y="126"/>
                    </a:cubicBezTo>
                    <a:cubicBezTo>
                      <a:pt x="280" y="126"/>
                      <a:pt x="280" y="126"/>
                      <a:pt x="280" y="126"/>
                    </a:cubicBezTo>
                    <a:cubicBezTo>
                      <a:pt x="280" y="126"/>
                      <a:pt x="280" y="126"/>
                      <a:pt x="280" y="126"/>
                    </a:cubicBezTo>
                    <a:cubicBezTo>
                      <a:pt x="280" y="126"/>
                      <a:pt x="280" y="126"/>
                      <a:pt x="280" y="126"/>
                    </a:cubicBezTo>
                    <a:cubicBezTo>
                      <a:pt x="280" y="127"/>
                      <a:pt x="280" y="127"/>
                      <a:pt x="280" y="127"/>
                    </a:cubicBezTo>
                    <a:cubicBezTo>
                      <a:pt x="280" y="127"/>
                      <a:pt x="280" y="127"/>
                      <a:pt x="280" y="127"/>
                    </a:cubicBezTo>
                    <a:cubicBezTo>
                      <a:pt x="280" y="127"/>
                      <a:pt x="280" y="127"/>
                      <a:pt x="280" y="127"/>
                    </a:cubicBezTo>
                    <a:cubicBezTo>
                      <a:pt x="279" y="127"/>
                      <a:pt x="279" y="127"/>
                      <a:pt x="279" y="127"/>
                    </a:cubicBezTo>
                    <a:cubicBezTo>
                      <a:pt x="279" y="127"/>
                      <a:pt x="279" y="127"/>
                      <a:pt x="279" y="127"/>
                    </a:cubicBezTo>
                    <a:cubicBezTo>
                      <a:pt x="279" y="127"/>
                      <a:pt x="279" y="127"/>
                      <a:pt x="279" y="127"/>
                    </a:cubicBezTo>
                    <a:cubicBezTo>
                      <a:pt x="279" y="127"/>
                      <a:pt x="279" y="127"/>
                      <a:pt x="279" y="127"/>
                    </a:cubicBezTo>
                    <a:cubicBezTo>
                      <a:pt x="279" y="126"/>
                      <a:pt x="279" y="126"/>
                      <a:pt x="279" y="126"/>
                    </a:cubicBezTo>
                    <a:cubicBezTo>
                      <a:pt x="279" y="126"/>
                      <a:pt x="279" y="126"/>
                      <a:pt x="279" y="126"/>
                    </a:cubicBezTo>
                    <a:cubicBezTo>
                      <a:pt x="279" y="126"/>
                      <a:pt x="279" y="126"/>
                      <a:pt x="279" y="126"/>
                    </a:cubicBezTo>
                    <a:cubicBezTo>
                      <a:pt x="279" y="126"/>
                      <a:pt x="279" y="126"/>
                      <a:pt x="279" y="126"/>
                    </a:cubicBezTo>
                    <a:cubicBezTo>
                      <a:pt x="278" y="126"/>
                      <a:pt x="278" y="126"/>
                      <a:pt x="278" y="126"/>
                    </a:cubicBezTo>
                    <a:cubicBezTo>
                      <a:pt x="278" y="126"/>
                      <a:pt x="278" y="126"/>
                      <a:pt x="279" y="126"/>
                    </a:cubicBezTo>
                    <a:cubicBezTo>
                      <a:pt x="279" y="126"/>
                      <a:pt x="279" y="126"/>
                      <a:pt x="279" y="126"/>
                    </a:cubicBezTo>
                    <a:cubicBezTo>
                      <a:pt x="279" y="126"/>
                      <a:pt x="279" y="126"/>
                      <a:pt x="279" y="126"/>
                    </a:cubicBezTo>
                    <a:cubicBezTo>
                      <a:pt x="279" y="126"/>
                      <a:pt x="279" y="126"/>
                      <a:pt x="279" y="126"/>
                    </a:cubicBezTo>
                    <a:cubicBezTo>
                      <a:pt x="279" y="126"/>
                      <a:pt x="279" y="126"/>
                      <a:pt x="279" y="126"/>
                    </a:cubicBezTo>
                    <a:cubicBezTo>
                      <a:pt x="278" y="126"/>
                      <a:pt x="278" y="126"/>
                      <a:pt x="278" y="126"/>
                    </a:cubicBezTo>
                    <a:cubicBezTo>
                      <a:pt x="278" y="126"/>
                      <a:pt x="278" y="126"/>
                      <a:pt x="278" y="126"/>
                    </a:cubicBezTo>
                    <a:cubicBezTo>
                      <a:pt x="278" y="126"/>
                      <a:pt x="278" y="126"/>
                      <a:pt x="278" y="126"/>
                    </a:cubicBezTo>
                    <a:cubicBezTo>
                      <a:pt x="277" y="126"/>
                      <a:pt x="277" y="126"/>
                      <a:pt x="277" y="126"/>
                    </a:cubicBezTo>
                    <a:cubicBezTo>
                      <a:pt x="277" y="126"/>
                      <a:pt x="277" y="126"/>
                      <a:pt x="277" y="126"/>
                    </a:cubicBezTo>
                    <a:cubicBezTo>
                      <a:pt x="277" y="126"/>
                      <a:pt x="277" y="126"/>
                      <a:pt x="277" y="126"/>
                    </a:cubicBezTo>
                    <a:cubicBezTo>
                      <a:pt x="276" y="126"/>
                      <a:pt x="276" y="126"/>
                      <a:pt x="276" y="126"/>
                    </a:cubicBezTo>
                    <a:cubicBezTo>
                      <a:pt x="276" y="126"/>
                      <a:pt x="276" y="126"/>
                      <a:pt x="276" y="126"/>
                    </a:cubicBezTo>
                    <a:cubicBezTo>
                      <a:pt x="276" y="126"/>
                      <a:pt x="276" y="126"/>
                      <a:pt x="276" y="126"/>
                    </a:cubicBezTo>
                    <a:cubicBezTo>
                      <a:pt x="276" y="126"/>
                      <a:pt x="276" y="126"/>
                      <a:pt x="276" y="126"/>
                    </a:cubicBezTo>
                    <a:cubicBezTo>
                      <a:pt x="276" y="126"/>
                      <a:pt x="276" y="126"/>
                      <a:pt x="276" y="126"/>
                    </a:cubicBezTo>
                    <a:cubicBezTo>
                      <a:pt x="276" y="126"/>
                      <a:pt x="276" y="126"/>
                      <a:pt x="276" y="126"/>
                    </a:cubicBezTo>
                    <a:cubicBezTo>
                      <a:pt x="276" y="126"/>
                      <a:pt x="276" y="126"/>
                      <a:pt x="276" y="126"/>
                    </a:cubicBezTo>
                    <a:cubicBezTo>
                      <a:pt x="276" y="126"/>
                      <a:pt x="276" y="126"/>
                      <a:pt x="276" y="126"/>
                    </a:cubicBezTo>
                    <a:cubicBezTo>
                      <a:pt x="276" y="125"/>
                      <a:pt x="276" y="125"/>
                      <a:pt x="276" y="125"/>
                    </a:cubicBezTo>
                    <a:cubicBezTo>
                      <a:pt x="276" y="125"/>
                      <a:pt x="276" y="125"/>
                      <a:pt x="276" y="125"/>
                    </a:cubicBezTo>
                    <a:cubicBezTo>
                      <a:pt x="276" y="125"/>
                      <a:pt x="276" y="125"/>
                      <a:pt x="276" y="125"/>
                    </a:cubicBezTo>
                    <a:cubicBezTo>
                      <a:pt x="276" y="126"/>
                      <a:pt x="276" y="126"/>
                      <a:pt x="276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4" y="126"/>
                      <a:pt x="274" y="126"/>
                      <a:pt x="274" y="126"/>
                    </a:cubicBezTo>
                    <a:cubicBezTo>
                      <a:pt x="274" y="126"/>
                      <a:pt x="274" y="126"/>
                      <a:pt x="274" y="126"/>
                    </a:cubicBezTo>
                    <a:cubicBezTo>
                      <a:pt x="274" y="126"/>
                      <a:pt x="274" y="126"/>
                      <a:pt x="274" y="126"/>
                    </a:cubicBez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72" y="126"/>
                      <a:pt x="272" y="126"/>
                      <a:pt x="272" y="126"/>
                    </a:cubicBezTo>
                    <a:cubicBezTo>
                      <a:pt x="272" y="126"/>
                      <a:pt x="272" y="126"/>
                      <a:pt x="272" y="126"/>
                    </a:cubicBezTo>
                    <a:cubicBezTo>
                      <a:pt x="272" y="125"/>
                      <a:pt x="272" y="125"/>
                      <a:pt x="272" y="125"/>
                    </a:cubicBezTo>
                    <a:cubicBezTo>
                      <a:pt x="272" y="125"/>
                      <a:pt x="272" y="125"/>
                      <a:pt x="272" y="125"/>
                    </a:cubicBezTo>
                    <a:cubicBezTo>
                      <a:pt x="272" y="125"/>
                      <a:pt x="272" y="125"/>
                      <a:pt x="272" y="125"/>
                    </a:cubicBezTo>
                    <a:cubicBezTo>
                      <a:pt x="272" y="125"/>
                      <a:pt x="272" y="125"/>
                      <a:pt x="272" y="125"/>
                    </a:cubicBezTo>
                    <a:cubicBezTo>
                      <a:pt x="272" y="125"/>
                      <a:pt x="272" y="125"/>
                      <a:pt x="272" y="125"/>
                    </a:cubicBezTo>
                    <a:cubicBezTo>
                      <a:pt x="272" y="125"/>
                      <a:pt x="272" y="125"/>
                      <a:pt x="272" y="125"/>
                    </a:cubicBezTo>
                    <a:cubicBezTo>
                      <a:pt x="272" y="125"/>
                      <a:pt x="272" y="125"/>
                      <a:pt x="272" y="125"/>
                    </a:cubicBezTo>
                    <a:cubicBezTo>
                      <a:pt x="272" y="125"/>
                      <a:pt x="272" y="125"/>
                      <a:pt x="272" y="125"/>
                    </a:cubicBezTo>
                    <a:cubicBezTo>
                      <a:pt x="272" y="125"/>
                      <a:pt x="272" y="125"/>
                      <a:pt x="272" y="125"/>
                    </a:cubicBezTo>
                    <a:cubicBezTo>
                      <a:pt x="271" y="125"/>
                      <a:pt x="271" y="125"/>
                      <a:pt x="271" y="125"/>
                    </a:cubicBezTo>
                    <a:cubicBezTo>
                      <a:pt x="271" y="125"/>
                      <a:pt x="271" y="125"/>
                      <a:pt x="271" y="125"/>
                    </a:cubicBezTo>
                    <a:cubicBezTo>
                      <a:pt x="271" y="125"/>
                      <a:pt x="271" y="125"/>
                      <a:pt x="271" y="125"/>
                    </a:cubicBezTo>
                    <a:cubicBezTo>
                      <a:pt x="271" y="125"/>
                      <a:pt x="271" y="125"/>
                      <a:pt x="271" y="125"/>
                    </a:cubicBezTo>
                    <a:cubicBezTo>
                      <a:pt x="271" y="125"/>
                      <a:pt x="271" y="125"/>
                      <a:pt x="271" y="125"/>
                    </a:cubicBezTo>
                    <a:cubicBezTo>
                      <a:pt x="271" y="125"/>
                      <a:pt x="271" y="125"/>
                      <a:pt x="271" y="125"/>
                    </a:cubicBezTo>
                    <a:cubicBezTo>
                      <a:pt x="271" y="125"/>
                      <a:pt x="271" y="125"/>
                      <a:pt x="271" y="125"/>
                    </a:cubicBezTo>
                    <a:cubicBezTo>
                      <a:pt x="271" y="125"/>
                      <a:pt x="271" y="125"/>
                      <a:pt x="271" y="125"/>
                    </a:cubicBezTo>
                    <a:cubicBezTo>
                      <a:pt x="271" y="125"/>
                      <a:pt x="271" y="125"/>
                      <a:pt x="271" y="125"/>
                    </a:cubicBezTo>
                    <a:cubicBezTo>
                      <a:pt x="270" y="125"/>
                      <a:pt x="270" y="125"/>
                      <a:pt x="270" y="125"/>
                    </a:cubicBezTo>
                    <a:cubicBezTo>
                      <a:pt x="270" y="125"/>
                      <a:pt x="270" y="125"/>
                      <a:pt x="270" y="125"/>
                    </a:cubicBezTo>
                    <a:cubicBezTo>
                      <a:pt x="270" y="125"/>
                      <a:pt x="270" y="125"/>
                      <a:pt x="270" y="125"/>
                    </a:cubicBezTo>
                    <a:cubicBezTo>
                      <a:pt x="270" y="125"/>
                      <a:pt x="270" y="125"/>
                      <a:pt x="270" y="125"/>
                    </a:cubicBezTo>
                    <a:cubicBezTo>
                      <a:pt x="270" y="125"/>
                      <a:pt x="270" y="125"/>
                      <a:pt x="270" y="125"/>
                    </a:cubicBezTo>
                    <a:cubicBezTo>
                      <a:pt x="270" y="125"/>
                      <a:pt x="270" y="125"/>
                      <a:pt x="270" y="125"/>
                    </a:cubicBezTo>
                    <a:cubicBezTo>
                      <a:pt x="270" y="125"/>
                      <a:pt x="270" y="125"/>
                      <a:pt x="270" y="125"/>
                    </a:cubicBezTo>
                    <a:cubicBezTo>
                      <a:pt x="270" y="125"/>
                      <a:pt x="270" y="125"/>
                      <a:pt x="270" y="125"/>
                    </a:cubicBezTo>
                    <a:cubicBezTo>
                      <a:pt x="270" y="125"/>
                      <a:pt x="270" y="125"/>
                      <a:pt x="270" y="125"/>
                    </a:cubicBezTo>
                    <a:cubicBezTo>
                      <a:pt x="270" y="125"/>
                      <a:pt x="270" y="125"/>
                      <a:pt x="270" y="125"/>
                    </a:cubicBezTo>
                    <a:cubicBezTo>
                      <a:pt x="270" y="125"/>
                      <a:pt x="270" y="125"/>
                      <a:pt x="270" y="125"/>
                    </a:cubicBezTo>
                    <a:cubicBezTo>
                      <a:pt x="269" y="125"/>
                      <a:pt x="269" y="125"/>
                      <a:pt x="269" y="125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9" y="124"/>
                      <a:pt x="269" y="124"/>
                      <a:pt x="269" y="124"/>
                    </a:cubicBezTo>
                    <a:cubicBezTo>
                      <a:pt x="268" y="124"/>
                      <a:pt x="268" y="124"/>
                      <a:pt x="268" y="124"/>
                    </a:cubicBezTo>
                    <a:cubicBezTo>
                      <a:pt x="268" y="124"/>
                      <a:pt x="268" y="124"/>
                      <a:pt x="268" y="124"/>
                    </a:cubicBezTo>
                    <a:cubicBezTo>
                      <a:pt x="268" y="124"/>
                      <a:pt x="268" y="124"/>
                      <a:pt x="268" y="124"/>
                    </a:cubicBezTo>
                    <a:cubicBezTo>
                      <a:pt x="268" y="124"/>
                      <a:pt x="268" y="124"/>
                      <a:pt x="268" y="124"/>
                    </a:cubicBezTo>
                    <a:cubicBezTo>
                      <a:pt x="268" y="124"/>
                      <a:pt x="268" y="124"/>
                      <a:pt x="268" y="124"/>
                    </a:cubicBezTo>
                    <a:cubicBezTo>
                      <a:pt x="268" y="124"/>
                      <a:pt x="268" y="124"/>
                      <a:pt x="268" y="124"/>
                    </a:cubicBezTo>
                    <a:cubicBezTo>
                      <a:pt x="268" y="124"/>
                      <a:pt x="268" y="124"/>
                      <a:pt x="268" y="124"/>
                    </a:cubicBezTo>
                    <a:cubicBezTo>
                      <a:pt x="268" y="124"/>
                      <a:pt x="268" y="124"/>
                      <a:pt x="268" y="124"/>
                    </a:cubicBezTo>
                    <a:cubicBezTo>
                      <a:pt x="268" y="124"/>
                      <a:pt x="268" y="124"/>
                      <a:pt x="268" y="124"/>
                    </a:cubicBezTo>
                    <a:cubicBezTo>
                      <a:pt x="267" y="124"/>
                      <a:pt x="267" y="124"/>
                      <a:pt x="267" y="124"/>
                    </a:cubicBezTo>
                    <a:cubicBezTo>
                      <a:pt x="267" y="124"/>
                      <a:pt x="267" y="124"/>
                      <a:pt x="267" y="124"/>
                    </a:cubicBezTo>
                    <a:cubicBezTo>
                      <a:pt x="267" y="124"/>
                      <a:pt x="267" y="124"/>
                      <a:pt x="267" y="124"/>
                    </a:cubicBezTo>
                    <a:cubicBezTo>
                      <a:pt x="267" y="124"/>
                      <a:pt x="267" y="124"/>
                      <a:pt x="267" y="124"/>
                    </a:cubicBezTo>
                    <a:cubicBezTo>
                      <a:pt x="267" y="124"/>
                      <a:pt x="267" y="124"/>
                      <a:pt x="267" y="124"/>
                    </a:cubicBezTo>
                    <a:cubicBezTo>
                      <a:pt x="267" y="124"/>
                      <a:pt x="267" y="124"/>
                      <a:pt x="267" y="124"/>
                    </a:cubicBezTo>
                    <a:cubicBezTo>
                      <a:pt x="267" y="124"/>
                      <a:pt x="267" y="124"/>
                      <a:pt x="267" y="124"/>
                    </a:cubicBezTo>
                    <a:cubicBezTo>
                      <a:pt x="267" y="124"/>
                      <a:pt x="267" y="124"/>
                      <a:pt x="267" y="124"/>
                    </a:cubicBezTo>
                    <a:cubicBezTo>
                      <a:pt x="267" y="124"/>
                      <a:pt x="267" y="124"/>
                      <a:pt x="267" y="124"/>
                    </a:cubicBezTo>
                    <a:cubicBezTo>
                      <a:pt x="267" y="124"/>
                      <a:pt x="267" y="124"/>
                      <a:pt x="267" y="124"/>
                    </a:cubicBezTo>
                    <a:cubicBezTo>
                      <a:pt x="266" y="124"/>
                      <a:pt x="266" y="124"/>
                      <a:pt x="266" y="124"/>
                    </a:cubicBezTo>
                    <a:cubicBezTo>
                      <a:pt x="266" y="124"/>
                      <a:pt x="266" y="124"/>
                      <a:pt x="266" y="124"/>
                    </a:cubicBezTo>
                    <a:cubicBezTo>
                      <a:pt x="266" y="124"/>
                      <a:pt x="266" y="124"/>
                      <a:pt x="266" y="124"/>
                    </a:cubicBezTo>
                    <a:cubicBezTo>
                      <a:pt x="266" y="124"/>
                      <a:pt x="266" y="124"/>
                      <a:pt x="266" y="124"/>
                    </a:cubicBezTo>
                    <a:cubicBezTo>
                      <a:pt x="265" y="124"/>
                      <a:pt x="265" y="124"/>
                      <a:pt x="265" y="124"/>
                    </a:cubicBezTo>
                    <a:cubicBezTo>
                      <a:pt x="265" y="124"/>
                      <a:pt x="265" y="124"/>
                      <a:pt x="265" y="124"/>
                    </a:cubicBezTo>
                    <a:cubicBezTo>
                      <a:pt x="265" y="124"/>
                      <a:pt x="265" y="124"/>
                      <a:pt x="265" y="124"/>
                    </a:cubicBezTo>
                    <a:cubicBezTo>
                      <a:pt x="265" y="124"/>
                      <a:pt x="265" y="124"/>
                      <a:pt x="265" y="124"/>
                    </a:cubicBezTo>
                    <a:cubicBezTo>
                      <a:pt x="265" y="124"/>
                      <a:pt x="265" y="124"/>
                      <a:pt x="265" y="124"/>
                    </a:cubicBezTo>
                    <a:cubicBezTo>
                      <a:pt x="265" y="124"/>
                      <a:pt x="265" y="124"/>
                      <a:pt x="265" y="124"/>
                    </a:cubicBezTo>
                    <a:cubicBezTo>
                      <a:pt x="265" y="124"/>
                      <a:pt x="265" y="124"/>
                      <a:pt x="265" y="124"/>
                    </a:cubicBezTo>
                    <a:cubicBezTo>
                      <a:pt x="265" y="124"/>
                      <a:pt x="265" y="124"/>
                      <a:pt x="265" y="124"/>
                    </a:cubicBezTo>
                    <a:cubicBezTo>
                      <a:pt x="264" y="124"/>
                      <a:pt x="264" y="124"/>
                      <a:pt x="264" y="124"/>
                    </a:cubicBezTo>
                    <a:cubicBezTo>
                      <a:pt x="264" y="124"/>
                      <a:pt x="264" y="124"/>
                      <a:pt x="264" y="124"/>
                    </a:cubicBezTo>
                    <a:cubicBezTo>
                      <a:pt x="264" y="123"/>
                      <a:pt x="264" y="123"/>
                      <a:pt x="264" y="123"/>
                    </a:cubicBezTo>
                    <a:cubicBezTo>
                      <a:pt x="264" y="123"/>
                      <a:pt x="264" y="123"/>
                      <a:pt x="264" y="123"/>
                    </a:cubicBezTo>
                    <a:cubicBezTo>
                      <a:pt x="264" y="123"/>
                      <a:pt x="264" y="123"/>
                      <a:pt x="264" y="123"/>
                    </a:cubicBezTo>
                    <a:cubicBezTo>
                      <a:pt x="264" y="123"/>
                      <a:pt x="264" y="123"/>
                      <a:pt x="264" y="123"/>
                    </a:cubicBezTo>
                    <a:cubicBezTo>
                      <a:pt x="264" y="123"/>
                      <a:pt x="264" y="123"/>
                      <a:pt x="264" y="123"/>
                    </a:cubicBezTo>
                    <a:cubicBezTo>
                      <a:pt x="263" y="123"/>
                      <a:pt x="263" y="123"/>
                      <a:pt x="263" y="123"/>
                    </a:cubicBezTo>
                    <a:cubicBezTo>
                      <a:pt x="263" y="123"/>
                      <a:pt x="263" y="123"/>
                      <a:pt x="263" y="123"/>
                    </a:cubicBezTo>
                    <a:cubicBezTo>
                      <a:pt x="263" y="123"/>
                      <a:pt x="263" y="123"/>
                      <a:pt x="263" y="123"/>
                    </a:cubicBezTo>
                    <a:cubicBezTo>
                      <a:pt x="263" y="123"/>
                      <a:pt x="263" y="123"/>
                      <a:pt x="263" y="123"/>
                    </a:cubicBezTo>
                    <a:cubicBezTo>
                      <a:pt x="263" y="123"/>
                      <a:pt x="263" y="123"/>
                      <a:pt x="263" y="123"/>
                    </a:cubicBezTo>
                    <a:cubicBezTo>
                      <a:pt x="263" y="123"/>
                      <a:pt x="263" y="123"/>
                      <a:pt x="263" y="123"/>
                    </a:cubicBezTo>
                    <a:cubicBezTo>
                      <a:pt x="263" y="123"/>
                      <a:pt x="263" y="123"/>
                      <a:pt x="263" y="123"/>
                    </a:cubicBezTo>
                    <a:cubicBezTo>
                      <a:pt x="262" y="123"/>
                      <a:pt x="262" y="123"/>
                      <a:pt x="262" y="123"/>
                    </a:cubicBezTo>
                    <a:cubicBezTo>
                      <a:pt x="262" y="123"/>
                      <a:pt x="262" y="123"/>
                      <a:pt x="262" y="123"/>
                    </a:cubicBezTo>
                    <a:cubicBezTo>
                      <a:pt x="262" y="123"/>
                      <a:pt x="262" y="123"/>
                      <a:pt x="262" y="123"/>
                    </a:cubicBezTo>
                    <a:cubicBezTo>
                      <a:pt x="262" y="123"/>
                      <a:pt x="262" y="123"/>
                      <a:pt x="262" y="123"/>
                    </a:cubicBezTo>
                    <a:cubicBezTo>
                      <a:pt x="262" y="123"/>
                      <a:pt x="262" y="123"/>
                      <a:pt x="262" y="123"/>
                    </a:cubicBezTo>
                    <a:cubicBezTo>
                      <a:pt x="262" y="123"/>
                      <a:pt x="262" y="123"/>
                      <a:pt x="262" y="123"/>
                    </a:cubicBezTo>
                    <a:cubicBezTo>
                      <a:pt x="262" y="122"/>
                      <a:pt x="262" y="122"/>
                      <a:pt x="262" y="122"/>
                    </a:cubicBezTo>
                    <a:cubicBezTo>
                      <a:pt x="262" y="122"/>
                      <a:pt x="262" y="122"/>
                      <a:pt x="262" y="122"/>
                    </a:cubicBezTo>
                    <a:cubicBezTo>
                      <a:pt x="262" y="122"/>
                      <a:pt x="262" y="122"/>
                      <a:pt x="262" y="122"/>
                    </a:cubicBezTo>
                    <a:cubicBezTo>
                      <a:pt x="262" y="122"/>
                      <a:pt x="262" y="122"/>
                      <a:pt x="262" y="122"/>
                    </a:cubicBezTo>
                    <a:cubicBezTo>
                      <a:pt x="262" y="121"/>
                      <a:pt x="262" y="121"/>
                      <a:pt x="262" y="121"/>
                    </a:cubicBezTo>
                    <a:cubicBezTo>
                      <a:pt x="262" y="121"/>
                      <a:pt x="262" y="121"/>
                      <a:pt x="262" y="121"/>
                    </a:cubicBezTo>
                    <a:cubicBezTo>
                      <a:pt x="262" y="121"/>
                      <a:pt x="262" y="121"/>
                      <a:pt x="262" y="121"/>
                    </a:cubicBezTo>
                    <a:cubicBezTo>
                      <a:pt x="262" y="121"/>
                      <a:pt x="262" y="121"/>
                      <a:pt x="262" y="121"/>
                    </a:cubicBezTo>
                    <a:cubicBezTo>
                      <a:pt x="262" y="121"/>
                      <a:pt x="262" y="121"/>
                      <a:pt x="262" y="121"/>
                    </a:cubicBezTo>
                    <a:cubicBezTo>
                      <a:pt x="262" y="121"/>
                      <a:pt x="262" y="121"/>
                      <a:pt x="262" y="121"/>
                    </a:cubicBezTo>
                    <a:cubicBezTo>
                      <a:pt x="262" y="121"/>
                      <a:pt x="262" y="121"/>
                      <a:pt x="262" y="121"/>
                    </a:cubicBezTo>
                    <a:cubicBezTo>
                      <a:pt x="262" y="121"/>
                      <a:pt x="262" y="121"/>
                      <a:pt x="262" y="121"/>
                    </a:cubicBezTo>
                    <a:cubicBezTo>
                      <a:pt x="262" y="120"/>
                      <a:pt x="262" y="120"/>
                      <a:pt x="262" y="120"/>
                    </a:cubicBezTo>
                    <a:cubicBezTo>
                      <a:pt x="261" y="120"/>
                      <a:pt x="261" y="120"/>
                      <a:pt x="261" y="120"/>
                    </a:cubicBezTo>
                    <a:cubicBezTo>
                      <a:pt x="261" y="120"/>
                      <a:pt x="261" y="120"/>
                      <a:pt x="261" y="120"/>
                    </a:cubicBezTo>
                    <a:cubicBezTo>
                      <a:pt x="261" y="120"/>
                      <a:pt x="261" y="120"/>
                      <a:pt x="261" y="120"/>
                    </a:cubicBezTo>
                    <a:cubicBezTo>
                      <a:pt x="261" y="122"/>
                      <a:pt x="261" y="122"/>
                      <a:pt x="261" y="122"/>
                    </a:cubicBezTo>
                    <a:cubicBezTo>
                      <a:pt x="261" y="122"/>
                      <a:pt x="261" y="122"/>
                      <a:pt x="261" y="122"/>
                    </a:cubicBezTo>
                    <a:cubicBezTo>
                      <a:pt x="261" y="122"/>
                      <a:pt x="261" y="122"/>
                      <a:pt x="261" y="122"/>
                    </a:cubicBezTo>
                    <a:cubicBezTo>
                      <a:pt x="162" y="122"/>
                      <a:pt x="162" y="122"/>
                      <a:pt x="162" y="122"/>
                    </a:cubicBezTo>
                    <a:cubicBezTo>
                      <a:pt x="162" y="122"/>
                      <a:pt x="162" y="122"/>
                      <a:pt x="162" y="122"/>
                    </a:cubicBezTo>
                    <a:cubicBezTo>
                      <a:pt x="162" y="122"/>
                      <a:pt x="162" y="123"/>
                      <a:pt x="162" y="123"/>
                    </a:cubicBezTo>
                    <a:cubicBezTo>
                      <a:pt x="162" y="123"/>
                      <a:pt x="162" y="123"/>
                      <a:pt x="163" y="123"/>
                    </a:cubicBezTo>
                    <a:cubicBezTo>
                      <a:pt x="163" y="123"/>
                      <a:pt x="163" y="123"/>
                      <a:pt x="163" y="124"/>
                    </a:cubicBezTo>
                    <a:cubicBezTo>
                      <a:pt x="163" y="124"/>
                      <a:pt x="163" y="124"/>
                      <a:pt x="163" y="124"/>
                    </a:cubicBezTo>
                    <a:cubicBezTo>
                      <a:pt x="163" y="124"/>
                      <a:pt x="163" y="124"/>
                      <a:pt x="163" y="124"/>
                    </a:cubicBezTo>
                    <a:cubicBezTo>
                      <a:pt x="163" y="124"/>
                      <a:pt x="163" y="124"/>
                      <a:pt x="162" y="124"/>
                    </a:cubicBezTo>
                    <a:cubicBezTo>
                      <a:pt x="163" y="124"/>
                      <a:pt x="163" y="125"/>
                      <a:pt x="163" y="125"/>
                    </a:cubicBezTo>
                    <a:cubicBezTo>
                      <a:pt x="163" y="125"/>
                      <a:pt x="163" y="126"/>
                      <a:pt x="164" y="126"/>
                    </a:cubicBezTo>
                    <a:cubicBezTo>
                      <a:pt x="164" y="126"/>
                      <a:pt x="164" y="126"/>
                      <a:pt x="164" y="126"/>
                    </a:cubicBezTo>
                    <a:cubicBezTo>
                      <a:pt x="164" y="126"/>
                      <a:pt x="164" y="126"/>
                      <a:pt x="164" y="127"/>
                    </a:cubicBezTo>
                    <a:cubicBezTo>
                      <a:pt x="164" y="127"/>
                      <a:pt x="163" y="127"/>
                      <a:pt x="163" y="127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3" y="127"/>
                      <a:pt x="163" y="128"/>
                      <a:pt x="163" y="128"/>
                    </a:cubicBezTo>
                    <a:cubicBezTo>
                      <a:pt x="163" y="128"/>
                      <a:pt x="163" y="128"/>
                      <a:pt x="163" y="128"/>
                    </a:cubicBezTo>
                    <a:cubicBezTo>
                      <a:pt x="163" y="128"/>
                      <a:pt x="163" y="128"/>
                      <a:pt x="163" y="128"/>
                    </a:cubicBezTo>
                    <a:cubicBezTo>
                      <a:pt x="163" y="128"/>
                      <a:pt x="163" y="128"/>
                      <a:pt x="163" y="128"/>
                    </a:cubicBezTo>
                    <a:cubicBezTo>
                      <a:pt x="163" y="128"/>
                      <a:pt x="163" y="129"/>
                      <a:pt x="163" y="129"/>
                    </a:cubicBezTo>
                    <a:cubicBezTo>
                      <a:pt x="163" y="129"/>
                      <a:pt x="163" y="129"/>
                      <a:pt x="163" y="129"/>
                    </a:cubicBezTo>
                    <a:cubicBezTo>
                      <a:pt x="163" y="129"/>
                      <a:pt x="163" y="129"/>
                      <a:pt x="163" y="129"/>
                    </a:cubicBezTo>
                    <a:cubicBezTo>
                      <a:pt x="163" y="130"/>
                      <a:pt x="163" y="130"/>
                      <a:pt x="163" y="130"/>
                    </a:cubicBezTo>
                    <a:cubicBezTo>
                      <a:pt x="162" y="130"/>
                      <a:pt x="162" y="130"/>
                      <a:pt x="161" y="130"/>
                    </a:cubicBezTo>
                    <a:cubicBezTo>
                      <a:pt x="161" y="130"/>
                      <a:pt x="161" y="130"/>
                      <a:pt x="161" y="131"/>
                    </a:cubicBezTo>
                    <a:cubicBezTo>
                      <a:pt x="161" y="130"/>
                      <a:pt x="161" y="130"/>
                      <a:pt x="161" y="130"/>
                    </a:cubicBezTo>
                    <a:cubicBezTo>
                      <a:pt x="161" y="130"/>
                      <a:pt x="161" y="130"/>
                      <a:pt x="161" y="130"/>
                    </a:cubicBezTo>
                    <a:cubicBezTo>
                      <a:pt x="161" y="130"/>
                      <a:pt x="161" y="130"/>
                      <a:pt x="161" y="130"/>
                    </a:cubicBezTo>
                    <a:cubicBezTo>
                      <a:pt x="161" y="130"/>
                      <a:pt x="161" y="130"/>
                      <a:pt x="161" y="130"/>
                    </a:cubicBezTo>
                    <a:cubicBezTo>
                      <a:pt x="162" y="129"/>
                      <a:pt x="162" y="129"/>
                      <a:pt x="162" y="129"/>
                    </a:cubicBezTo>
                    <a:cubicBezTo>
                      <a:pt x="162" y="129"/>
                      <a:pt x="162" y="130"/>
                      <a:pt x="162" y="130"/>
                    </a:cubicBezTo>
                    <a:cubicBezTo>
                      <a:pt x="162" y="129"/>
                      <a:pt x="162" y="129"/>
                      <a:pt x="162" y="129"/>
                    </a:cubicBezTo>
                    <a:cubicBezTo>
                      <a:pt x="162" y="129"/>
                      <a:pt x="162" y="129"/>
                      <a:pt x="162" y="129"/>
                    </a:cubicBezTo>
                    <a:cubicBezTo>
                      <a:pt x="162" y="129"/>
                      <a:pt x="162" y="129"/>
                      <a:pt x="162" y="129"/>
                    </a:cubicBezTo>
                    <a:cubicBezTo>
                      <a:pt x="162" y="129"/>
                      <a:pt x="162" y="129"/>
                      <a:pt x="162" y="129"/>
                    </a:cubicBezTo>
                    <a:cubicBezTo>
                      <a:pt x="162" y="129"/>
                      <a:pt x="162" y="129"/>
                      <a:pt x="162" y="129"/>
                    </a:cubicBezTo>
                    <a:cubicBezTo>
                      <a:pt x="162" y="129"/>
                      <a:pt x="162" y="129"/>
                      <a:pt x="162" y="129"/>
                    </a:cubicBezTo>
                    <a:cubicBezTo>
                      <a:pt x="162" y="129"/>
                      <a:pt x="162" y="129"/>
                      <a:pt x="162" y="129"/>
                    </a:cubicBezTo>
                    <a:cubicBezTo>
                      <a:pt x="163" y="129"/>
                      <a:pt x="163" y="128"/>
                      <a:pt x="162" y="127"/>
                    </a:cubicBezTo>
                    <a:cubicBezTo>
                      <a:pt x="162" y="128"/>
                      <a:pt x="163" y="127"/>
                      <a:pt x="163" y="127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3" y="127"/>
                      <a:pt x="162" y="127"/>
                      <a:pt x="162" y="128"/>
                    </a:cubicBezTo>
                    <a:cubicBezTo>
                      <a:pt x="162" y="128"/>
                      <a:pt x="162" y="128"/>
                      <a:pt x="161" y="128"/>
                    </a:cubicBezTo>
                    <a:cubicBezTo>
                      <a:pt x="161" y="128"/>
                      <a:pt x="161" y="129"/>
                      <a:pt x="161" y="129"/>
                    </a:cubicBezTo>
                    <a:cubicBezTo>
                      <a:pt x="161" y="129"/>
                      <a:pt x="161" y="129"/>
                      <a:pt x="161" y="129"/>
                    </a:cubicBezTo>
                    <a:cubicBezTo>
                      <a:pt x="161" y="129"/>
                      <a:pt x="161" y="129"/>
                      <a:pt x="162" y="129"/>
                    </a:cubicBezTo>
                    <a:cubicBezTo>
                      <a:pt x="162" y="129"/>
                      <a:pt x="161" y="129"/>
                      <a:pt x="161" y="129"/>
                    </a:cubicBezTo>
                    <a:cubicBezTo>
                      <a:pt x="161" y="129"/>
                      <a:pt x="161" y="128"/>
                      <a:pt x="161" y="128"/>
                    </a:cubicBezTo>
                    <a:cubicBezTo>
                      <a:pt x="161" y="128"/>
                      <a:pt x="161" y="128"/>
                      <a:pt x="162" y="128"/>
                    </a:cubicBezTo>
                    <a:cubicBezTo>
                      <a:pt x="162" y="127"/>
                      <a:pt x="162" y="127"/>
                      <a:pt x="162" y="127"/>
                    </a:cubicBezTo>
                    <a:cubicBezTo>
                      <a:pt x="162" y="127"/>
                      <a:pt x="162" y="127"/>
                      <a:pt x="162" y="128"/>
                    </a:cubicBezTo>
                    <a:cubicBezTo>
                      <a:pt x="162" y="127"/>
                      <a:pt x="162" y="127"/>
                      <a:pt x="162" y="127"/>
                    </a:cubicBezTo>
                    <a:cubicBezTo>
                      <a:pt x="162" y="127"/>
                      <a:pt x="163" y="127"/>
                      <a:pt x="162" y="127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1" y="126"/>
                      <a:pt x="161" y="126"/>
                      <a:pt x="161" y="125"/>
                    </a:cubicBezTo>
                    <a:cubicBezTo>
                      <a:pt x="160" y="125"/>
                      <a:pt x="159" y="126"/>
                      <a:pt x="158" y="126"/>
                    </a:cubicBezTo>
                    <a:cubicBezTo>
                      <a:pt x="157" y="125"/>
                      <a:pt x="156" y="125"/>
                      <a:pt x="155" y="124"/>
                    </a:cubicBezTo>
                    <a:cubicBezTo>
                      <a:pt x="155" y="125"/>
                      <a:pt x="155" y="126"/>
                      <a:pt x="155" y="126"/>
                    </a:cubicBezTo>
                    <a:cubicBezTo>
                      <a:pt x="155" y="127"/>
                      <a:pt x="156" y="128"/>
                      <a:pt x="156" y="129"/>
                    </a:cubicBezTo>
                    <a:cubicBezTo>
                      <a:pt x="156" y="129"/>
                      <a:pt x="156" y="129"/>
                      <a:pt x="156" y="129"/>
                    </a:cubicBezTo>
                    <a:cubicBezTo>
                      <a:pt x="157" y="129"/>
                      <a:pt x="157" y="130"/>
                      <a:pt x="157" y="130"/>
                    </a:cubicBezTo>
                    <a:cubicBezTo>
                      <a:pt x="157" y="130"/>
                      <a:pt x="157" y="131"/>
                      <a:pt x="157" y="131"/>
                    </a:cubicBezTo>
                    <a:cubicBezTo>
                      <a:pt x="157" y="130"/>
                      <a:pt x="158" y="131"/>
                      <a:pt x="158" y="131"/>
                    </a:cubicBezTo>
                    <a:cubicBezTo>
                      <a:pt x="158" y="131"/>
                      <a:pt x="157" y="131"/>
                      <a:pt x="157" y="131"/>
                    </a:cubicBezTo>
                    <a:cubicBezTo>
                      <a:pt x="157" y="131"/>
                      <a:pt x="157" y="131"/>
                      <a:pt x="157" y="131"/>
                    </a:cubicBezTo>
                    <a:cubicBezTo>
                      <a:pt x="157" y="131"/>
                      <a:pt x="157" y="132"/>
                      <a:pt x="157" y="132"/>
                    </a:cubicBezTo>
                    <a:cubicBezTo>
                      <a:pt x="157" y="132"/>
                      <a:pt x="158" y="132"/>
                      <a:pt x="158" y="132"/>
                    </a:cubicBezTo>
                    <a:cubicBezTo>
                      <a:pt x="158" y="132"/>
                      <a:pt x="158" y="132"/>
                      <a:pt x="158" y="133"/>
                    </a:cubicBezTo>
                    <a:cubicBezTo>
                      <a:pt x="158" y="132"/>
                      <a:pt x="158" y="132"/>
                      <a:pt x="158" y="132"/>
                    </a:cubicBezTo>
                    <a:cubicBezTo>
                      <a:pt x="158" y="133"/>
                      <a:pt x="158" y="133"/>
                      <a:pt x="158" y="133"/>
                    </a:cubicBezTo>
                    <a:cubicBezTo>
                      <a:pt x="158" y="133"/>
                      <a:pt x="158" y="133"/>
                      <a:pt x="158" y="133"/>
                    </a:cubicBezTo>
                    <a:cubicBezTo>
                      <a:pt x="157" y="134"/>
                      <a:pt x="158" y="133"/>
                      <a:pt x="157" y="132"/>
                    </a:cubicBezTo>
                    <a:cubicBezTo>
                      <a:pt x="157" y="133"/>
                      <a:pt x="157" y="134"/>
                      <a:pt x="157" y="134"/>
                    </a:cubicBezTo>
                    <a:cubicBezTo>
                      <a:pt x="158" y="134"/>
                      <a:pt x="159" y="134"/>
                      <a:pt x="160" y="134"/>
                    </a:cubicBezTo>
                    <a:cubicBezTo>
                      <a:pt x="160" y="135"/>
                      <a:pt x="159" y="135"/>
                      <a:pt x="159" y="135"/>
                    </a:cubicBezTo>
                    <a:cubicBezTo>
                      <a:pt x="158" y="135"/>
                      <a:pt x="158" y="134"/>
                      <a:pt x="158" y="134"/>
                    </a:cubicBezTo>
                    <a:cubicBezTo>
                      <a:pt x="158" y="135"/>
                      <a:pt x="158" y="135"/>
                      <a:pt x="158" y="136"/>
                    </a:cubicBezTo>
                    <a:cubicBezTo>
                      <a:pt x="158" y="136"/>
                      <a:pt x="158" y="137"/>
                      <a:pt x="158" y="137"/>
                    </a:cubicBezTo>
                    <a:cubicBezTo>
                      <a:pt x="158" y="137"/>
                      <a:pt x="158" y="137"/>
                      <a:pt x="158" y="138"/>
                    </a:cubicBezTo>
                    <a:cubicBezTo>
                      <a:pt x="158" y="138"/>
                      <a:pt x="158" y="138"/>
                      <a:pt x="158" y="138"/>
                    </a:cubicBezTo>
                    <a:cubicBezTo>
                      <a:pt x="158" y="139"/>
                      <a:pt x="158" y="140"/>
                      <a:pt x="157" y="140"/>
                    </a:cubicBezTo>
                    <a:cubicBezTo>
                      <a:pt x="157" y="141"/>
                      <a:pt x="157" y="142"/>
                      <a:pt x="157" y="142"/>
                    </a:cubicBezTo>
                    <a:cubicBezTo>
                      <a:pt x="157" y="143"/>
                      <a:pt x="157" y="143"/>
                      <a:pt x="157" y="144"/>
                    </a:cubicBezTo>
                    <a:cubicBezTo>
                      <a:pt x="157" y="144"/>
                      <a:pt x="157" y="145"/>
                      <a:pt x="157" y="145"/>
                    </a:cubicBezTo>
                    <a:cubicBezTo>
                      <a:pt x="157" y="145"/>
                      <a:pt x="157" y="145"/>
                      <a:pt x="157" y="145"/>
                    </a:cubicBezTo>
                    <a:cubicBezTo>
                      <a:pt x="157" y="146"/>
                      <a:pt x="157" y="146"/>
                      <a:pt x="156" y="147"/>
                    </a:cubicBezTo>
                    <a:cubicBezTo>
                      <a:pt x="157" y="147"/>
                      <a:pt x="157" y="147"/>
                      <a:pt x="157" y="146"/>
                    </a:cubicBezTo>
                    <a:cubicBezTo>
                      <a:pt x="157" y="147"/>
                      <a:pt x="157" y="147"/>
                      <a:pt x="157" y="147"/>
                    </a:cubicBezTo>
                    <a:cubicBezTo>
                      <a:pt x="157" y="147"/>
                      <a:pt x="157" y="147"/>
                      <a:pt x="157" y="147"/>
                    </a:cubicBezTo>
                    <a:cubicBezTo>
                      <a:pt x="156" y="147"/>
                      <a:pt x="156" y="149"/>
                      <a:pt x="156" y="149"/>
                    </a:cubicBezTo>
                    <a:cubicBezTo>
                      <a:pt x="156" y="149"/>
                      <a:pt x="156" y="150"/>
                      <a:pt x="156" y="150"/>
                    </a:cubicBezTo>
                    <a:cubicBezTo>
                      <a:pt x="156" y="150"/>
                      <a:pt x="156" y="150"/>
                      <a:pt x="156" y="150"/>
                    </a:cubicBezTo>
                    <a:cubicBezTo>
                      <a:pt x="156" y="151"/>
                      <a:pt x="156" y="151"/>
                      <a:pt x="156" y="151"/>
                    </a:cubicBezTo>
                    <a:cubicBezTo>
                      <a:pt x="156" y="152"/>
                      <a:pt x="156" y="152"/>
                      <a:pt x="157" y="153"/>
                    </a:cubicBezTo>
                    <a:cubicBezTo>
                      <a:pt x="157" y="153"/>
                      <a:pt x="157" y="154"/>
                      <a:pt x="157" y="154"/>
                    </a:cubicBezTo>
                    <a:cubicBezTo>
                      <a:pt x="157" y="155"/>
                      <a:pt x="157" y="155"/>
                      <a:pt x="157" y="156"/>
                    </a:cubicBezTo>
                    <a:cubicBezTo>
                      <a:pt x="157" y="156"/>
                      <a:pt x="157" y="158"/>
                      <a:pt x="157" y="158"/>
                    </a:cubicBezTo>
                    <a:cubicBezTo>
                      <a:pt x="157" y="158"/>
                      <a:pt x="157" y="158"/>
                      <a:pt x="157" y="158"/>
                    </a:cubicBezTo>
                    <a:cubicBezTo>
                      <a:pt x="157" y="158"/>
                      <a:pt x="157" y="158"/>
                      <a:pt x="157" y="158"/>
                    </a:cubicBezTo>
                    <a:cubicBezTo>
                      <a:pt x="156" y="159"/>
                      <a:pt x="156" y="159"/>
                      <a:pt x="156" y="160"/>
                    </a:cubicBezTo>
                    <a:cubicBezTo>
                      <a:pt x="156" y="160"/>
                      <a:pt x="157" y="161"/>
                      <a:pt x="158" y="161"/>
                    </a:cubicBezTo>
                    <a:cubicBezTo>
                      <a:pt x="158" y="161"/>
                      <a:pt x="158" y="161"/>
                      <a:pt x="158" y="161"/>
                    </a:cubicBezTo>
                    <a:cubicBezTo>
                      <a:pt x="158" y="162"/>
                      <a:pt x="158" y="163"/>
                      <a:pt x="158" y="163"/>
                    </a:cubicBezTo>
                    <a:cubicBezTo>
                      <a:pt x="158" y="163"/>
                      <a:pt x="158" y="163"/>
                      <a:pt x="158" y="164"/>
                    </a:cubicBezTo>
                    <a:cubicBezTo>
                      <a:pt x="158" y="164"/>
                      <a:pt x="158" y="164"/>
                      <a:pt x="159" y="165"/>
                    </a:cubicBezTo>
                    <a:cubicBezTo>
                      <a:pt x="159" y="165"/>
                      <a:pt x="158" y="166"/>
                      <a:pt x="159" y="166"/>
                    </a:cubicBezTo>
                    <a:cubicBezTo>
                      <a:pt x="160" y="167"/>
                      <a:pt x="160" y="168"/>
                      <a:pt x="161" y="169"/>
                    </a:cubicBezTo>
                    <a:cubicBezTo>
                      <a:pt x="161" y="169"/>
                      <a:pt x="161" y="169"/>
                      <a:pt x="161" y="170"/>
                    </a:cubicBezTo>
                    <a:cubicBezTo>
                      <a:pt x="161" y="169"/>
                      <a:pt x="162" y="170"/>
                      <a:pt x="162" y="170"/>
                    </a:cubicBezTo>
                    <a:cubicBezTo>
                      <a:pt x="162" y="170"/>
                      <a:pt x="162" y="170"/>
                      <a:pt x="162" y="170"/>
                    </a:cubicBezTo>
                    <a:cubicBezTo>
                      <a:pt x="162" y="170"/>
                      <a:pt x="163" y="171"/>
                      <a:pt x="163" y="170"/>
                    </a:cubicBezTo>
                    <a:cubicBezTo>
                      <a:pt x="163" y="170"/>
                      <a:pt x="163" y="170"/>
                      <a:pt x="163" y="170"/>
                    </a:cubicBezTo>
                    <a:cubicBezTo>
                      <a:pt x="163" y="170"/>
                      <a:pt x="163" y="170"/>
                      <a:pt x="163" y="170"/>
                    </a:cubicBezTo>
                    <a:cubicBezTo>
                      <a:pt x="163" y="170"/>
                      <a:pt x="163" y="169"/>
                      <a:pt x="163" y="169"/>
                    </a:cubicBezTo>
                    <a:cubicBezTo>
                      <a:pt x="163" y="169"/>
                      <a:pt x="163" y="169"/>
                      <a:pt x="163" y="169"/>
                    </a:cubicBezTo>
                    <a:cubicBezTo>
                      <a:pt x="163" y="169"/>
                      <a:pt x="164" y="169"/>
                      <a:pt x="164" y="169"/>
                    </a:cubicBezTo>
                    <a:cubicBezTo>
                      <a:pt x="164" y="169"/>
                      <a:pt x="164" y="169"/>
                      <a:pt x="164" y="169"/>
                    </a:cubicBezTo>
                    <a:cubicBezTo>
                      <a:pt x="165" y="169"/>
                      <a:pt x="165" y="169"/>
                      <a:pt x="165" y="169"/>
                    </a:cubicBezTo>
                    <a:cubicBezTo>
                      <a:pt x="165" y="169"/>
                      <a:pt x="165" y="169"/>
                      <a:pt x="165" y="169"/>
                    </a:cubicBezTo>
                    <a:cubicBezTo>
                      <a:pt x="165" y="169"/>
                      <a:pt x="166" y="169"/>
                      <a:pt x="166" y="169"/>
                    </a:cubicBezTo>
                    <a:cubicBezTo>
                      <a:pt x="166" y="169"/>
                      <a:pt x="166" y="169"/>
                      <a:pt x="165" y="169"/>
                    </a:cubicBezTo>
                    <a:cubicBezTo>
                      <a:pt x="166" y="169"/>
                      <a:pt x="166" y="169"/>
                      <a:pt x="167" y="170"/>
                    </a:cubicBezTo>
                    <a:cubicBezTo>
                      <a:pt x="166" y="169"/>
                      <a:pt x="166" y="169"/>
                      <a:pt x="166" y="169"/>
                    </a:cubicBezTo>
                    <a:cubicBezTo>
                      <a:pt x="166" y="169"/>
                      <a:pt x="166" y="169"/>
                      <a:pt x="166" y="169"/>
                    </a:cubicBezTo>
                    <a:cubicBezTo>
                      <a:pt x="166" y="169"/>
                      <a:pt x="166" y="170"/>
                      <a:pt x="165" y="170"/>
                    </a:cubicBezTo>
                    <a:cubicBezTo>
                      <a:pt x="165" y="169"/>
                      <a:pt x="165" y="169"/>
                      <a:pt x="165" y="169"/>
                    </a:cubicBezTo>
                    <a:cubicBezTo>
                      <a:pt x="165" y="169"/>
                      <a:pt x="164" y="169"/>
                      <a:pt x="164" y="169"/>
                    </a:cubicBezTo>
                    <a:cubicBezTo>
                      <a:pt x="164" y="169"/>
                      <a:pt x="164" y="169"/>
                      <a:pt x="163" y="170"/>
                    </a:cubicBezTo>
                    <a:cubicBezTo>
                      <a:pt x="163" y="170"/>
                      <a:pt x="164" y="171"/>
                      <a:pt x="164" y="172"/>
                    </a:cubicBezTo>
                    <a:cubicBezTo>
                      <a:pt x="164" y="172"/>
                      <a:pt x="164" y="172"/>
                      <a:pt x="164" y="171"/>
                    </a:cubicBezTo>
                    <a:cubicBezTo>
                      <a:pt x="164" y="171"/>
                      <a:pt x="163" y="171"/>
                      <a:pt x="163" y="171"/>
                    </a:cubicBezTo>
                    <a:cubicBezTo>
                      <a:pt x="163" y="171"/>
                      <a:pt x="163" y="171"/>
                      <a:pt x="163" y="170"/>
                    </a:cubicBezTo>
                    <a:cubicBezTo>
                      <a:pt x="163" y="170"/>
                      <a:pt x="163" y="171"/>
                      <a:pt x="163" y="172"/>
                    </a:cubicBezTo>
                    <a:cubicBezTo>
                      <a:pt x="163" y="172"/>
                      <a:pt x="163" y="172"/>
                      <a:pt x="163" y="173"/>
                    </a:cubicBezTo>
                    <a:cubicBezTo>
                      <a:pt x="163" y="173"/>
                      <a:pt x="163" y="173"/>
                      <a:pt x="164" y="173"/>
                    </a:cubicBezTo>
                    <a:cubicBezTo>
                      <a:pt x="164" y="174"/>
                      <a:pt x="165" y="174"/>
                      <a:pt x="165" y="174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5" y="174"/>
                      <a:pt x="166" y="175"/>
                      <a:pt x="165" y="175"/>
                    </a:cubicBezTo>
                    <a:cubicBezTo>
                      <a:pt x="165" y="175"/>
                      <a:pt x="165" y="175"/>
                      <a:pt x="165" y="175"/>
                    </a:cubicBezTo>
                    <a:cubicBezTo>
                      <a:pt x="165" y="175"/>
                      <a:pt x="165" y="176"/>
                      <a:pt x="165" y="176"/>
                    </a:cubicBezTo>
                    <a:cubicBezTo>
                      <a:pt x="165" y="176"/>
                      <a:pt x="165" y="176"/>
                      <a:pt x="165" y="176"/>
                    </a:cubicBezTo>
                    <a:cubicBezTo>
                      <a:pt x="165" y="177"/>
                      <a:pt x="166" y="178"/>
                      <a:pt x="167" y="178"/>
                    </a:cubicBezTo>
                    <a:cubicBezTo>
                      <a:pt x="167" y="179"/>
                      <a:pt x="168" y="180"/>
                      <a:pt x="168" y="180"/>
                    </a:cubicBezTo>
                    <a:cubicBezTo>
                      <a:pt x="169" y="180"/>
                      <a:pt x="169" y="181"/>
                      <a:pt x="169" y="181"/>
                    </a:cubicBezTo>
                    <a:cubicBezTo>
                      <a:pt x="169" y="181"/>
                      <a:pt x="169" y="181"/>
                      <a:pt x="169" y="181"/>
                    </a:cubicBezTo>
                    <a:cubicBezTo>
                      <a:pt x="169" y="181"/>
                      <a:pt x="169" y="182"/>
                      <a:pt x="170" y="182"/>
                    </a:cubicBezTo>
                    <a:cubicBezTo>
                      <a:pt x="170" y="182"/>
                      <a:pt x="169" y="182"/>
                      <a:pt x="169" y="182"/>
                    </a:cubicBezTo>
                    <a:cubicBezTo>
                      <a:pt x="170" y="182"/>
                      <a:pt x="170" y="183"/>
                      <a:pt x="170" y="183"/>
                    </a:cubicBezTo>
                    <a:cubicBezTo>
                      <a:pt x="170" y="183"/>
                      <a:pt x="170" y="183"/>
                      <a:pt x="170" y="183"/>
                    </a:cubicBezTo>
                    <a:cubicBezTo>
                      <a:pt x="170" y="183"/>
                      <a:pt x="169" y="184"/>
                      <a:pt x="170" y="184"/>
                    </a:cubicBezTo>
                    <a:cubicBezTo>
                      <a:pt x="170" y="184"/>
                      <a:pt x="171" y="184"/>
                      <a:pt x="171" y="184"/>
                    </a:cubicBezTo>
                    <a:cubicBezTo>
                      <a:pt x="171" y="184"/>
                      <a:pt x="172" y="184"/>
                      <a:pt x="172" y="184"/>
                    </a:cubicBezTo>
                    <a:cubicBezTo>
                      <a:pt x="173" y="184"/>
                      <a:pt x="173" y="184"/>
                      <a:pt x="174" y="184"/>
                    </a:cubicBezTo>
                    <a:cubicBezTo>
                      <a:pt x="174" y="185"/>
                      <a:pt x="175" y="185"/>
                      <a:pt x="175" y="185"/>
                    </a:cubicBezTo>
                    <a:cubicBezTo>
                      <a:pt x="175" y="186"/>
                      <a:pt x="176" y="186"/>
                      <a:pt x="176" y="186"/>
                    </a:cubicBezTo>
                    <a:cubicBezTo>
                      <a:pt x="176" y="186"/>
                      <a:pt x="176" y="186"/>
                      <a:pt x="176" y="186"/>
                    </a:cubicBezTo>
                    <a:cubicBezTo>
                      <a:pt x="176" y="186"/>
                      <a:pt x="177" y="186"/>
                      <a:pt x="177" y="186"/>
                    </a:cubicBezTo>
                    <a:cubicBezTo>
                      <a:pt x="177" y="186"/>
                      <a:pt x="177" y="187"/>
                      <a:pt x="177" y="187"/>
                    </a:cubicBezTo>
                    <a:cubicBezTo>
                      <a:pt x="178" y="187"/>
                      <a:pt x="178" y="187"/>
                      <a:pt x="178" y="187"/>
                    </a:cubicBezTo>
                    <a:cubicBezTo>
                      <a:pt x="179" y="187"/>
                      <a:pt x="179" y="187"/>
                      <a:pt x="179" y="187"/>
                    </a:cubicBezTo>
                    <a:cubicBezTo>
                      <a:pt x="179" y="188"/>
                      <a:pt x="180" y="188"/>
                      <a:pt x="180" y="188"/>
                    </a:cubicBezTo>
                    <a:cubicBezTo>
                      <a:pt x="181" y="189"/>
                      <a:pt x="181" y="189"/>
                      <a:pt x="181" y="189"/>
                    </a:cubicBezTo>
                    <a:cubicBezTo>
                      <a:pt x="181" y="190"/>
                      <a:pt x="182" y="191"/>
                      <a:pt x="182" y="191"/>
                    </a:cubicBezTo>
                    <a:cubicBezTo>
                      <a:pt x="182" y="191"/>
                      <a:pt x="182" y="191"/>
                      <a:pt x="182" y="192"/>
                    </a:cubicBezTo>
                    <a:cubicBezTo>
                      <a:pt x="182" y="192"/>
                      <a:pt x="182" y="192"/>
                      <a:pt x="182" y="192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83" y="191"/>
                      <a:pt x="183" y="191"/>
                      <a:pt x="183" y="191"/>
                    </a:cubicBezTo>
                    <a:cubicBezTo>
                      <a:pt x="184" y="191"/>
                      <a:pt x="184" y="191"/>
                      <a:pt x="184" y="191"/>
                    </a:cubicBezTo>
                    <a:cubicBezTo>
                      <a:pt x="184" y="191"/>
                      <a:pt x="184" y="191"/>
                      <a:pt x="184" y="191"/>
                    </a:cubicBezTo>
                    <a:cubicBezTo>
                      <a:pt x="184" y="191"/>
                      <a:pt x="184" y="191"/>
                      <a:pt x="184" y="191"/>
                    </a:cubicBezTo>
                    <a:cubicBezTo>
                      <a:pt x="186" y="191"/>
                      <a:pt x="186" y="191"/>
                      <a:pt x="186" y="191"/>
                    </a:cubicBezTo>
                    <a:cubicBezTo>
                      <a:pt x="186" y="191"/>
                      <a:pt x="186" y="191"/>
                      <a:pt x="186" y="191"/>
                    </a:cubicBezTo>
                    <a:cubicBezTo>
                      <a:pt x="186" y="191"/>
                      <a:pt x="186" y="191"/>
                      <a:pt x="186" y="191"/>
                    </a:cubicBezTo>
                    <a:cubicBezTo>
                      <a:pt x="187" y="191"/>
                      <a:pt x="187" y="191"/>
                      <a:pt x="187" y="191"/>
                    </a:cubicBezTo>
                    <a:cubicBezTo>
                      <a:pt x="187" y="191"/>
                      <a:pt x="187" y="191"/>
                      <a:pt x="187" y="191"/>
                    </a:cubicBezTo>
                    <a:cubicBezTo>
                      <a:pt x="187" y="191"/>
                      <a:pt x="187" y="191"/>
                      <a:pt x="187" y="191"/>
                    </a:cubicBezTo>
                    <a:cubicBezTo>
                      <a:pt x="188" y="191"/>
                      <a:pt x="188" y="191"/>
                      <a:pt x="188" y="191"/>
                    </a:cubicBezTo>
                    <a:cubicBezTo>
                      <a:pt x="188" y="191"/>
                      <a:pt x="188" y="191"/>
                      <a:pt x="188" y="191"/>
                    </a:cubicBezTo>
                    <a:cubicBezTo>
                      <a:pt x="188" y="191"/>
                      <a:pt x="188" y="191"/>
                      <a:pt x="188" y="191"/>
                    </a:cubicBezTo>
                    <a:cubicBezTo>
                      <a:pt x="190" y="191"/>
                      <a:pt x="190" y="191"/>
                      <a:pt x="190" y="191"/>
                    </a:cubicBezTo>
                    <a:cubicBezTo>
                      <a:pt x="190" y="191"/>
                      <a:pt x="190" y="191"/>
                      <a:pt x="190" y="191"/>
                    </a:cubicBezTo>
                    <a:cubicBezTo>
                      <a:pt x="190" y="191"/>
                      <a:pt x="190" y="191"/>
                      <a:pt x="190" y="191"/>
                    </a:cubicBezTo>
                    <a:cubicBezTo>
                      <a:pt x="190" y="191"/>
                      <a:pt x="190" y="191"/>
                      <a:pt x="190" y="191"/>
                    </a:cubicBezTo>
                    <a:cubicBezTo>
                      <a:pt x="190" y="191"/>
                      <a:pt x="190" y="191"/>
                      <a:pt x="190" y="191"/>
                    </a:cubicBezTo>
                    <a:cubicBezTo>
                      <a:pt x="191" y="191"/>
                      <a:pt x="191" y="191"/>
                      <a:pt x="191" y="191"/>
                    </a:cubicBezTo>
                    <a:cubicBezTo>
                      <a:pt x="191" y="191"/>
                      <a:pt x="191" y="191"/>
                      <a:pt x="191" y="191"/>
                    </a:cubicBezTo>
                    <a:cubicBezTo>
                      <a:pt x="191" y="191"/>
                      <a:pt x="191" y="191"/>
                      <a:pt x="191" y="191"/>
                    </a:cubicBezTo>
                    <a:cubicBezTo>
                      <a:pt x="191" y="191"/>
                      <a:pt x="191" y="191"/>
                      <a:pt x="191" y="191"/>
                    </a:cubicBezTo>
                    <a:cubicBezTo>
                      <a:pt x="191" y="191"/>
                      <a:pt x="191" y="191"/>
                      <a:pt x="191" y="191"/>
                    </a:cubicBezTo>
                    <a:cubicBezTo>
                      <a:pt x="191" y="191"/>
                      <a:pt x="191" y="191"/>
                      <a:pt x="191" y="191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1" y="192"/>
                      <a:pt x="191" y="192"/>
                      <a:pt x="191" y="192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93" y="192"/>
                      <a:pt x="193" y="192"/>
                      <a:pt x="193" y="192"/>
                    </a:cubicBezTo>
                    <a:cubicBezTo>
                      <a:pt x="193" y="192"/>
                      <a:pt x="193" y="192"/>
                      <a:pt x="193" y="192"/>
                    </a:cubicBezTo>
                    <a:cubicBezTo>
                      <a:pt x="193" y="192"/>
                      <a:pt x="193" y="192"/>
                      <a:pt x="193" y="192"/>
                    </a:cubicBezTo>
                    <a:cubicBezTo>
                      <a:pt x="193" y="193"/>
                      <a:pt x="193" y="193"/>
                      <a:pt x="193" y="193"/>
                    </a:cubicBezTo>
                    <a:cubicBezTo>
                      <a:pt x="193" y="193"/>
                      <a:pt x="193" y="193"/>
                      <a:pt x="193" y="193"/>
                    </a:cubicBezTo>
                    <a:cubicBezTo>
                      <a:pt x="193" y="193"/>
                      <a:pt x="193" y="193"/>
                      <a:pt x="193" y="193"/>
                    </a:cubicBezTo>
                    <a:cubicBezTo>
                      <a:pt x="193" y="193"/>
                      <a:pt x="193" y="193"/>
                      <a:pt x="193" y="193"/>
                    </a:cubicBezTo>
                    <a:cubicBezTo>
                      <a:pt x="193" y="193"/>
                      <a:pt x="193" y="193"/>
                      <a:pt x="193" y="193"/>
                    </a:cubicBezTo>
                    <a:cubicBezTo>
                      <a:pt x="193" y="193"/>
                      <a:pt x="193" y="193"/>
                      <a:pt x="193" y="193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5" y="193"/>
                      <a:pt x="195" y="193"/>
                      <a:pt x="195" y="193"/>
                    </a:cubicBezTo>
                    <a:cubicBezTo>
                      <a:pt x="195" y="193"/>
                      <a:pt x="195" y="193"/>
                      <a:pt x="195" y="193"/>
                    </a:cubicBezTo>
                    <a:cubicBezTo>
                      <a:pt x="195" y="193"/>
                      <a:pt x="195" y="193"/>
                      <a:pt x="195" y="193"/>
                    </a:cubicBezTo>
                    <a:cubicBezTo>
                      <a:pt x="195" y="193"/>
                      <a:pt x="195" y="193"/>
                      <a:pt x="195" y="193"/>
                    </a:cubicBezTo>
                    <a:cubicBezTo>
                      <a:pt x="195" y="193"/>
                      <a:pt x="195" y="193"/>
                      <a:pt x="195" y="193"/>
                    </a:cubicBezTo>
                    <a:cubicBezTo>
                      <a:pt x="195" y="193"/>
                      <a:pt x="195" y="193"/>
                      <a:pt x="195" y="193"/>
                    </a:cubicBezTo>
                    <a:cubicBezTo>
                      <a:pt x="195" y="193"/>
                      <a:pt x="195" y="193"/>
                      <a:pt x="195" y="193"/>
                    </a:cubicBezTo>
                    <a:cubicBezTo>
                      <a:pt x="195" y="193"/>
                      <a:pt x="195" y="193"/>
                      <a:pt x="195" y="193"/>
                    </a:cubicBezTo>
                    <a:cubicBezTo>
                      <a:pt x="195" y="193"/>
                      <a:pt x="195" y="193"/>
                      <a:pt x="195" y="193"/>
                    </a:cubicBezTo>
                    <a:cubicBezTo>
                      <a:pt x="196" y="193"/>
                      <a:pt x="196" y="193"/>
                      <a:pt x="196" y="193"/>
                    </a:cubicBezTo>
                    <a:cubicBezTo>
                      <a:pt x="196" y="193"/>
                      <a:pt x="196" y="193"/>
                      <a:pt x="196" y="193"/>
                    </a:cubicBezTo>
                    <a:cubicBezTo>
                      <a:pt x="196" y="193"/>
                      <a:pt x="196" y="193"/>
                      <a:pt x="196" y="193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7" y="194"/>
                      <a:pt x="197" y="194"/>
                      <a:pt x="197" y="194"/>
                    </a:cubicBezTo>
                    <a:cubicBezTo>
                      <a:pt x="197" y="194"/>
                      <a:pt x="197" y="194"/>
                      <a:pt x="197" y="194"/>
                    </a:cubicBezTo>
                    <a:cubicBezTo>
                      <a:pt x="197" y="194"/>
                      <a:pt x="197" y="194"/>
                      <a:pt x="197" y="194"/>
                    </a:cubicBezTo>
                    <a:cubicBezTo>
                      <a:pt x="197" y="194"/>
                      <a:pt x="197" y="194"/>
                      <a:pt x="197" y="194"/>
                    </a:cubicBezTo>
                    <a:cubicBezTo>
                      <a:pt x="197" y="194"/>
                      <a:pt x="197" y="194"/>
                      <a:pt x="197" y="194"/>
                    </a:cubicBezTo>
                    <a:cubicBezTo>
                      <a:pt x="197" y="194"/>
                      <a:pt x="197" y="194"/>
                      <a:pt x="197" y="194"/>
                    </a:cubicBezTo>
                    <a:cubicBezTo>
                      <a:pt x="197" y="194"/>
                      <a:pt x="197" y="194"/>
                      <a:pt x="197" y="194"/>
                    </a:cubicBezTo>
                    <a:cubicBezTo>
                      <a:pt x="197" y="194"/>
                      <a:pt x="197" y="194"/>
                      <a:pt x="197" y="194"/>
                    </a:cubicBezTo>
                    <a:cubicBezTo>
                      <a:pt x="197" y="194"/>
                      <a:pt x="197" y="194"/>
                      <a:pt x="197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9" y="194"/>
                      <a:pt x="199" y="194"/>
                      <a:pt x="199" y="194"/>
                    </a:cubicBezTo>
                    <a:cubicBezTo>
                      <a:pt x="199" y="195"/>
                      <a:pt x="199" y="195"/>
                      <a:pt x="199" y="195"/>
                    </a:cubicBezTo>
                    <a:cubicBezTo>
                      <a:pt x="199" y="195"/>
                      <a:pt x="199" y="195"/>
                      <a:pt x="199" y="195"/>
                    </a:cubicBezTo>
                    <a:cubicBezTo>
                      <a:pt x="199" y="195"/>
                      <a:pt x="199" y="195"/>
                      <a:pt x="199" y="195"/>
                    </a:cubicBezTo>
                    <a:cubicBezTo>
                      <a:pt x="199" y="195"/>
                      <a:pt x="199" y="195"/>
                      <a:pt x="199" y="195"/>
                    </a:cubicBezTo>
                    <a:cubicBezTo>
                      <a:pt x="199" y="195"/>
                      <a:pt x="199" y="195"/>
                      <a:pt x="199" y="195"/>
                    </a:cubicBezTo>
                    <a:cubicBezTo>
                      <a:pt x="199" y="195"/>
                      <a:pt x="199" y="195"/>
                      <a:pt x="199" y="195"/>
                    </a:cubicBezTo>
                    <a:cubicBezTo>
                      <a:pt x="199" y="195"/>
                      <a:pt x="199" y="195"/>
                      <a:pt x="199" y="195"/>
                    </a:cubicBezTo>
                    <a:cubicBezTo>
                      <a:pt x="199" y="195"/>
                      <a:pt x="199" y="195"/>
                      <a:pt x="199" y="195"/>
                    </a:cubicBezTo>
                    <a:cubicBezTo>
                      <a:pt x="199" y="195"/>
                      <a:pt x="199" y="195"/>
                      <a:pt x="199" y="195"/>
                    </a:cubicBezTo>
                    <a:cubicBezTo>
                      <a:pt x="200" y="195"/>
                      <a:pt x="200" y="195"/>
                      <a:pt x="200" y="195"/>
                    </a:cubicBezTo>
                    <a:cubicBezTo>
                      <a:pt x="200" y="195"/>
                      <a:pt x="200" y="195"/>
                      <a:pt x="200" y="195"/>
                    </a:cubicBezTo>
                    <a:cubicBezTo>
                      <a:pt x="200" y="195"/>
                      <a:pt x="200" y="195"/>
                      <a:pt x="200" y="195"/>
                    </a:cubicBezTo>
                    <a:cubicBezTo>
                      <a:pt x="200" y="195"/>
                      <a:pt x="200" y="195"/>
                      <a:pt x="200" y="195"/>
                    </a:cubicBezTo>
                    <a:cubicBezTo>
                      <a:pt x="200" y="195"/>
                      <a:pt x="200" y="195"/>
                      <a:pt x="200" y="195"/>
                    </a:cubicBezTo>
                    <a:cubicBezTo>
                      <a:pt x="200" y="195"/>
                      <a:pt x="200" y="195"/>
                      <a:pt x="200" y="195"/>
                    </a:cubicBezTo>
                    <a:cubicBezTo>
                      <a:pt x="200" y="195"/>
                      <a:pt x="200" y="195"/>
                      <a:pt x="200" y="195"/>
                    </a:cubicBezTo>
                    <a:cubicBezTo>
                      <a:pt x="200" y="195"/>
                      <a:pt x="200" y="195"/>
                      <a:pt x="200" y="195"/>
                    </a:cubicBezTo>
                    <a:cubicBezTo>
                      <a:pt x="200" y="195"/>
                      <a:pt x="200" y="195"/>
                      <a:pt x="200" y="195"/>
                    </a:cubicBezTo>
                    <a:cubicBezTo>
                      <a:pt x="201" y="195"/>
                      <a:pt x="201" y="195"/>
                      <a:pt x="201" y="195"/>
                    </a:cubicBezTo>
                    <a:cubicBezTo>
                      <a:pt x="201" y="195"/>
                      <a:pt x="201" y="195"/>
                      <a:pt x="201" y="195"/>
                    </a:cubicBezTo>
                    <a:cubicBezTo>
                      <a:pt x="201" y="195"/>
                      <a:pt x="201" y="195"/>
                      <a:pt x="201" y="195"/>
                    </a:cubicBezTo>
                    <a:cubicBezTo>
                      <a:pt x="201" y="195"/>
                      <a:pt x="201" y="195"/>
                      <a:pt x="201" y="195"/>
                    </a:cubicBezTo>
                    <a:cubicBezTo>
                      <a:pt x="201" y="195"/>
                      <a:pt x="201" y="195"/>
                      <a:pt x="201" y="195"/>
                    </a:cubicBezTo>
                    <a:cubicBezTo>
                      <a:pt x="201" y="195"/>
                      <a:pt x="201" y="195"/>
                      <a:pt x="201" y="195"/>
                    </a:cubicBezTo>
                    <a:cubicBezTo>
                      <a:pt x="201" y="195"/>
                      <a:pt x="201" y="195"/>
                      <a:pt x="201" y="195"/>
                    </a:cubicBezTo>
                    <a:cubicBezTo>
                      <a:pt x="201" y="195"/>
                      <a:pt x="201" y="195"/>
                      <a:pt x="201" y="195"/>
                    </a:cubicBezTo>
                    <a:cubicBezTo>
                      <a:pt x="201" y="195"/>
                      <a:pt x="201" y="195"/>
                      <a:pt x="201" y="195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3" y="196"/>
                      <a:pt x="203" y="196"/>
                      <a:pt x="203" y="196"/>
                    </a:cubicBezTo>
                    <a:cubicBezTo>
                      <a:pt x="203" y="196"/>
                      <a:pt x="203" y="196"/>
                      <a:pt x="203" y="196"/>
                    </a:cubicBezTo>
                    <a:cubicBezTo>
                      <a:pt x="203" y="196"/>
                      <a:pt x="203" y="196"/>
                      <a:pt x="203" y="196"/>
                    </a:cubicBezTo>
                    <a:cubicBezTo>
                      <a:pt x="203" y="196"/>
                      <a:pt x="203" y="196"/>
                      <a:pt x="203" y="196"/>
                    </a:cubicBezTo>
                    <a:cubicBezTo>
                      <a:pt x="203" y="196"/>
                      <a:pt x="203" y="196"/>
                      <a:pt x="203" y="196"/>
                    </a:cubicBezTo>
                    <a:cubicBezTo>
                      <a:pt x="203" y="196"/>
                      <a:pt x="203" y="196"/>
                      <a:pt x="203" y="196"/>
                    </a:cubicBezTo>
                    <a:cubicBezTo>
                      <a:pt x="203" y="196"/>
                      <a:pt x="203" y="196"/>
                      <a:pt x="203" y="196"/>
                    </a:cubicBezTo>
                    <a:cubicBezTo>
                      <a:pt x="203" y="196"/>
                      <a:pt x="203" y="196"/>
                      <a:pt x="203" y="196"/>
                    </a:cubicBezTo>
                    <a:cubicBezTo>
                      <a:pt x="203" y="196"/>
                      <a:pt x="203" y="196"/>
                      <a:pt x="203" y="196"/>
                    </a:cubicBezTo>
                    <a:cubicBezTo>
                      <a:pt x="203" y="196"/>
                      <a:pt x="203" y="196"/>
                      <a:pt x="203" y="196"/>
                    </a:cubicBezTo>
                    <a:cubicBezTo>
                      <a:pt x="203" y="196"/>
                      <a:pt x="203" y="196"/>
                      <a:pt x="203" y="196"/>
                    </a:cubicBezTo>
                    <a:cubicBezTo>
                      <a:pt x="204" y="196"/>
                      <a:pt x="204" y="196"/>
                      <a:pt x="204" y="196"/>
                    </a:cubicBezTo>
                    <a:cubicBezTo>
                      <a:pt x="204" y="196"/>
                      <a:pt x="204" y="196"/>
                      <a:pt x="204" y="196"/>
                    </a:cubicBezTo>
                    <a:cubicBezTo>
                      <a:pt x="204" y="196"/>
                      <a:pt x="204" y="196"/>
                      <a:pt x="20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5"/>
                      <a:pt x="214" y="195"/>
                      <a:pt x="214" y="195"/>
                    </a:cubicBezTo>
                    <a:cubicBezTo>
                      <a:pt x="214" y="195"/>
                      <a:pt x="214" y="195"/>
                      <a:pt x="214" y="195"/>
                    </a:cubicBezTo>
                    <a:cubicBezTo>
                      <a:pt x="214" y="195"/>
                      <a:pt x="214" y="195"/>
                      <a:pt x="214" y="195"/>
                    </a:cubicBezTo>
                    <a:cubicBezTo>
                      <a:pt x="220" y="195"/>
                      <a:pt x="220" y="195"/>
                      <a:pt x="220" y="195"/>
                    </a:cubicBezTo>
                    <a:cubicBezTo>
                      <a:pt x="220" y="195"/>
                      <a:pt x="220" y="195"/>
                      <a:pt x="220" y="195"/>
                    </a:cubicBezTo>
                    <a:cubicBezTo>
                      <a:pt x="220" y="195"/>
                      <a:pt x="220" y="195"/>
                      <a:pt x="220" y="195"/>
                    </a:cubicBezTo>
                    <a:cubicBezTo>
                      <a:pt x="221" y="195"/>
                      <a:pt x="221" y="195"/>
                      <a:pt x="221" y="195"/>
                    </a:cubicBezTo>
                    <a:cubicBezTo>
                      <a:pt x="221" y="195"/>
                      <a:pt x="221" y="195"/>
                      <a:pt x="221" y="195"/>
                    </a:cubicBezTo>
                    <a:cubicBezTo>
                      <a:pt x="221" y="195"/>
                      <a:pt x="221" y="195"/>
                      <a:pt x="221" y="195"/>
                    </a:cubicBezTo>
                    <a:cubicBezTo>
                      <a:pt x="221" y="195"/>
                      <a:pt x="221" y="195"/>
                      <a:pt x="221" y="195"/>
                    </a:cubicBezTo>
                    <a:cubicBezTo>
                      <a:pt x="221" y="195"/>
                      <a:pt x="221" y="195"/>
                      <a:pt x="221" y="195"/>
                    </a:cubicBezTo>
                    <a:cubicBezTo>
                      <a:pt x="221" y="195"/>
                      <a:pt x="221" y="195"/>
                      <a:pt x="221" y="195"/>
                    </a:cubicBezTo>
                    <a:cubicBezTo>
                      <a:pt x="221" y="195"/>
                      <a:pt x="221" y="195"/>
                      <a:pt x="221" y="195"/>
                    </a:cubicBezTo>
                    <a:cubicBezTo>
                      <a:pt x="221" y="195"/>
                      <a:pt x="221" y="195"/>
                      <a:pt x="221" y="195"/>
                    </a:cubicBezTo>
                    <a:cubicBezTo>
                      <a:pt x="221" y="195"/>
                      <a:pt x="221" y="195"/>
                      <a:pt x="221" y="195"/>
                    </a:cubicBezTo>
                    <a:cubicBezTo>
                      <a:pt x="221" y="195"/>
                      <a:pt x="221" y="195"/>
                      <a:pt x="221" y="195"/>
                    </a:cubicBezTo>
                    <a:cubicBezTo>
                      <a:pt x="221" y="195"/>
                      <a:pt x="221" y="195"/>
                      <a:pt x="221" y="195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2" y="197"/>
                      <a:pt x="222" y="197"/>
                      <a:pt x="222" y="197"/>
                    </a:cubicBezTo>
                    <a:cubicBezTo>
                      <a:pt x="222" y="197"/>
                      <a:pt x="222" y="197"/>
                      <a:pt x="222" y="197"/>
                    </a:cubicBezTo>
                    <a:cubicBezTo>
                      <a:pt x="222" y="197"/>
                      <a:pt x="222" y="197"/>
                      <a:pt x="222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4" y="198"/>
                      <a:pt x="224" y="198"/>
                      <a:pt x="224" y="198"/>
                    </a:cubicBezTo>
                    <a:cubicBezTo>
                      <a:pt x="225" y="198"/>
                      <a:pt x="225" y="198"/>
                      <a:pt x="225" y="198"/>
                    </a:cubicBezTo>
                    <a:cubicBezTo>
                      <a:pt x="225" y="198"/>
                      <a:pt x="225" y="198"/>
                      <a:pt x="225" y="198"/>
                    </a:cubicBezTo>
                    <a:cubicBezTo>
                      <a:pt x="225" y="198"/>
                      <a:pt x="225" y="198"/>
                      <a:pt x="225" y="198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6" y="199"/>
                      <a:pt x="226" y="199"/>
                      <a:pt x="226" y="199"/>
                    </a:cubicBezTo>
                    <a:cubicBezTo>
                      <a:pt x="226" y="199"/>
                      <a:pt x="226" y="199"/>
                      <a:pt x="226" y="199"/>
                    </a:cubicBezTo>
                    <a:cubicBezTo>
                      <a:pt x="226" y="199"/>
                      <a:pt x="226" y="199"/>
                      <a:pt x="226" y="199"/>
                    </a:cubicBezTo>
                    <a:cubicBezTo>
                      <a:pt x="226" y="199"/>
                      <a:pt x="226" y="199"/>
                      <a:pt x="226" y="199"/>
                    </a:cubicBezTo>
                    <a:cubicBezTo>
                      <a:pt x="226" y="199"/>
                      <a:pt x="226" y="199"/>
                      <a:pt x="226" y="199"/>
                    </a:cubicBezTo>
                    <a:cubicBezTo>
                      <a:pt x="226" y="199"/>
                      <a:pt x="226" y="199"/>
                      <a:pt x="226" y="199"/>
                    </a:cubicBezTo>
                    <a:cubicBezTo>
                      <a:pt x="226" y="199"/>
                      <a:pt x="226" y="199"/>
                      <a:pt x="226" y="199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201"/>
                      <a:pt x="226" y="201"/>
                      <a:pt x="226" y="201"/>
                    </a:cubicBezTo>
                    <a:cubicBezTo>
                      <a:pt x="226" y="201"/>
                      <a:pt x="226" y="201"/>
                      <a:pt x="226" y="201"/>
                    </a:cubicBezTo>
                    <a:cubicBezTo>
                      <a:pt x="226" y="201"/>
                      <a:pt x="226" y="201"/>
                      <a:pt x="226" y="201"/>
                    </a:cubicBezTo>
                    <a:cubicBezTo>
                      <a:pt x="227" y="201"/>
                      <a:pt x="227" y="201"/>
                      <a:pt x="227" y="201"/>
                    </a:cubicBezTo>
                    <a:cubicBezTo>
                      <a:pt x="227" y="201"/>
                      <a:pt x="227" y="201"/>
                      <a:pt x="227" y="201"/>
                    </a:cubicBezTo>
                    <a:cubicBezTo>
                      <a:pt x="227" y="201"/>
                      <a:pt x="227" y="201"/>
                      <a:pt x="227" y="201"/>
                    </a:cubicBezTo>
                    <a:cubicBezTo>
                      <a:pt x="227" y="201"/>
                      <a:pt x="227" y="201"/>
                      <a:pt x="227" y="201"/>
                    </a:cubicBezTo>
                    <a:cubicBezTo>
                      <a:pt x="227" y="201"/>
                      <a:pt x="227" y="201"/>
                      <a:pt x="227" y="201"/>
                    </a:cubicBezTo>
                    <a:cubicBezTo>
                      <a:pt x="227" y="201"/>
                      <a:pt x="227" y="201"/>
                      <a:pt x="227" y="201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7" y="203"/>
                      <a:pt x="227" y="203"/>
                      <a:pt x="227" y="203"/>
                    </a:cubicBezTo>
                    <a:cubicBezTo>
                      <a:pt x="227" y="203"/>
                      <a:pt x="227" y="203"/>
                      <a:pt x="227" y="203"/>
                    </a:cubicBezTo>
                    <a:cubicBezTo>
                      <a:pt x="227" y="203"/>
                      <a:pt x="227" y="203"/>
                      <a:pt x="227" y="203"/>
                    </a:cubicBezTo>
                    <a:cubicBezTo>
                      <a:pt x="227" y="203"/>
                      <a:pt x="227" y="203"/>
                      <a:pt x="227" y="203"/>
                    </a:cubicBezTo>
                    <a:cubicBezTo>
                      <a:pt x="227" y="203"/>
                      <a:pt x="227" y="203"/>
                      <a:pt x="227" y="203"/>
                    </a:cubicBezTo>
                    <a:cubicBezTo>
                      <a:pt x="227" y="203"/>
                      <a:pt x="227" y="203"/>
                      <a:pt x="227" y="203"/>
                    </a:cubicBezTo>
                    <a:cubicBezTo>
                      <a:pt x="227" y="203"/>
                      <a:pt x="227" y="203"/>
                      <a:pt x="227" y="203"/>
                    </a:cubicBezTo>
                    <a:cubicBezTo>
                      <a:pt x="227" y="203"/>
                      <a:pt x="227" y="203"/>
                      <a:pt x="227" y="203"/>
                    </a:cubicBezTo>
                    <a:cubicBezTo>
                      <a:pt x="227" y="203"/>
                      <a:pt x="227" y="203"/>
                      <a:pt x="227" y="203"/>
                    </a:cubicBezTo>
                    <a:cubicBezTo>
                      <a:pt x="228" y="203"/>
                      <a:pt x="228" y="203"/>
                      <a:pt x="228" y="203"/>
                    </a:cubicBezTo>
                    <a:cubicBezTo>
                      <a:pt x="228" y="203"/>
                      <a:pt x="228" y="203"/>
                      <a:pt x="228" y="203"/>
                    </a:cubicBezTo>
                    <a:cubicBezTo>
                      <a:pt x="228" y="203"/>
                      <a:pt x="228" y="203"/>
                      <a:pt x="228" y="203"/>
                    </a:cubicBezTo>
                    <a:cubicBezTo>
                      <a:pt x="228" y="203"/>
                      <a:pt x="228" y="203"/>
                      <a:pt x="228" y="203"/>
                    </a:cubicBezTo>
                    <a:cubicBezTo>
                      <a:pt x="228" y="203"/>
                      <a:pt x="228" y="203"/>
                      <a:pt x="228" y="203"/>
                    </a:cubicBezTo>
                    <a:cubicBezTo>
                      <a:pt x="228" y="203"/>
                      <a:pt x="228" y="203"/>
                      <a:pt x="228" y="203"/>
                    </a:cubicBezTo>
                    <a:cubicBezTo>
                      <a:pt x="228" y="203"/>
                      <a:pt x="228" y="203"/>
                      <a:pt x="228" y="203"/>
                    </a:cubicBezTo>
                    <a:cubicBezTo>
                      <a:pt x="228" y="203"/>
                      <a:pt x="228" y="203"/>
                      <a:pt x="228" y="203"/>
                    </a:cubicBezTo>
                    <a:cubicBezTo>
                      <a:pt x="228" y="203"/>
                      <a:pt x="228" y="203"/>
                      <a:pt x="228" y="203"/>
                    </a:cubicBezTo>
                    <a:cubicBezTo>
                      <a:pt x="228" y="204"/>
                      <a:pt x="228" y="204"/>
                      <a:pt x="228" y="204"/>
                    </a:cubicBezTo>
                    <a:cubicBezTo>
                      <a:pt x="228" y="204"/>
                      <a:pt x="228" y="204"/>
                      <a:pt x="228" y="204"/>
                    </a:cubicBezTo>
                    <a:cubicBezTo>
                      <a:pt x="228" y="204"/>
                      <a:pt x="228" y="204"/>
                      <a:pt x="228" y="204"/>
                    </a:cubicBezTo>
                    <a:cubicBezTo>
                      <a:pt x="228" y="204"/>
                      <a:pt x="228" y="204"/>
                      <a:pt x="228" y="204"/>
                    </a:cubicBezTo>
                    <a:cubicBezTo>
                      <a:pt x="228" y="204"/>
                      <a:pt x="228" y="204"/>
                      <a:pt x="228" y="204"/>
                    </a:cubicBezTo>
                    <a:cubicBezTo>
                      <a:pt x="228" y="204"/>
                      <a:pt x="228" y="204"/>
                      <a:pt x="228" y="204"/>
                    </a:cubicBezTo>
                    <a:cubicBezTo>
                      <a:pt x="229" y="204"/>
                      <a:pt x="229" y="204"/>
                      <a:pt x="229" y="204"/>
                    </a:cubicBezTo>
                    <a:cubicBezTo>
                      <a:pt x="229" y="204"/>
                      <a:pt x="229" y="204"/>
                      <a:pt x="229" y="204"/>
                    </a:cubicBezTo>
                    <a:cubicBezTo>
                      <a:pt x="229" y="204"/>
                      <a:pt x="229" y="204"/>
                      <a:pt x="229" y="204"/>
                    </a:cubicBezTo>
                    <a:cubicBezTo>
                      <a:pt x="229" y="204"/>
                      <a:pt x="229" y="204"/>
                      <a:pt x="229" y="204"/>
                    </a:cubicBezTo>
                    <a:cubicBezTo>
                      <a:pt x="229" y="204"/>
                      <a:pt x="229" y="204"/>
                      <a:pt x="229" y="204"/>
                    </a:cubicBezTo>
                    <a:cubicBezTo>
                      <a:pt x="229" y="204"/>
                      <a:pt x="229" y="204"/>
                      <a:pt x="229" y="204"/>
                    </a:cubicBezTo>
                    <a:cubicBezTo>
                      <a:pt x="229" y="204"/>
                      <a:pt x="229" y="204"/>
                      <a:pt x="229" y="204"/>
                    </a:cubicBezTo>
                    <a:cubicBezTo>
                      <a:pt x="229" y="204"/>
                      <a:pt x="229" y="204"/>
                      <a:pt x="229" y="204"/>
                    </a:cubicBezTo>
                    <a:cubicBezTo>
                      <a:pt x="229" y="204"/>
                      <a:pt x="229" y="204"/>
                      <a:pt x="229" y="204"/>
                    </a:cubicBezTo>
                    <a:cubicBezTo>
                      <a:pt x="229" y="204"/>
                      <a:pt x="229" y="204"/>
                      <a:pt x="229" y="204"/>
                    </a:cubicBezTo>
                    <a:cubicBezTo>
                      <a:pt x="229" y="204"/>
                      <a:pt x="229" y="204"/>
                      <a:pt x="229" y="204"/>
                    </a:cubicBezTo>
                    <a:cubicBezTo>
                      <a:pt x="230" y="204"/>
                      <a:pt x="230" y="204"/>
                      <a:pt x="230" y="204"/>
                    </a:cubicBezTo>
                    <a:cubicBezTo>
                      <a:pt x="230" y="204"/>
                      <a:pt x="230" y="204"/>
                      <a:pt x="230" y="204"/>
                    </a:cubicBezTo>
                    <a:cubicBezTo>
                      <a:pt x="230" y="205"/>
                      <a:pt x="230" y="205"/>
                      <a:pt x="230" y="205"/>
                    </a:cubicBezTo>
                    <a:cubicBezTo>
                      <a:pt x="230" y="205"/>
                      <a:pt x="230" y="205"/>
                      <a:pt x="230" y="205"/>
                    </a:cubicBezTo>
                    <a:cubicBezTo>
                      <a:pt x="230" y="205"/>
                      <a:pt x="230" y="205"/>
                      <a:pt x="230" y="205"/>
                    </a:cubicBezTo>
                    <a:cubicBezTo>
                      <a:pt x="230" y="205"/>
                      <a:pt x="230" y="205"/>
                      <a:pt x="230" y="205"/>
                    </a:cubicBezTo>
                    <a:cubicBezTo>
                      <a:pt x="230" y="205"/>
                      <a:pt x="230" y="205"/>
                      <a:pt x="230" y="205"/>
                    </a:cubicBezTo>
                    <a:cubicBezTo>
                      <a:pt x="230" y="205"/>
                      <a:pt x="230" y="205"/>
                      <a:pt x="230" y="205"/>
                    </a:cubicBezTo>
                    <a:cubicBezTo>
                      <a:pt x="230" y="205"/>
                      <a:pt x="230" y="205"/>
                      <a:pt x="230" y="205"/>
                    </a:cubicBezTo>
                    <a:cubicBezTo>
                      <a:pt x="230" y="205"/>
                      <a:pt x="230" y="205"/>
                      <a:pt x="230" y="205"/>
                    </a:cubicBezTo>
                    <a:cubicBezTo>
                      <a:pt x="230" y="205"/>
                      <a:pt x="230" y="205"/>
                      <a:pt x="230" y="205"/>
                    </a:cubicBezTo>
                    <a:cubicBezTo>
                      <a:pt x="230" y="205"/>
                      <a:pt x="230" y="205"/>
                      <a:pt x="230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1" y="205"/>
                      <a:pt x="231" y="205"/>
                      <a:pt x="231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6"/>
                      <a:pt x="232" y="206"/>
                      <a:pt x="232" y="206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3" y="205"/>
                      <a:pt x="233" y="205"/>
                      <a:pt x="233" y="205"/>
                    </a:cubicBezTo>
                    <a:cubicBezTo>
                      <a:pt x="233" y="205"/>
                      <a:pt x="233" y="205"/>
                      <a:pt x="233" y="205"/>
                    </a:cubicBezTo>
                    <a:cubicBezTo>
                      <a:pt x="233" y="205"/>
                      <a:pt x="233" y="205"/>
                      <a:pt x="233" y="205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4"/>
                      <a:pt x="233" y="204"/>
                      <a:pt x="233" y="204"/>
                    </a:cubicBezTo>
                    <a:cubicBezTo>
                      <a:pt x="233" y="203"/>
                      <a:pt x="233" y="203"/>
                      <a:pt x="233" y="203"/>
                    </a:cubicBezTo>
                    <a:cubicBezTo>
                      <a:pt x="233" y="203"/>
                      <a:pt x="233" y="203"/>
                      <a:pt x="233" y="203"/>
                    </a:cubicBezTo>
                    <a:cubicBezTo>
                      <a:pt x="233" y="203"/>
                      <a:pt x="233" y="203"/>
                      <a:pt x="233" y="203"/>
                    </a:cubicBezTo>
                    <a:cubicBezTo>
                      <a:pt x="233" y="203"/>
                      <a:pt x="233" y="203"/>
                      <a:pt x="233" y="203"/>
                    </a:cubicBezTo>
                    <a:cubicBezTo>
                      <a:pt x="233" y="203"/>
                      <a:pt x="233" y="203"/>
                      <a:pt x="233" y="203"/>
                    </a:cubicBezTo>
                    <a:cubicBezTo>
                      <a:pt x="233" y="203"/>
                      <a:pt x="233" y="203"/>
                      <a:pt x="233" y="203"/>
                    </a:cubicBezTo>
                    <a:cubicBezTo>
                      <a:pt x="233" y="203"/>
                      <a:pt x="233" y="203"/>
                      <a:pt x="233" y="203"/>
                    </a:cubicBezTo>
                    <a:cubicBezTo>
                      <a:pt x="233" y="203"/>
                      <a:pt x="233" y="203"/>
                      <a:pt x="233" y="203"/>
                    </a:cubicBezTo>
                    <a:cubicBezTo>
                      <a:pt x="233" y="203"/>
                      <a:pt x="234" y="203"/>
                      <a:pt x="234" y="203"/>
                    </a:cubicBezTo>
                    <a:cubicBezTo>
                      <a:pt x="234" y="203"/>
                      <a:pt x="234" y="203"/>
                      <a:pt x="234" y="203"/>
                    </a:cubicBezTo>
                    <a:cubicBezTo>
                      <a:pt x="234" y="203"/>
                      <a:pt x="234" y="203"/>
                      <a:pt x="234" y="203"/>
                    </a:cubicBezTo>
                    <a:cubicBezTo>
                      <a:pt x="234" y="202"/>
                      <a:pt x="234" y="202"/>
                      <a:pt x="234" y="202"/>
                    </a:cubicBezTo>
                    <a:cubicBezTo>
                      <a:pt x="234" y="202"/>
                      <a:pt x="234" y="202"/>
                      <a:pt x="234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5" y="202"/>
                      <a:pt x="235" y="202"/>
                    </a:cubicBezTo>
                    <a:cubicBezTo>
                      <a:pt x="235" y="202"/>
                      <a:pt x="236" y="202"/>
                      <a:pt x="236" y="202"/>
                    </a:cubicBezTo>
                    <a:cubicBezTo>
                      <a:pt x="236" y="202"/>
                      <a:pt x="236" y="202"/>
                      <a:pt x="236" y="202"/>
                    </a:cubicBezTo>
                    <a:cubicBezTo>
                      <a:pt x="236" y="202"/>
                      <a:pt x="236" y="202"/>
                      <a:pt x="236" y="202"/>
                    </a:cubicBezTo>
                    <a:cubicBezTo>
                      <a:pt x="236" y="202"/>
                      <a:pt x="236" y="202"/>
                      <a:pt x="236" y="202"/>
                    </a:cubicBezTo>
                    <a:cubicBezTo>
                      <a:pt x="236" y="202"/>
                      <a:pt x="236" y="202"/>
                      <a:pt x="236" y="202"/>
                    </a:cubicBezTo>
                    <a:cubicBezTo>
                      <a:pt x="236" y="202"/>
                      <a:pt x="236" y="202"/>
                      <a:pt x="236" y="202"/>
                    </a:cubicBezTo>
                    <a:cubicBezTo>
                      <a:pt x="236" y="202"/>
                      <a:pt x="236" y="202"/>
                      <a:pt x="236" y="202"/>
                    </a:cubicBezTo>
                    <a:cubicBezTo>
                      <a:pt x="236" y="202"/>
                      <a:pt x="236" y="202"/>
                      <a:pt x="236" y="202"/>
                    </a:cubicBezTo>
                    <a:cubicBezTo>
                      <a:pt x="236" y="202"/>
                      <a:pt x="236" y="202"/>
                      <a:pt x="236" y="202"/>
                    </a:cubicBezTo>
                    <a:cubicBezTo>
                      <a:pt x="237" y="202"/>
                      <a:pt x="237" y="202"/>
                      <a:pt x="237" y="202"/>
                    </a:cubicBezTo>
                    <a:cubicBezTo>
                      <a:pt x="237" y="202"/>
                      <a:pt x="237" y="202"/>
                      <a:pt x="237" y="202"/>
                    </a:cubicBezTo>
                    <a:cubicBezTo>
                      <a:pt x="238" y="202"/>
                      <a:pt x="238" y="202"/>
                      <a:pt x="238" y="202"/>
                    </a:cubicBezTo>
                    <a:cubicBezTo>
                      <a:pt x="238" y="202"/>
                      <a:pt x="238" y="202"/>
                      <a:pt x="238" y="202"/>
                    </a:cubicBezTo>
                    <a:cubicBezTo>
                      <a:pt x="238" y="202"/>
                      <a:pt x="238" y="202"/>
                      <a:pt x="238" y="202"/>
                    </a:cubicBezTo>
                    <a:cubicBezTo>
                      <a:pt x="238" y="202"/>
                      <a:pt x="238" y="202"/>
                      <a:pt x="238" y="202"/>
                    </a:cubicBezTo>
                    <a:cubicBezTo>
                      <a:pt x="238" y="202"/>
                      <a:pt x="238" y="202"/>
                      <a:pt x="238" y="202"/>
                    </a:cubicBezTo>
                    <a:cubicBezTo>
                      <a:pt x="238" y="202"/>
                      <a:pt x="238" y="202"/>
                      <a:pt x="238" y="202"/>
                    </a:cubicBezTo>
                    <a:cubicBezTo>
                      <a:pt x="238" y="202"/>
                      <a:pt x="238" y="202"/>
                      <a:pt x="238" y="202"/>
                    </a:cubicBezTo>
                    <a:cubicBezTo>
                      <a:pt x="238" y="202"/>
                      <a:pt x="238" y="202"/>
                      <a:pt x="238" y="202"/>
                    </a:cubicBezTo>
                    <a:cubicBezTo>
                      <a:pt x="238" y="202"/>
                      <a:pt x="238" y="202"/>
                      <a:pt x="238" y="202"/>
                    </a:cubicBezTo>
                    <a:cubicBezTo>
                      <a:pt x="238" y="203"/>
                      <a:pt x="238" y="203"/>
                      <a:pt x="238" y="203"/>
                    </a:cubicBezTo>
                    <a:cubicBezTo>
                      <a:pt x="238" y="203"/>
                      <a:pt x="238" y="203"/>
                      <a:pt x="238" y="203"/>
                    </a:cubicBezTo>
                    <a:cubicBezTo>
                      <a:pt x="238" y="203"/>
                      <a:pt x="238" y="203"/>
                      <a:pt x="238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3"/>
                      <a:pt x="239" y="203"/>
                      <a:pt x="239" y="203"/>
                    </a:cubicBezTo>
                    <a:cubicBezTo>
                      <a:pt x="239" y="204"/>
                      <a:pt x="239" y="204"/>
                      <a:pt x="239" y="204"/>
                    </a:cubicBezTo>
                    <a:cubicBezTo>
                      <a:pt x="239" y="204"/>
                      <a:pt x="239" y="204"/>
                      <a:pt x="239" y="204"/>
                    </a:cubicBezTo>
                    <a:cubicBezTo>
                      <a:pt x="239" y="204"/>
                      <a:pt x="239" y="204"/>
                      <a:pt x="239" y="204"/>
                    </a:cubicBezTo>
                    <a:cubicBezTo>
                      <a:pt x="239" y="204"/>
                      <a:pt x="239" y="204"/>
                      <a:pt x="239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5"/>
                      <a:pt x="241" y="205"/>
                      <a:pt x="241" y="205"/>
                    </a:cubicBezTo>
                    <a:cubicBezTo>
                      <a:pt x="241" y="206"/>
                      <a:pt x="241" y="206"/>
                      <a:pt x="241" y="206"/>
                    </a:cubicBezTo>
                    <a:cubicBezTo>
                      <a:pt x="241" y="206"/>
                      <a:pt x="241" y="206"/>
                      <a:pt x="241" y="206"/>
                    </a:cubicBezTo>
                    <a:cubicBezTo>
                      <a:pt x="241" y="206"/>
                      <a:pt x="241" y="206"/>
                      <a:pt x="241" y="206"/>
                    </a:cubicBezTo>
                    <a:cubicBezTo>
                      <a:pt x="241" y="206"/>
                      <a:pt x="241" y="206"/>
                      <a:pt x="241" y="206"/>
                    </a:cubicBezTo>
                    <a:cubicBezTo>
                      <a:pt x="241" y="206"/>
                      <a:pt x="241" y="206"/>
                      <a:pt x="241" y="206"/>
                    </a:cubicBezTo>
                    <a:cubicBezTo>
                      <a:pt x="241" y="206"/>
                      <a:pt x="241" y="206"/>
                      <a:pt x="241" y="206"/>
                    </a:cubicBezTo>
                    <a:cubicBezTo>
                      <a:pt x="242" y="206"/>
                      <a:pt x="242" y="206"/>
                      <a:pt x="242" y="206"/>
                    </a:cubicBezTo>
                    <a:cubicBezTo>
                      <a:pt x="242" y="206"/>
                      <a:pt x="242" y="206"/>
                      <a:pt x="242" y="206"/>
                    </a:cubicBezTo>
                    <a:cubicBezTo>
                      <a:pt x="242" y="206"/>
                      <a:pt x="242" y="206"/>
                      <a:pt x="242" y="206"/>
                    </a:cubicBezTo>
                    <a:cubicBezTo>
                      <a:pt x="242" y="206"/>
                      <a:pt x="242" y="206"/>
                      <a:pt x="242" y="206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3" y="208"/>
                      <a:pt x="243" y="208"/>
                      <a:pt x="243" y="208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3" y="209"/>
                      <a:pt x="243" y="209"/>
                      <a:pt x="243" y="209"/>
                    </a:cubicBezTo>
                    <a:cubicBezTo>
                      <a:pt x="244" y="209"/>
                      <a:pt x="244" y="209"/>
                      <a:pt x="244" y="209"/>
                    </a:cubicBezTo>
                    <a:cubicBezTo>
                      <a:pt x="244" y="209"/>
                      <a:pt x="244" y="209"/>
                      <a:pt x="244" y="209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0"/>
                      <a:pt x="244" y="210"/>
                      <a:pt x="244" y="210"/>
                    </a:cubicBezTo>
                    <a:cubicBezTo>
                      <a:pt x="244" y="211"/>
                      <a:pt x="244" y="211"/>
                      <a:pt x="244" y="211"/>
                    </a:cubicBezTo>
                    <a:cubicBezTo>
                      <a:pt x="244" y="211"/>
                      <a:pt x="244" y="211"/>
                      <a:pt x="244" y="211"/>
                    </a:cubicBezTo>
                    <a:cubicBezTo>
                      <a:pt x="244" y="211"/>
                      <a:pt x="244" y="211"/>
                      <a:pt x="244" y="211"/>
                    </a:cubicBezTo>
                    <a:cubicBezTo>
                      <a:pt x="244" y="211"/>
                      <a:pt x="244" y="211"/>
                      <a:pt x="244" y="211"/>
                    </a:cubicBezTo>
                    <a:cubicBezTo>
                      <a:pt x="244" y="211"/>
                      <a:pt x="244" y="211"/>
                      <a:pt x="244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1"/>
                      <a:pt x="245" y="211"/>
                      <a:pt x="245" y="211"/>
                    </a:cubicBezTo>
                    <a:cubicBezTo>
                      <a:pt x="245" y="212"/>
                      <a:pt x="245" y="212"/>
                      <a:pt x="245" y="212"/>
                    </a:cubicBezTo>
                    <a:cubicBezTo>
                      <a:pt x="245" y="212"/>
                      <a:pt x="245" y="212"/>
                      <a:pt x="245" y="212"/>
                    </a:cubicBezTo>
                    <a:cubicBezTo>
                      <a:pt x="245" y="212"/>
                      <a:pt x="245" y="212"/>
                      <a:pt x="245" y="212"/>
                    </a:cubicBezTo>
                    <a:cubicBezTo>
                      <a:pt x="245" y="212"/>
                      <a:pt x="245" y="212"/>
                      <a:pt x="245" y="212"/>
                    </a:cubicBezTo>
                    <a:cubicBezTo>
                      <a:pt x="245" y="212"/>
                      <a:pt x="245" y="212"/>
                      <a:pt x="245" y="212"/>
                    </a:cubicBezTo>
                    <a:cubicBezTo>
                      <a:pt x="245" y="213"/>
                      <a:pt x="245" y="213"/>
                      <a:pt x="245" y="213"/>
                    </a:cubicBezTo>
                    <a:cubicBezTo>
                      <a:pt x="245" y="213"/>
                      <a:pt x="245" y="213"/>
                      <a:pt x="245" y="213"/>
                    </a:cubicBezTo>
                    <a:cubicBezTo>
                      <a:pt x="246" y="213"/>
                      <a:pt x="246" y="213"/>
                      <a:pt x="246" y="213"/>
                    </a:cubicBezTo>
                    <a:cubicBezTo>
                      <a:pt x="246" y="213"/>
                      <a:pt x="246" y="213"/>
                      <a:pt x="246" y="213"/>
                    </a:cubicBezTo>
                    <a:cubicBezTo>
                      <a:pt x="246" y="213"/>
                      <a:pt x="246" y="213"/>
                      <a:pt x="246" y="213"/>
                    </a:cubicBezTo>
                    <a:cubicBezTo>
                      <a:pt x="246" y="213"/>
                      <a:pt x="246" y="213"/>
                      <a:pt x="246" y="213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5"/>
                      <a:pt x="246" y="215"/>
                      <a:pt x="246" y="215"/>
                    </a:cubicBezTo>
                    <a:cubicBezTo>
                      <a:pt x="246" y="215"/>
                      <a:pt x="246" y="215"/>
                      <a:pt x="246" y="215"/>
                    </a:cubicBezTo>
                    <a:cubicBezTo>
                      <a:pt x="246" y="215"/>
                      <a:pt x="246" y="215"/>
                      <a:pt x="246" y="215"/>
                    </a:cubicBezTo>
                    <a:cubicBezTo>
                      <a:pt x="246" y="215"/>
                      <a:pt x="246" y="215"/>
                      <a:pt x="246" y="215"/>
                    </a:cubicBezTo>
                    <a:cubicBezTo>
                      <a:pt x="246" y="215"/>
                      <a:pt x="246" y="215"/>
                      <a:pt x="246" y="215"/>
                    </a:cubicBezTo>
                    <a:cubicBezTo>
                      <a:pt x="246" y="215"/>
                      <a:pt x="246" y="215"/>
                      <a:pt x="246" y="215"/>
                    </a:cubicBezTo>
                    <a:cubicBezTo>
                      <a:pt x="246" y="215"/>
                      <a:pt x="246" y="215"/>
                      <a:pt x="246" y="215"/>
                    </a:cubicBezTo>
                    <a:cubicBezTo>
                      <a:pt x="246" y="215"/>
                      <a:pt x="246" y="215"/>
                      <a:pt x="246" y="215"/>
                    </a:cubicBezTo>
                    <a:cubicBezTo>
                      <a:pt x="247" y="215"/>
                      <a:pt x="247" y="215"/>
                      <a:pt x="247" y="215"/>
                    </a:cubicBezTo>
                    <a:cubicBezTo>
                      <a:pt x="247" y="215"/>
                      <a:pt x="247" y="215"/>
                      <a:pt x="247" y="215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49" y="217"/>
                      <a:pt x="249" y="217"/>
                      <a:pt x="249" y="217"/>
                    </a:cubicBezTo>
                    <a:cubicBezTo>
                      <a:pt x="249" y="217"/>
                      <a:pt x="249" y="217"/>
                      <a:pt x="249" y="217"/>
                    </a:cubicBezTo>
                    <a:cubicBezTo>
                      <a:pt x="249" y="217"/>
                      <a:pt x="249" y="217"/>
                      <a:pt x="249" y="217"/>
                    </a:cubicBezTo>
                    <a:cubicBezTo>
                      <a:pt x="250" y="217"/>
                      <a:pt x="250" y="217"/>
                      <a:pt x="250" y="217"/>
                    </a:cubicBezTo>
                    <a:cubicBezTo>
                      <a:pt x="250" y="217"/>
                      <a:pt x="250" y="217"/>
                      <a:pt x="250" y="217"/>
                    </a:cubicBezTo>
                    <a:cubicBezTo>
                      <a:pt x="250" y="217"/>
                      <a:pt x="250" y="217"/>
                      <a:pt x="250" y="217"/>
                    </a:cubicBezTo>
                    <a:cubicBezTo>
                      <a:pt x="250" y="217"/>
                      <a:pt x="250" y="217"/>
                      <a:pt x="250" y="217"/>
                    </a:cubicBezTo>
                    <a:cubicBezTo>
                      <a:pt x="250" y="217"/>
                      <a:pt x="250" y="217"/>
                      <a:pt x="250" y="217"/>
                    </a:cubicBezTo>
                    <a:cubicBezTo>
                      <a:pt x="250" y="217"/>
                      <a:pt x="250" y="217"/>
                      <a:pt x="250" y="217"/>
                    </a:cubicBezTo>
                    <a:cubicBezTo>
                      <a:pt x="250" y="217"/>
                      <a:pt x="250" y="217"/>
                      <a:pt x="250" y="217"/>
                    </a:cubicBezTo>
                    <a:cubicBezTo>
                      <a:pt x="250" y="217"/>
                      <a:pt x="250" y="217"/>
                      <a:pt x="250" y="217"/>
                    </a:cubicBezTo>
                    <a:cubicBezTo>
                      <a:pt x="250" y="217"/>
                      <a:pt x="250" y="217"/>
                      <a:pt x="250" y="217"/>
                    </a:cubicBezTo>
                    <a:cubicBezTo>
                      <a:pt x="251" y="217"/>
                      <a:pt x="251" y="217"/>
                      <a:pt x="251" y="217"/>
                    </a:cubicBezTo>
                    <a:cubicBezTo>
                      <a:pt x="251" y="217"/>
                      <a:pt x="251" y="217"/>
                      <a:pt x="251" y="217"/>
                    </a:cubicBezTo>
                    <a:cubicBezTo>
                      <a:pt x="251" y="217"/>
                      <a:pt x="251" y="217"/>
                      <a:pt x="251" y="217"/>
                    </a:cubicBezTo>
                    <a:cubicBezTo>
                      <a:pt x="251" y="217"/>
                      <a:pt x="251" y="217"/>
                      <a:pt x="251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7"/>
                      <a:pt x="252" y="217"/>
                      <a:pt x="252" y="217"/>
                    </a:cubicBezTo>
                    <a:cubicBezTo>
                      <a:pt x="252" y="218"/>
                      <a:pt x="252" y="218"/>
                      <a:pt x="252" y="218"/>
                    </a:cubicBezTo>
                    <a:cubicBezTo>
                      <a:pt x="252" y="218"/>
                      <a:pt x="252" y="218"/>
                      <a:pt x="252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6"/>
                    </a:cubicBezTo>
                    <a:cubicBezTo>
                      <a:pt x="252" y="216"/>
                      <a:pt x="252" y="215"/>
                      <a:pt x="252" y="214"/>
                    </a:cubicBezTo>
                    <a:cubicBezTo>
                      <a:pt x="252" y="214"/>
                      <a:pt x="252" y="214"/>
                      <a:pt x="252" y="213"/>
                    </a:cubicBezTo>
                    <a:cubicBezTo>
                      <a:pt x="252" y="213"/>
                      <a:pt x="252" y="213"/>
                      <a:pt x="252" y="213"/>
                    </a:cubicBezTo>
                    <a:cubicBezTo>
                      <a:pt x="252" y="213"/>
                      <a:pt x="252" y="213"/>
                      <a:pt x="252" y="212"/>
                    </a:cubicBezTo>
                    <a:cubicBezTo>
                      <a:pt x="252" y="213"/>
                      <a:pt x="252" y="212"/>
                      <a:pt x="251" y="212"/>
                    </a:cubicBezTo>
                    <a:cubicBezTo>
                      <a:pt x="251" y="212"/>
                      <a:pt x="251" y="212"/>
                      <a:pt x="251" y="212"/>
                    </a:cubicBezTo>
                    <a:cubicBezTo>
                      <a:pt x="251" y="212"/>
                      <a:pt x="252" y="212"/>
                      <a:pt x="252" y="212"/>
                    </a:cubicBezTo>
                    <a:cubicBezTo>
                      <a:pt x="252" y="212"/>
                      <a:pt x="252" y="212"/>
                      <a:pt x="252" y="212"/>
                    </a:cubicBezTo>
                    <a:cubicBezTo>
                      <a:pt x="252" y="212"/>
                      <a:pt x="252" y="212"/>
                      <a:pt x="252" y="212"/>
                    </a:cubicBezTo>
                    <a:cubicBezTo>
                      <a:pt x="253" y="212"/>
                      <a:pt x="253" y="212"/>
                      <a:pt x="253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2" y="210"/>
                      <a:pt x="253" y="210"/>
                      <a:pt x="252" y="210"/>
                    </a:cubicBezTo>
                    <a:cubicBezTo>
                      <a:pt x="252" y="210"/>
                      <a:pt x="253" y="210"/>
                      <a:pt x="253" y="210"/>
                    </a:cubicBezTo>
                    <a:cubicBezTo>
                      <a:pt x="253" y="210"/>
                      <a:pt x="253" y="210"/>
                      <a:pt x="253" y="210"/>
                    </a:cubicBezTo>
                    <a:cubicBezTo>
                      <a:pt x="254" y="210"/>
                      <a:pt x="254" y="209"/>
                      <a:pt x="254" y="209"/>
                    </a:cubicBezTo>
                    <a:cubicBezTo>
                      <a:pt x="254" y="209"/>
                      <a:pt x="254" y="209"/>
                      <a:pt x="253" y="209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4" y="209"/>
                      <a:pt x="254" y="208"/>
                      <a:pt x="255" y="208"/>
                    </a:cubicBezTo>
                    <a:cubicBezTo>
                      <a:pt x="255" y="208"/>
                      <a:pt x="255" y="208"/>
                      <a:pt x="255" y="208"/>
                    </a:cubicBezTo>
                    <a:cubicBezTo>
                      <a:pt x="255" y="208"/>
                      <a:pt x="255" y="208"/>
                      <a:pt x="255" y="208"/>
                    </a:cubicBezTo>
                    <a:cubicBezTo>
                      <a:pt x="256" y="208"/>
                      <a:pt x="256" y="208"/>
                      <a:pt x="256" y="208"/>
                    </a:cubicBezTo>
                    <a:cubicBezTo>
                      <a:pt x="256" y="208"/>
                      <a:pt x="255" y="207"/>
                      <a:pt x="255" y="207"/>
                    </a:cubicBezTo>
                    <a:cubicBezTo>
                      <a:pt x="256" y="207"/>
                      <a:pt x="255" y="207"/>
                      <a:pt x="256" y="207"/>
                    </a:cubicBezTo>
                    <a:cubicBezTo>
                      <a:pt x="256" y="207"/>
                      <a:pt x="256" y="207"/>
                      <a:pt x="256" y="207"/>
                    </a:cubicBezTo>
                    <a:cubicBezTo>
                      <a:pt x="256" y="207"/>
                      <a:pt x="256" y="207"/>
                      <a:pt x="256" y="207"/>
                    </a:cubicBezTo>
                    <a:cubicBezTo>
                      <a:pt x="256" y="207"/>
                      <a:pt x="257" y="207"/>
                      <a:pt x="257" y="207"/>
                    </a:cubicBezTo>
                    <a:cubicBezTo>
                      <a:pt x="257" y="208"/>
                      <a:pt x="257" y="207"/>
                      <a:pt x="258" y="207"/>
                    </a:cubicBezTo>
                    <a:cubicBezTo>
                      <a:pt x="257" y="207"/>
                      <a:pt x="257" y="207"/>
                      <a:pt x="257" y="208"/>
                    </a:cubicBezTo>
                    <a:cubicBezTo>
                      <a:pt x="257" y="207"/>
                      <a:pt x="258" y="207"/>
                      <a:pt x="259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9" y="207"/>
                      <a:pt x="259" y="206"/>
                    </a:cubicBezTo>
                    <a:cubicBezTo>
                      <a:pt x="260" y="206"/>
                      <a:pt x="260" y="206"/>
                      <a:pt x="260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5"/>
                      <a:pt x="261" y="205"/>
                      <a:pt x="262" y="204"/>
                    </a:cubicBezTo>
                    <a:cubicBezTo>
                      <a:pt x="262" y="204"/>
                      <a:pt x="262" y="204"/>
                      <a:pt x="261" y="204"/>
                    </a:cubicBezTo>
                    <a:cubicBezTo>
                      <a:pt x="261" y="204"/>
                      <a:pt x="261" y="204"/>
                      <a:pt x="261" y="204"/>
                    </a:cubicBezTo>
                    <a:cubicBezTo>
                      <a:pt x="261" y="204"/>
                      <a:pt x="261" y="204"/>
                      <a:pt x="261" y="204"/>
                    </a:cubicBezTo>
                    <a:cubicBezTo>
                      <a:pt x="261" y="204"/>
                      <a:pt x="261" y="204"/>
                      <a:pt x="261" y="204"/>
                    </a:cubicBezTo>
                    <a:cubicBezTo>
                      <a:pt x="261" y="204"/>
                      <a:pt x="261" y="203"/>
                      <a:pt x="261" y="203"/>
                    </a:cubicBezTo>
                    <a:cubicBezTo>
                      <a:pt x="261" y="203"/>
                      <a:pt x="261" y="203"/>
                      <a:pt x="261" y="203"/>
                    </a:cubicBezTo>
                    <a:cubicBezTo>
                      <a:pt x="261" y="203"/>
                      <a:pt x="261" y="203"/>
                      <a:pt x="261" y="203"/>
                    </a:cubicBezTo>
                    <a:cubicBezTo>
                      <a:pt x="262" y="203"/>
                      <a:pt x="262" y="203"/>
                      <a:pt x="262" y="203"/>
                    </a:cubicBezTo>
                    <a:cubicBezTo>
                      <a:pt x="262" y="203"/>
                      <a:pt x="262" y="203"/>
                      <a:pt x="262" y="203"/>
                    </a:cubicBezTo>
                    <a:cubicBezTo>
                      <a:pt x="262" y="204"/>
                      <a:pt x="262" y="204"/>
                      <a:pt x="262" y="204"/>
                    </a:cubicBezTo>
                    <a:cubicBezTo>
                      <a:pt x="262" y="204"/>
                      <a:pt x="263" y="203"/>
                      <a:pt x="263" y="204"/>
                    </a:cubicBezTo>
                    <a:cubicBezTo>
                      <a:pt x="263" y="204"/>
                      <a:pt x="262" y="204"/>
                      <a:pt x="262" y="204"/>
                    </a:cubicBezTo>
                    <a:cubicBezTo>
                      <a:pt x="262" y="204"/>
                      <a:pt x="262" y="204"/>
                      <a:pt x="262" y="204"/>
                    </a:cubicBezTo>
                    <a:cubicBezTo>
                      <a:pt x="262" y="204"/>
                      <a:pt x="263" y="204"/>
                      <a:pt x="263" y="204"/>
                    </a:cubicBezTo>
                    <a:cubicBezTo>
                      <a:pt x="263" y="204"/>
                      <a:pt x="264" y="203"/>
                      <a:pt x="264" y="203"/>
                    </a:cubicBezTo>
                    <a:cubicBezTo>
                      <a:pt x="264" y="203"/>
                      <a:pt x="265" y="203"/>
                      <a:pt x="265" y="203"/>
                    </a:cubicBezTo>
                    <a:cubicBezTo>
                      <a:pt x="265" y="203"/>
                      <a:pt x="265" y="202"/>
                      <a:pt x="265" y="202"/>
                    </a:cubicBezTo>
                    <a:cubicBezTo>
                      <a:pt x="265" y="202"/>
                      <a:pt x="265" y="203"/>
                      <a:pt x="265" y="203"/>
                    </a:cubicBezTo>
                    <a:cubicBezTo>
                      <a:pt x="266" y="203"/>
                      <a:pt x="266" y="203"/>
                      <a:pt x="267" y="203"/>
                    </a:cubicBezTo>
                    <a:cubicBezTo>
                      <a:pt x="267" y="203"/>
                      <a:pt x="267" y="202"/>
                      <a:pt x="267" y="202"/>
                    </a:cubicBezTo>
                    <a:cubicBezTo>
                      <a:pt x="267" y="202"/>
                      <a:pt x="267" y="202"/>
                      <a:pt x="267" y="202"/>
                    </a:cubicBezTo>
                    <a:cubicBezTo>
                      <a:pt x="267" y="202"/>
                      <a:pt x="267" y="202"/>
                      <a:pt x="267" y="202"/>
                    </a:cubicBezTo>
                    <a:cubicBezTo>
                      <a:pt x="267" y="202"/>
                      <a:pt x="267" y="202"/>
                      <a:pt x="267" y="202"/>
                    </a:cubicBezTo>
                    <a:cubicBezTo>
                      <a:pt x="267" y="202"/>
                      <a:pt x="267" y="202"/>
                      <a:pt x="267" y="201"/>
                    </a:cubicBezTo>
                    <a:cubicBezTo>
                      <a:pt x="267" y="202"/>
                      <a:pt x="267" y="202"/>
                      <a:pt x="267" y="202"/>
                    </a:cubicBezTo>
                    <a:cubicBezTo>
                      <a:pt x="268" y="202"/>
                      <a:pt x="269" y="203"/>
                      <a:pt x="269" y="203"/>
                    </a:cubicBezTo>
                    <a:cubicBezTo>
                      <a:pt x="270" y="203"/>
                      <a:pt x="270" y="204"/>
                      <a:pt x="271" y="204"/>
                    </a:cubicBezTo>
                    <a:cubicBezTo>
                      <a:pt x="271" y="204"/>
                      <a:pt x="271" y="203"/>
                      <a:pt x="272" y="203"/>
                    </a:cubicBezTo>
                    <a:cubicBezTo>
                      <a:pt x="272" y="203"/>
                      <a:pt x="271" y="203"/>
                      <a:pt x="271" y="203"/>
                    </a:cubicBezTo>
                    <a:cubicBezTo>
                      <a:pt x="271" y="203"/>
                      <a:pt x="271" y="203"/>
                      <a:pt x="271" y="203"/>
                    </a:cubicBezTo>
                    <a:cubicBezTo>
                      <a:pt x="272" y="203"/>
                      <a:pt x="272" y="202"/>
                      <a:pt x="272" y="202"/>
                    </a:cubicBezTo>
                    <a:cubicBezTo>
                      <a:pt x="272" y="203"/>
                      <a:pt x="273" y="203"/>
                      <a:pt x="273" y="203"/>
                    </a:cubicBezTo>
                    <a:cubicBezTo>
                      <a:pt x="273" y="203"/>
                      <a:pt x="273" y="203"/>
                      <a:pt x="273" y="203"/>
                    </a:cubicBezTo>
                    <a:cubicBezTo>
                      <a:pt x="273" y="203"/>
                      <a:pt x="274" y="204"/>
                      <a:pt x="274" y="204"/>
                    </a:cubicBezTo>
                    <a:cubicBezTo>
                      <a:pt x="274" y="204"/>
                      <a:pt x="274" y="203"/>
                      <a:pt x="275" y="203"/>
                    </a:cubicBezTo>
                    <a:cubicBezTo>
                      <a:pt x="275" y="204"/>
                      <a:pt x="274" y="204"/>
                      <a:pt x="274" y="204"/>
                    </a:cubicBezTo>
                    <a:cubicBezTo>
                      <a:pt x="274" y="204"/>
                      <a:pt x="275" y="204"/>
                      <a:pt x="275" y="204"/>
                    </a:cubicBezTo>
                    <a:cubicBezTo>
                      <a:pt x="275" y="205"/>
                      <a:pt x="276" y="205"/>
                      <a:pt x="277" y="205"/>
                    </a:cubicBezTo>
                    <a:cubicBezTo>
                      <a:pt x="277" y="205"/>
                      <a:pt x="277" y="205"/>
                      <a:pt x="277" y="205"/>
                    </a:cubicBezTo>
                    <a:cubicBezTo>
                      <a:pt x="277" y="204"/>
                      <a:pt x="278" y="204"/>
                      <a:pt x="278" y="205"/>
                    </a:cubicBezTo>
                    <a:cubicBezTo>
                      <a:pt x="278" y="205"/>
                      <a:pt x="278" y="205"/>
                      <a:pt x="278" y="205"/>
                    </a:cubicBezTo>
                    <a:cubicBezTo>
                      <a:pt x="279" y="205"/>
                      <a:pt x="278" y="205"/>
                      <a:pt x="279" y="205"/>
                    </a:cubicBezTo>
                    <a:cubicBezTo>
                      <a:pt x="279" y="204"/>
                      <a:pt x="279" y="204"/>
                      <a:pt x="279" y="204"/>
                    </a:cubicBezTo>
                    <a:cubicBezTo>
                      <a:pt x="279" y="204"/>
                      <a:pt x="279" y="204"/>
                      <a:pt x="279" y="204"/>
                    </a:cubicBezTo>
                    <a:cubicBezTo>
                      <a:pt x="279" y="204"/>
                      <a:pt x="278" y="204"/>
                      <a:pt x="278" y="203"/>
                    </a:cubicBezTo>
                    <a:cubicBezTo>
                      <a:pt x="279" y="204"/>
                      <a:pt x="280" y="204"/>
                      <a:pt x="280" y="204"/>
                    </a:cubicBezTo>
                    <a:cubicBezTo>
                      <a:pt x="280" y="204"/>
                      <a:pt x="280" y="204"/>
                      <a:pt x="281" y="205"/>
                    </a:cubicBezTo>
                    <a:cubicBezTo>
                      <a:pt x="281" y="205"/>
                      <a:pt x="281" y="205"/>
                      <a:pt x="281" y="205"/>
                    </a:cubicBezTo>
                    <a:cubicBezTo>
                      <a:pt x="281" y="205"/>
                      <a:pt x="282" y="205"/>
                      <a:pt x="282" y="205"/>
                    </a:cubicBezTo>
                    <a:cubicBezTo>
                      <a:pt x="282" y="205"/>
                      <a:pt x="281" y="206"/>
                      <a:pt x="281" y="206"/>
                    </a:cubicBezTo>
                    <a:cubicBezTo>
                      <a:pt x="281" y="206"/>
                      <a:pt x="282" y="206"/>
                      <a:pt x="282" y="206"/>
                    </a:cubicBezTo>
                    <a:cubicBezTo>
                      <a:pt x="282" y="205"/>
                      <a:pt x="283" y="205"/>
                      <a:pt x="282" y="205"/>
                    </a:cubicBezTo>
                    <a:cubicBezTo>
                      <a:pt x="282" y="205"/>
                      <a:pt x="282" y="205"/>
                      <a:pt x="282" y="205"/>
                    </a:cubicBezTo>
                    <a:cubicBezTo>
                      <a:pt x="282" y="205"/>
                      <a:pt x="282" y="205"/>
                      <a:pt x="282" y="205"/>
                    </a:cubicBezTo>
                    <a:cubicBezTo>
                      <a:pt x="282" y="205"/>
                      <a:pt x="281" y="204"/>
                      <a:pt x="281" y="204"/>
                    </a:cubicBezTo>
                    <a:cubicBezTo>
                      <a:pt x="281" y="204"/>
                      <a:pt x="281" y="204"/>
                      <a:pt x="281" y="204"/>
                    </a:cubicBezTo>
                    <a:cubicBezTo>
                      <a:pt x="281" y="204"/>
                      <a:pt x="281" y="204"/>
                      <a:pt x="281" y="204"/>
                    </a:cubicBezTo>
                    <a:cubicBezTo>
                      <a:pt x="281" y="204"/>
                      <a:pt x="281" y="204"/>
                      <a:pt x="281" y="204"/>
                    </a:cubicBezTo>
                    <a:cubicBezTo>
                      <a:pt x="281" y="204"/>
                      <a:pt x="281" y="204"/>
                      <a:pt x="281" y="204"/>
                    </a:cubicBezTo>
                    <a:cubicBezTo>
                      <a:pt x="280" y="204"/>
                      <a:pt x="280" y="204"/>
                      <a:pt x="280" y="203"/>
                    </a:cubicBezTo>
                    <a:cubicBezTo>
                      <a:pt x="280" y="203"/>
                      <a:pt x="280" y="203"/>
                      <a:pt x="281" y="203"/>
                    </a:cubicBezTo>
                    <a:cubicBezTo>
                      <a:pt x="281" y="203"/>
                      <a:pt x="281" y="203"/>
                      <a:pt x="281" y="203"/>
                    </a:cubicBezTo>
                    <a:cubicBezTo>
                      <a:pt x="281" y="203"/>
                      <a:pt x="281" y="203"/>
                      <a:pt x="281" y="203"/>
                    </a:cubicBezTo>
                    <a:cubicBezTo>
                      <a:pt x="281" y="203"/>
                      <a:pt x="280" y="203"/>
                      <a:pt x="280" y="203"/>
                    </a:cubicBezTo>
                    <a:cubicBezTo>
                      <a:pt x="280" y="203"/>
                      <a:pt x="281" y="203"/>
                      <a:pt x="281" y="203"/>
                    </a:cubicBezTo>
                    <a:cubicBezTo>
                      <a:pt x="281" y="202"/>
                      <a:pt x="281" y="202"/>
                      <a:pt x="281" y="202"/>
                    </a:cubicBezTo>
                    <a:cubicBezTo>
                      <a:pt x="281" y="202"/>
                      <a:pt x="281" y="202"/>
                      <a:pt x="281" y="202"/>
                    </a:cubicBezTo>
                    <a:cubicBezTo>
                      <a:pt x="281" y="202"/>
                      <a:pt x="281" y="202"/>
                      <a:pt x="281" y="202"/>
                    </a:cubicBezTo>
                    <a:cubicBezTo>
                      <a:pt x="281" y="202"/>
                      <a:pt x="281" y="202"/>
                      <a:pt x="281" y="202"/>
                    </a:cubicBezTo>
                    <a:cubicBezTo>
                      <a:pt x="281" y="202"/>
                      <a:pt x="281" y="202"/>
                      <a:pt x="281" y="202"/>
                    </a:cubicBezTo>
                    <a:cubicBezTo>
                      <a:pt x="281" y="202"/>
                      <a:pt x="281" y="202"/>
                      <a:pt x="280" y="202"/>
                    </a:cubicBezTo>
                    <a:cubicBezTo>
                      <a:pt x="280" y="202"/>
                      <a:pt x="280" y="202"/>
                      <a:pt x="280" y="202"/>
                    </a:cubicBezTo>
                    <a:cubicBezTo>
                      <a:pt x="280" y="202"/>
                      <a:pt x="280" y="202"/>
                      <a:pt x="280" y="202"/>
                    </a:cubicBezTo>
                    <a:cubicBezTo>
                      <a:pt x="280" y="202"/>
                      <a:pt x="280" y="202"/>
                      <a:pt x="280" y="201"/>
                    </a:cubicBezTo>
                    <a:cubicBezTo>
                      <a:pt x="280" y="201"/>
                      <a:pt x="277" y="202"/>
                      <a:pt x="277" y="201"/>
                    </a:cubicBezTo>
                    <a:cubicBezTo>
                      <a:pt x="277" y="201"/>
                      <a:pt x="279" y="201"/>
                      <a:pt x="279" y="201"/>
                    </a:cubicBezTo>
                    <a:cubicBezTo>
                      <a:pt x="280" y="201"/>
                      <a:pt x="280" y="201"/>
                      <a:pt x="281" y="201"/>
                    </a:cubicBezTo>
                    <a:cubicBezTo>
                      <a:pt x="281" y="201"/>
                      <a:pt x="281" y="200"/>
                      <a:pt x="282" y="200"/>
                    </a:cubicBezTo>
                    <a:cubicBezTo>
                      <a:pt x="282" y="200"/>
                      <a:pt x="283" y="200"/>
                      <a:pt x="283" y="200"/>
                    </a:cubicBezTo>
                    <a:cubicBezTo>
                      <a:pt x="284" y="200"/>
                      <a:pt x="285" y="200"/>
                      <a:pt x="285" y="200"/>
                    </a:cubicBezTo>
                    <a:cubicBezTo>
                      <a:pt x="286" y="201"/>
                      <a:pt x="286" y="199"/>
                      <a:pt x="286" y="199"/>
                    </a:cubicBezTo>
                    <a:cubicBezTo>
                      <a:pt x="286" y="199"/>
                      <a:pt x="286" y="199"/>
                      <a:pt x="286" y="199"/>
                    </a:cubicBezTo>
                    <a:cubicBezTo>
                      <a:pt x="286" y="199"/>
                      <a:pt x="286" y="199"/>
                      <a:pt x="286" y="199"/>
                    </a:cubicBezTo>
                    <a:cubicBezTo>
                      <a:pt x="286" y="200"/>
                      <a:pt x="286" y="200"/>
                      <a:pt x="286" y="200"/>
                    </a:cubicBezTo>
                    <a:cubicBezTo>
                      <a:pt x="286" y="200"/>
                      <a:pt x="287" y="200"/>
                      <a:pt x="287" y="200"/>
                    </a:cubicBezTo>
                    <a:cubicBezTo>
                      <a:pt x="287" y="200"/>
                      <a:pt x="287" y="201"/>
                      <a:pt x="287" y="201"/>
                    </a:cubicBezTo>
                    <a:cubicBezTo>
                      <a:pt x="287" y="201"/>
                      <a:pt x="288" y="201"/>
                      <a:pt x="288" y="201"/>
                    </a:cubicBezTo>
                    <a:cubicBezTo>
                      <a:pt x="288" y="201"/>
                      <a:pt x="288" y="201"/>
                      <a:pt x="288" y="201"/>
                    </a:cubicBezTo>
                    <a:cubicBezTo>
                      <a:pt x="288" y="201"/>
                      <a:pt x="288" y="200"/>
                      <a:pt x="288" y="200"/>
                    </a:cubicBezTo>
                    <a:cubicBezTo>
                      <a:pt x="288" y="200"/>
                      <a:pt x="288" y="200"/>
                      <a:pt x="288" y="201"/>
                    </a:cubicBezTo>
                    <a:cubicBezTo>
                      <a:pt x="288" y="201"/>
                      <a:pt x="289" y="200"/>
                      <a:pt x="289" y="200"/>
                    </a:cubicBezTo>
                    <a:cubicBezTo>
                      <a:pt x="289" y="200"/>
                      <a:pt x="289" y="200"/>
                      <a:pt x="289" y="200"/>
                    </a:cubicBezTo>
                    <a:cubicBezTo>
                      <a:pt x="289" y="200"/>
                      <a:pt x="289" y="200"/>
                      <a:pt x="289" y="200"/>
                    </a:cubicBezTo>
                    <a:cubicBezTo>
                      <a:pt x="290" y="199"/>
                      <a:pt x="290" y="200"/>
                      <a:pt x="290" y="200"/>
                    </a:cubicBezTo>
                    <a:cubicBezTo>
                      <a:pt x="290" y="200"/>
                      <a:pt x="289" y="200"/>
                      <a:pt x="289" y="200"/>
                    </a:cubicBezTo>
                    <a:cubicBezTo>
                      <a:pt x="290" y="200"/>
                      <a:pt x="292" y="200"/>
                      <a:pt x="293" y="200"/>
                    </a:cubicBezTo>
                    <a:cubicBezTo>
                      <a:pt x="293" y="200"/>
                      <a:pt x="293" y="200"/>
                      <a:pt x="293" y="200"/>
                    </a:cubicBezTo>
                    <a:cubicBezTo>
                      <a:pt x="293" y="200"/>
                      <a:pt x="292" y="200"/>
                      <a:pt x="292" y="200"/>
                    </a:cubicBezTo>
                    <a:cubicBezTo>
                      <a:pt x="292" y="200"/>
                      <a:pt x="292" y="200"/>
                      <a:pt x="292" y="200"/>
                    </a:cubicBezTo>
                    <a:cubicBezTo>
                      <a:pt x="292" y="200"/>
                      <a:pt x="292" y="200"/>
                      <a:pt x="293" y="201"/>
                    </a:cubicBezTo>
                    <a:cubicBezTo>
                      <a:pt x="293" y="201"/>
                      <a:pt x="294" y="201"/>
                      <a:pt x="294" y="201"/>
                    </a:cubicBezTo>
                    <a:cubicBezTo>
                      <a:pt x="294" y="201"/>
                      <a:pt x="294" y="201"/>
                      <a:pt x="294" y="201"/>
                    </a:cubicBezTo>
                    <a:cubicBezTo>
                      <a:pt x="294" y="201"/>
                      <a:pt x="295" y="201"/>
                      <a:pt x="295" y="201"/>
                    </a:cubicBezTo>
                    <a:cubicBezTo>
                      <a:pt x="295" y="201"/>
                      <a:pt x="294" y="201"/>
                      <a:pt x="294" y="201"/>
                    </a:cubicBezTo>
                    <a:cubicBezTo>
                      <a:pt x="294" y="201"/>
                      <a:pt x="295" y="202"/>
                      <a:pt x="295" y="202"/>
                    </a:cubicBezTo>
                    <a:cubicBezTo>
                      <a:pt x="295" y="202"/>
                      <a:pt x="294" y="201"/>
                      <a:pt x="294" y="201"/>
                    </a:cubicBezTo>
                    <a:cubicBezTo>
                      <a:pt x="295" y="202"/>
                      <a:pt x="295" y="202"/>
                      <a:pt x="295" y="202"/>
                    </a:cubicBezTo>
                    <a:cubicBezTo>
                      <a:pt x="295" y="202"/>
                      <a:pt x="295" y="202"/>
                      <a:pt x="295" y="202"/>
                    </a:cubicBezTo>
                    <a:cubicBezTo>
                      <a:pt x="295" y="202"/>
                      <a:pt x="295" y="202"/>
                      <a:pt x="295" y="202"/>
                    </a:cubicBezTo>
                    <a:cubicBezTo>
                      <a:pt x="296" y="202"/>
                      <a:pt x="296" y="202"/>
                      <a:pt x="296" y="202"/>
                    </a:cubicBezTo>
                    <a:cubicBezTo>
                      <a:pt x="296" y="203"/>
                      <a:pt x="296" y="203"/>
                      <a:pt x="296" y="203"/>
                    </a:cubicBezTo>
                    <a:cubicBezTo>
                      <a:pt x="296" y="203"/>
                      <a:pt x="296" y="203"/>
                      <a:pt x="296" y="203"/>
                    </a:cubicBezTo>
                    <a:cubicBezTo>
                      <a:pt x="297" y="203"/>
                      <a:pt x="298" y="202"/>
                      <a:pt x="299" y="202"/>
                    </a:cubicBezTo>
                    <a:cubicBezTo>
                      <a:pt x="300" y="202"/>
                      <a:pt x="300" y="201"/>
                      <a:pt x="301" y="202"/>
                    </a:cubicBezTo>
                    <a:cubicBezTo>
                      <a:pt x="301" y="202"/>
                      <a:pt x="301" y="202"/>
                      <a:pt x="302" y="202"/>
                    </a:cubicBezTo>
                    <a:cubicBezTo>
                      <a:pt x="302" y="203"/>
                      <a:pt x="302" y="203"/>
                      <a:pt x="302" y="203"/>
                    </a:cubicBezTo>
                    <a:cubicBezTo>
                      <a:pt x="302" y="203"/>
                      <a:pt x="302" y="203"/>
                      <a:pt x="303" y="203"/>
                    </a:cubicBezTo>
                    <a:cubicBezTo>
                      <a:pt x="303" y="204"/>
                      <a:pt x="303" y="204"/>
                      <a:pt x="303" y="204"/>
                    </a:cubicBezTo>
                    <a:cubicBezTo>
                      <a:pt x="303" y="204"/>
                      <a:pt x="304" y="204"/>
                      <a:pt x="305" y="205"/>
                    </a:cubicBezTo>
                    <a:cubicBezTo>
                      <a:pt x="305" y="205"/>
                      <a:pt x="305" y="206"/>
                      <a:pt x="305" y="206"/>
                    </a:cubicBezTo>
                    <a:cubicBezTo>
                      <a:pt x="305" y="206"/>
                      <a:pt x="305" y="207"/>
                      <a:pt x="305" y="207"/>
                    </a:cubicBezTo>
                    <a:cubicBezTo>
                      <a:pt x="305" y="207"/>
                      <a:pt x="305" y="207"/>
                      <a:pt x="305" y="207"/>
                    </a:cubicBezTo>
                    <a:cubicBezTo>
                      <a:pt x="305" y="207"/>
                      <a:pt x="305" y="208"/>
                      <a:pt x="305" y="208"/>
                    </a:cubicBezTo>
                    <a:cubicBezTo>
                      <a:pt x="305" y="208"/>
                      <a:pt x="305" y="209"/>
                      <a:pt x="305" y="209"/>
                    </a:cubicBezTo>
                    <a:cubicBezTo>
                      <a:pt x="305" y="209"/>
                      <a:pt x="305" y="209"/>
                      <a:pt x="305" y="210"/>
                    </a:cubicBezTo>
                    <a:cubicBezTo>
                      <a:pt x="305" y="210"/>
                      <a:pt x="305" y="210"/>
                      <a:pt x="305" y="210"/>
                    </a:cubicBezTo>
                    <a:cubicBezTo>
                      <a:pt x="304" y="210"/>
                      <a:pt x="305" y="211"/>
                      <a:pt x="305" y="211"/>
                    </a:cubicBezTo>
                    <a:cubicBezTo>
                      <a:pt x="305" y="211"/>
                      <a:pt x="305" y="211"/>
                      <a:pt x="305" y="211"/>
                    </a:cubicBezTo>
                    <a:cubicBezTo>
                      <a:pt x="305" y="211"/>
                      <a:pt x="305" y="211"/>
                      <a:pt x="305" y="211"/>
                    </a:cubicBezTo>
                    <a:cubicBezTo>
                      <a:pt x="305" y="210"/>
                      <a:pt x="305" y="210"/>
                      <a:pt x="305" y="210"/>
                    </a:cubicBezTo>
                    <a:cubicBezTo>
                      <a:pt x="306" y="210"/>
                      <a:pt x="306" y="211"/>
                      <a:pt x="306" y="210"/>
                    </a:cubicBezTo>
                    <a:cubicBezTo>
                      <a:pt x="306" y="211"/>
                      <a:pt x="305" y="211"/>
                      <a:pt x="305" y="212"/>
                    </a:cubicBezTo>
                    <a:cubicBezTo>
                      <a:pt x="305" y="211"/>
                      <a:pt x="305" y="211"/>
                      <a:pt x="305" y="211"/>
                    </a:cubicBezTo>
                    <a:cubicBezTo>
                      <a:pt x="305" y="212"/>
                      <a:pt x="305" y="212"/>
                      <a:pt x="306" y="212"/>
                    </a:cubicBezTo>
                    <a:cubicBezTo>
                      <a:pt x="306" y="213"/>
                      <a:pt x="306" y="214"/>
                      <a:pt x="307" y="214"/>
                    </a:cubicBezTo>
                    <a:cubicBezTo>
                      <a:pt x="307" y="214"/>
                      <a:pt x="307" y="214"/>
                      <a:pt x="307" y="214"/>
                    </a:cubicBezTo>
                    <a:cubicBezTo>
                      <a:pt x="307" y="214"/>
                      <a:pt x="307" y="214"/>
                      <a:pt x="308" y="213"/>
                    </a:cubicBezTo>
                    <a:cubicBezTo>
                      <a:pt x="308" y="213"/>
                      <a:pt x="307" y="214"/>
                      <a:pt x="307" y="214"/>
                    </a:cubicBezTo>
                    <a:cubicBezTo>
                      <a:pt x="307" y="214"/>
                      <a:pt x="307" y="214"/>
                      <a:pt x="307" y="214"/>
                    </a:cubicBezTo>
                    <a:cubicBezTo>
                      <a:pt x="307" y="214"/>
                      <a:pt x="307" y="214"/>
                      <a:pt x="307" y="214"/>
                    </a:cubicBezTo>
                    <a:cubicBezTo>
                      <a:pt x="307" y="214"/>
                      <a:pt x="307" y="215"/>
                      <a:pt x="307" y="215"/>
                    </a:cubicBezTo>
                    <a:cubicBezTo>
                      <a:pt x="308" y="215"/>
                      <a:pt x="308" y="215"/>
                      <a:pt x="308" y="215"/>
                    </a:cubicBezTo>
                    <a:cubicBezTo>
                      <a:pt x="308" y="215"/>
                      <a:pt x="308" y="215"/>
                      <a:pt x="308" y="215"/>
                    </a:cubicBezTo>
                    <a:cubicBezTo>
                      <a:pt x="308" y="215"/>
                      <a:pt x="308" y="217"/>
                      <a:pt x="309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09" y="218"/>
                      <a:pt x="310" y="219"/>
                      <a:pt x="310" y="219"/>
                    </a:cubicBezTo>
                    <a:cubicBezTo>
                      <a:pt x="310" y="219"/>
                      <a:pt x="312" y="220"/>
                      <a:pt x="311" y="220"/>
                    </a:cubicBezTo>
                    <a:cubicBezTo>
                      <a:pt x="311" y="220"/>
                      <a:pt x="311" y="220"/>
                      <a:pt x="311" y="220"/>
                    </a:cubicBezTo>
                    <a:cubicBezTo>
                      <a:pt x="311" y="220"/>
                      <a:pt x="311" y="220"/>
                      <a:pt x="311" y="221"/>
                    </a:cubicBezTo>
                    <a:cubicBezTo>
                      <a:pt x="311" y="221"/>
                      <a:pt x="311" y="221"/>
                      <a:pt x="311" y="221"/>
                    </a:cubicBezTo>
                    <a:cubicBezTo>
                      <a:pt x="311" y="221"/>
                      <a:pt x="311" y="220"/>
                      <a:pt x="312" y="220"/>
                    </a:cubicBezTo>
                    <a:cubicBezTo>
                      <a:pt x="312" y="220"/>
                      <a:pt x="312" y="220"/>
                      <a:pt x="312" y="221"/>
                    </a:cubicBezTo>
                    <a:cubicBezTo>
                      <a:pt x="312" y="221"/>
                      <a:pt x="312" y="220"/>
                      <a:pt x="312" y="220"/>
                    </a:cubicBezTo>
                    <a:cubicBezTo>
                      <a:pt x="313" y="220"/>
                      <a:pt x="313" y="220"/>
                      <a:pt x="313" y="220"/>
                    </a:cubicBezTo>
                    <a:cubicBezTo>
                      <a:pt x="313" y="220"/>
                      <a:pt x="313" y="220"/>
                      <a:pt x="313" y="220"/>
                    </a:cubicBezTo>
                    <a:cubicBezTo>
                      <a:pt x="313" y="220"/>
                      <a:pt x="313" y="220"/>
                      <a:pt x="313" y="220"/>
                    </a:cubicBezTo>
                    <a:cubicBezTo>
                      <a:pt x="313" y="220"/>
                      <a:pt x="313" y="220"/>
                      <a:pt x="313" y="220"/>
                    </a:cubicBezTo>
                    <a:cubicBezTo>
                      <a:pt x="313" y="220"/>
                      <a:pt x="314" y="219"/>
                      <a:pt x="314" y="219"/>
                    </a:cubicBezTo>
                    <a:cubicBezTo>
                      <a:pt x="314" y="218"/>
                      <a:pt x="314" y="216"/>
                      <a:pt x="314" y="215"/>
                    </a:cubicBezTo>
                    <a:cubicBezTo>
                      <a:pt x="315" y="214"/>
                      <a:pt x="314" y="213"/>
                      <a:pt x="314" y="213"/>
                    </a:cubicBezTo>
                    <a:cubicBezTo>
                      <a:pt x="314" y="213"/>
                      <a:pt x="314" y="213"/>
                      <a:pt x="314" y="213"/>
                    </a:cubicBezTo>
                    <a:cubicBezTo>
                      <a:pt x="314" y="212"/>
                      <a:pt x="314" y="211"/>
                      <a:pt x="313" y="211"/>
                    </a:cubicBezTo>
                    <a:cubicBezTo>
                      <a:pt x="313" y="210"/>
                      <a:pt x="313" y="210"/>
                      <a:pt x="312" y="209"/>
                    </a:cubicBezTo>
                    <a:cubicBezTo>
                      <a:pt x="312" y="208"/>
                      <a:pt x="312" y="207"/>
                      <a:pt x="312" y="207"/>
                    </a:cubicBezTo>
                    <a:cubicBezTo>
                      <a:pt x="312" y="207"/>
                      <a:pt x="312" y="208"/>
                      <a:pt x="312" y="207"/>
                    </a:cubicBezTo>
                    <a:cubicBezTo>
                      <a:pt x="312" y="208"/>
                      <a:pt x="312" y="208"/>
                      <a:pt x="312" y="209"/>
                    </a:cubicBezTo>
                    <a:cubicBezTo>
                      <a:pt x="313" y="208"/>
                      <a:pt x="313" y="207"/>
                      <a:pt x="312" y="206"/>
                    </a:cubicBezTo>
                    <a:cubicBezTo>
                      <a:pt x="312" y="206"/>
                      <a:pt x="311" y="205"/>
                      <a:pt x="311" y="205"/>
                    </a:cubicBezTo>
                    <a:cubicBezTo>
                      <a:pt x="311" y="204"/>
                      <a:pt x="311" y="204"/>
                      <a:pt x="311" y="204"/>
                    </a:cubicBezTo>
                    <a:cubicBezTo>
                      <a:pt x="310" y="203"/>
                      <a:pt x="310" y="202"/>
                      <a:pt x="310" y="201"/>
                    </a:cubicBezTo>
                    <a:cubicBezTo>
                      <a:pt x="310" y="201"/>
                      <a:pt x="309" y="200"/>
                      <a:pt x="309" y="199"/>
                    </a:cubicBezTo>
                    <a:cubicBezTo>
                      <a:pt x="309" y="199"/>
                      <a:pt x="309" y="198"/>
                      <a:pt x="309" y="197"/>
                    </a:cubicBezTo>
                    <a:cubicBezTo>
                      <a:pt x="309" y="197"/>
                      <a:pt x="310" y="197"/>
                      <a:pt x="310" y="197"/>
                    </a:cubicBezTo>
                    <a:cubicBezTo>
                      <a:pt x="311" y="197"/>
                      <a:pt x="310" y="197"/>
                      <a:pt x="309" y="196"/>
                    </a:cubicBezTo>
                    <a:cubicBezTo>
                      <a:pt x="309" y="196"/>
                      <a:pt x="310" y="197"/>
                      <a:pt x="310" y="197"/>
                    </a:cubicBezTo>
                    <a:cubicBezTo>
                      <a:pt x="310" y="196"/>
                      <a:pt x="310" y="196"/>
                      <a:pt x="310" y="196"/>
                    </a:cubicBezTo>
                    <a:cubicBezTo>
                      <a:pt x="310" y="196"/>
                      <a:pt x="310" y="196"/>
                      <a:pt x="310" y="196"/>
                    </a:cubicBezTo>
                    <a:cubicBezTo>
                      <a:pt x="310" y="196"/>
                      <a:pt x="310" y="196"/>
                      <a:pt x="310" y="196"/>
                    </a:cubicBezTo>
                    <a:cubicBezTo>
                      <a:pt x="310" y="196"/>
                      <a:pt x="310" y="195"/>
                      <a:pt x="310" y="195"/>
                    </a:cubicBezTo>
                    <a:cubicBezTo>
                      <a:pt x="310" y="195"/>
                      <a:pt x="310" y="195"/>
                      <a:pt x="311" y="195"/>
                    </a:cubicBezTo>
                    <a:cubicBezTo>
                      <a:pt x="311" y="195"/>
                      <a:pt x="311" y="194"/>
                      <a:pt x="311" y="194"/>
                    </a:cubicBezTo>
                    <a:cubicBezTo>
                      <a:pt x="311" y="194"/>
                      <a:pt x="312" y="193"/>
                      <a:pt x="312" y="193"/>
                    </a:cubicBezTo>
                    <a:cubicBezTo>
                      <a:pt x="312" y="193"/>
                      <a:pt x="312" y="193"/>
                      <a:pt x="312" y="193"/>
                    </a:cubicBezTo>
                    <a:cubicBezTo>
                      <a:pt x="312" y="193"/>
                      <a:pt x="312" y="192"/>
                      <a:pt x="312" y="192"/>
                    </a:cubicBezTo>
                    <a:cubicBezTo>
                      <a:pt x="312" y="192"/>
                      <a:pt x="312" y="192"/>
                      <a:pt x="312" y="192"/>
                    </a:cubicBezTo>
                    <a:cubicBezTo>
                      <a:pt x="312" y="193"/>
                      <a:pt x="313" y="192"/>
                      <a:pt x="312" y="192"/>
                    </a:cubicBezTo>
                    <a:cubicBezTo>
                      <a:pt x="312" y="192"/>
                      <a:pt x="312" y="192"/>
                      <a:pt x="312" y="192"/>
                    </a:cubicBezTo>
                    <a:cubicBezTo>
                      <a:pt x="312" y="192"/>
                      <a:pt x="312" y="193"/>
                      <a:pt x="312" y="193"/>
                    </a:cubicBezTo>
                    <a:cubicBezTo>
                      <a:pt x="313" y="193"/>
                      <a:pt x="313" y="193"/>
                      <a:pt x="313" y="192"/>
                    </a:cubicBezTo>
                    <a:cubicBezTo>
                      <a:pt x="313" y="192"/>
                      <a:pt x="313" y="192"/>
                      <a:pt x="313" y="192"/>
                    </a:cubicBezTo>
                    <a:cubicBezTo>
                      <a:pt x="313" y="192"/>
                      <a:pt x="313" y="192"/>
                      <a:pt x="312" y="192"/>
                    </a:cubicBezTo>
                    <a:cubicBezTo>
                      <a:pt x="312" y="192"/>
                      <a:pt x="313" y="192"/>
                      <a:pt x="313" y="192"/>
                    </a:cubicBezTo>
                    <a:cubicBezTo>
                      <a:pt x="313" y="192"/>
                      <a:pt x="313" y="192"/>
                      <a:pt x="313" y="192"/>
                    </a:cubicBezTo>
                    <a:cubicBezTo>
                      <a:pt x="313" y="192"/>
                      <a:pt x="314" y="192"/>
                      <a:pt x="314" y="191"/>
                    </a:cubicBezTo>
                    <a:cubicBezTo>
                      <a:pt x="314" y="191"/>
                      <a:pt x="314" y="191"/>
                      <a:pt x="314" y="191"/>
                    </a:cubicBezTo>
                    <a:cubicBezTo>
                      <a:pt x="315" y="191"/>
                      <a:pt x="315" y="191"/>
                      <a:pt x="315" y="191"/>
                    </a:cubicBezTo>
                    <a:cubicBezTo>
                      <a:pt x="315" y="191"/>
                      <a:pt x="315" y="191"/>
                      <a:pt x="315" y="191"/>
                    </a:cubicBezTo>
                    <a:cubicBezTo>
                      <a:pt x="315" y="191"/>
                      <a:pt x="315" y="191"/>
                      <a:pt x="315" y="191"/>
                    </a:cubicBezTo>
                    <a:cubicBezTo>
                      <a:pt x="315" y="191"/>
                      <a:pt x="315" y="191"/>
                      <a:pt x="315" y="191"/>
                    </a:cubicBezTo>
                    <a:cubicBezTo>
                      <a:pt x="316" y="191"/>
                      <a:pt x="316" y="190"/>
                      <a:pt x="317" y="190"/>
                    </a:cubicBezTo>
                    <a:cubicBezTo>
                      <a:pt x="317" y="190"/>
                      <a:pt x="318" y="190"/>
                      <a:pt x="317" y="189"/>
                    </a:cubicBezTo>
                    <a:cubicBezTo>
                      <a:pt x="317" y="189"/>
                      <a:pt x="317" y="189"/>
                      <a:pt x="317" y="189"/>
                    </a:cubicBezTo>
                    <a:cubicBezTo>
                      <a:pt x="317" y="189"/>
                      <a:pt x="318" y="189"/>
                      <a:pt x="318" y="189"/>
                    </a:cubicBezTo>
                    <a:cubicBezTo>
                      <a:pt x="318" y="188"/>
                      <a:pt x="318" y="188"/>
                      <a:pt x="318" y="188"/>
                    </a:cubicBezTo>
                    <a:cubicBezTo>
                      <a:pt x="319" y="187"/>
                      <a:pt x="319" y="187"/>
                      <a:pt x="320" y="186"/>
                    </a:cubicBezTo>
                    <a:cubicBezTo>
                      <a:pt x="320" y="186"/>
                      <a:pt x="321" y="186"/>
                      <a:pt x="321" y="186"/>
                    </a:cubicBezTo>
                    <a:cubicBezTo>
                      <a:pt x="322" y="186"/>
                      <a:pt x="322" y="186"/>
                      <a:pt x="322" y="185"/>
                    </a:cubicBezTo>
                    <a:cubicBezTo>
                      <a:pt x="322" y="186"/>
                      <a:pt x="322" y="186"/>
                      <a:pt x="322" y="186"/>
                    </a:cubicBezTo>
                    <a:cubicBezTo>
                      <a:pt x="322" y="186"/>
                      <a:pt x="322" y="186"/>
                      <a:pt x="322" y="186"/>
                    </a:cubicBezTo>
                    <a:cubicBezTo>
                      <a:pt x="322" y="185"/>
                      <a:pt x="323" y="185"/>
                      <a:pt x="324" y="184"/>
                    </a:cubicBezTo>
                    <a:cubicBezTo>
                      <a:pt x="324" y="184"/>
                      <a:pt x="323" y="184"/>
                      <a:pt x="323" y="184"/>
                    </a:cubicBezTo>
                    <a:cubicBezTo>
                      <a:pt x="323" y="184"/>
                      <a:pt x="324" y="184"/>
                      <a:pt x="324" y="184"/>
                    </a:cubicBezTo>
                    <a:cubicBezTo>
                      <a:pt x="324" y="183"/>
                      <a:pt x="324" y="183"/>
                      <a:pt x="324" y="183"/>
                    </a:cubicBezTo>
                    <a:cubicBezTo>
                      <a:pt x="324" y="183"/>
                      <a:pt x="324" y="183"/>
                      <a:pt x="324" y="183"/>
                    </a:cubicBezTo>
                    <a:cubicBezTo>
                      <a:pt x="324" y="183"/>
                      <a:pt x="325" y="183"/>
                      <a:pt x="325" y="183"/>
                    </a:cubicBezTo>
                    <a:cubicBezTo>
                      <a:pt x="325" y="183"/>
                      <a:pt x="325" y="183"/>
                      <a:pt x="325" y="183"/>
                    </a:cubicBezTo>
                    <a:cubicBezTo>
                      <a:pt x="326" y="183"/>
                      <a:pt x="326" y="183"/>
                      <a:pt x="326" y="183"/>
                    </a:cubicBezTo>
                    <a:cubicBezTo>
                      <a:pt x="327" y="183"/>
                      <a:pt x="328" y="183"/>
                      <a:pt x="328" y="182"/>
                    </a:cubicBezTo>
                    <a:cubicBezTo>
                      <a:pt x="328" y="182"/>
                      <a:pt x="328" y="182"/>
                      <a:pt x="327" y="182"/>
                    </a:cubicBezTo>
                    <a:cubicBezTo>
                      <a:pt x="328" y="182"/>
                      <a:pt x="327" y="182"/>
                      <a:pt x="327" y="182"/>
                    </a:cubicBezTo>
                    <a:cubicBezTo>
                      <a:pt x="327" y="182"/>
                      <a:pt x="327" y="182"/>
                      <a:pt x="327" y="182"/>
                    </a:cubicBezTo>
                    <a:cubicBezTo>
                      <a:pt x="327" y="182"/>
                      <a:pt x="326" y="182"/>
                      <a:pt x="326" y="182"/>
                    </a:cubicBezTo>
                    <a:cubicBezTo>
                      <a:pt x="326" y="182"/>
                      <a:pt x="325" y="182"/>
                      <a:pt x="325" y="181"/>
                    </a:cubicBezTo>
                    <a:cubicBezTo>
                      <a:pt x="325" y="182"/>
                      <a:pt x="326" y="182"/>
                      <a:pt x="326" y="182"/>
                    </a:cubicBezTo>
                    <a:cubicBezTo>
                      <a:pt x="327" y="182"/>
                      <a:pt x="328" y="181"/>
                      <a:pt x="327" y="181"/>
                    </a:cubicBezTo>
                    <a:cubicBezTo>
                      <a:pt x="326" y="180"/>
                      <a:pt x="326" y="180"/>
                      <a:pt x="325" y="180"/>
                    </a:cubicBezTo>
                    <a:cubicBezTo>
                      <a:pt x="326" y="180"/>
                      <a:pt x="326" y="180"/>
                      <a:pt x="327" y="180"/>
                    </a:cubicBezTo>
                    <a:cubicBezTo>
                      <a:pt x="327" y="180"/>
                      <a:pt x="327" y="180"/>
                      <a:pt x="327" y="180"/>
                    </a:cubicBezTo>
                    <a:cubicBezTo>
                      <a:pt x="327" y="180"/>
                      <a:pt x="327" y="180"/>
                      <a:pt x="327" y="180"/>
                    </a:cubicBezTo>
                    <a:cubicBezTo>
                      <a:pt x="327" y="180"/>
                      <a:pt x="327" y="180"/>
                      <a:pt x="327" y="180"/>
                    </a:cubicBezTo>
                    <a:cubicBezTo>
                      <a:pt x="327" y="180"/>
                      <a:pt x="328" y="180"/>
                      <a:pt x="328" y="180"/>
                    </a:cubicBezTo>
                    <a:cubicBezTo>
                      <a:pt x="328" y="180"/>
                      <a:pt x="330" y="180"/>
                      <a:pt x="330" y="179"/>
                    </a:cubicBezTo>
                    <a:cubicBezTo>
                      <a:pt x="330" y="178"/>
                      <a:pt x="330" y="178"/>
                      <a:pt x="329" y="178"/>
                    </a:cubicBezTo>
                    <a:cubicBezTo>
                      <a:pt x="329" y="178"/>
                      <a:pt x="329" y="179"/>
                      <a:pt x="329" y="179"/>
                    </a:cubicBezTo>
                    <a:cubicBezTo>
                      <a:pt x="329" y="179"/>
                      <a:pt x="329" y="178"/>
                      <a:pt x="329" y="178"/>
                    </a:cubicBezTo>
                    <a:cubicBezTo>
                      <a:pt x="329" y="178"/>
                      <a:pt x="329" y="178"/>
                      <a:pt x="329" y="178"/>
                    </a:cubicBezTo>
                    <a:cubicBezTo>
                      <a:pt x="329" y="178"/>
                      <a:pt x="329" y="178"/>
                      <a:pt x="328" y="178"/>
                    </a:cubicBezTo>
                    <a:cubicBezTo>
                      <a:pt x="328" y="178"/>
                      <a:pt x="328" y="178"/>
                      <a:pt x="328" y="178"/>
                    </a:cubicBezTo>
                    <a:cubicBezTo>
                      <a:pt x="328" y="178"/>
                      <a:pt x="328" y="178"/>
                      <a:pt x="328" y="178"/>
                    </a:cubicBezTo>
                    <a:cubicBezTo>
                      <a:pt x="328" y="178"/>
                      <a:pt x="327" y="178"/>
                      <a:pt x="326" y="178"/>
                    </a:cubicBezTo>
                    <a:cubicBezTo>
                      <a:pt x="327" y="178"/>
                      <a:pt x="326" y="178"/>
                      <a:pt x="326" y="177"/>
                    </a:cubicBezTo>
                    <a:cubicBezTo>
                      <a:pt x="326" y="177"/>
                      <a:pt x="326" y="176"/>
                      <a:pt x="327" y="177"/>
                    </a:cubicBezTo>
                    <a:cubicBezTo>
                      <a:pt x="327" y="177"/>
                      <a:pt x="326" y="177"/>
                      <a:pt x="326" y="177"/>
                    </a:cubicBezTo>
                    <a:cubicBezTo>
                      <a:pt x="326" y="178"/>
                      <a:pt x="327" y="178"/>
                      <a:pt x="328" y="177"/>
                    </a:cubicBezTo>
                    <a:cubicBezTo>
                      <a:pt x="328" y="177"/>
                      <a:pt x="327" y="177"/>
                      <a:pt x="327" y="177"/>
                    </a:cubicBezTo>
                    <a:cubicBezTo>
                      <a:pt x="328" y="177"/>
                      <a:pt x="328" y="177"/>
                      <a:pt x="328" y="177"/>
                    </a:cubicBezTo>
                    <a:cubicBezTo>
                      <a:pt x="328" y="177"/>
                      <a:pt x="328" y="177"/>
                      <a:pt x="328" y="177"/>
                    </a:cubicBezTo>
                    <a:cubicBezTo>
                      <a:pt x="328" y="177"/>
                      <a:pt x="328" y="177"/>
                      <a:pt x="329" y="177"/>
                    </a:cubicBezTo>
                    <a:cubicBezTo>
                      <a:pt x="329" y="177"/>
                      <a:pt x="328" y="177"/>
                      <a:pt x="328" y="177"/>
                    </a:cubicBezTo>
                    <a:cubicBezTo>
                      <a:pt x="328" y="177"/>
                      <a:pt x="329" y="177"/>
                      <a:pt x="329" y="177"/>
                    </a:cubicBezTo>
                    <a:cubicBezTo>
                      <a:pt x="329" y="177"/>
                      <a:pt x="329" y="177"/>
                      <a:pt x="329" y="177"/>
                    </a:cubicBezTo>
                    <a:cubicBezTo>
                      <a:pt x="329" y="177"/>
                      <a:pt x="329" y="177"/>
                      <a:pt x="330" y="178"/>
                    </a:cubicBezTo>
                    <a:cubicBezTo>
                      <a:pt x="329" y="177"/>
                      <a:pt x="329" y="176"/>
                      <a:pt x="329" y="176"/>
                    </a:cubicBezTo>
                    <a:cubicBezTo>
                      <a:pt x="329" y="176"/>
                      <a:pt x="329" y="175"/>
                      <a:pt x="329" y="175"/>
                    </a:cubicBezTo>
                    <a:cubicBezTo>
                      <a:pt x="329" y="175"/>
                      <a:pt x="329" y="176"/>
                      <a:pt x="330" y="176"/>
                    </a:cubicBezTo>
                    <a:cubicBezTo>
                      <a:pt x="330" y="176"/>
                      <a:pt x="329" y="174"/>
                      <a:pt x="329" y="174"/>
                    </a:cubicBezTo>
                    <a:cubicBezTo>
                      <a:pt x="329" y="174"/>
                      <a:pt x="328" y="174"/>
                      <a:pt x="328" y="174"/>
                    </a:cubicBezTo>
                    <a:cubicBezTo>
                      <a:pt x="328" y="174"/>
                      <a:pt x="328" y="174"/>
                      <a:pt x="328" y="174"/>
                    </a:cubicBezTo>
                    <a:cubicBezTo>
                      <a:pt x="328" y="174"/>
                      <a:pt x="328" y="174"/>
                      <a:pt x="328" y="174"/>
                    </a:cubicBezTo>
                    <a:cubicBezTo>
                      <a:pt x="328" y="174"/>
                      <a:pt x="327" y="174"/>
                      <a:pt x="327" y="174"/>
                    </a:cubicBezTo>
                    <a:cubicBezTo>
                      <a:pt x="327" y="174"/>
                      <a:pt x="327" y="173"/>
                      <a:pt x="327" y="173"/>
                    </a:cubicBezTo>
                    <a:cubicBezTo>
                      <a:pt x="327" y="173"/>
                      <a:pt x="327" y="173"/>
                      <a:pt x="327" y="173"/>
                    </a:cubicBezTo>
                    <a:cubicBezTo>
                      <a:pt x="327" y="174"/>
                      <a:pt x="327" y="174"/>
                      <a:pt x="328" y="174"/>
                    </a:cubicBezTo>
                    <a:cubicBezTo>
                      <a:pt x="328" y="173"/>
                      <a:pt x="328" y="173"/>
                      <a:pt x="327" y="173"/>
                    </a:cubicBezTo>
                    <a:cubicBezTo>
                      <a:pt x="327" y="173"/>
                      <a:pt x="327" y="173"/>
                      <a:pt x="327" y="173"/>
                    </a:cubicBezTo>
                    <a:cubicBezTo>
                      <a:pt x="327" y="173"/>
                      <a:pt x="327" y="173"/>
                      <a:pt x="327" y="173"/>
                    </a:cubicBezTo>
                    <a:cubicBezTo>
                      <a:pt x="327" y="173"/>
                      <a:pt x="327" y="173"/>
                      <a:pt x="327" y="173"/>
                    </a:cubicBezTo>
                    <a:cubicBezTo>
                      <a:pt x="327" y="173"/>
                      <a:pt x="327" y="173"/>
                      <a:pt x="327" y="173"/>
                    </a:cubicBezTo>
                    <a:cubicBezTo>
                      <a:pt x="327" y="173"/>
                      <a:pt x="328" y="173"/>
                      <a:pt x="328" y="173"/>
                    </a:cubicBezTo>
                    <a:cubicBezTo>
                      <a:pt x="328" y="173"/>
                      <a:pt x="328" y="173"/>
                      <a:pt x="328" y="172"/>
                    </a:cubicBezTo>
                    <a:cubicBezTo>
                      <a:pt x="328" y="172"/>
                      <a:pt x="328" y="171"/>
                      <a:pt x="327" y="171"/>
                    </a:cubicBezTo>
                    <a:cubicBezTo>
                      <a:pt x="327" y="171"/>
                      <a:pt x="327" y="171"/>
                      <a:pt x="327" y="171"/>
                    </a:cubicBezTo>
                    <a:cubicBezTo>
                      <a:pt x="327" y="171"/>
                      <a:pt x="327" y="171"/>
                      <a:pt x="327" y="171"/>
                    </a:cubicBezTo>
                    <a:cubicBezTo>
                      <a:pt x="327" y="171"/>
                      <a:pt x="328" y="171"/>
                      <a:pt x="328" y="171"/>
                    </a:cubicBezTo>
                    <a:cubicBezTo>
                      <a:pt x="328" y="171"/>
                      <a:pt x="328" y="171"/>
                      <a:pt x="328" y="170"/>
                    </a:cubicBezTo>
                    <a:cubicBezTo>
                      <a:pt x="328" y="170"/>
                      <a:pt x="328" y="170"/>
                      <a:pt x="328" y="170"/>
                    </a:cubicBezTo>
                    <a:cubicBezTo>
                      <a:pt x="328" y="170"/>
                      <a:pt x="327" y="169"/>
                      <a:pt x="326" y="169"/>
                    </a:cubicBezTo>
                    <a:cubicBezTo>
                      <a:pt x="326" y="169"/>
                      <a:pt x="326" y="169"/>
                      <a:pt x="326" y="169"/>
                    </a:cubicBezTo>
                    <a:cubicBezTo>
                      <a:pt x="325" y="169"/>
                      <a:pt x="325" y="168"/>
                      <a:pt x="325" y="168"/>
                    </a:cubicBezTo>
                    <a:cubicBezTo>
                      <a:pt x="325" y="168"/>
                      <a:pt x="325" y="168"/>
                      <a:pt x="325" y="168"/>
                    </a:cubicBezTo>
                    <a:cubicBezTo>
                      <a:pt x="325" y="168"/>
                      <a:pt x="325" y="168"/>
                      <a:pt x="324" y="168"/>
                    </a:cubicBezTo>
                    <a:cubicBezTo>
                      <a:pt x="324" y="168"/>
                      <a:pt x="324" y="168"/>
                      <a:pt x="324" y="168"/>
                    </a:cubicBezTo>
                    <a:cubicBezTo>
                      <a:pt x="325" y="167"/>
                      <a:pt x="325" y="167"/>
                      <a:pt x="325" y="166"/>
                    </a:cubicBezTo>
                    <a:cubicBezTo>
                      <a:pt x="325" y="167"/>
                      <a:pt x="325" y="167"/>
                      <a:pt x="325" y="168"/>
                    </a:cubicBezTo>
                    <a:cubicBezTo>
                      <a:pt x="325" y="168"/>
                      <a:pt x="324" y="168"/>
                      <a:pt x="325" y="168"/>
                    </a:cubicBezTo>
                    <a:cubicBezTo>
                      <a:pt x="325" y="168"/>
                      <a:pt x="325" y="168"/>
                      <a:pt x="325" y="168"/>
                    </a:cubicBezTo>
                    <a:cubicBezTo>
                      <a:pt x="325" y="168"/>
                      <a:pt x="325" y="168"/>
                      <a:pt x="325" y="168"/>
                    </a:cubicBezTo>
                    <a:cubicBezTo>
                      <a:pt x="325" y="168"/>
                      <a:pt x="325" y="168"/>
                      <a:pt x="326" y="168"/>
                    </a:cubicBezTo>
                    <a:cubicBezTo>
                      <a:pt x="326" y="168"/>
                      <a:pt x="326" y="168"/>
                      <a:pt x="326" y="168"/>
                    </a:cubicBezTo>
                    <a:cubicBezTo>
                      <a:pt x="326" y="168"/>
                      <a:pt x="326" y="168"/>
                      <a:pt x="327" y="169"/>
                    </a:cubicBezTo>
                    <a:cubicBezTo>
                      <a:pt x="327" y="169"/>
                      <a:pt x="327" y="169"/>
                      <a:pt x="328" y="169"/>
                    </a:cubicBezTo>
                    <a:cubicBezTo>
                      <a:pt x="328" y="169"/>
                      <a:pt x="328" y="169"/>
                      <a:pt x="328" y="169"/>
                    </a:cubicBezTo>
                    <a:cubicBezTo>
                      <a:pt x="328" y="169"/>
                      <a:pt x="328" y="168"/>
                      <a:pt x="328" y="168"/>
                    </a:cubicBezTo>
                    <a:cubicBezTo>
                      <a:pt x="328" y="168"/>
                      <a:pt x="327" y="168"/>
                      <a:pt x="327" y="168"/>
                    </a:cubicBezTo>
                    <a:cubicBezTo>
                      <a:pt x="327" y="168"/>
                      <a:pt x="327" y="168"/>
                      <a:pt x="327" y="167"/>
                    </a:cubicBezTo>
                    <a:cubicBezTo>
                      <a:pt x="327" y="168"/>
                      <a:pt x="327" y="168"/>
                      <a:pt x="328" y="168"/>
                    </a:cubicBezTo>
                    <a:cubicBezTo>
                      <a:pt x="327" y="168"/>
                      <a:pt x="327" y="168"/>
                      <a:pt x="327" y="167"/>
                    </a:cubicBezTo>
                    <a:cubicBezTo>
                      <a:pt x="327" y="167"/>
                      <a:pt x="327" y="167"/>
                      <a:pt x="327" y="167"/>
                    </a:cubicBezTo>
                    <a:cubicBezTo>
                      <a:pt x="327" y="166"/>
                      <a:pt x="327" y="166"/>
                      <a:pt x="327" y="165"/>
                    </a:cubicBezTo>
                    <a:cubicBezTo>
                      <a:pt x="327" y="165"/>
                      <a:pt x="327" y="165"/>
                      <a:pt x="327" y="165"/>
                    </a:cubicBezTo>
                    <a:cubicBezTo>
                      <a:pt x="327" y="165"/>
                      <a:pt x="327" y="165"/>
                      <a:pt x="327" y="164"/>
                    </a:cubicBezTo>
                    <a:cubicBezTo>
                      <a:pt x="327" y="164"/>
                      <a:pt x="327" y="164"/>
                      <a:pt x="328" y="164"/>
                    </a:cubicBezTo>
                    <a:cubicBezTo>
                      <a:pt x="328" y="164"/>
                      <a:pt x="328" y="164"/>
                      <a:pt x="328" y="164"/>
                    </a:cubicBezTo>
                    <a:cubicBezTo>
                      <a:pt x="328" y="163"/>
                      <a:pt x="328" y="164"/>
                      <a:pt x="328" y="164"/>
                    </a:cubicBezTo>
                    <a:cubicBezTo>
                      <a:pt x="329" y="163"/>
                      <a:pt x="329" y="163"/>
                      <a:pt x="329" y="163"/>
                    </a:cubicBezTo>
                    <a:cubicBezTo>
                      <a:pt x="330" y="163"/>
                      <a:pt x="329" y="163"/>
                      <a:pt x="329" y="163"/>
                    </a:cubicBezTo>
                    <a:cubicBezTo>
                      <a:pt x="329" y="163"/>
                      <a:pt x="329" y="164"/>
                      <a:pt x="329" y="164"/>
                    </a:cubicBezTo>
                    <a:cubicBezTo>
                      <a:pt x="329" y="164"/>
                      <a:pt x="329" y="164"/>
                      <a:pt x="330" y="164"/>
                    </a:cubicBezTo>
                    <a:cubicBezTo>
                      <a:pt x="329" y="164"/>
                      <a:pt x="329" y="164"/>
                      <a:pt x="328" y="164"/>
                    </a:cubicBezTo>
                    <a:cubicBezTo>
                      <a:pt x="328" y="164"/>
                      <a:pt x="328" y="165"/>
                      <a:pt x="328" y="165"/>
                    </a:cubicBezTo>
                    <a:cubicBezTo>
                      <a:pt x="328" y="165"/>
                      <a:pt x="328" y="165"/>
                      <a:pt x="329" y="165"/>
                    </a:cubicBezTo>
                    <a:cubicBezTo>
                      <a:pt x="329" y="165"/>
                      <a:pt x="328" y="165"/>
                      <a:pt x="328" y="165"/>
                    </a:cubicBezTo>
                    <a:cubicBezTo>
                      <a:pt x="328" y="166"/>
                      <a:pt x="328" y="165"/>
                      <a:pt x="328" y="165"/>
                    </a:cubicBezTo>
                    <a:cubicBezTo>
                      <a:pt x="328" y="166"/>
                      <a:pt x="328" y="166"/>
                      <a:pt x="328" y="166"/>
                    </a:cubicBezTo>
                    <a:cubicBezTo>
                      <a:pt x="328" y="166"/>
                      <a:pt x="328" y="166"/>
                      <a:pt x="328" y="166"/>
                    </a:cubicBezTo>
                    <a:cubicBezTo>
                      <a:pt x="328" y="166"/>
                      <a:pt x="329" y="166"/>
                      <a:pt x="329" y="166"/>
                    </a:cubicBezTo>
                    <a:cubicBezTo>
                      <a:pt x="329" y="167"/>
                      <a:pt x="328" y="167"/>
                      <a:pt x="328" y="167"/>
                    </a:cubicBezTo>
                    <a:cubicBezTo>
                      <a:pt x="328" y="167"/>
                      <a:pt x="329" y="167"/>
                      <a:pt x="329" y="167"/>
                    </a:cubicBezTo>
                    <a:cubicBezTo>
                      <a:pt x="329" y="167"/>
                      <a:pt x="329" y="167"/>
                      <a:pt x="329" y="167"/>
                    </a:cubicBezTo>
                    <a:cubicBezTo>
                      <a:pt x="328" y="167"/>
                      <a:pt x="328" y="167"/>
                      <a:pt x="328" y="167"/>
                    </a:cubicBezTo>
                    <a:cubicBezTo>
                      <a:pt x="328" y="167"/>
                      <a:pt x="328" y="167"/>
                      <a:pt x="328" y="167"/>
                    </a:cubicBezTo>
                    <a:cubicBezTo>
                      <a:pt x="328" y="167"/>
                      <a:pt x="328" y="168"/>
                      <a:pt x="328" y="168"/>
                    </a:cubicBezTo>
                    <a:cubicBezTo>
                      <a:pt x="328" y="168"/>
                      <a:pt x="328" y="168"/>
                      <a:pt x="328" y="168"/>
                    </a:cubicBezTo>
                    <a:cubicBezTo>
                      <a:pt x="328" y="168"/>
                      <a:pt x="328" y="168"/>
                      <a:pt x="328" y="168"/>
                    </a:cubicBezTo>
                    <a:cubicBezTo>
                      <a:pt x="328" y="168"/>
                      <a:pt x="329" y="169"/>
                      <a:pt x="329" y="168"/>
                    </a:cubicBezTo>
                    <a:cubicBezTo>
                      <a:pt x="329" y="168"/>
                      <a:pt x="329" y="168"/>
                      <a:pt x="329" y="169"/>
                    </a:cubicBezTo>
                    <a:cubicBezTo>
                      <a:pt x="329" y="168"/>
                      <a:pt x="329" y="168"/>
                      <a:pt x="330" y="168"/>
                    </a:cubicBezTo>
                    <a:cubicBezTo>
                      <a:pt x="329" y="168"/>
                      <a:pt x="330" y="168"/>
                      <a:pt x="330" y="169"/>
                    </a:cubicBezTo>
                    <a:cubicBezTo>
                      <a:pt x="330" y="169"/>
                      <a:pt x="329" y="169"/>
                      <a:pt x="329" y="169"/>
                    </a:cubicBezTo>
                    <a:cubicBezTo>
                      <a:pt x="329" y="169"/>
                      <a:pt x="330" y="169"/>
                      <a:pt x="330" y="169"/>
                    </a:cubicBezTo>
                    <a:cubicBezTo>
                      <a:pt x="330" y="169"/>
                      <a:pt x="329" y="170"/>
                      <a:pt x="329" y="170"/>
                    </a:cubicBezTo>
                    <a:cubicBezTo>
                      <a:pt x="329" y="170"/>
                      <a:pt x="330" y="170"/>
                      <a:pt x="330" y="170"/>
                    </a:cubicBezTo>
                    <a:cubicBezTo>
                      <a:pt x="330" y="171"/>
                      <a:pt x="329" y="171"/>
                      <a:pt x="329" y="172"/>
                    </a:cubicBezTo>
                    <a:cubicBezTo>
                      <a:pt x="329" y="173"/>
                      <a:pt x="329" y="173"/>
                      <a:pt x="329" y="173"/>
                    </a:cubicBezTo>
                    <a:cubicBezTo>
                      <a:pt x="330" y="173"/>
                      <a:pt x="329" y="172"/>
                      <a:pt x="330" y="172"/>
                    </a:cubicBezTo>
                    <a:cubicBezTo>
                      <a:pt x="330" y="172"/>
                      <a:pt x="330" y="172"/>
                      <a:pt x="330" y="172"/>
                    </a:cubicBezTo>
                    <a:cubicBezTo>
                      <a:pt x="330" y="171"/>
                      <a:pt x="330" y="171"/>
                      <a:pt x="330" y="171"/>
                    </a:cubicBezTo>
                    <a:cubicBezTo>
                      <a:pt x="331" y="171"/>
                      <a:pt x="331" y="171"/>
                      <a:pt x="331" y="170"/>
                    </a:cubicBezTo>
                    <a:cubicBezTo>
                      <a:pt x="331" y="170"/>
                      <a:pt x="331" y="170"/>
                      <a:pt x="331" y="169"/>
                    </a:cubicBezTo>
                    <a:cubicBezTo>
                      <a:pt x="332" y="169"/>
                      <a:pt x="332" y="168"/>
                      <a:pt x="332" y="168"/>
                    </a:cubicBezTo>
                    <a:cubicBezTo>
                      <a:pt x="332" y="168"/>
                      <a:pt x="332" y="168"/>
                      <a:pt x="332" y="168"/>
                    </a:cubicBezTo>
                    <a:cubicBezTo>
                      <a:pt x="332" y="168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2" y="166"/>
                    </a:cubicBezTo>
                    <a:cubicBezTo>
                      <a:pt x="331" y="166"/>
                      <a:pt x="331" y="165"/>
                      <a:pt x="331" y="164"/>
                    </a:cubicBezTo>
                    <a:cubicBezTo>
                      <a:pt x="331" y="164"/>
                      <a:pt x="330" y="163"/>
                      <a:pt x="330" y="163"/>
                    </a:cubicBezTo>
                    <a:cubicBezTo>
                      <a:pt x="331" y="162"/>
                      <a:pt x="332" y="162"/>
                      <a:pt x="332" y="161"/>
                    </a:cubicBezTo>
                    <a:cubicBezTo>
                      <a:pt x="332" y="161"/>
                      <a:pt x="332" y="161"/>
                      <a:pt x="332" y="161"/>
                    </a:cubicBezTo>
                    <a:cubicBezTo>
                      <a:pt x="332" y="161"/>
                      <a:pt x="332" y="161"/>
                      <a:pt x="332" y="161"/>
                    </a:cubicBezTo>
                    <a:cubicBezTo>
                      <a:pt x="332" y="162"/>
                      <a:pt x="331" y="162"/>
                      <a:pt x="331" y="163"/>
                    </a:cubicBezTo>
                    <a:cubicBezTo>
                      <a:pt x="330" y="164"/>
                      <a:pt x="331" y="164"/>
                      <a:pt x="332" y="164"/>
                    </a:cubicBezTo>
                    <a:cubicBezTo>
                      <a:pt x="332" y="165"/>
                      <a:pt x="333" y="165"/>
                      <a:pt x="333" y="165"/>
                    </a:cubicBezTo>
                    <a:cubicBezTo>
                      <a:pt x="333" y="165"/>
                      <a:pt x="333" y="166"/>
                      <a:pt x="333" y="166"/>
                    </a:cubicBezTo>
                    <a:cubicBezTo>
                      <a:pt x="333" y="166"/>
                      <a:pt x="334" y="165"/>
                      <a:pt x="333" y="165"/>
                    </a:cubicBezTo>
                    <a:cubicBezTo>
                      <a:pt x="334" y="165"/>
                      <a:pt x="334" y="165"/>
                      <a:pt x="334" y="164"/>
                    </a:cubicBezTo>
                    <a:cubicBezTo>
                      <a:pt x="334" y="164"/>
                      <a:pt x="334" y="164"/>
                      <a:pt x="334" y="164"/>
                    </a:cubicBezTo>
                    <a:cubicBezTo>
                      <a:pt x="334" y="164"/>
                      <a:pt x="335" y="164"/>
                      <a:pt x="334" y="164"/>
                    </a:cubicBezTo>
                    <a:cubicBezTo>
                      <a:pt x="335" y="164"/>
                      <a:pt x="335" y="164"/>
                      <a:pt x="335" y="163"/>
                    </a:cubicBezTo>
                    <a:cubicBezTo>
                      <a:pt x="335" y="163"/>
                      <a:pt x="335" y="163"/>
                      <a:pt x="335" y="163"/>
                    </a:cubicBezTo>
                    <a:cubicBezTo>
                      <a:pt x="336" y="162"/>
                      <a:pt x="335" y="163"/>
                      <a:pt x="335" y="162"/>
                    </a:cubicBezTo>
                    <a:cubicBezTo>
                      <a:pt x="336" y="162"/>
                      <a:pt x="336" y="162"/>
                      <a:pt x="336" y="162"/>
                    </a:cubicBezTo>
                    <a:cubicBezTo>
                      <a:pt x="336" y="162"/>
                      <a:pt x="336" y="161"/>
                      <a:pt x="336" y="161"/>
                    </a:cubicBezTo>
                    <a:cubicBezTo>
                      <a:pt x="336" y="161"/>
                      <a:pt x="336" y="162"/>
                      <a:pt x="336" y="162"/>
                    </a:cubicBezTo>
                    <a:cubicBezTo>
                      <a:pt x="336" y="162"/>
                      <a:pt x="336" y="161"/>
                      <a:pt x="336" y="160"/>
                    </a:cubicBezTo>
                    <a:cubicBezTo>
                      <a:pt x="336" y="160"/>
                      <a:pt x="336" y="160"/>
                      <a:pt x="336" y="160"/>
                    </a:cubicBezTo>
                    <a:cubicBezTo>
                      <a:pt x="336" y="159"/>
                      <a:pt x="335" y="160"/>
                      <a:pt x="335" y="159"/>
                    </a:cubicBezTo>
                    <a:cubicBezTo>
                      <a:pt x="335" y="159"/>
                      <a:pt x="336" y="158"/>
                      <a:pt x="336" y="158"/>
                    </a:cubicBezTo>
                    <a:cubicBezTo>
                      <a:pt x="336" y="158"/>
                      <a:pt x="336" y="158"/>
                      <a:pt x="336" y="158"/>
                    </a:cubicBezTo>
                    <a:cubicBezTo>
                      <a:pt x="336" y="158"/>
                      <a:pt x="336" y="158"/>
                      <a:pt x="336" y="158"/>
                    </a:cubicBezTo>
                    <a:cubicBezTo>
                      <a:pt x="336" y="157"/>
                      <a:pt x="336" y="157"/>
                      <a:pt x="336" y="156"/>
                    </a:cubicBezTo>
                    <a:cubicBezTo>
                      <a:pt x="336" y="156"/>
                      <a:pt x="336" y="156"/>
                      <a:pt x="336" y="156"/>
                    </a:cubicBezTo>
                    <a:cubicBezTo>
                      <a:pt x="336" y="156"/>
                      <a:pt x="336" y="156"/>
                      <a:pt x="336" y="156"/>
                    </a:cubicBezTo>
                    <a:cubicBezTo>
                      <a:pt x="336" y="156"/>
                      <a:pt x="336" y="156"/>
                      <a:pt x="336" y="156"/>
                    </a:cubicBezTo>
                    <a:cubicBezTo>
                      <a:pt x="336" y="156"/>
                      <a:pt x="336" y="156"/>
                      <a:pt x="336" y="156"/>
                    </a:cubicBezTo>
                    <a:cubicBezTo>
                      <a:pt x="336" y="156"/>
                      <a:pt x="336" y="156"/>
                      <a:pt x="336" y="157"/>
                    </a:cubicBezTo>
                    <a:cubicBezTo>
                      <a:pt x="336" y="157"/>
                      <a:pt x="336" y="158"/>
                      <a:pt x="336" y="158"/>
                    </a:cubicBezTo>
                    <a:cubicBezTo>
                      <a:pt x="336" y="158"/>
                      <a:pt x="336" y="159"/>
                      <a:pt x="336" y="159"/>
                    </a:cubicBezTo>
                    <a:cubicBezTo>
                      <a:pt x="336" y="159"/>
                      <a:pt x="336" y="159"/>
                      <a:pt x="337" y="159"/>
                    </a:cubicBezTo>
                    <a:cubicBezTo>
                      <a:pt x="337" y="159"/>
                      <a:pt x="337" y="159"/>
                      <a:pt x="337" y="159"/>
                    </a:cubicBezTo>
                    <a:cubicBezTo>
                      <a:pt x="337" y="159"/>
                      <a:pt x="338" y="159"/>
                      <a:pt x="338" y="158"/>
                    </a:cubicBezTo>
                    <a:cubicBezTo>
                      <a:pt x="338" y="158"/>
                      <a:pt x="339" y="158"/>
                      <a:pt x="339" y="158"/>
                    </a:cubicBezTo>
                    <a:cubicBezTo>
                      <a:pt x="339" y="158"/>
                      <a:pt x="339" y="158"/>
                      <a:pt x="339" y="158"/>
                    </a:cubicBezTo>
                    <a:cubicBezTo>
                      <a:pt x="339" y="158"/>
                      <a:pt x="340" y="158"/>
                      <a:pt x="340" y="158"/>
                    </a:cubicBezTo>
                    <a:cubicBezTo>
                      <a:pt x="340" y="158"/>
                      <a:pt x="341" y="158"/>
                      <a:pt x="341" y="158"/>
                    </a:cubicBezTo>
                    <a:cubicBezTo>
                      <a:pt x="341" y="158"/>
                      <a:pt x="341" y="158"/>
                      <a:pt x="341" y="158"/>
                    </a:cubicBezTo>
                    <a:cubicBezTo>
                      <a:pt x="341" y="158"/>
                      <a:pt x="341" y="158"/>
                      <a:pt x="341" y="158"/>
                    </a:cubicBezTo>
                    <a:cubicBezTo>
                      <a:pt x="341" y="158"/>
                      <a:pt x="341" y="158"/>
                      <a:pt x="342" y="158"/>
                    </a:cubicBezTo>
                    <a:cubicBezTo>
                      <a:pt x="342" y="158"/>
                      <a:pt x="342" y="158"/>
                      <a:pt x="342" y="158"/>
                    </a:cubicBezTo>
                    <a:cubicBezTo>
                      <a:pt x="342" y="158"/>
                      <a:pt x="342" y="158"/>
                      <a:pt x="342" y="158"/>
                    </a:cubicBezTo>
                    <a:cubicBezTo>
                      <a:pt x="342" y="158"/>
                      <a:pt x="342" y="157"/>
                      <a:pt x="342" y="157"/>
                    </a:cubicBezTo>
                    <a:cubicBezTo>
                      <a:pt x="343" y="157"/>
                      <a:pt x="343" y="157"/>
                      <a:pt x="344" y="157"/>
                    </a:cubicBezTo>
                    <a:cubicBezTo>
                      <a:pt x="343" y="157"/>
                      <a:pt x="342" y="157"/>
                      <a:pt x="342" y="157"/>
                    </a:cubicBezTo>
                    <a:cubicBezTo>
                      <a:pt x="342" y="157"/>
                      <a:pt x="342" y="157"/>
                      <a:pt x="342" y="156"/>
                    </a:cubicBezTo>
                    <a:cubicBezTo>
                      <a:pt x="342" y="157"/>
                      <a:pt x="341" y="157"/>
                      <a:pt x="340" y="157"/>
                    </a:cubicBezTo>
                    <a:cubicBezTo>
                      <a:pt x="340" y="157"/>
                      <a:pt x="339" y="157"/>
                      <a:pt x="339" y="157"/>
                    </a:cubicBezTo>
                    <a:cubicBezTo>
                      <a:pt x="338" y="157"/>
                      <a:pt x="337" y="157"/>
                      <a:pt x="337" y="158"/>
                    </a:cubicBezTo>
                    <a:cubicBezTo>
                      <a:pt x="337" y="158"/>
                      <a:pt x="337" y="158"/>
                      <a:pt x="337" y="158"/>
                    </a:cubicBezTo>
                    <a:cubicBezTo>
                      <a:pt x="337" y="158"/>
                      <a:pt x="337" y="158"/>
                      <a:pt x="337" y="158"/>
                    </a:cubicBezTo>
                    <a:cubicBezTo>
                      <a:pt x="337" y="158"/>
                      <a:pt x="337" y="158"/>
                      <a:pt x="337" y="158"/>
                    </a:cubicBezTo>
                    <a:cubicBezTo>
                      <a:pt x="337" y="158"/>
                      <a:pt x="337" y="158"/>
                      <a:pt x="337" y="158"/>
                    </a:cubicBezTo>
                    <a:cubicBezTo>
                      <a:pt x="337" y="158"/>
                      <a:pt x="337" y="158"/>
                      <a:pt x="336" y="158"/>
                    </a:cubicBezTo>
                    <a:cubicBezTo>
                      <a:pt x="336" y="158"/>
                      <a:pt x="336" y="158"/>
                      <a:pt x="336" y="158"/>
                    </a:cubicBezTo>
                    <a:cubicBezTo>
                      <a:pt x="336" y="158"/>
                      <a:pt x="336" y="158"/>
                      <a:pt x="336" y="158"/>
                    </a:cubicBezTo>
                    <a:cubicBezTo>
                      <a:pt x="336" y="158"/>
                      <a:pt x="337" y="158"/>
                      <a:pt x="337" y="158"/>
                    </a:cubicBezTo>
                    <a:cubicBezTo>
                      <a:pt x="337" y="158"/>
                      <a:pt x="337" y="158"/>
                      <a:pt x="337" y="158"/>
                    </a:cubicBezTo>
                    <a:cubicBezTo>
                      <a:pt x="337" y="157"/>
                      <a:pt x="337" y="157"/>
                      <a:pt x="338" y="157"/>
                    </a:cubicBezTo>
                    <a:cubicBezTo>
                      <a:pt x="338" y="157"/>
                      <a:pt x="339" y="156"/>
                      <a:pt x="340" y="156"/>
                    </a:cubicBezTo>
                    <a:cubicBezTo>
                      <a:pt x="340" y="156"/>
                      <a:pt x="342" y="156"/>
                      <a:pt x="342" y="156"/>
                    </a:cubicBezTo>
                    <a:cubicBezTo>
                      <a:pt x="343" y="156"/>
                      <a:pt x="344" y="156"/>
                      <a:pt x="345" y="156"/>
                    </a:cubicBezTo>
                    <a:cubicBezTo>
                      <a:pt x="345" y="155"/>
                      <a:pt x="345" y="154"/>
                      <a:pt x="345" y="154"/>
                    </a:cubicBezTo>
                    <a:cubicBezTo>
                      <a:pt x="346" y="154"/>
                      <a:pt x="346" y="154"/>
                      <a:pt x="346" y="154"/>
                    </a:cubicBezTo>
                    <a:cubicBezTo>
                      <a:pt x="346" y="154"/>
                      <a:pt x="346" y="154"/>
                      <a:pt x="346" y="155"/>
                    </a:cubicBezTo>
                    <a:cubicBezTo>
                      <a:pt x="347" y="155"/>
                      <a:pt x="347" y="154"/>
                      <a:pt x="348" y="154"/>
                    </a:cubicBezTo>
                    <a:cubicBezTo>
                      <a:pt x="348" y="154"/>
                      <a:pt x="348" y="154"/>
                      <a:pt x="348" y="154"/>
                    </a:cubicBezTo>
                    <a:cubicBezTo>
                      <a:pt x="349" y="154"/>
                      <a:pt x="350" y="154"/>
                      <a:pt x="351" y="154"/>
                    </a:cubicBezTo>
                    <a:cubicBezTo>
                      <a:pt x="351" y="154"/>
                      <a:pt x="351" y="153"/>
                      <a:pt x="351" y="153"/>
                    </a:cubicBezTo>
                    <a:cubicBezTo>
                      <a:pt x="351" y="153"/>
                      <a:pt x="350" y="153"/>
                      <a:pt x="350" y="153"/>
                    </a:cubicBezTo>
                    <a:cubicBezTo>
                      <a:pt x="350" y="153"/>
                      <a:pt x="349" y="152"/>
                      <a:pt x="350" y="153"/>
                    </a:cubicBezTo>
                    <a:cubicBezTo>
                      <a:pt x="350" y="153"/>
                      <a:pt x="350" y="152"/>
                      <a:pt x="350" y="153"/>
                    </a:cubicBezTo>
                    <a:cubicBezTo>
                      <a:pt x="350" y="153"/>
                      <a:pt x="350" y="153"/>
                      <a:pt x="350" y="153"/>
                    </a:cubicBezTo>
                    <a:cubicBezTo>
                      <a:pt x="350" y="154"/>
                      <a:pt x="350" y="154"/>
                      <a:pt x="350" y="154"/>
                    </a:cubicBezTo>
                    <a:cubicBezTo>
                      <a:pt x="349" y="154"/>
                      <a:pt x="349" y="154"/>
                      <a:pt x="349" y="154"/>
                    </a:cubicBezTo>
                    <a:cubicBezTo>
                      <a:pt x="348" y="154"/>
                      <a:pt x="348" y="153"/>
                      <a:pt x="348" y="153"/>
                    </a:cubicBezTo>
                    <a:cubicBezTo>
                      <a:pt x="348" y="152"/>
                      <a:pt x="348" y="152"/>
                      <a:pt x="348" y="152"/>
                    </a:cubicBezTo>
                    <a:cubicBezTo>
                      <a:pt x="347" y="151"/>
                      <a:pt x="347" y="152"/>
                      <a:pt x="347" y="151"/>
                    </a:cubicBezTo>
                    <a:cubicBezTo>
                      <a:pt x="347" y="151"/>
                      <a:pt x="347" y="151"/>
                      <a:pt x="347" y="150"/>
                    </a:cubicBezTo>
                    <a:cubicBezTo>
                      <a:pt x="348" y="150"/>
                      <a:pt x="349" y="150"/>
                      <a:pt x="348" y="150"/>
                    </a:cubicBezTo>
                    <a:cubicBezTo>
                      <a:pt x="348" y="150"/>
                      <a:pt x="348" y="150"/>
                      <a:pt x="348" y="150"/>
                    </a:cubicBezTo>
                    <a:cubicBezTo>
                      <a:pt x="347" y="149"/>
                      <a:pt x="348" y="148"/>
                      <a:pt x="348" y="148"/>
                    </a:cubicBezTo>
                    <a:cubicBezTo>
                      <a:pt x="349" y="147"/>
                      <a:pt x="349" y="147"/>
                      <a:pt x="350" y="146"/>
                    </a:cubicBezTo>
                    <a:cubicBezTo>
                      <a:pt x="350" y="145"/>
                      <a:pt x="350" y="145"/>
                      <a:pt x="350" y="145"/>
                    </a:cubicBezTo>
                    <a:cubicBezTo>
                      <a:pt x="350" y="145"/>
                      <a:pt x="350" y="145"/>
                      <a:pt x="350" y="145"/>
                    </a:cubicBezTo>
                    <a:cubicBezTo>
                      <a:pt x="351" y="145"/>
                      <a:pt x="351" y="145"/>
                      <a:pt x="351" y="145"/>
                    </a:cubicBezTo>
                    <a:cubicBezTo>
                      <a:pt x="351" y="145"/>
                      <a:pt x="351" y="145"/>
                      <a:pt x="351" y="144"/>
                    </a:cubicBezTo>
                    <a:cubicBezTo>
                      <a:pt x="351" y="144"/>
                      <a:pt x="351" y="144"/>
                      <a:pt x="351" y="144"/>
                    </a:cubicBezTo>
                    <a:cubicBezTo>
                      <a:pt x="351" y="144"/>
                      <a:pt x="351" y="144"/>
                      <a:pt x="351" y="144"/>
                    </a:cubicBezTo>
                    <a:cubicBezTo>
                      <a:pt x="351" y="144"/>
                      <a:pt x="351" y="145"/>
                      <a:pt x="351" y="145"/>
                    </a:cubicBezTo>
                    <a:cubicBezTo>
                      <a:pt x="351" y="145"/>
                      <a:pt x="352" y="144"/>
                      <a:pt x="352" y="144"/>
                    </a:cubicBezTo>
                    <a:cubicBezTo>
                      <a:pt x="352" y="144"/>
                      <a:pt x="352" y="144"/>
                      <a:pt x="352" y="144"/>
                    </a:cubicBezTo>
                    <a:cubicBezTo>
                      <a:pt x="352" y="144"/>
                      <a:pt x="352" y="145"/>
                      <a:pt x="352" y="145"/>
                    </a:cubicBezTo>
                    <a:cubicBezTo>
                      <a:pt x="352" y="145"/>
                      <a:pt x="352" y="145"/>
                      <a:pt x="352" y="144"/>
                    </a:cubicBezTo>
                    <a:cubicBezTo>
                      <a:pt x="352" y="144"/>
                      <a:pt x="352" y="144"/>
                      <a:pt x="352" y="144"/>
                    </a:cubicBezTo>
                    <a:cubicBezTo>
                      <a:pt x="352" y="144"/>
                      <a:pt x="352" y="144"/>
                      <a:pt x="352" y="144"/>
                    </a:cubicBezTo>
                    <a:cubicBezTo>
                      <a:pt x="352" y="144"/>
                      <a:pt x="352" y="144"/>
                      <a:pt x="352" y="144"/>
                    </a:cubicBezTo>
                    <a:cubicBezTo>
                      <a:pt x="352" y="144"/>
                      <a:pt x="352" y="144"/>
                      <a:pt x="353" y="144"/>
                    </a:cubicBezTo>
                    <a:cubicBezTo>
                      <a:pt x="353" y="144"/>
                      <a:pt x="353" y="144"/>
                      <a:pt x="353" y="144"/>
                    </a:cubicBezTo>
                    <a:cubicBezTo>
                      <a:pt x="353" y="144"/>
                      <a:pt x="354" y="144"/>
                      <a:pt x="354" y="144"/>
                    </a:cubicBezTo>
                    <a:cubicBezTo>
                      <a:pt x="353" y="144"/>
                      <a:pt x="354" y="143"/>
                      <a:pt x="354" y="142"/>
                    </a:cubicBezTo>
                    <a:cubicBezTo>
                      <a:pt x="354" y="142"/>
                      <a:pt x="355" y="141"/>
                      <a:pt x="355" y="142"/>
                    </a:cubicBezTo>
                    <a:cubicBezTo>
                      <a:pt x="355" y="142"/>
                      <a:pt x="355" y="142"/>
                      <a:pt x="355" y="142"/>
                    </a:cubicBezTo>
                    <a:cubicBezTo>
                      <a:pt x="355" y="142"/>
                      <a:pt x="355" y="142"/>
                      <a:pt x="355" y="142"/>
                    </a:cubicBezTo>
                    <a:cubicBezTo>
                      <a:pt x="355" y="142"/>
                      <a:pt x="355" y="142"/>
                      <a:pt x="355" y="143"/>
                    </a:cubicBezTo>
                    <a:cubicBezTo>
                      <a:pt x="355" y="142"/>
                      <a:pt x="355" y="143"/>
                      <a:pt x="356" y="143"/>
                    </a:cubicBezTo>
                    <a:cubicBezTo>
                      <a:pt x="356" y="143"/>
                      <a:pt x="356" y="142"/>
                      <a:pt x="356" y="142"/>
                    </a:cubicBezTo>
                    <a:cubicBezTo>
                      <a:pt x="356" y="142"/>
                      <a:pt x="357" y="142"/>
                      <a:pt x="357" y="142"/>
                    </a:cubicBezTo>
                    <a:cubicBezTo>
                      <a:pt x="357" y="142"/>
                      <a:pt x="357" y="142"/>
                      <a:pt x="357" y="143"/>
                    </a:cubicBezTo>
                    <a:cubicBezTo>
                      <a:pt x="358" y="142"/>
                      <a:pt x="358" y="142"/>
                      <a:pt x="358" y="142"/>
                    </a:cubicBezTo>
                    <a:cubicBezTo>
                      <a:pt x="358" y="142"/>
                      <a:pt x="358" y="142"/>
                      <a:pt x="358" y="142"/>
                    </a:cubicBezTo>
                    <a:cubicBezTo>
                      <a:pt x="358" y="142"/>
                      <a:pt x="358" y="142"/>
                      <a:pt x="358" y="141"/>
                    </a:cubicBezTo>
                    <a:cubicBezTo>
                      <a:pt x="359" y="142"/>
                      <a:pt x="359" y="141"/>
                      <a:pt x="360" y="141"/>
                    </a:cubicBezTo>
                    <a:cubicBezTo>
                      <a:pt x="360" y="141"/>
                      <a:pt x="360" y="141"/>
                      <a:pt x="360" y="141"/>
                    </a:cubicBezTo>
                    <a:cubicBezTo>
                      <a:pt x="361" y="141"/>
                      <a:pt x="361" y="141"/>
                      <a:pt x="361" y="141"/>
                    </a:cubicBezTo>
                    <a:close/>
                    <a:moveTo>
                      <a:pt x="327" y="171"/>
                    </a:moveTo>
                    <a:cubicBezTo>
                      <a:pt x="327" y="171"/>
                      <a:pt x="327" y="171"/>
                      <a:pt x="327" y="171"/>
                    </a:cubicBezTo>
                    <a:cubicBezTo>
                      <a:pt x="327" y="171"/>
                      <a:pt x="327" y="171"/>
                      <a:pt x="327" y="171"/>
                    </a:cubicBezTo>
                    <a:cubicBezTo>
                      <a:pt x="327" y="171"/>
                      <a:pt x="327" y="171"/>
                      <a:pt x="327" y="171"/>
                    </a:cubicBezTo>
                    <a:close/>
                    <a:moveTo>
                      <a:pt x="351" y="144"/>
                    </a:moveTo>
                    <a:cubicBezTo>
                      <a:pt x="351" y="144"/>
                      <a:pt x="351" y="144"/>
                      <a:pt x="351" y="144"/>
                    </a:cubicBezTo>
                    <a:cubicBezTo>
                      <a:pt x="351" y="144"/>
                      <a:pt x="351" y="144"/>
                      <a:pt x="351" y="144"/>
                    </a:cubicBezTo>
                    <a:cubicBezTo>
                      <a:pt x="351" y="144"/>
                      <a:pt x="351" y="144"/>
                      <a:pt x="351" y="144"/>
                    </a:cubicBezTo>
                    <a:cubicBezTo>
                      <a:pt x="351" y="144"/>
                      <a:pt x="351" y="144"/>
                      <a:pt x="351" y="144"/>
                    </a:cubicBezTo>
                    <a:cubicBezTo>
                      <a:pt x="351" y="144"/>
                      <a:pt x="351" y="144"/>
                      <a:pt x="351" y="144"/>
                    </a:cubicBezTo>
                    <a:close/>
                    <a:moveTo>
                      <a:pt x="55" y="75"/>
                    </a:moveTo>
                    <a:cubicBezTo>
                      <a:pt x="56" y="75"/>
                      <a:pt x="56" y="75"/>
                      <a:pt x="56" y="75"/>
                    </a:cubicBezTo>
                    <a:cubicBezTo>
                      <a:pt x="56" y="75"/>
                      <a:pt x="56" y="75"/>
                      <a:pt x="55" y="75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8" y="93"/>
                      <a:pt x="28" y="93"/>
                      <a:pt x="28" y="94"/>
                    </a:cubicBezTo>
                    <a:cubicBezTo>
                      <a:pt x="28" y="93"/>
                      <a:pt x="29" y="93"/>
                      <a:pt x="29" y="93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2"/>
                      <a:pt x="29" y="92"/>
                      <a:pt x="29" y="93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9" y="92"/>
                      <a:pt x="28" y="92"/>
                      <a:pt x="28" y="92"/>
                    </a:cubicBezTo>
                    <a:close/>
                    <a:moveTo>
                      <a:pt x="56" y="80"/>
                    </a:move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79"/>
                    </a:cubicBezTo>
                    <a:cubicBezTo>
                      <a:pt x="56" y="79"/>
                      <a:pt x="56" y="80"/>
                      <a:pt x="56" y="80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56" y="78"/>
                      <a:pt x="55" y="78"/>
                      <a:pt x="55" y="79"/>
                    </a:cubicBezTo>
                    <a:cubicBezTo>
                      <a:pt x="55" y="78"/>
                      <a:pt x="55" y="79"/>
                      <a:pt x="55" y="79"/>
                    </a:cubicBezTo>
                    <a:cubicBezTo>
                      <a:pt x="54" y="78"/>
                      <a:pt x="55" y="78"/>
                      <a:pt x="54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8"/>
                      <a:pt x="53" y="78"/>
                      <a:pt x="53" y="78"/>
                    </a:cubicBezTo>
                    <a:cubicBezTo>
                      <a:pt x="53" y="78"/>
                      <a:pt x="54" y="79"/>
                      <a:pt x="54" y="79"/>
                    </a:cubicBezTo>
                    <a:cubicBezTo>
                      <a:pt x="53" y="79"/>
                      <a:pt x="53" y="78"/>
                      <a:pt x="53" y="78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2" y="78"/>
                      <a:pt x="53" y="79"/>
                      <a:pt x="53" y="79"/>
                    </a:cubicBezTo>
                    <a:cubicBezTo>
                      <a:pt x="53" y="79"/>
                      <a:pt x="52" y="79"/>
                      <a:pt x="52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2" y="80"/>
                      <a:pt x="52" y="79"/>
                      <a:pt x="52" y="79"/>
                    </a:cubicBezTo>
                    <a:cubicBezTo>
                      <a:pt x="52" y="78"/>
                      <a:pt x="51" y="78"/>
                      <a:pt x="51" y="79"/>
                    </a:cubicBezTo>
                    <a:cubicBezTo>
                      <a:pt x="50" y="80"/>
                      <a:pt x="52" y="79"/>
                      <a:pt x="52" y="80"/>
                    </a:cubicBezTo>
                    <a:cubicBezTo>
                      <a:pt x="52" y="80"/>
                      <a:pt x="51" y="79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0"/>
                      <a:pt x="50" y="80"/>
                    </a:cubicBezTo>
                    <a:cubicBezTo>
                      <a:pt x="51" y="80"/>
                      <a:pt x="50" y="79"/>
                      <a:pt x="49" y="80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49" y="80"/>
                      <a:pt x="48" y="80"/>
                      <a:pt x="48" y="80"/>
                    </a:cubicBezTo>
                    <a:cubicBezTo>
                      <a:pt x="48" y="80"/>
                      <a:pt x="48" y="81"/>
                      <a:pt x="48" y="81"/>
                    </a:cubicBezTo>
                    <a:cubicBezTo>
                      <a:pt x="48" y="81"/>
                      <a:pt x="47" y="81"/>
                      <a:pt x="47" y="81"/>
                    </a:cubicBezTo>
                    <a:cubicBezTo>
                      <a:pt x="47" y="82"/>
                      <a:pt x="48" y="81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3"/>
                      <a:pt x="48" y="83"/>
                      <a:pt x="49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9" y="83"/>
                      <a:pt x="50" y="84"/>
                      <a:pt x="49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0" y="83"/>
                      <a:pt x="49" y="83"/>
                      <a:pt x="49" y="82"/>
                    </a:cubicBezTo>
                    <a:cubicBezTo>
                      <a:pt x="49" y="82"/>
                      <a:pt x="49" y="82"/>
                      <a:pt x="49" y="82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50" y="83"/>
                      <a:pt x="51" y="82"/>
                      <a:pt x="51" y="82"/>
                    </a:cubicBezTo>
                    <a:cubicBezTo>
                      <a:pt x="51" y="83"/>
                      <a:pt x="50" y="83"/>
                      <a:pt x="50" y="84"/>
                    </a:cubicBezTo>
                    <a:cubicBezTo>
                      <a:pt x="50" y="84"/>
                      <a:pt x="50" y="84"/>
                      <a:pt x="51" y="84"/>
                    </a:cubicBezTo>
                    <a:cubicBezTo>
                      <a:pt x="51" y="84"/>
                      <a:pt x="51" y="84"/>
                      <a:pt x="51" y="84"/>
                    </a:cubicBezTo>
                    <a:cubicBezTo>
                      <a:pt x="51" y="84"/>
                      <a:pt x="51" y="83"/>
                      <a:pt x="51" y="83"/>
                    </a:cubicBezTo>
                    <a:cubicBezTo>
                      <a:pt x="52" y="83"/>
                      <a:pt x="52" y="83"/>
                      <a:pt x="51" y="83"/>
                    </a:cubicBezTo>
                    <a:cubicBezTo>
                      <a:pt x="51" y="83"/>
                      <a:pt x="52" y="83"/>
                      <a:pt x="52" y="83"/>
                    </a:cubicBezTo>
                    <a:cubicBezTo>
                      <a:pt x="52" y="82"/>
                      <a:pt x="52" y="82"/>
                      <a:pt x="52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82"/>
                      <a:pt x="54" y="82"/>
                      <a:pt x="54" y="82"/>
                    </a:cubicBezTo>
                    <a:cubicBezTo>
                      <a:pt x="54" y="81"/>
                      <a:pt x="54" y="81"/>
                      <a:pt x="53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81"/>
                      <a:pt x="56" y="82"/>
                      <a:pt x="55" y="81"/>
                    </a:cubicBezTo>
                    <a:cubicBezTo>
                      <a:pt x="55" y="81"/>
                      <a:pt x="54" y="81"/>
                      <a:pt x="54" y="80"/>
                    </a:cubicBezTo>
                    <a:cubicBezTo>
                      <a:pt x="55" y="80"/>
                      <a:pt x="56" y="81"/>
                      <a:pt x="56" y="81"/>
                    </a:cubicBezTo>
                    <a:cubicBezTo>
                      <a:pt x="56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6" y="80"/>
                    </a:cubicBezTo>
                    <a:close/>
                    <a:moveTo>
                      <a:pt x="30" y="92"/>
                    </a:move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1" y="93"/>
                      <a:pt x="31" y="92"/>
                      <a:pt x="31" y="92"/>
                    </a:cubicBezTo>
                    <a:cubicBezTo>
                      <a:pt x="30" y="92"/>
                      <a:pt x="30" y="92"/>
                      <a:pt x="30" y="92"/>
                    </a:cubicBezTo>
                    <a:close/>
                    <a:moveTo>
                      <a:pt x="53" y="82"/>
                    </a:move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82"/>
                      <a:pt x="53" y="82"/>
                      <a:pt x="52" y="83"/>
                    </a:cubicBezTo>
                    <a:cubicBezTo>
                      <a:pt x="53" y="83"/>
                      <a:pt x="54" y="82"/>
                      <a:pt x="54" y="82"/>
                    </a:cubicBezTo>
                    <a:cubicBezTo>
                      <a:pt x="54" y="82"/>
                      <a:pt x="53" y="82"/>
                      <a:pt x="53" y="82"/>
                    </a:cubicBezTo>
                    <a:close/>
                    <a:moveTo>
                      <a:pt x="75" y="65"/>
                    </a:moveTo>
                    <a:cubicBezTo>
                      <a:pt x="74" y="65"/>
                      <a:pt x="74" y="66"/>
                      <a:pt x="74" y="66"/>
                    </a:cubicBezTo>
                    <a:cubicBezTo>
                      <a:pt x="74" y="67"/>
                      <a:pt x="74" y="67"/>
                      <a:pt x="73" y="67"/>
                    </a:cubicBezTo>
                    <a:cubicBezTo>
                      <a:pt x="73" y="67"/>
                      <a:pt x="72" y="68"/>
                      <a:pt x="72" y="68"/>
                    </a:cubicBezTo>
                    <a:cubicBezTo>
                      <a:pt x="73" y="68"/>
                      <a:pt x="73" y="68"/>
                      <a:pt x="74" y="67"/>
                    </a:cubicBezTo>
                    <a:cubicBezTo>
                      <a:pt x="74" y="67"/>
                      <a:pt x="75" y="67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5"/>
                      <a:pt x="75" y="66"/>
                      <a:pt x="75" y="65"/>
                    </a:cubicBezTo>
                    <a:close/>
                    <a:moveTo>
                      <a:pt x="57" y="76"/>
                    </a:moveTo>
                    <a:cubicBezTo>
                      <a:pt x="57" y="76"/>
                      <a:pt x="57" y="76"/>
                      <a:pt x="57" y="76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56" y="75"/>
                      <a:pt x="56" y="76"/>
                      <a:pt x="56" y="76"/>
                    </a:cubicBezTo>
                    <a:cubicBezTo>
                      <a:pt x="56" y="76"/>
                      <a:pt x="56" y="75"/>
                      <a:pt x="55" y="75"/>
                    </a:cubicBezTo>
                    <a:cubicBezTo>
                      <a:pt x="55" y="75"/>
                      <a:pt x="55" y="76"/>
                      <a:pt x="54" y="76"/>
                    </a:cubicBezTo>
                    <a:cubicBezTo>
                      <a:pt x="54" y="76"/>
                      <a:pt x="55" y="76"/>
                      <a:pt x="55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6"/>
                      <a:pt x="54" y="76"/>
                      <a:pt x="54" y="76"/>
                    </a:cubicBezTo>
                    <a:cubicBezTo>
                      <a:pt x="53" y="76"/>
                      <a:pt x="54" y="77"/>
                      <a:pt x="54" y="77"/>
                    </a:cubicBezTo>
                    <a:cubicBezTo>
                      <a:pt x="54" y="77"/>
                      <a:pt x="53" y="77"/>
                      <a:pt x="53" y="77"/>
                    </a:cubicBezTo>
                    <a:cubicBezTo>
                      <a:pt x="53" y="77"/>
                      <a:pt x="54" y="77"/>
                      <a:pt x="54" y="77"/>
                    </a:cubicBezTo>
                    <a:cubicBezTo>
                      <a:pt x="54" y="77"/>
                      <a:pt x="54" y="77"/>
                      <a:pt x="54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7" y="77"/>
                      <a:pt x="56" y="77"/>
                      <a:pt x="57" y="76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8" y="76"/>
                      <a:pt x="57" y="76"/>
                      <a:pt x="57" y="76"/>
                    </a:cubicBezTo>
                    <a:close/>
                    <a:moveTo>
                      <a:pt x="53" y="79"/>
                    </a:moveTo>
                    <a:cubicBezTo>
                      <a:pt x="53" y="78"/>
                      <a:pt x="53" y="78"/>
                      <a:pt x="52" y="78"/>
                    </a:cubicBezTo>
                    <a:cubicBezTo>
                      <a:pt x="52" y="78"/>
                      <a:pt x="53" y="79"/>
                      <a:pt x="53" y="79"/>
                    </a:cubicBezTo>
                    <a:close/>
                    <a:moveTo>
                      <a:pt x="10" y="97"/>
                    </a:moveTo>
                    <a:cubicBezTo>
                      <a:pt x="11" y="97"/>
                      <a:pt x="11" y="97"/>
                      <a:pt x="11" y="97"/>
                    </a:cubicBezTo>
                    <a:cubicBezTo>
                      <a:pt x="11" y="97"/>
                      <a:pt x="10" y="97"/>
                      <a:pt x="10" y="97"/>
                    </a:cubicBezTo>
                    <a:close/>
                    <a:moveTo>
                      <a:pt x="26" y="91"/>
                    </a:moveTo>
                    <a:cubicBezTo>
                      <a:pt x="25" y="91"/>
                      <a:pt x="26" y="92"/>
                      <a:pt x="26" y="92"/>
                    </a:cubicBezTo>
                    <a:cubicBezTo>
                      <a:pt x="26" y="92"/>
                      <a:pt x="27" y="92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2"/>
                      <a:pt x="27" y="91"/>
                      <a:pt x="26" y="91"/>
                    </a:cubicBezTo>
                    <a:close/>
                    <a:moveTo>
                      <a:pt x="7" y="68"/>
                    </a:moveTo>
                    <a:cubicBezTo>
                      <a:pt x="7" y="68"/>
                      <a:pt x="7" y="68"/>
                      <a:pt x="7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7"/>
                      <a:pt x="9" y="67"/>
                      <a:pt x="8" y="6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6"/>
                      <a:pt x="8" y="66"/>
                      <a:pt x="8" y="66"/>
                    </a:cubicBezTo>
                    <a:cubicBezTo>
                      <a:pt x="8" y="66"/>
                      <a:pt x="9" y="66"/>
                      <a:pt x="9" y="66"/>
                    </a:cubicBezTo>
                    <a:cubicBezTo>
                      <a:pt x="9" y="66"/>
                      <a:pt x="8" y="65"/>
                      <a:pt x="8" y="66"/>
                    </a:cubicBezTo>
                    <a:cubicBezTo>
                      <a:pt x="8" y="66"/>
                      <a:pt x="7" y="66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6" y="65"/>
                      <a:pt x="6" y="65"/>
                    </a:cubicBezTo>
                    <a:cubicBezTo>
                      <a:pt x="6" y="65"/>
                      <a:pt x="5" y="65"/>
                      <a:pt x="5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3" y="66"/>
                      <a:pt x="3" y="66"/>
                    </a:cubicBezTo>
                    <a:cubicBezTo>
                      <a:pt x="3" y="66"/>
                      <a:pt x="3" y="66"/>
                      <a:pt x="2" y="66"/>
                    </a:cubicBezTo>
                    <a:cubicBezTo>
                      <a:pt x="4" y="67"/>
                      <a:pt x="5" y="68"/>
                      <a:pt x="7" y="69"/>
                    </a:cubicBezTo>
                    <a:cubicBezTo>
                      <a:pt x="7" y="68"/>
                      <a:pt x="6" y="68"/>
                      <a:pt x="7" y="68"/>
                    </a:cubicBezTo>
                    <a:close/>
                    <a:moveTo>
                      <a:pt x="0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1" y="35"/>
                      <a:pt x="1" y="35"/>
                    </a:cubicBezTo>
                    <a:cubicBezTo>
                      <a:pt x="1" y="35"/>
                      <a:pt x="0" y="35"/>
                      <a:pt x="0" y="35"/>
                    </a:cubicBezTo>
                    <a:close/>
                    <a:moveTo>
                      <a:pt x="103" y="12"/>
                    </a:move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2"/>
                      <a:pt x="104" y="12"/>
                      <a:pt x="104" y="12"/>
                    </a:cubicBezTo>
                    <a:cubicBezTo>
                      <a:pt x="104" y="12"/>
                      <a:pt x="104" y="12"/>
                      <a:pt x="104" y="12"/>
                    </a:cubicBezTo>
                    <a:cubicBezTo>
                      <a:pt x="104" y="12"/>
                      <a:pt x="104" y="12"/>
                      <a:pt x="104" y="12"/>
                    </a:cubicBezTo>
                    <a:cubicBezTo>
                      <a:pt x="104" y="11"/>
                      <a:pt x="103" y="11"/>
                      <a:pt x="103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12"/>
                      <a:pt x="103" y="12"/>
                      <a:pt x="103" y="12"/>
                    </a:cubicBezTo>
                    <a:close/>
                    <a:moveTo>
                      <a:pt x="136" y="88"/>
                    </a:move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8"/>
                      <a:pt x="136" y="88"/>
                      <a:pt x="136" y="88"/>
                    </a:cubicBezTo>
                    <a:close/>
                    <a:moveTo>
                      <a:pt x="8" y="97"/>
                    </a:moveTo>
                    <a:cubicBezTo>
                      <a:pt x="8" y="97"/>
                      <a:pt x="8" y="97"/>
                      <a:pt x="8" y="97"/>
                    </a:cubicBezTo>
                    <a:cubicBezTo>
                      <a:pt x="8" y="97"/>
                      <a:pt x="7" y="97"/>
                      <a:pt x="7" y="97"/>
                    </a:cubicBezTo>
                    <a:cubicBezTo>
                      <a:pt x="7" y="97"/>
                      <a:pt x="7" y="98"/>
                      <a:pt x="8" y="98"/>
                    </a:cubicBezTo>
                    <a:cubicBezTo>
                      <a:pt x="8" y="98"/>
                      <a:pt x="9" y="98"/>
                      <a:pt x="9" y="97"/>
                    </a:cubicBezTo>
                    <a:cubicBezTo>
                      <a:pt x="9" y="97"/>
                      <a:pt x="8" y="97"/>
                      <a:pt x="8" y="97"/>
                    </a:cubicBezTo>
                    <a:close/>
                    <a:moveTo>
                      <a:pt x="6" y="98"/>
                    </a:moveTo>
                    <a:cubicBezTo>
                      <a:pt x="6" y="98"/>
                      <a:pt x="5" y="98"/>
                      <a:pt x="5" y="98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5" y="98"/>
                      <a:pt x="4" y="98"/>
                      <a:pt x="4" y="98"/>
                    </a:cubicBezTo>
                    <a:cubicBezTo>
                      <a:pt x="4" y="98"/>
                      <a:pt x="4" y="98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4" y="99"/>
                      <a:pt x="5" y="99"/>
                      <a:pt x="5" y="99"/>
                    </a:cubicBezTo>
                    <a:cubicBezTo>
                      <a:pt x="4" y="100"/>
                      <a:pt x="4" y="99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3" y="101"/>
                      <a:pt x="2" y="101"/>
                      <a:pt x="1" y="101"/>
                    </a:cubicBezTo>
                    <a:cubicBezTo>
                      <a:pt x="1" y="101"/>
                      <a:pt x="1" y="102"/>
                      <a:pt x="2" y="102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" y="102"/>
                      <a:pt x="2" y="101"/>
                      <a:pt x="2" y="101"/>
                    </a:cubicBezTo>
                    <a:cubicBezTo>
                      <a:pt x="2" y="101"/>
                      <a:pt x="3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0"/>
                      <a:pt x="4" y="101"/>
                      <a:pt x="4" y="101"/>
                    </a:cubicBezTo>
                    <a:cubicBezTo>
                      <a:pt x="5" y="101"/>
                      <a:pt x="5" y="101"/>
                      <a:pt x="5" y="100"/>
                    </a:cubicBezTo>
                    <a:cubicBezTo>
                      <a:pt x="5" y="101"/>
                      <a:pt x="5" y="101"/>
                      <a:pt x="5" y="100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5" y="100"/>
                      <a:pt x="5" y="100"/>
                      <a:pt x="6" y="10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6" y="100"/>
                      <a:pt x="7" y="100"/>
                      <a:pt x="6" y="99"/>
                    </a:cubicBezTo>
                    <a:cubicBezTo>
                      <a:pt x="6" y="99"/>
                      <a:pt x="6" y="99"/>
                      <a:pt x="5" y="99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99"/>
                      <a:pt x="7" y="99"/>
                      <a:pt x="7" y="98"/>
                    </a:cubicBezTo>
                    <a:cubicBezTo>
                      <a:pt x="7" y="98"/>
                      <a:pt x="6" y="98"/>
                      <a:pt x="6" y="98"/>
                    </a:cubicBezTo>
                    <a:close/>
                    <a:moveTo>
                      <a:pt x="20" y="96"/>
                    </a:moveTo>
                    <a:cubicBezTo>
                      <a:pt x="20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20" y="96"/>
                    </a:cubicBezTo>
                    <a:close/>
                    <a:moveTo>
                      <a:pt x="20" y="93"/>
                    </a:moveTo>
                    <a:cubicBezTo>
                      <a:pt x="20" y="94"/>
                      <a:pt x="21" y="93"/>
                      <a:pt x="21" y="93"/>
                    </a:cubicBezTo>
                    <a:cubicBezTo>
                      <a:pt x="21" y="93"/>
                      <a:pt x="20" y="93"/>
                      <a:pt x="20" y="93"/>
                    </a:cubicBezTo>
                    <a:close/>
                    <a:moveTo>
                      <a:pt x="9" y="97"/>
                    </a:moveTo>
                    <a:cubicBezTo>
                      <a:pt x="8" y="96"/>
                      <a:pt x="9" y="97"/>
                      <a:pt x="9" y="97"/>
                    </a:cubicBezTo>
                    <a:cubicBezTo>
                      <a:pt x="9" y="97"/>
                      <a:pt x="9" y="97"/>
                      <a:pt x="10" y="97"/>
                    </a:cubicBezTo>
                    <a:cubicBezTo>
                      <a:pt x="9" y="97"/>
                      <a:pt x="9" y="97"/>
                      <a:pt x="9" y="97"/>
                    </a:cubicBezTo>
                    <a:close/>
                    <a:moveTo>
                      <a:pt x="9" y="98"/>
                    </a:moveTo>
                    <a:cubicBezTo>
                      <a:pt x="10" y="98"/>
                      <a:pt x="10" y="98"/>
                      <a:pt x="10" y="98"/>
                    </a:cubicBezTo>
                    <a:cubicBezTo>
                      <a:pt x="10" y="98"/>
                      <a:pt x="10" y="97"/>
                      <a:pt x="9" y="98"/>
                    </a:cubicBezTo>
                    <a:close/>
                    <a:moveTo>
                      <a:pt x="18" y="94"/>
                    </a:moveTo>
                    <a:cubicBezTo>
                      <a:pt x="17" y="94"/>
                      <a:pt x="17" y="94"/>
                      <a:pt x="17" y="94"/>
                    </a:cubicBezTo>
                    <a:cubicBezTo>
                      <a:pt x="17" y="93"/>
                      <a:pt x="16" y="93"/>
                      <a:pt x="16" y="93"/>
                    </a:cubicBezTo>
                    <a:cubicBezTo>
                      <a:pt x="16" y="92"/>
                      <a:pt x="15" y="93"/>
                      <a:pt x="15" y="93"/>
                    </a:cubicBezTo>
                    <a:cubicBezTo>
                      <a:pt x="14" y="93"/>
                      <a:pt x="13" y="93"/>
                      <a:pt x="13" y="94"/>
                    </a:cubicBezTo>
                    <a:cubicBezTo>
                      <a:pt x="12" y="94"/>
                      <a:pt x="12" y="95"/>
                      <a:pt x="11" y="95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5" y="95"/>
                      <a:pt x="15" y="95"/>
                      <a:pt x="16" y="95"/>
                    </a:cubicBezTo>
                    <a:cubicBezTo>
                      <a:pt x="16" y="95"/>
                      <a:pt x="16" y="95"/>
                      <a:pt x="17" y="95"/>
                    </a:cubicBezTo>
                    <a:cubicBezTo>
                      <a:pt x="17" y="94"/>
                      <a:pt x="18" y="95"/>
                      <a:pt x="18" y="95"/>
                    </a:cubicBezTo>
                    <a:cubicBezTo>
                      <a:pt x="18" y="95"/>
                      <a:pt x="18" y="94"/>
                      <a:pt x="18" y="94"/>
                    </a:cubicBezTo>
                    <a:close/>
                    <a:moveTo>
                      <a:pt x="126" y="86"/>
                    </a:moveTo>
                    <a:cubicBezTo>
                      <a:pt x="126" y="86"/>
                      <a:pt x="126" y="86"/>
                      <a:pt x="125" y="86"/>
                    </a:cubicBezTo>
                    <a:cubicBezTo>
                      <a:pt x="125" y="86"/>
                      <a:pt x="125" y="86"/>
                      <a:pt x="125" y="86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7" y="87"/>
                      <a:pt x="126" y="86"/>
                      <a:pt x="126" y="86"/>
                    </a:cubicBezTo>
                    <a:close/>
                    <a:moveTo>
                      <a:pt x="124" y="92"/>
                    </a:moveTo>
                    <a:cubicBezTo>
                      <a:pt x="124" y="92"/>
                      <a:pt x="124" y="92"/>
                      <a:pt x="124" y="92"/>
                    </a:cubicBezTo>
                    <a:cubicBezTo>
                      <a:pt x="125" y="92"/>
                      <a:pt x="124" y="92"/>
                      <a:pt x="124" y="91"/>
                    </a:cubicBezTo>
                    <a:cubicBezTo>
                      <a:pt x="124" y="91"/>
                      <a:pt x="124" y="91"/>
                      <a:pt x="124" y="92"/>
                    </a:cubicBezTo>
                    <a:close/>
                    <a:moveTo>
                      <a:pt x="124" y="87"/>
                    </a:moveTo>
                    <a:cubicBezTo>
                      <a:pt x="124" y="87"/>
                      <a:pt x="123" y="88"/>
                      <a:pt x="123" y="88"/>
                    </a:cubicBezTo>
                    <a:cubicBezTo>
                      <a:pt x="123" y="88"/>
                      <a:pt x="123" y="88"/>
                      <a:pt x="124" y="88"/>
                    </a:cubicBezTo>
                    <a:cubicBezTo>
                      <a:pt x="124" y="88"/>
                      <a:pt x="124" y="88"/>
                      <a:pt x="124" y="87"/>
                    </a:cubicBezTo>
                    <a:close/>
                    <a:moveTo>
                      <a:pt x="135" y="93"/>
                    </a:moveTo>
                    <a:cubicBezTo>
                      <a:pt x="135" y="94"/>
                      <a:pt x="135" y="94"/>
                      <a:pt x="135" y="94"/>
                    </a:cubicBezTo>
                    <a:cubicBezTo>
                      <a:pt x="135" y="94"/>
                      <a:pt x="135" y="94"/>
                      <a:pt x="135" y="94"/>
                    </a:cubicBezTo>
                    <a:cubicBezTo>
                      <a:pt x="135" y="94"/>
                      <a:pt x="135" y="94"/>
                      <a:pt x="135" y="94"/>
                    </a:cubicBezTo>
                    <a:cubicBezTo>
                      <a:pt x="135" y="94"/>
                      <a:pt x="135" y="94"/>
                      <a:pt x="135" y="94"/>
                    </a:cubicBezTo>
                    <a:cubicBezTo>
                      <a:pt x="135" y="94"/>
                      <a:pt x="135" y="94"/>
                      <a:pt x="135" y="94"/>
                    </a:cubicBezTo>
                    <a:cubicBezTo>
                      <a:pt x="135" y="94"/>
                      <a:pt x="135" y="94"/>
                      <a:pt x="135" y="94"/>
                    </a:cubicBezTo>
                    <a:cubicBezTo>
                      <a:pt x="135" y="94"/>
                      <a:pt x="135" y="94"/>
                      <a:pt x="135" y="94"/>
                    </a:cubicBezTo>
                    <a:cubicBezTo>
                      <a:pt x="135" y="94"/>
                      <a:pt x="135" y="94"/>
                      <a:pt x="135" y="94"/>
                    </a:cubicBezTo>
                    <a:cubicBezTo>
                      <a:pt x="135" y="94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lose/>
                    <a:moveTo>
                      <a:pt x="123" y="85"/>
                    </a:moveTo>
                    <a:cubicBezTo>
                      <a:pt x="123" y="85"/>
                      <a:pt x="123" y="84"/>
                      <a:pt x="123" y="84"/>
                    </a:cubicBezTo>
                    <a:cubicBezTo>
                      <a:pt x="123" y="84"/>
                      <a:pt x="122" y="84"/>
                      <a:pt x="122" y="84"/>
                    </a:cubicBezTo>
                    <a:cubicBezTo>
                      <a:pt x="122" y="84"/>
                      <a:pt x="122" y="84"/>
                      <a:pt x="122" y="84"/>
                    </a:cubicBezTo>
                    <a:cubicBezTo>
                      <a:pt x="122" y="84"/>
                      <a:pt x="122" y="83"/>
                      <a:pt x="121" y="83"/>
                    </a:cubicBezTo>
                    <a:cubicBezTo>
                      <a:pt x="121" y="83"/>
                      <a:pt x="121" y="84"/>
                      <a:pt x="121" y="84"/>
                    </a:cubicBezTo>
                    <a:cubicBezTo>
                      <a:pt x="121" y="84"/>
                      <a:pt x="121" y="83"/>
                      <a:pt x="120" y="84"/>
                    </a:cubicBezTo>
                    <a:cubicBezTo>
                      <a:pt x="120" y="84"/>
                      <a:pt x="120" y="84"/>
                      <a:pt x="120" y="84"/>
                    </a:cubicBezTo>
                    <a:cubicBezTo>
                      <a:pt x="121" y="85"/>
                      <a:pt x="121" y="84"/>
                      <a:pt x="121" y="85"/>
                    </a:cubicBezTo>
                    <a:cubicBezTo>
                      <a:pt x="121" y="85"/>
                      <a:pt x="121" y="85"/>
                      <a:pt x="121" y="85"/>
                    </a:cubicBezTo>
                    <a:cubicBezTo>
                      <a:pt x="121" y="85"/>
                      <a:pt x="121" y="85"/>
                      <a:pt x="121" y="85"/>
                    </a:cubicBezTo>
                    <a:cubicBezTo>
                      <a:pt x="121" y="85"/>
                      <a:pt x="121" y="85"/>
                      <a:pt x="121" y="85"/>
                    </a:cubicBezTo>
                    <a:cubicBezTo>
                      <a:pt x="121" y="85"/>
                      <a:pt x="122" y="85"/>
                      <a:pt x="122" y="86"/>
                    </a:cubicBezTo>
                    <a:cubicBezTo>
                      <a:pt x="121" y="86"/>
                      <a:pt x="122" y="86"/>
                      <a:pt x="122" y="86"/>
                    </a:cubicBezTo>
                    <a:cubicBezTo>
                      <a:pt x="121" y="86"/>
                      <a:pt x="121" y="86"/>
                      <a:pt x="121" y="87"/>
                    </a:cubicBezTo>
                    <a:cubicBezTo>
                      <a:pt x="121" y="86"/>
                      <a:pt x="121" y="86"/>
                      <a:pt x="121" y="86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21" y="87"/>
                      <a:pt x="121" y="87"/>
                      <a:pt x="122" y="86"/>
                    </a:cubicBezTo>
                    <a:cubicBezTo>
                      <a:pt x="122" y="87"/>
                      <a:pt x="121" y="87"/>
                      <a:pt x="122" y="87"/>
                    </a:cubicBezTo>
                    <a:cubicBezTo>
                      <a:pt x="122" y="87"/>
                      <a:pt x="122" y="86"/>
                      <a:pt x="122" y="86"/>
                    </a:cubicBezTo>
                    <a:cubicBezTo>
                      <a:pt x="123" y="87"/>
                      <a:pt x="122" y="85"/>
                      <a:pt x="122" y="85"/>
                    </a:cubicBezTo>
                    <a:cubicBezTo>
                      <a:pt x="122" y="85"/>
                      <a:pt x="123" y="85"/>
                      <a:pt x="123" y="85"/>
                    </a:cubicBezTo>
                    <a:close/>
                    <a:moveTo>
                      <a:pt x="125" y="93"/>
                    </a:move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4"/>
                      <a:pt x="125" y="94"/>
                      <a:pt x="126" y="94"/>
                    </a:cubicBezTo>
                    <a:cubicBezTo>
                      <a:pt x="125" y="94"/>
                      <a:pt x="126" y="94"/>
                      <a:pt x="126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6" y="94"/>
                      <a:pt x="125" y="93"/>
                      <a:pt x="125" y="92"/>
                    </a:cubicBezTo>
                    <a:cubicBezTo>
                      <a:pt x="125" y="92"/>
                      <a:pt x="125" y="92"/>
                      <a:pt x="125" y="93"/>
                    </a:cubicBezTo>
                    <a:close/>
                    <a:moveTo>
                      <a:pt x="126" y="84"/>
                    </a:moveTo>
                    <a:cubicBezTo>
                      <a:pt x="125" y="84"/>
                      <a:pt x="126" y="84"/>
                      <a:pt x="126" y="85"/>
                    </a:cubicBezTo>
                    <a:cubicBezTo>
                      <a:pt x="126" y="85"/>
                      <a:pt x="125" y="85"/>
                      <a:pt x="126" y="85"/>
                    </a:cubicBezTo>
                    <a:cubicBezTo>
                      <a:pt x="126" y="86"/>
                      <a:pt x="126" y="85"/>
                      <a:pt x="127" y="85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5"/>
                      <a:pt x="126" y="84"/>
                      <a:pt x="126" y="84"/>
                    </a:cubicBezTo>
                    <a:close/>
                    <a:moveTo>
                      <a:pt x="132" y="93"/>
                    </a:moveTo>
                    <a:cubicBezTo>
                      <a:pt x="132" y="93"/>
                      <a:pt x="131" y="93"/>
                      <a:pt x="131" y="93"/>
                    </a:cubicBezTo>
                    <a:cubicBezTo>
                      <a:pt x="131" y="93"/>
                      <a:pt x="131" y="94"/>
                      <a:pt x="132" y="93"/>
                    </a:cubicBezTo>
                    <a:close/>
                    <a:moveTo>
                      <a:pt x="132" y="89"/>
                    </a:moveTo>
                    <a:cubicBezTo>
                      <a:pt x="132" y="89"/>
                      <a:pt x="132" y="88"/>
                      <a:pt x="131" y="88"/>
                    </a:cubicBezTo>
                    <a:cubicBezTo>
                      <a:pt x="131" y="88"/>
                      <a:pt x="131" y="88"/>
                      <a:pt x="131" y="88"/>
                    </a:cubicBezTo>
                    <a:cubicBezTo>
                      <a:pt x="130" y="89"/>
                      <a:pt x="131" y="89"/>
                      <a:pt x="131" y="89"/>
                    </a:cubicBezTo>
                    <a:cubicBezTo>
                      <a:pt x="131" y="89"/>
                      <a:pt x="130" y="89"/>
                      <a:pt x="130" y="89"/>
                    </a:cubicBezTo>
                    <a:cubicBezTo>
                      <a:pt x="130" y="89"/>
                      <a:pt x="131" y="89"/>
                      <a:pt x="131" y="89"/>
                    </a:cubicBezTo>
                    <a:cubicBezTo>
                      <a:pt x="131" y="89"/>
                      <a:pt x="130" y="89"/>
                      <a:pt x="130" y="89"/>
                    </a:cubicBezTo>
                    <a:cubicBezTo>
                      <a:pt x="130" y="90"/>
                      <a:pt x="130" y="89"/>
                      <a:pt x="131" y="89"/>
                    </a:cubicBezTo>
                    <a:cubicBezTo>
                      <a:pt x="130" y="89"/>
                      <a:pt x="130" y="90"/>
                      <a:pt x="130" y="90"/>
                    </a:cubicBezTo>
                    <a:cubicBezTo>
                      <a:pt x="130" y="90"/>
                      <a:pt x="130" y="90"/>
                      <a:pt x="130" y="90"/>
                    </a:cubicBezTo>
                    <a:cubicBezTo>
                      <a:pt x="130" y="90"/>
                      <a:pt x="130" y="90"/>
                      <a:pt x="130" y="91"/>
                    </a:cubicBezTo>
                    <a:cubicBezTo>
                      <a:pt x="130" y="91"/>
                      <a:pt x="130" y="91"/>
                      <a:pt x="130" y="91"/>
                    </a:cubicBezTo>
                    <a:cubicBezTo>
                      <a:pt x="131" y="91"/>
                      <a:pt x="131" y="91"/>
                      <a:pt x="131" y="90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1" y="91"/>
                      <a:pt x="131" y="90"/>
                      <a:pt x="131" y="90"/>
                    </a:cubicBezTo>
                    <a:cubicBezTo>
                      <a:pt x="131" y="90"/>
                      <a:pt x="132" y="91"/>
                      <a:pt x="131" y="91"/>
                    </a:cubicBezTo>
                    <a:cubicBezTo>
                      <a:pt x="131" y="91"/>
                      <a:pt x="131" y="91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2"/>
                      <a:pt x="132" y="92"/>
                    </a:cubicBezTo>
                    <a:cubicBezTo>
                      <a:pt x="133" y="91"/>
                      <a:pt x="133" y="90"/>
                      <a:pt x="132" y="89"/>
                    </a:cubicBezTo>
                    <a:close/>
                    <a:moveTo>
                      <a:pt x="129" y="93"/>
                    </a:moveTo>
                    <a:cubicBezTo>
                      <a:pt x="129" y="93"/>
                      <a:pt x="129" y="93"/>
                      <a:pt x="128" y="93"/>
                    </a:cubicBezTo>
                    <a:cubicBezTo>
                      <a:pt x="128" y="93"/>
                      <a:pt x="129" y="93"/>
                      <a:pt x="129" y="92"/>
                    </a:cubicBezTo>
                    <a:cubicBezTo>
                      <a:pt x="129" y="92"/>
                      <a:pt x="129" y="91"/>
                      <a:pt x="129" y="92"/>
                    </a:cubicBezTo>
                    <a:cubicBezTo>
                      <a:pt x="129" y="92"/>
                      <a:pt x="128" y="91"/>
                      <a:pt x="128" y="91"/>
                    </a:cubicBezTo>
                    <a:cubicBezTo>
                      <a:pt x="128" y="91"/>
                      <a:pt x="128" y="91"/>
                      <a:pt x="128" y="91"/>
                    </a:cubicBezTo>
                    <a:cubicBezTo>
                      <a:pt x="128" y="91"/>
                      <a:pt x="127" y="91"/>
                      <a:pt x="127" y="91"/>
                    </a:cubicBezTo>
                    <a:cubicBezTo>
                      <a:pt x="127" y="91"/>
                      <a:pt x="128" y="91"/>
                      <a:pt x="128" y="91"/>
                    </a:cubicBezTo>
                    <a:cubicBezTo>
                      <a:pt x="128" y="91"/>
                      <a:pt x="128" y="91"/>
                      <a:pt x="127" y="91"/>
                    </a:cubicBezTo>
                    <a:cubicBezTo>
                      <a:pt x="127" y="91"/>
                      <a:pt x="127" y="91"/>
                      <a:pt x="127" y="91"/>
                    </a:cubicBezTo>
                    <a:cubicBezTo>
                      <a:pt x="127" y="91"/>
                      <a:pt x="127" y="90"/>
                      <a:pt x="127" y="90"/>
                    </a:cubicBezTo>
                    <a:cubicBezTo>
                      <a:pt x="127" y="90"/>
                      <a:pt x="127" y="90"/>
                      <a:pt x="127" y="90"/>
                    </a:cubicBezTo>
                    <a:cubicBezTo>
                      <a:pt x="128" y="90"/>
                      <a:pt x="128" y="91"/>
                      <a:pt x="128" y="91"/>
                    </a:cubicBezTo>
                    <a:cubicBezTo>
                      <a:pt x="128" y="90"/>
                      <a:pt x="128" y="90"/>
                      <a:pt x="128" y="90"/>
                    </a:cubicBezTo>
                    <a:cubicBezTo>
                      <a:pt x="128" y="90"/>
                      <a:pt x="128" y="90"/>
                      <a:pt x="127" y="89"/>
                    </a:cubicBezTo>
                    <a:cubicBezTo>
                      <a:pt x="127" y="89"/>
                      <a:pt x="127" y="88"/>
                      <a:pt x="126" y="88"/>
                    </a:cubicBezTo>
                    <a:cubicBezTo>
                      <a:pt x="126" y="88"/>
                      <a:pt x="126" y="88"/>
                      <a:pt x="125" y="88"/>
                    </a:cubicBezTo>
                    <a:cubicBezTo>
                      <a:pt x="125" y="87"/>
                      <a:pt x="125" y="87"/>
                      <a:pt x="125" y="86"/>
                    </a:cubicBezTo>
                    <a:cubicBezTo>
                      <a:pt x="125" y="86"/>
                      <a:pt x="124" y="86"/>
                      <a:pt x="124" y="86"/>
                    </a:cubicBezTo>
                    <a:cubicBezTo>
                      <a:pt x="124" y="86"/>
                      <a:pt x="123" y="86"/>
                      <a:pt x="123" y="86"/>
                    </a:cubicBezTo>
                    <a:cubicBezTo>
                      <a:pt x="123" y="86"/>
                      <a:pt x="123" y="87"/>
                      <a:pt x="123" y="87"/>
                    </a:cubicBezTo>
                    <a:cubicBezTo>
                      <a:pt x="123" y="87"/>
                      <a:pt x="124" y="87"/>
                      <a:pt x="124" y="87"/>
                    </a:cubicBezTo>
                    <a:cubicBezTo>
                      <a:pt x="124" y="87"/>
                      <a:pt x="124" y="88"/>
                      <a:pt x="124" y="88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4" y="89"/>
                      <a:pt x="124" y="90"/>
                    </a:cubicBezTo>
                    <a:cubicBezTo>
                      <a:pt x="124" y="90"/>
                      <a:pt x="125" y="90"/>
                      <a:pt x="125" y="90"/>
                    </a:cubicBezTo>
                    <a:cubicBezTo>
                      <a:pt x="125" y="90"/>
                      <a:pt x="125" y="90"/>
                      <a:pt x="125" y="90"/>
                    </a:cubicBezTo>
                    <a:cubicBezTo>
                      <a:pt x="125" y="90"/>
                      <a:pt x="125" y="91"/>
                      <a:pt x="125" y="91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5" y="91"/>
                      <a:pt x="126" y="91"/>
                      <a:pt x="126" y="91"/>
                    </a:cubicBezTo>
                    <a:cubicBezTo>
                      <a:pt x="125" y="91"/>
                      <a:pt x="125" y="91"/>
                      <a:pt x="124" y="91"/>
                    </a:cubicBezTo>
                    <a:cubicBezTo>
                      <a:pt x="125" y="92"/>
                      <a:pt x="125" y="92"/>
                      <a:pt x="125" y="92"/>
                    </a:cubicBezTo>
                    <a:cubicBezTo>
                      <a:pt x="125" y="92"/>
                      <a:pt x="125" y="92"/>
                      <a:pt x="125" y="92"/>
                    </a:cubicBezTo>
                    <a:cubicBezTo>
                      <a:pt x="126" y="92"/>
                      <a:pt x="126" y="92"/>
                      <a:pt x="126" y="92"/>
                    </a:cubicBezTo>
                    <a:cubicBezTo>
                      <a:pt x="126" y="92"/>
                      <a:pt x="126" y="92"/>
                      <a:pt x="126" y="92"/>
                    </a:cubicBezTo>
                    <a:cubicBezTo>
                      <a:pt x="126" y="92"/>
                      <a:pt x="126" y="92"/>
                      <a:pt x="127" y="92"/>
                    </a:cubicBezTo>
                    <a:cubicBezTo>
                      <a:pt x="127" y="92"/>
                      <a:pt x="127" y="92"/>
                      <a:pt x="127" y="93"/>
                    </a:cubicBezTo>
                    <a:cubicBezTo>
                      <a:pt x="127" y="93"/>
                      <a:pt x="127" y="93"/>
                      <a:pt x="127" y="92"/>
                    </a:cubicBezTo>
                    <a:cubicBezTo>
                      <a:pt x="127" y="93"/>
                      <a:pt x="127" y="93"/>
                      <a:pt x="127" y="93"/>
                    </a:cubicBezTo>
                    <a:cubicBezTo>
                      <a:pt x="127" y="93"/>
                      <a:pt x="127" y="93"/>
                      <a:pt x="127" y="93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9" y="94"/>
                      <a:pt x="129" y="95"/>
                      <a:pt x="129" y="94"/>
                    </a:cubicBezTo>
                    <a:cubicBezTo>
                      <a:pt x="129" y="94"/>
                      <a:pt x="129" y="93"/>
                      <a:pt x="129" y="93"/>
                    </a:cubicBezTo>
                    <a:close/>
                    <a:moveTo>
                      <a:pt x="131" y="92"/>
                    </a:moveTo>
                    <a:cubicBezTo>
                      <a:pt x="130" y="91"/>
                      <a:pt x="131" y="92"/>
                      <a:pt x="131" y="92"/>
                    </a:cubicBezTo>
                    <a:cubicBezTo>
                      <a:pt x="130" y="92"/>
                      <a:pt x="130" y="93"/>
                      <a:pt x="130" y="93"/>
                    </a:cubicBezTo>
                    <a:cubicBezTo>
                      <a:pt x="130" y="93"/>
                      <a:pt x="131" y="93"/>
                      <a:pt x="131" y="93"/>
                    </a:cubicBezTo>
                    <a:cubicBezTo>
                      <a:pt x="131" y="93"/>
                      <a:pt x="131" y="92"/>
                      <a:pt x="131" y="92"/>
                    </a:cubicBezTo>
                    <a:close/>
                    <a:moveTo>
                      <a:pt x="130" y="91"/>
                    </a:moveTo>
                    <a:cubicBezTo>
                      <a:pt x="129" y="91"/>
                      <a:pt x="129" y="92"/>
                      <a:pt x="130" y="92"/>
                    </a:cubicBezTo>
                    <a:cubicBezTo>
                      <a:pt x="130" y="92"/>
                      <a:pt x="130" y="92"/>
                      <a:pt x="130" y="92"/>
                    </a:cubicBezTo>
                    <a:cubicBezTo>
                      <a:pt x="130" y="92"/>
                      <a:pt x="130" y="92"/>
                      <a:pt x="130" y="92"/>
                    </a:cubicBezTo>
                    <a:cubicBezTo>
                      <a:pt x="130" y="91"/>
                      <a:pt x="130" y="91"/>
                      <a:pt x="130" y="91"/>
                    </a:cubicBezTo>
                    <a:close/>
                    <a:moveTo>
                      <a:pt x="129" y="87"/>
                    </a:moveTo>
                    <a:cubicBezTo>
                      <a:pt x="129" y="87"/>
                      <a:pt x="129" y="87"/>
                      <a:pt x="129" y="87"/>
                    </a:cubicBezTo>
                    <a:cubicBezTo>
                      <a:pt x="129" y="87"/>
                      <a:pt x="129" y="87"/>
                      <a:pt x="129" y="87"/>
                    </a:cubicBezTo>
                    <a:cubicBezTo>
                      <a:pt x="129" y="87"/>
                      <a:pt x="128" y="86"/>
                      <a:pt x="128" y="86"/>
                    </a:cubicBezTo>
                    <a:cubicBezTo>
                      <a:pt x="128" y="86"/>
                      <a:pt x="128" y="87"/>
                      <a:pt x="128" y="87"/>
                    </a:cubicBezTo>
                    <a:cubicBezTo>
                      <a:pt x="128" y="87"/>
                      <a:pt x="128" y="87"/>
                      <a:pt x="129" y="87"/>
                    </a:cubicBezTo>
                    <a:close/>
                    <a:moveTo>
                      <a:pt x="115" y="82"/>
                    </a:moveTo>
                    <a:cubicBezTo>
                      <a:pt x="115" y="82"/>
                      <a:pt x="115" y="82"/>
                      <a:pt x="115" y="82"/>
                    </a:cubicBezTo>
                    <a:cubicBezTo>
                      <a:pt x="116" y="82"/>
                      <a:pt x="115" y="82"/>
                      <a:pt x="115" y="83"/>
                    </a:cubicBezTo>
                    <a:cubicBezTo>
                      <a:pt x="115" y="83"/>
                      <a:pt x="116" y="83"/>
                      <a:pt x="116" y="83"/>
                    </a:cubicBezTo>
                    <a:cubicBezTo>
                      <a:pt x="116" y="83"/>
                      <a:pt x="116" y="82"/>
                      <a:pt x="116" y="81"/>
                    </a:cubicBezTo>
                    <a:cubicBezTo>
                      <a:pt x="115" y="81"/>
                      <a:pt x="115" y="81"/>
                      <a:pt x="115" y="82"/>
                    </a:cubicBezTo>
                    <a:close/>
                    <a:moveTo>
                      <a:pt x="113" y="77"/>
                    </a:moveTo>
                    <a:cubicBezTo>
                      <a:pt x="113" y="78"/>
                      <a:pt x="113" y="78"/>
                      <a:pt x="113" y="78"/>
                    </a:cubicBezTo>
                    <a:cubicBezTo>
                      <a:pt x="113" y="78"/>
                      <a:pt x="113" y="78"/>
                      <a:pt x="113" y="79"/>
                    </a:cubicBezTo>
                    <a:cubicBezTo>
                      <a:pt x="113" y="78"/>
                      <a:pt x="113" y="78"/>
                      <a:pt x="113" y="77"/>
                    </a:cubicBezTo>
                    <a:close/>
                    <a:moveTo>
                      <a:pt x="116" y="80"/>
                    </a:moveTo>
                    <a:cubicBezTo>
                      <a:pt x="116" y="80"/>
                      <a:pt x="116" y="80"/>
                      <a:pt x="115" y="79"/>
                    </a:cubicBezTo>
                    <a:cubicBezTo>
                      <a:pt x="116" y="79"/>
                      <a:pt x="116" y="79"/>
                      <a:pt x="117" y="80"/>
                    </a:cubicBezTo>
                    <a:cubicBezTo>
                      <a:pt x="117" y="80"/>
                      <a:pt x="118" y="80"/>
                      <a:pt x="119" y="80"/>
                    </a:cubicBezTo>
                    <a:cubicBezTo>
                      <a:pt x="119" y="80"/>
                      <a:pt x="119" y="79"/>
                      <a:pt x="118" y="79"/>
                    </a:cubicBezTo>
                    <a:cubicBezTo>
                      <a:pt x="118" y="79"/>
                      <a:pt x="118" y="79"/>
                      <a:pt x="117" y="79"/>
                    </a:cubicBezTo>
                    <a:cubicBezTo>
                      <a:pt x="117" y="79"/>
                      <a:pt x="117" y="79"/>
                      <a:pt x="116" y="79"/>
                    </a:cubicBezTo>
                    <a:cubicBezTo>
                      <a:pt x="116" y="78"/>
                      <a:pt x="115" y="78"/>
                      <a:pt x="115" y="78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7" y="79"/>
                      <a:pt x="118" y="79"/>
                      <a:pt x="118" y="79"/>
                    </a:cubicBezTo>
                    <a:cubicBezTo>
                      <a:pt x="118" y="79"/>
                      <a:pt x="118" y="78"/>
                      <a:pt x="118" y="78"/>
                    </a:cubicBezTo>
                    <a:cubicBezTo>
                      <a:pt x="118" y="78"/>
                      <a:pt x="118" y="78"/>
                      <a:pt x="118" y="79"/>
                    </a:cubicBezTo>
                    <a:cubicBezTo>
                      <a:pt x="118" y="78"/>
                      <a:pt x="119" y="78"/>
                      <a:pt x="118" y="77"/>
                    </a:cubicBezTo>
                    <a:cubicBezTo>
                      <a:pt x="118" y="77"/>
                      <a:pt x="118" y="77"/>
                      <a:pt x="117" y="77"/>
                    </a:cubicBezTo>
                    <a:cubicBezTo>
                      <a:pt x="117" y="77"/>
                      <a:pt x="117" y="77"/>
                      <a:pt x="117" y="77"/>
                    </a:cubicBezTo>
                    <a:cubicBezTo>
                      <a:pt x="117" y="77"/>
                      <a:pt x="116" y="78"/>
                      <a:pt x="116" y="78"/>
                    </a:cubicBezTo>
                    <a:cubicBezTo>
                      <a:pt x="116" y="78"/>
                      <a:pt x="116" y="78"/>
                      <a:pt x="115" y="78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6" y="78"/>
                      <a:pt x="116" y="78"/>
                      <a:pt x="115" y="78"/>
                    </a:cubicBezTo>
                    <a:cubicBezTo>
                      <a:pt x="116" y="78"/>
                      <a:pt x="117" y="77"/>
                      <a:pt x="116" y="77"/>
                    </a:cubicBezTo>
                    <a:cubicBezTo>
                      <a:pt x="116" y="77"/>
                      <a:pt x="115" y="76"/>
                      <a:pt x="115" y="76"/>
                    </a:cubicBezTo>
                    <a:cubicBezTo>
                      <a:pt x="115" y="76"/>
                      <a:pt x="115" y="77"/>
                      <a:pt x="115" y="77"/>
                    </a:cubicBezTo>
                    <a:cubicBezTo>
                      <a:pt x="114" y="77"/>
                      <a:pt x="114" y="76"/>
                      <a:pt x="114" y="77"/>
                    </a:cubicBezTo>
                    <a:cubicBezTo>
                      <a:pt x="114" y="77"/>
                      <a:pt x="114" y="77"/>
                      <a:pt x="113" y="77"/>
                    </a:cubicBezTo>
                    <a:cubicBezTo>
                      <a:pt x="114" y="77"/>
                      <a:pt x="114" y="77"/>
                      <a:pt x="113" y="77"/>
                    </a:cubicBezTo>
                    <a:cubicBezTo>
                      <a:pt x="113" y="78"/>
                      <a:pt x="114" y="78"/>
                      <a:pt x="114" y="79"/>
                    </a:cubicBezTo>
                    <a:cubicBezTo>
                      <a:pt x="114" y="78"/>
                      <a:pt x="114" y="78"/>
                      <a:pt x="113" y="78"/>
                    </a:cubicBezTo>
                    <a:cubicBezTo>
                      <a:pt x="113" y="78"/>
                      <a:pt x="113" y="78"/>
                      <a:pt x="113" y="79"/>
                    </a:cubicBezTo>
                    <a:cubicBezTo>
                      <a:pt x="113" y="79"/>
                      <a:pt x="114" y="79"/>
                      <a:pt x="114" y="79"/>
                    </a:cubicBezTo>
                    <a:cubicBezTo>
                      <a:pt x="114" y="79"/>
                      <a:pt x="114" y="80"/>
                      <a:pt x="114" y="80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15" y="80"/>
                      <a:pt x="115" y="80"/>
                      <a:pt x="115" y="80"/>
                    </a:cubicBezTo>
                    <a:cubicBezTo>
                      <a:pt x="115" y="80"/>
                      <a:pt x="116" y="81"/>
                      <a:pt x="116" y="80"/>
                    </a:cubicBezTo>
                    <a:close/>
                    <a:moveTo>
                      <a:pt x="26" y="74"/>
                    </a:moveTo>
                    <a:cubicBezTo>
                      <a:pt x="26" y="74"/>
                      <a:pt x="25" y="74"/>
                      <a:pt x="25" y="74"/>
                    </a:cubicBezTo>
                    <a:cubicBezTo>
                      <a:pt x="25" y="76"/>
                      <a:pt x="26" y="74"/>
                      <a:pt x="26" y="74"/>
                    </a:cubicBezTo>
                    <a:close/>
                    <a:moveTo>
                      <a:pt x="113" y="76"/>
                    </a:moveTo>
                    <a:cubicBezTo>
                      <a:pt x="114" y="76"/>
                      <a:pt x="113" y="76"/>
                      <a:pt x="113" y="76"/>
                    </a:cubicBezTo>
                    <a:cubicBezTo>
                      <a:pt x="113" y="76"/>
                      <a:pt x="114" y="76"/>
                      <a:pt x="114" y="76"/>
                    </a:cubicBezTo>
                    <a:cubicBezTo>
                      <a:pt x="114" y="75"/>
                      <a:pt x="114" y="75"/>
                      <a:pt x="114" y="75"/>
                    </a:cubicBezTo>
                    <a:cubicBezTo>
                      <a:pt x="114" y="74"/>
                      <a:pt x="113" y="75"/>
                      <a:pt x="113" y="75"/>
                    </a:cubicBezTo>
                    <a:cubicBezTo>
                      <a:pt x="113" y="75"/>
                      <a:pt x="113" y="74"/>
                      <a:pt x="113" y="74"/>
                    </a:cubicBezTo>
                    <a:cubicBezTo>
                      <a:pt x="113" y="74"/>
                      <a:pt x="113" y="74"/>
                      <a:pt x="112" y="74"/>
                    </a:cubicBezTo>
                    <a:cubicBezTo>
                      <a:pt x="113" y="74"/>
                      <a:pt x="113" y="74"/>
                      <a:pt x="113" y="74"/>
                    </a:cubicBezTo>
                    <a:cubicBezTo>
                      <a:pt x="113" y="73"/>
                      <a:pt x="112" y="73"/>
                      <a:pt x="111" y="73"/>
                    </a:cubicBezTo>
                    <a:cubicBezTo>
                      <a:pt x="111" y="73"/>
                      <a:pt x="111" y="73"/>
                      <a:pt x="111" y="74"/>
                    </a:cubicBezTo>
                    <a:cubicBezTo>
                      <a:pt x="111" y="73"/>
                      <a:pt x="112" y="73"/>
                      <a:pt x="111" y="73"/>
                    </a:cubicBezTo>
                    <a:cubicBezTo>
                      <a:pt x="111" y="73"/>
                      <a:pt x="111" y="73"/>
                      <a:pt x="111" y="72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09" y="73"/>
                      <a:pt x="109" y="73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0"/>
                      <a:pt x="108" y="70"/>
                      <a:pt x="108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6" y="70"/>
                      <a:pt x="106" y="70"/>
                      <a:pt x="106" y="70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5" y="69"/>
                      <a:pt x="105" y="69"/>
                      <a:pt x="105" y="69"/>
                    </a:cubicBezTo>
                    <a:cubicBezTo>
                      <a:pt x="105" y="69"/>
                      <a:pt x="105" y="69"/>
                      <a:pt x="105" y="69"/>
                    </a:cubicBezTo>
                    <a:cubicBezTo>
                      <a:pt x="105" y="69"/>
                      <a:pt x="105" y="69"/>
                      <a:pt x="105" y="69"/>
                    </a:cubicBezTo>
                    <a:cubicBezTo>
                      <a:pt x="105" y="69"/>
                      <a:pt x="105" y="69"/>
                      <a:pt x="105" y="69"/>
                    </a:cubicBezTo>
                    <a:cubicBezTo>
                      <a:pt x="105" y="69"/>
                      <a:pt x="105" y="69"/>
                      <a:pt x="105" y="69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67"/>
                      <a:pt x="104" y="67"/>
                      <a:pt x="104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66"/>
                      <a:pt x="101" y="67"/>
                      <a:pt x="101" y="67"/>
                    </a:cubicBezTo>
                    <a:cubicBezTo>
                      <a:pt x="101" y="67"/>
                      <a:pt x="100" y="67"/>
                      <a:pt x="100" y="67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6" y="11"/>
                      <a:pt x="96" y="11"/>
                      <a:pt x="95" y="11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0" y="9"/>
                      <a:pt x="89" y="9"/>
                    </a:cubicBezTo>
                    <a:cubicBezTo>
                      <a:pt x="88" y="9"/>
                      <a:pt x="87" y="9"/>
                      <a:pt x="86" y="9"/>
                    </a:cubicBezTo>
                    <a:cubicBezTo>
                      <a:pt x="86" y="9"/>
                      <a:pt x="86" y="9"/>
                      <a:pt x="85" y="9"/>
                    </a:cubicBezTo>
                    <a:cubicBezTo>
                      <a:pt x="85" y="9"/>
                      <a:pt x="85" y="9"/>
                      <a:pt x="84" y="9"/>
                    </a:cubicBezTo>
                    <a:cubicBezTo>
                      <a:pt x="84" y="9"/>
                      <a:pt x="84" y="9"/>
                      <a:pt x="83" y="9"/>
                    </a:cubicBezTo>
                    <a:cubicBezTo>
                      <a:pt x="83" y="9"/>
                      <a:pt x="82" y="9"/>
                      <a:pt x="81" y="9"/>
                    </a:cubicBezTo>
                    <a:cubicBezTo>
                      <a:pt x="80" y="9"/>
                      <a:pt x="80" y="8"/>
                      <a:pt x="79" y="8"/>
                    </a:cubicBezTo>
                    <a:cubicBezTo>
                      <a:pt x="78" y="8"/>
                      <a:pt x="77" y="8"/>
                      <a:pt x="76" y="8"/>
                    </a:cubicBezTo>
                    <a:cubicBezTo>
                      <a:pt x="75" y="8"/>
                      <a:pt x="75" y="8"/>
                      <a:pt x="74" y="8"/>
                    </a:cubicBezTo>
                    <a:cubicBezTo>
                      <a:pt x="72" y="8"/>
                      <a:pt x="70" y="7"/>
                      <a:pt x="68" y="7"/>
                    </a:cubicBezTo>
                    <a:cubicBezTo>
                      <a:pt x="66" y="7"/>
                      <a:pt x="65" y="6"/>
                      <a:pt x="63" y="6"/>
                    </a:cubicBezTo>
                    <a:cubicBezTo>
                      <a:pt x="63" y="6"/>
                      <a:pt x="60" y="6"/>
                      <a:pt x="60" y="7"/>
                    </a:cubicBezTo>
                    <a:cubicBezTo>
                      <a:pt x="60" y="7"/>
                      <a:pt x="60" y="7"/>
                      <a:pt x="59" y="6"/>
                    </a:cubicBezTo>
                    <a:cubicBezTo>
                      <a:pt x="59" y="6"/>
                      <a:pt x="59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5"/>
                      <a:pt x="56" y="6"/>
                      <a:pt x="56" y="6"/>
                    </a:cubicBezTo>
                    <a:cubicBezTo>
                      <a:pt x="56" y="5"/>
                      <a:pt x="56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5"/>
                      <a:pt x="56" y="4"/>
                      <a:pt x="57" y="4"/>
                    </a:cubicBezTo>
                    <a:cubicBezTo>
                      <a:pt x="57" y="4"/>
                      <a:pt x="57" y="4"/>
                      <a:pt x="56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4" y="3"/>
                      <a:pt x="53" y="3"/>
                      <a:pt x="52" y="3"/>
                    </a:cubicBezTo>
                    <a:cubicBezTo>
                      <a:pt x="52" y="3"/>
                      <a:pt x="51" y="3"/>
                      <a:pt x="51" y="3"/>
                    </a:cubicBezTo>
                    <a:cubicBezTo>
                      <a:pt x="51" y="3"/>
                      <a:pt x="50" y="4"/>
                      <a:pt x="50" y="4"/>
                    </a:cubicBezTo>
                    <a:cubicBezTo>
                      <a:pt x="49" y="4"/>
                      <a:pt x="49" y="4"/>
                      <a:pt x="48" y="4"/>
                    </a:cubicBezTo>
                    <a:cubicBezTo>
                      <a:pt x="48" y="3"/>
                      <a:pt x="48" y="3"/>
                      <a:pt x="48" y="2"/>
                    </a:cubicBezTo>
                    <a:cubicBezTo>
                      <a:pt x="48" y="2"/>
                      <a:pt x="47" y="3"/>
                      <a:pt x="47" y="2"/>
                    </a:cubicBezTo>
                    <a:cubicBezTo>
                      <a:pt x="46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3"/>
                      <a:pt x="46" y="2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3" y="4"/>
                      <a:pt x="43" y="3"/>
                      <a:pt x="43" y="3"/>
                    </a:cubicBezTo>
                    <a:cubicBezTo>
                      <a:pt x="43" y="3"/>
                      <a:pt x="44" y="3"/>
                      <a:pt x="44" y="3"/>
                    </a:cubicBezTo>
                    <a:cubicBezTo>
                      <a:pt x="44" y="3"/>
                      <a:pt x="45" y="2"/>
                      <a:pt x="45" y="2"/>
                    </a:cubicBezTo>
                    <a:cubicBezTo>
                      <a:pt x="45" y="2"/>
                      <a:pt x="45" y="2"/>
                      <a:pt x="44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2" y="1"/>
                      <a:pt x="41" y="1"/>
                      <a:pt x="41" y="0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1"/>
                      <a:pt x="40" y="1"/>
                      <a:pt x="39" y="2"/>
                    </a:cubicBezTo>
                    <a:cubicBezTo>
                      <a:pt x="38" y="2"/>
                      <a:pt x="38" y="3"/>
                      <a:pt x="37" y="3"/>
                    </a:cubicBezTo>
                    <a:cubicBezTo>
                      <a:pt x="36" y="4"/>
                      <a:pt x="35" y="4"/>
                      <a:pt x="34" y="4"/>
                    </a:cubicBezTo>
                    <a:cubicBezTo>
                      <a:pt x="34" y="4"/>
                      <a:pt x="35" y="4"/>
                      <a:pt x="35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2" y="4"/>
                      <a:pt x="32" y="4"/>
                    </a:cubicBezTo>
                    <a:cubicBezTo>
                      <a:pt x="32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2" y="3"/>
                    </a:cubicBezTo>
                    <a:cubicBezTo>
                      <a:pt x="31" y="4"/>
                      <a:pt x="30" y="4"/>
                      <a:pt x="30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6"/>
                      <a:pt x="30" y="6"/>
                    </a:cubicBezTo>
                    <a:cubicBezTo>
                      <a:pt x="30" y="6"/>
                      <a:pt x="30" y="6"/>
                      <a:pt x="31" y="6"/>
                    </a:cubicBezTo>
                    <a:cubicBezTo>
                      <a:pt x="31" y="6"/>
                      <a:pt x="30" y="6"/>
                      <a:pt x="30" y="6"/>
                    </a:cubicBezTo>
                    <a:cubicBezTo>
                      <a:pt x="29" y="6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0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8" y="7"/>
                    </a:cubicBezTo>
                    <a:cubicBezTo>
                      <a:pt x="29" y="7"/>
                      <a:pt x="29" y="6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9" y="6"/>
                      <a:pt x="29" y="5"/>
                    </a:cubicBezTo>
                    <a:cubicBezTo>
                      <a:pt x="29" y="5"/>
                      <a:pt x="28" y="6"/>
                      <a:pt x="28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7"/>
                      <a:pt x="25" y="7"/>
                      <a:pt x="24" y="7"/>
                    </a:cubicBezTo>
                    <a:cubicBezTo>
                      <a:pt x="24" y="7"/>
                      <a:pt x="23" y="7"/>
                      <a:pt x="23" y="7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2" y="8"/>
                      <a:pt x="22" y="7"/>
                      <a:pt x="22" y="7"/>
                    </a:cubicBezTo>
                    <a:cubicBezTo>
                      <a:pt x="22" y="7"/>
                      <a:pt x="23" y="7"/>
                      <a:pt x="23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1" y="8"/>
                      <a:pt x="21" y="8"/>
                    </a:cubicBezTo>
                    <a:cubicBezTo>
                      <a:pt x="20" y="9"/>
                      <a:pt x="19" y="10"/>
                      <a:pt x="19" y="10"/>
                    </a:cubicBezTo>
                    <a:cubicBezTo>
                      <a:pt x="18" y="11"/>
                      <a:pt x="18" y="12"/>
                      <a:pt x="17" y="13"/>
                    </a:cubicBezTo>
                    <a:cubicBezTo>
                      <a:pt x="17" y="13"/>
                      <a:pt x="17" y="14"/>
                      <a:pt x="16" y="14"/>
                    </a:cubicBezTo>
                    <a:cubicBezTo>
                      <a:pt x="15" y="15"/>
                      <a:pt x="14" y="16"/>
                      <a:pt x="12" y="16"/>
                    </a:cubicBezTo>
                    <a:cubicBezTo>
                      <a:pt x="12" y="16"/>
                      <a:pt x="11" y="16"/>
                      <a:pt x="10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7"/>
                    </a:cubicBezTo>
                    <a:cubicBezTo>
                      <a:pt x="7" y="17"/>
                      <a:pt x="7" y="17"/>
                      <a:pt x="7" y="18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7" y="20"/>
                      <a:pt x="7" y="21"/>
                      <a:pt x="8" y="21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10" y="21"/>
                      <a:pt x="11" y="22"/>
                      <a:pt x="12" y="23"/>
                    </a:cubicBezTo>
                    <a:cubicBezTo>
                      <a:pt x="12" y="22"/>
                      <a:pt x="12" y="23"/>
                      <a:pt x="13" y="23"/>
                    </a:cubicBezTo>
                    <a:cubicBezTo>
                      <a:pt x="13" y="23"/>
                      <a:pt x="13" y="23"/>
                      <a:pt x="13" y="24"/>
                    </a:cubicBezTo>
                    <a:cubicBezTo>
                      <a:pt x="14" y="24"/>
                      <a:pt x="14" y="24"/>
                      <a:pt x="15" y="25"/>
                    </a:cubicBezTo>
                    <a:cubicBezTo>
                      <a:pt x="15" y="25"/>
                      <a:pt x="15" y="25"/>
                      <a:pt x="15" y="26"/>
                    </a:cubicBezTo>
                    <a:cubicBezTo>
                      <a:pt x="15" y="26"/>
                      <a:pt x="15" y="27"/>
                      <a:pt x="15" y="27"/>
                    </a:cubicBezTo>
                    <a:cubicBezTo>
                      <a:pt x="16" y="27"/>
                      <a:pt x="17" y="27"/>
                      <a:pt x="18" y="27"/>
                    </a:cubicBezTo>
                    <a:cubicBezTo>
                      <a:pt x="18" y="27"/>
                      <a:pt x="18" y="28"/>
                      <a:pt x="19" y="28"/>
                    </a:cubicBezTo>
                    <a:cubicBezTo>
                      <a:pt x="19" y="28"/>
                      <a:pt x="19" y="27"/>
                      <a:pt x="19" y="27"/>
                    </a:cubicBezTo>
                    <a:cubicBezTo>
                      <a:pt x="19" y="27"/>
                      <a:pt x="19" y="28"/>
                      <a:pt x="20" y="28"/>
                    </a:cubicBezTo>
                    <a:cubicBezTo>
                      <a:pt x="20" y="28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7"/>
                      <a:pt x="21" y="27"/>
                    </a:cubicBezTo>
                    <a:cubicBezTo>
                      <a:pt x="21" y="27"/>
                      <a:pt x="21" y="28"/>
                      <a:pt x="21" y="28"/>
                    </a:cubicBezTo>
                    <a:cubicBezTo>
                      <a:pt x="21" y="28"/>
                      <a:pt x="21" y="27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2" y="29"/>
                      <a:pt x="22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8" y="30"/>
                    </a:cubicBezTo>
                    <a:cubicBezTo>
                      <a:pt x="28" y="29"/>
                      <a:pt x="28" y="30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7" y="31"/>
                      <a:pt x="26" y="31"/>
                    </a:cubicBezTo>
                    <a:cubicBezTo>
                      <a:pt x="26" y="31"/>
                      <a:pt x="25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2" y="30"/>
                      <a:pt x="22" y="30"/>
                    </a:cubicBezTo>
                    <a:cubicBezTo>
                      <a:pt x="21" y="29"/>
                      <a:pt x="22" y="29"/>
                      <a:pt x="22" y="29"/>
                    </a:cubicBezTo>
                    <a:cubicBezTo>
                      <a:pt x="22" y="29"/>
                      <a:pt x="21" y="29"/>
                      <a:pt x="21" y="28"/>
                    </a:cubicBezTo>
                    <a:cubicBezTo>
                      <a:pt x="21" y="28"/>
                      <a:pt x="20" y="28"/>
                      <a:pt x="20" y="28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1" y="29"/>
                      <a:pt x="21" y="30"/>
                    </a:cubicBezTo>
                    <a:cubicBezTo>
                      <a:pt x="21" y="30"/>
                      <a:pt x="21" y="30"/>
                      <a:pt x="22" y="30"/>
                    </a:cubicBezTo>
                    <a:cubicBezTo>
                      <a:pt x="22" y="30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2"/>
                    </a:cubicBezTo>
                    <a:cubicBezTo>
                      <a:pt x="22" y="32"/>
                      <a:pt x="22" y="31"/>
                      <a:pt x="22" y="31"/>
                    </a:cubicBezTo>
                    <a:cubicBezTo>
                      <a:pt x="23" y="31"/>
                      <a:pt x="24" y="31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2" y="33"/>
                      <a:pt x="22" y="34"/>
                      <a:pt x="22" y="34"/>
                    </a:cubicBezTo>
                    <a:cubicBezTo>
                      <a:pt x="22" y="34"/>
                      <a:pt x="19" y="33"/>
                      <a:pt x="19" y="34"/>
                    </a:cubicBezTo>
                    <a:cubicBezTo>
                      <a:pt x="19" y="33"/>
                      <a:pt x="18" y="33"/>
                      <a:pt x="17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5" y="33"/>
                      <a:pt x="14" y="33"/>
                      <a:pt x="14" y="32"/>
                    </a:cubicBezTo>
                    <a:cubicBezTo>
                      <a:pt x="15" y="32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5" y="30"/>
                    </a:cubicBezTo>
                    <a:cubicBezTo>
                      <a:pt x="15" y="30"/>
                      <a:pt x="14" y="30"/>
                      <a:pt x="14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0" y="31"/>
                    </a:cubicBezTo>
                    <a:cubicBezTo>
                      <a:pt x="10" y="31"/>
                      <a:pt x="9" y="31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3"/>
                      <a:pt x="9" y="33"/>
                    </a:cubicBezTo>
                    <a:cubicBezTo>
                      <a:pt x="9" y="33"/>
                      <a:pt x="8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5" y="33"/>
                      <a:pt x="5" y="33"/>
                    </a:cubicBezTo>
                    <a:cubicBezTo>
                      <a:pt x="5" y="33"/>
                      <a:pt x="5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5"/>
                      <a:pt x="3" y="34"/>
                      <a:pt x="3" y="34"/>
                    </a:cubicBezTo>
                    <a:cubicBezTo>
                      <a:pt x="3" y="34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1" y="35"/>
                      <a:pt x="1" y="35"/>
                    </a:cubicBezTo>
                    <a:cubicBezTo>
                      <a:pt x="1" y="35"/>
                      <a:pt x="1" y="36"/>
                      <a:pt x="0" y="36"/>
                    </a:cubicBezTo>
                    <a:cubicBezTo>
                      <a:pt x="0" y="36"/>
                      <a:pt x="2" y="37"/>
                      <a:pt x="3" y="37"/>
                    </a:cubicBezTo>
                    <a:cubicBezTo>
                      <a:pt x="4" y="37"/>
                      <a:pt x="4" y="37"/>
                      <a:pt x="5" y="37"/>
                    </a:cubicBezTo>
                    <a:cubicBezTo>
                      <a:pt x="5" y="37"/>
                      <a:pt x="4" y="37"/>
                      <a:pt x="4" y="37"/>
                    </a:cubicBezTo>
                    <a:cubicBezTo>
                      <a:pt x="5" y="37"/>
                      <a:pt x="5" y="37"/>
                      <a:pt x="6" y="38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5" y="39"/>
                      <a:pt x="5" y="39"/>
                      <a:pt x="4" y="39"/>
                    </a:cubicBezTo>
                    <a:cubicBezTo>
                      <a:pt x="5" y="39"/>
                      <a:pt x="5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1"/>
                    </a:cubicBezTo>
                    <a:cubicBezTo>
                      <a:pt x="6" y="41"/>
                      <a:pt x="6" y="41"/>
                      <a:pt x="7" y="42"/>
                    </a:cubicBezTo>
                    <a:cubicBezTo>
                      <a:pt x="7" y="42"/>
                      <a:pt x="8" y="42"/>
                      <a:pt x="8" y="42"/>
                    </a:cubicBezTo>
                    <a:cubicBezTo>
                      <a:pt x="9" y="42"/>
                      <a:pt x="11" y="43"/>
                      <a:pt x="12" y="43"/>
                    </a:cubicBezTo>
                    <a:cubicBezTo>
                      <a:pt x="11" y="43"/>
                      <a:pt x="11" y="43"/>
                      <a:pt x="11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3" y="42"/>
                      <a:pt x="13" y="42"/>
                      <a:pt x="14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6" y="42"/>
                      <a:pt x="16" y="42"/>
                      <a:pt x="17" y="42"/>
                    </a:cubicBezTo>
                    <a:cubicBezTo>
                      <a:pt x="17" y="42"/>
                      <a:pt x="17" y="42"/>
                      <a:pt x="17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1"/>
                      <a:pt x="18" y="42"/>
                      <a:pt x="18" y="42"/>
                    </a:cubicBezTo>
                    <a:cubicBezTo>
                      <a:pt x="18" y="42"/>
                      <a:pt x="19" y="42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43"/>
                      <a:pt x="19" y="43"/>
                      <a:pt x="20" y="43"/>
                    </a:cubicBezTo>
                    <a:cubicBezTo>
                      <a:pt x="20" y="42"/>
                      <a:pt x="20" y="42"/>
                      <a:pt x="21" y="42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3" y="40"/>
                      <a:pt x="23" y="41"/>
                    </a:cubicBezTo>
                    <a:cubicBezTo>
                      <a:pt x="23" y="41"/>
                      <a:pt x="24" y="41"/>
                      <a:pt x="24" y="41"/>
                    </a:cubicBezTo>
                    <a:cubicBezTo>
                      <a:pt x="24" y="41"/>
                      <a:pt x="24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6" y="40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5" y="42"/>
                      <a:pt x="25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3"/>
                      <a:pt x="24" y="43"/>
                    </a:cubicBezTo>
                    <a:cubicBezTo>
                      <a:pt x="24" y="43"/>
                      <a:pt x="24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4"/>
                      <a:pt x="25" y="44"/>
                      <a:pt x="26" y="44"/>
                    </a:cubicBezTo>
                    <a:cubicBezTo>
                      <a:pt x="26" y="44"/>
                      <a:pt x="25" y="45"/>
                      <a:pt x="26" y="45"/>
                    </a:cubicBezTo>
                    <a:cubicBezTo>
                      <a:pt x="26" y="45"/>
                      <a:pt x="26" y="45"/>
                      <a:pt x="26" y="46"/>
                    </a:cubicBezTo>
                    <a:cubicBezTo>
                      <a:pt x="26" y="46"/>
                      <a:pt x="26" y="47"/>
                      <a:pt x="26" y="47"/>
                    </a:cubicBezTo>
                    <a:cubicBezTo>
                      <a:pt x="25" y="47"/>
                      <a:pt x="25" y="48"/>
                      <a:pt x="25" y="48"/>
                    </a:cubicBezTo>
                    <a:cubicBezTo>
                      <a:pt x="24" y="48"/>
                      <a:pt x="23" y="48"/>
                      <a:pt x="22" y="48"/>
                    </a:cubicBezTo>
                    <a:cubicBezTo>
                      <a:pt x="22" y="48"/>
                      <a:pt x="22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0" y="48"/>
                      <a:pt x="20" y="49"/>
                      <a:pt x="20" y="49"/>
                    </a:cubicBezTo>
                    <a:cubicBezTo>
                      <a:pt x="20" y="49"/>
                      <a:pt x="20" y="49"/>
                      <a:pt x="19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5" y="50"/>
                      <a:pt x="15" y="50"/>
                    </a:cubicBezTo>
                    <a:cubicBezTo>
                      <a:pt x="14" y="49"/>
                      <a:pt x="13" y="50"/>
                      <a:pt x="12" y="50"/>
                    </a:cubicBezTo>
                    <a:cubicBezTo>
                      <a:pt x="13" y="50"/>
                      <a:pt x="13" y="50"/>
                      <a:pt x="13" y="51"/>
                    </a:cubicBezTo>
                    <a:cubicBezTo>
                      <a:pt x="13" y="51"/>
                      <a:pt x="12" y="50"/>
                      <a:pt x="12" y="51"/>
                    </a:cubicBezTo>
                    <a:cubicBezTo>
                      <a:pt x="12" y="52"/>
                      <a:pt x="11" y="52"/>
                      <a:pt x="11" y="52"/>
                    </a:cubicBezTo>
                    <a:cubicBezTo>
                      <a:pt x="12" y="54"/>
                      <a:pt x="12" y="52"/>
                      <a:pt x="13" y="52"/>
                    </a:cubicBezTo>
                    <a:cubicBezTo>
                      <a:pt x="13" y="53"/>
                      <a:pt x="12" y="53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1" y="53"/>
                      <a:pt x="11" y="53"/>
                      <a:pt x="10" y="54"/>
                    </a:cubicBezTo>
                    <a:cubicBezTo>
                      <a:pt x="10" y="54"/>
                      <a:pt x="9" y="55"/>
                      <a:pt x="9" y="56"/>
                    </a:cubicBezTo>
                    <a:cubicBezTo>
                      <a:pt x="8" y="56"/>
                      <a:pt x="8" y="56"/>
                      <a:pt x="9" y="57"/>
                    </a:cubicBezTo>
                    <a:cubicBezTo>
                      <a:pt x="9" y="57"/>
                      <a:pt x="7" y="57"/>
                      <a:pt x="7" y="57"/>
                    </a:cubicBezTo>
                    <a:cubicBezTo>
                      <a:pt x="7" y="58"/>
                      <a:pt x="8" y="58"/>
                      <a:pt x="8" y="58"/>
                    </a:cubicBezTo>
                    <a:cubicBezTo>
                      <a:pt x="8" y="58"/>
                      <a:pt x="7" y="59"/>
                      <a:pt x="7" y="58"/>
                    </a:cubicBezTo>
                    <a:cubicBezTo>
                      <a:pt x="7" y="59"/>
                      <a:pt x="7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1"/>
                      <a:pt x="9" y="61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0"/>
                      <a:pt x="10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1" y="60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2" y="59"/>
                      <a:pt x="12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0" y="61"/>
                    </a:cubicBezTo>
                    <a:cubicBezTo>
                      <a:pt x="11" y="61"/>
                      <a:pt x="11" y="61"/>
                      <a:pt x="12" y="61"/>
                    </a:cubicBezTo>
                    <a:cubicBezTo>
                      <a:pt x="12" y="62"/>
                      <a:pt x="11" y="61"/>
                      <a:pt x="11" y="62"/>
                    </a:cubicBezTo>
                    <a:cubicBezTo>
                      <a:pt x="11" y="62"/>
                      <a:pt x="11" y="62"/>
                      <a:pt x="10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3" y="62"/>
                      <a:pt x="13" y="63"/>
                      <a:pt x="13" y="63"/>
                    </a:cubicBezTo>
                    <a:cubicBezTo>
                      <a:pt x="13" y="63"/>
                      <a:pt x="14" y="63"/>
                      <a:pt x="14" y="63"/>
                    </a:cubicBezTo>
                    <a:cubicBezTo>
                      <a:pt x="14" y="63"/>
                      <a:pt x="14" y="63"/>
                      <a:pt x="15" y="63"/>
                    </a:cubicBezTo>
                    <a:cubicBezTo>
                      <a:pt x="15" y="63"/>
                      <a:pt x="15" y="63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3"/>
                      <a:pt x="15" y="62"/>
                      <a:pt x="15" y="63"/>
                    </a:cubicBezTo>
                    <a:cubicBezTo>
                      <a:pt x="15" y="63"/>
                      <a:pt x="16" y="63"/>
                      <a:pt x="17" y="63"/>
                    </a:cubicBezTo>
                    <a:cubicBezTo>
                      <a:pt x="17" y="64"/>
                      <a:pt x="16" y="64"/>
                      <a:pt x="15" y="64"/>
                    </a:cubicBezTo>
                    <a:cubicBezTo>
                      <a:pt x="15" y="64"/>
                      <a:pt x="15" y="63"/>
                      <a:pt x="15" y="63"/>
                    </a:cubicBezTo>
                    <a:cubicBezTo>
                      <a:pt x="14" y="63"/>
                      <a:pt x="14" y="64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4" y="64"/>
                      <a:pt x="14" y="64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2"/>
                    </a:cubicBezTo>
                    <a:cubicBezTo>
                      <a:pt x="12" y="62"/>
                      <a:pt x="12" y="63"/>
                      <a:pt x="12" y="63"/>
                    </a:cubicBezTo>
                    <a:cubicBezTo>
                      <a:pt x="11" y="63"/>
                      <a:pt x="11" y="62"/>
                      <a:pt x="11" y="62"/>
                    </a:cubicBezTo>
                    <a:cubicBezTo>
                      <a:pt x="11" y="62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4"/>
                    </a:cubicBezTo>
                    <a:cubicBezTo>
                      <a:pt x="11" y="64"/>
                      <a:pt x="10" y="64"/>
                      <a:pt x="10" y="64"/>
                    </a:cubicBezTo>
                    <a:cubicBezTo>
                      <a:pt x="10" y="64"/>
                      <a:pt x="10" y="65"/>
                      <a:pt x="11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1" y="65"/>
                      <a:pt x="12" y="66"/>
                      <a:pt x="12" y="66"/>
                    </a:cubicBezTo>
                    <a:cubicBezTo>
                      <a:pt x="12" y="66"/>
                      <a:pt x="12" y="65"/>
                      <a:pt x="12" y="66"/>
                    </a:cubicBezTo>
                    <a:cubicBezTo>
                      <a:pt x="13" y="66"/>
                      <a:pt x="13" y="67"/>
                      <a:pt x="14" y="68"/>
                    </a:cubicBezTo>
                    <a:cubicBezTo>
                      <a:pt x="14" y="68"/>
                      <a:pt x="15" y="68"/>
                      <a:pt x="16" y="68"/>
                    </a:cubicBezTo>
                    <a:cubicBezTo>
                      <a:pt x="16" y="68"/>
                      <a:pt x="19" y="68"/>
                      <a:pt x="19" y="67"/>
                    </a:cubicBezTo>
                    <a:cubicBezTo>
                      <a:pt x="20" y="68"/>
                      <a:pt x="20" y="67"/>
                      <a:pt x="20" y="67"/>
                    </a:cubicBezTo>
                    <a:cubicBezTo>
                      <a:pt x="20" y="67"/>
                      <a:pt x="20" y="66"/>
                      <a:pt x="20" y="66"/>
                    </a:cubicBezTo>
                    <a:cubicBezTo>
                      <a:pt x="20" y="66"/>
                      <a:pt x="20" y="66"/>
                      <a:pt x="19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6"/>
                      <a:pt x="20" y="66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1" y="64"/>
                      <a:pt x="21" y="64"/>
                    </a:cubicBezTo>
                    <a:cubicBezTo>
                      <a:pt x="21" y="64"/>
                      <a:pt x="21" y="64"/>
                      <a:pt x="21" y="63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1" y="64"/>
                      <a:pt x="21" y="64"/>
                    </a:cubicBezTo>
                    <a:cubicBezTo>
                      <a:pt x="21" y="64"/>
                      <a:pt x="21" y="65"/>
                      <a:pt x="21" y="65"/>
                    </a:cubicBezTo>
                    <a:cubicBezTo>
                      <a:pt x="21" y="65"/>
                      <a:pt x="20" y="66"/>
                      <a:pt x="20" y="66"/>
                    </a:cubicBezTo>
                    <a:cubicBezTo>
                      <a:pt x="20" y="66"/>
                      <a:pt x="21" y="66"/>
                      <a:pt x="21" y="66"/>
                    </a:cubicBezTo>
                    <a:cubicBezTo>
                      <a:pt x="21" y="67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7"/>
                      <a:pt x="21" y="67"/>
                    </a:cubicBezTo>
                    <a:cubicBezTo>
                      <a:pt x="21" y="67"/>
                      <a:pt x="21" y="68"/>
                      <a:pt x="21" y="68"/>
                    </a:cubicBezTo>
                    <a:cubicBezTo>
                      <a:pt x="21" y="68"/>
                      <a:pt x="22" y="68"/>
                      <a:pt x="22" y="68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3" y="70"/>
                      <a:pt x="23" y="70"/>
                    </a:cubicBezTo>
                    <a:cubicBezTo>
                      <a:pt x="23" y="70"/>
                      <a:pt x="22" y="70"/>
                      <a:pt x="22" y="71"/>
                    </a:cubicBezTo>
                    <a:cubicBezTo>
                      <a:pt x="22" y="71"/>
                      <a:pt x="22" y="71"/>
                      <a:pt x="22" y="72"/>
                    </a:cubicBezTo>
                    <a:cubicBezTo>
                      <a:pt x="22" y="73"/>
                      <a:pt x="23" y="72"/>
                      <a:pt x="23" y="72"/>
                    </a:cubicBezTo>
                    <a:cubicBezTo>
                      <a:pt x="23" y="72"/>
                      <a:pt x="22" y="72"/>
                      <a:pt x="22" y="72"/>
                    </a:cubicBezTo>
                    <a:cubicBezTo>
                      <a:pt x="22" y="72"/>
                      <a:pt x="22" y="73"/>
                      <a:pt x="22" y="73"/>
                    </a:cubicBezTo>
                    <a:cubicBezTo>
                      <a:pt x="23" y="73"/>
                      <a:pt x="23" y="74"/>
                      <a:pt x="23" y="74"/>
                    </a:cubicBezTo>
                    <a:cubicBezTo>
                      <a:pt x="23" y="73"/>
                      <a:pt x="23" y="74"/>
                      <a:pt x="23" y="74"/>
                    </a:cubicBezTo>
                    <a:cubicBezTo>
                      <a:pt x="22" y="74"/>
                      <a:pt x="22" y="74"/>
                      <a:pt x="21" y="74"/>
                    </a:cubicBezTo>
                    <a:cubicBezTo>
                      <a:pt x="22" y="75"/>
                      <a:pt x="22" y="74"/>
                      <a:pt x="23" y="75"/>
                    </a:cubicBezTo>
                    <a:cubicBezTo>
                      <a:pt x="23" y="75"/>
                      <a:pt x="23" y="75"/>
                      <a:pt x="23" y="74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5"/>
                      <a:pt x="23" y="75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7" y="73"/>
                      <a:pt x="27" y="72"/>
                      <a:pt x="28" y="72"/>
                    </a:cubicBezTo>
                    <a:cubicBezTo>
                      <a:pt x="28" y="72"/>
                      <a:pt x="28" y="73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3"/>
                      <a:pt x="28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0" y="73"/>
                      <a:pt x="31" y="73"/>
                      <a:pt x="31" y="74"/>
                    </a:cubicBezTo>
                    <a:cubicBezTo>
                      <a:pt x="31" y="74"/>
                      <a:pt x="32" y="75"/>
                      <a:pt x="33" y="76"/>
                    </a:cubicBezTo>
                    <a:cubicBezTo>
                      <a:pt x="33" y="76"/>
                      <a:pt x="33" y="76"/>
                      <a:pt x="33" y="75"/>
                    </a:cubicBezTo>
                    <a:cubicBezTo>
                      <a:pt x="34" y="75"/>
                      <a:pt x="33" y="75"/>
                      <a:pt x="33" y="75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3"/>
                      <a:pt x="34" y="73"/>
                      <a:pt x="33" y="73"/>
                    </a:cubicBezTo>
                    <a:cubicBezTo>
                      <a:pt x="34" y="73"/>
                      <a:pt x="33" y="73"/>
                      <a:pt x="34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4" y="72"/>
                      <a:pt x="34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6" y="72"/>
                      <a:pt x="36" y="73"/>
                      <a:pt x="36" y="73"/>
                    </a:cubicBezTo>
                    <a:cubicBezTo>
                      <a:pt x="36" y="73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4" y="73"/>
                    </a:cubicBezTo>
                    <a:cubicBezTo>
                      <a:pt x="34" y="73"/>
                      <a:pt x="34" y="73"/>
                      <a:pt x="34" y="74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4" y="74"/>
                      <a:pt x="35" y="74"/>
                      <a:pt x="35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4"/>
                      <a:pt x="35" y="75"/>
                      <a:pt x="35" y="75"/>
                    </a:cubicBezTo>
                    <a:cubicBezTo>
                      <a:pt x="36" y="75"/>
                      <a:pt x="37" y="74"/>
                      <a:pt x="37" y="74"/>
                    </a:cubicBezTo>
                    <a:cubicBezTo>
                      <a:pt x="38" y="74"/>
                      <a:pt x="38" y="74"/>
                      <a:pt x="39" y="73"/>
                    </a:cubicBezTo>
                    <a:cubicBezTo>
                      <a:pt x="39" y="73"/>
                      <a:pt x="39" y="73"/>
                      <a:pt x="40" y="73"/>
                    </a:cubicBezTo>
                    <a:cubicBezTo>
                      <a:pt x="40" y="73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39" y="74"/>
                      <a:pt x="40" y="74"/>
                    </a:cubicBezTo>
                    <a:cubicBezTo>
                      <a:pt x="39" y="75"/>
                      <a:pt x="38" y="75"/>
                      <a:pt x="38" y="76"/>
                    </a:cubicBezTo>
                    <a:cubicBezTo>
                      <a:pt x="38" y="76"/>
                      <a:pt x="38" y="76"/>
                      <a:pt x="38" y="77"/>
                    </a:cubicBezTo>
                    <a:cubicBezTo>
                      <a:pt x="38" y="77"/>
                      <a:pt x="39" y="76"/>
                      <a:pt x="39" y="77"/>
                    </a:cubicBezTo>
                    <a:cubicBezTo>
                      <a:pt x="38" y="77"/>
                      <a:pt x="38" y="77"/>
                      <a:pt x="37" y="78"/>
                    </a:cubicBezTo>
                    <a:cubicBezTo>
                      <a:pt x="37" y="78"/>
                      <a:pt x="37" y="78"/>
                      <a:pt x="37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8" y="80"/>
                      <a:pt x="38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6" y="80"/>
                      <a:pt x="36" y="81"/>
                      <a:pt x="35" y="81"/>
                    </a:cubicBezTo>
                    <a:cubicBezTo>
                      <a:pt x="35" y="82"/>
                      <a:pt x="34" y="82"/>
                      <a:pt x="34" y="83"/>
                    </a:cubicBezTo>
                    <a:cubicBezTo>
                      <a:pt x="33" y="83"/>
                      <a:pt x="34" y="84"/>
                      <a:pt x="34" y="84"/>
                    </a:cubicBezTo>
                    <a:cubicBezTo>
                      <a:pt x="33" y="84"/>
                      <a:pt x="33" y="84"/>
                      <a:pt x="33" y="84"/>
                    </a:cubicBezTo>
                    <a:cubicBezTo>
                      <a:pt x="33" y="84"/>
                      <a:pt x="33" y="84"/>
                      <a:pt x="33" y="83"/>
                    </a:cubicBezTo>
                    <a:cubicBezTo>
                      <a:pt x="32" y="84"/>
                      <a:pt x="30" y="85"/>
                      <a:pt x="29" y="86"/>
                    </a:cubicBezTo>
                    <a:cubicBezTo>
                      <a:pt x="29" y="86"/>
                      <a:pt x="28" y="86"/>
                      <a:pt x="27" y="87"/>
                    </a:cubicBezTo>
                    <a:cubicBezTo>
                      <a:pt x="27" y="87"/>
                      <a:pt x="27" y="88"/>
                      <a:pt x="27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7" y="88"/>
                      <a:pt x="28" y="89"/>
                      <a:pt x="28" y="89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6" y="89"/>
                    </a:cubicBezTo>
                    <a:cubicBezTo>
                      <a:pt x="26" y="89"/>
                      <a:pt x="27" y="89"/>
                      <a:pt x="26" y="90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8"/>
                    </a:cubicBezTo>
                    <a:cubicBezTo>
                      <a:pt x="25" y="88"/>
                      <a:pt x="26" y="88"/>
                      <a:pt x="26" y="88"/>
                    </a:cubicBezTo>
                    <a:cubicBezTo>
                      <a:pt x="26" y="88"/>
                      <a:pt x="25" y="88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3" y="89"/>
                      <a:pt x="22" y="89"/>
                      <a:pt x="21" y="90"/>
                    </a:cubicBezTo>
                    <a:cubicBezTo>
                      <a:pt x="20" y="91"/>
                      <a:pt x="19" y="91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7" y="92"/>
                    </a:cubicBezTo>
                    <a:cubicBezTo>
                      <a:pt x="17" y="92"/>
                      <a:pt x="17" y="92"/>
                      <a:pt x="17" y="93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3"/>
                      <a:pt x="17" y="94"/>
                      <a:pt x="17" y="94"/>
                    </a:cubicBezTo>
                    <a:cubicBezTo>
                      <a:pt x="17" y="94"/>
                      <a:pt x="17" y="93"/>
                      <a:pt x="18" y="93"/>
                    </a:cubicBezTo>
                    <a:cubicBezTo>
                      <a:pt x="17" y="93"/>
                      <a:pt x="17" y="93"/>
                      <a:pt x="17" y="92"/>
                    </a:cubicBezTo>
                    <a:cubicBezTo>
                      <a:pt x="18" y="92"/>
                      <a:pt x="18" y="93"/>
                      <a:pt x="18" y="93"/>
                    </a:cubicBezTo>
                    <a:cubicBezTo>
                      <a:pt x="18" y="93"/>
                      <a:pt x="20" y="93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19" y="92"/>
                      <a:pt x="20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2"/>
                      <a:pt x="19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9" y="91"/>
                      <a:pt x="20" y="92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21" y="93"/>
                      <a:pt x="21" y="93"/>
                    </a:cubicBezTo>
                    <a:cubicBezTo>
                      <a:pt x="21" y="93"/>
                      <a:pt x="21" y="93"/>
                      <a:pt x="21" y="92"/>
                    </a:cubicBezTo>
                    <a:cubicBezTo>
                      <a:pt x="21" y="92"/>
                      <a:pt x="21" y="93"/>
                      <a:pt x="22" y="93"/>
                    </a:cubicBezTo>
                    <a:cubicBezTo>
                      <a:pt x="22" y="93"/>
                      <a:pt x="22" y="92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2" y="91"/>
                      <a:pt x="23" y="91"/>
                      <a:pt x="23" y="91"/>
                    </a:cubicBezTo>
                    <a:cubicBezTo>
                      <a:pt x="23" y="91"/>
                      <a:pt x="23" y="91"/>
                      <a:pt x="23" y="90"/>
                    </a:cubicBezTo>
                    <a:cubicBezTo>
                      <a:pt x="23" y="90"/>
                      <a:pt x="24" y="90"/>
                      <a:pt x="24" y="90"/>
                    </a:cubicBezTo>
                    <a:cubicBezTo>
                      <a:pt x="24" y="90"/>
                      <a:pt x="25" y="90"/>
                      <a:pt x="25" y="90"/>
                    </a:cubicBezTo>
                    <a:cubicBezTo>
                      <a:pt x="24" y="90"/>
                      <a:pt x="24" y="90"/>
                      <a:pt x="24" y="91"/>
                    </a:cubicBezTo>
                    <a:cubicBezTo>
                      <a:pt x="24" y="91"/>
                      <a:pt x="23" y="91"/>
                      <a:pt x="23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4" y="91"/>
                      <a:pt x="25" y="91"/>
                      <a:pt x="25" y="91"/>
                    </a:cubicBezTo>
                    <a:cubicBezTo>
                      <a:pt x="25" y="91"/>
                      <a:pt x="26" y="91"/>
                      <a:pt x="26" y="91"/>
                    </a:cubicBezTo>
                    <a:cubicBezTo>
                      <a:pt x="26" y="91"/>
                      <a:pt x="26" y="90"/>
                      <a:pt x="26" y="90"/>
                    </a:cubicBezTo>
                    <a:cubicBezTo>
                      <a:pt x="27" y="90"/>
                      <a:pt x="27" y="91"/>
                      <a:pt x="27" y="91"/>
                    </a:cubicBezTo>
                    <a:cubicBezTo>
                      <a:pt x="27" y="91"/>
                      <a:pt x="27" y="90"/>
                      <a:pt x="27" y="90"/>
                    </a:cubicBezTo>
                    <a:cubicBezTo>
                      <a:pt x="28" y="89"/>
                      <a:pt x="29" y="89"/>
                      <a:pt x="30" y="89"/>
                    </a:cubicBezTo>
                    <a:cubicBezTo>
                      <a:pt x="30" y="89"/>
                      <a:pt x="30" y="90"/>
                      <a:pt x="30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0" y="90"/>
                      <a:pt x="31" y="89"/>
                      <a:pt x="30" y="89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31" y="89"/>
                      <a:pt x="32" y="89"/>
                      <a:pt x="32" y="89"/>
                    </a:cubicBezTo>
                    <a:cubicBezTo>
                      <a:pt x="32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8"/>
                      <a:pt x="34" y="88"/>
                      <a:pt x="34" y="87"/>
                    </a:cubicBezTo>
                    <a:cubicBezTo>
                      <a:pt x="34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5" y="86"/>
                      <a:pt x="35" y="87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ubicBezTo>
                      <a:pt x="35" y="86"/>
                      <a:pt x="36" y="85"/>
                      <a:pt x="36" y="85"/>
                    </a:cubicBezTo>
                    <a:cubicBezTo>
                      <a:pt x="37" y="84"/>
                      <a:pt x="37" y="85"/>
                      <a:pt x="38" y="85"/>
                    </a:cubicBezTo>
                    <a:cubicBezTo>
                      <a:pt x="38" y="85"/>
                      <a:pt x="38" y="84"/>
                      <a:pt x="37" y="84"/>
                    </a:cubicBezTo>
                    <a:cubicBezTo>
                      <a:pt x="38" y="84"/>
                      <a:pt x="38" y="84"/>
                      <a:pt x="39" y="84"/>
                    </a:cubicBezTo>
                    <a:cubicBezTo>
                      <a:pt x="39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1" y="83"/>
                      <a:pt x="41" y="83"/>
                    </a:cubicBezTo>
                    <a:cubicBezTo>
                      <a:pt x="41" y="83"/>
                      <a:pt x="41" y="83"/>
                      <a:pt x="41" y="82"/>
                    </a:cubicBezTo>
                    <a:cubicBezTo>
                      <a:pt x="41" y="82"/>
                      <a:pt x="42" y="82"/>
                      <a:pt x="42" y="81"/>
                    </a:cubicBezTo>
                    <a:cubicBezTo>
                      <a:pt x="42" y="81"/>
                      <a:pt x="41" y="81"/>
                      <a:pt x="41" y="82"/>
                    </a:cubicBezTo>
                    <a:cubicBezTo>
                      <a:pt x="41" y="81"/>
                      <a:pt x="43" y="81"/>
                      <a:pt x="43" y="80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5" y="79"/>
                      <a:pt x="44" y="79"/>
                      <a:pt x="45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5" y="79"/>
                      <a:pt x="46" y="79"/>
                      <a:pt x="46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7" y="78"/>
                      <a:pt x="47" y="78"/>
                    </a:cubicBezTo>
                    <a:cubicBezTo>
                      <a:pt x="47" y="78"/>
                      <a:pt x="49" y="77"/>
                      <a:pt x="49" y="77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9" y="77"/>
                      <a:pt x="49" y="77"/>
                      <a:pt x="50" y="77"/>
                    </a:cubicBezTo>
                    <a:cubicBezTo>
                      <a:pt x="50" y="77"/>
                      <a:pt x="50" y="77"/>
                      <a:pt x="49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6"/>
                      <a:pt x="49" y="76"/>
                      <a:pt x="49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6"/>
                      <a:pt x="50" y="76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1" y="74"/>
                      <a:pt x="52" y="74"/>
                      <a:pt x="52" y="74"/>
                    </a:cubicBezTo>
                    <a:cubicBezTo>
                      <a:pt x="53" y="74"/>
                      <a:pt x="52" y="73"/>
                      <a:pt x="53" y="73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2" y="73"/>
                      <a:pt x="52" y="73"/>
                    </a:cubicBezTo>
                    <a:cubicBezTo>
                      <a:pt x="52" y="72"/>
                      <a:pt x="52" y="72"/>
                      <a:pt x="5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50" y="72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69"/>
                      <a:pt x="52" y="69"/>
                    </a:cubicBezTo>
                    <a:cubicBezTo>
                      <a:pt x="52" y="69"/>
                      <a:pt x="51" y="69"/>
                      <a:pt x="51" y="69"/>
                    </a:cubicBezTo>
                    <a:cubicBezTo>
                      <a:pt x="52" y="69"/>
                      <a:pt x="52" y="69"/>
                      <a:pt x="52" y="68"/>
                    </a:cubicBezTo>
                    <a:cubicBezTo>
                      <a:pt x="52" y="69"/>
                      <a:pt x="53" y="69"/>
                      <a:pt x="52" y="69"/>
                    </a:cubicBezTo>
                    <a:cubicBezTo>
                      <a:pt x="53" y="69"/>
                      <a:pt x="54" y="69"/>
                      <a:pt x="54" y="68"/>
                    </a:cubicBezTo>
                    <a:cubicBezTo>
                      <a:pt x="54" y="68"/>
                      <a:pt x="53" y="68"/>
                      <a:pt x="53" y="68"/>
                    </a:cubicBezTo>
                    <a:cubicBezTo>
                      <a:pt x="53" y="68"/>
                      <a:pt x="55" y="68"/>
                      <a:pt x="55" y="67"/>
                    </a:cubicBezTo>
                    <a:cubicBezTo>
                      <a:pt x="56" y="67"/>
                      <a:pt x="55" y="67"/>
                      <a:pt x="55" y="67"/>
                    </a:cubicBezTo>
                    <a:cubicBezTo>
                      <a:pt x="55" y="66"/>
                      <a:pt x="54" y="66"/>
                      <a:pt x="54" y="66"/>
                    </a:cubicBezTo>
                    <a:cubicBezTo>
                      <a:pt x="54" y="65"/>
                      <a:pt x="56" y="66"/>
                      <a:pt x="57" y="65"/>
                    </a:cubicBezTo>
                    <a:cubicBezTo>
                      <a:pt x="56" y="65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8" y="63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8" y="62"/>
                      <a:pt x="59" y="62"/>
                      <a:pt x="60" y="62"/>
                    </a:cubicBezTo>
                    <a:cubicBezTo>
                      <a:pt x="60" y="62"/>
                      <a:pt x="60" y="62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61"/>
                      <a:pt x="62" y="61"/>
                      <a:pt x="62" y="60"/>
                    </a:cubicBezTo>
                    <a:cubicBezTo>
                      <a:pt x="62" y="60"/>
                      <a:pt x="62" y="60"/>
                      <a:pt x="63" y="60"/>
                    </a:cubicBezTo>
                    <a:cubicBezTo>
                      <a:pt x="63" y="60"/>
                      <a:pt x="64" y="60"/>
                      <a:pt x="64" y="60"/>
                    </a:cubicBezTo>
                    <a:cubicBezTo>
                      <a:pt x="64" y="60"/>
                      <a:pt x="65" y="60"/>
                      <a:pt x="65" y="60"/>
                    </a:cubicBezTo>
                    <a:cubicBezTo>
                      <a:pt x="66" y="59"/>
                      <a:pt x="66" y="59"/>
                      <a:pt x="67" y="59"/>
                    </a:cubicBezTo>
                    <a:cubicBezTo>
                      <a:pt x="67" y="59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5" y="60"/>
                      <a:pt x="65" y="61"/>
                      <a:pt x="65" y="61"/>
                    </a:cubicBezTo>
                    <a:cubicBezTo>
                      <a:pt x="65" y="61"/>
                      <a:pt x="64" y="61"/>
                      <a:pt x="65" y="61"/>
                    </a:cubicBezTo>
                    <a:cubicBezTo>
                      <a:pt x="65" y="61"/>
                      <a:pt x="65" y="61"/>
                      <a:pt x="65" y="62"/>
                    </a:cubicBezTo>
                    <a:cubicBezTo>
                      <a:pt x="66" y="62"/>
                      <a:pt x="67" y="62"/>
                      <a:pt x="68" y="63"/>
                    </a:cubicBezTo>
                    <a:cubicBezTo>
                      <a:pt x="67" y="62"/>
                      <a:pt x="66" y="62"/>
                      <a:pt x="66" y="62"/>
                    </a:cubicBezTo>
                    <a:cubicBezTo>
                      <a:pt x="65" y="62"/>
                      <a:pt x="65" y="62"/>
                      <a:pt x="64" y="62"/>
                    </a:cubicBezTo>
                    <a:cubicBezTo>
                      <a:pt x="64" y="62"/>
                      <a:pt x="63" y="62"/>
                      <a:pt x="63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3"/>
                      <a:pt x="61" y="63"/>
                      <a:pt x="61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59" y="66"/>
                      <a:pt x="60" y="66"/>
                      <a:pt x="59" y="67"/>
                    </a:cubicBezTo>
                    <a:cubicBezTo>
                      <a:pt x="59" y="67"/>
                      <a:pt x="58" y="67"/>
                      <a:pt x="58" y="68"/>
                    </a:cubicBezTo>
                    <a:cubicBezTo>
                      <a:pt x="58" y="68"/>
                      <a:pt x="58" y="69"/>
                      <a:pt x="58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1" y="69"/>
                      <a:pt x="61" y="68"/>
                    </a:cubicBezTo>
                    <a:cubicBezTo>
                      <a:pt x="61" y="69"/>
                      <a:pt x="61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59" y="70"/>
                      <a:pt x="60" y="70"/>
                      <a:pt x="60" y="70"/>
                    </a:cubicBezTo>
                    <a:cubicBezTo>
                      <a:pt x="60" y="70"/>
                      <a:pt x="60" y="70"/>
                      <a:pt x="59" y="70"/>
                    </a:cubicBezTo>
                    <a:cubicBezTo>
                      <a:pt x="59" y="70"/>
                      <a:pt x="59" y="70"/>
                      <a:pt x="58" y="70"/>
                    </a:cubicBezTo>
                    <a:cubicBezTo>
                      <a:pt x="58" y="70"/>
                      <a:pt x="57" y="70"/>
                      <a:pt x="58" y="71"/>
                    </a:cubicBezTo>
                    <a:cubicBezTo>
                      <a:pt x="58" y="71"/>
                      <a:pt x="57" y="71"/>
                      <a:pt x="58" y="71"/>
                    </a:cubicBezTo>
                    <a:cubicBezTo>
                      <a:pt x="58" y="71"/>
                      <a:pt x="58" y="72"/>
                      <a:pt x="58" y="72"/>
                    </a:cubicBezTo>
                    <a:cubicBezTo>
                      <a:pt x="59" y="72"/>
                      <a:pt x="60" y="71"/>
                      <a:pt x="61" y="71"/>
                    </a:cubicBezTo>
                    <a:cubicBezTo>
                      <a:pt x="62" y="71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2" y="70"/>
                      <a:pt x="62" y="70"/>
                    </a:cubicBezTo>
                    <a:cubicBezTo>
                      <a:pt x="62" y="70"/>
                      <a:pt x="63" y="70"/>
                      <a:pt x="63" y="69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69"/>
                      <a:pt x="64" y="69"/>
                    </a:cubicBezTo>
                    <a:cubicBezTo>
                      <a:pt x="64" y="69"/>
                      <a:pt x="64" y="69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4" y="70"/>
                      <a:pt x="65" y="69"/>
                      <a:pt x="64" y="69"/>
                    </a:cubicBezTo>
                    <a:cubicBezTo>
                      <a:pt x="64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4" y="68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6" y="68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8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8"/>
                      <a:pt x="66" y="68"/>
                      <a:pt x="67" y="68"/>
                    </a:cubicBezTo>
                    <a:cubicBezTo>
                      <a:pt x="67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8"/>
                    </a:cubicBezTo>
                    <a:cubicBezTo>
                      <a:pt x="67" y="68"/>
                      <a:pt x="67" y="67"/>
                      <a:pt x="68" y="67"/>
                    </a:cubicBezTo>
                    <a:cubicBezTo>
                      <a:pt x="68" y="67"/>
                      <a:pt x="68" y="68"/>
                      <a:pt x="69" y="68"/>
                    </a:cubicBezTo>
                    <a:cubicBezTo>
                      <a:pt x="69" y="68"/>
                      <a:pt x="69" y="68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0" y="67"/>
                      <a:pt x="71" y="66"/>
                    </a:cubicBezTo>
                    <a:cubicBezTo>
                      <a:pt x="71" y="66"/>
                      <a:pt x="72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0" y="66"/>
                      <a:pt x="70" y="66"/>
                    </a:cubicBezTo>
                    <a:cubicBezTo>
                      <a:pt x="70" y="66"/>
                      <a:pt x="71" y="66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2" y="65"/>
                      <a:pt x="72" y="65"/>
                    </a:cubicBezTo>
                    <a:cubicBezTo>
                      <a:pt x="72" y="65"/>
                      <a:pt x="72" y="64"/>
                      <a:pt x="71" y="64"/>
                    </a:cubicBezTo>
                    <a:cubicBezTo>
                      <a:pt x="71" y="64"/>
                      <a:pt x="71" y="65"/>
                      <a:pt x="71" y="65"/>
                    </a:cubicBezTo>
                    <a:cubicBezTo>
                      <a:pt x="70" y="65"/>
                      <a:pt x="70" y="64"/>
                      <a:pt x="69" y="65"/>
                    </a:cubicBezTo>
                    <a:cubicBezTo>
                      <a:pt x="70" y="65"/>
                      <a:pt x="70" y="64"/>
                      <a:pt x="70" y="64"/>
                    </a:cubicBezTo>
                    <a:cubicBezTo>
                      <a:pt x="70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3"/>
                    </a:cubicBezTo>
                    <a:cubicBezTo>
                      <a:pt x="71" y="63"/>
                      <a:pt x="71" y="64"/>
                      <a:pt x="70" y="64"/>
                    </a:cubicBezTo>
                    <a:cubicBezTo>
                      <a:pt x="70" y="64"/>
                      <a:pt x="71" y="63"/>
                      <a:pt x="70" y="63"/>
                    </a:cubicBezTo>
                    <a:cubicBezTo>
                      <a:pt x="70" y="63"/>
                      <a:pt x="70" y="64"/>
                      <a:pt x="69" y="64"/>
                    </a:cubicBezTo>
                    <a:cubicBezTo>
                      <a:pt x="69" y="63"/>
                      <a:pt x="70" y="63"/>
                      <a:pt x="70" y="63"/>
                    </a:cubicBezTo>
                    <a:cubicBezTo>
                      <a:pt x="70" y="63"/>
                      <a:pt x="70" y="63"/>
                      <a:pt x="69" y="63"/>
                    </a:cubicBezTo>
                    <a:cubicBezTo>
                      <a:pt x="70" y="63"/>
                      <a:pt x="71" y="63"/>
                      <a:pt x="71" y="62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1"/>
                      <a:pt x="71" y="62"/>
                      <a:pt x="70" y="62"/>
                    </a:cubicBezTo>
                    <a:cubicBezTo>
                      <a:pt x="70" y="61"/>
                      <a:pt x="71" y="61"/>
                      <a:pt x="72" y="61"/>
                    </a:cubicBezTo>
                    <a:cubicBezTo>
                      <a:pt x="72" y="61"/>
                      <a:pt x="72" y="61"/>
                      <a:pt x="73" y="60"/>
                    </a:cubicBezTo>
                    <a:cubicBezTo>
                      <a:pt x="73" y="61"/>
                      <a:pt x="72" y="62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2" y="62"/>
                      <a:pt x="72" y="63"/>
                      <a:pt x="72" y="63"/>
                    </a:cubicBezTo>
                    <a:cubicBezTo>
                      <a:pt x="72" y="63"/>
                      <a:pt x="72" y="62"/>
                      <a:pt x="73" y="62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2"/>
                      <a:pt x="73" y="62"/>
                      <a:pt x="73" y="6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4" y="62"/>
                      <a:pt x="73" y="62"/>
                      <a:pt x="73" y="62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63"/>
                      <a:pt x="74" y="62"/>
                      <a:pt x="75" y="62"/>
                    </a:cubicBezTo>
                    <a:cubicBezTo>
                      <a:pt x="75" y="62"/>
                      <a:pt x="75" y="62"/>
                      <a:pt x="76" y="62"/>
                    </a:cubicBezTo>
                    <a:cubicBezTo>
                      <a:pt x="76" y="62"/>
                      <a:pt x="76" y="61"/>
                      <a:pt x="77" y="61"/>
                    </a:cubicBezTo>
                    <a:cubicBezTo>
                      <a:pt x="77" y="61"/>
                      <a:pt x="77" y="61"/>
                      <a:pt x="78" y="61"/>
                    </a:cubicBezTo>
                    <a:cubicBezTo>
                      <a:pt x="77" y="61"/>
                      <a:pt x="76" y="61"/>
                      <a:pt x="77" y="62"/>
                    </a:cubicBezTo>
                    <a:cubicBezTo>
                      <a:pt x="76" y="62"/>
                      <a:pt x="76" y="62"/>
                      <a:pt x="77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2"/>
                      <a:pt x="76" y="63"/>
                      <a:pt x="77" y="63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8" y="63"/>
                      <a:pt x="78" y="63"/>
                      <a:pt x="77" y="63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3"/>
                      <a:pt x="77" y="63"/>
                      <a:pt x="76" y="63"/>
                    </a:cubicBezTo>
                    <a:cubicBezTo>
                      <a:pt x="77" y="64"/>
                      <a:pt x="77" y="63"/>
                      <a:pt x="78" y="63"/>
                    </a:cubicBezTo>
                    <a:cubicBezTo>
                      <a:pt x="78" y="63"/>
                      <a:pt x="79" y="63"/>
                      <a:pt x="79" y="63"/>
                    </a:cubicBezTo>
                    <a:cubicBezTo>
                      <a:pt x="79" y="63"/>
                      <a:pt x="78" y="64"/>
                      <a:pt x="78" y="64"/>
                    </a:cubicBezTo>
                    <a:cubicBezTo>
                      <a:pt x="78" y="64"/>
                      <a:pt x="79" y="64"/>
                      <a:pt x="79" y="64"/>
                    </a:cubicBezTo>
                    <a:cubicBezTo>
                      <a:pt x="79" y="63"/>
                      <a:pt x="80" y="64"/>
                      <a:pt x="80" y="64"/>
                    </a:cubicBezTo>
                    <a:cubicBezTo>
                      <a:pt x="80" y="64"/>
                      <a:pt x="80" y="65"/>
                      <a:pt x="79" y="65"/>
                    </a:cubicBezTo>
                    <a:cubicBezTo>
                      <a:pt x="80" y="65"/>
                      <a:pt x="81" y="65"/>
                      <a:pt x="82" y="65"/>
                    </a:cubicBezTo>
                    <a:cubicBezTo>
                      <a:pt x="82" y="65"/>
                      <a:pt x="82" y="65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3" y="64"/>
                      <a:pt x="83" y="64"/>
                      <a:pt x="84" y="63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4" y="66"/>
                      <a:pt x="84" y="66"/>
                      <a:pt x="85" y="67"/>
                    </a:cubicBezTo>
                    <a:cubicBezTo>
                      <a:pt x="85" y="67"/>
                      <a:pt x="86" y="67"/>
                      <a:pt x="86" y="67"/>
                    </a:cubicBezTo>
                    <a:cubicBezTo>
                      <a:pt x="87" y="67"/>
                      <a:pt x="88" y="67"/>
                      <a:pt x="89" y="67"/>
                    </a:cubicBezTo>
                    <a:cubicBezTo>
                      <a:pt x="90" y="67"/>
                      <a:pt x="91" y="67"/>
                      <a:pt x="92" y="67"/>
                    </a:cubicBezTo>
                    <a:cubicBezTo>
                      <a:pt x="92" y="67"/>
                      <a:pt x="93" y="67"/>
                      <a:pt x="94" y="67"/>
                    </a:cubicBezTo>
                    <a:cubicBezTo>
                      <a:pt x="94" y="67"/>
                      <a:pt x="94" y="68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5" y="66"/>
                      <a:pt x="96" y="67"/>
                      <a:pt x="96" y="68"/>
                    </a:cubicBezTo>
                    <a:cubicBezTo>
                      <a:pt x="96" y="68"/>
                      <a:pt x="95" y="68"/>
                      <a:pt x="95" y="68"/>
                    </a:cubicBezTo>
                    <a:cubicBezTo>
                      <a:pt x="96" y="68"/>
                      <a:pt x="98" y="69"/>
                      <a:pt x="99" y="69"/>
                    </a:cubicBezTo>
                    <a:cubicBezTo>
                      <a:pt x="100" y="69"/>
                      <a:pt x="100" y="69"/>
                      <a:pt x="101" y="68"/>
                    </a:cubicBezTo>
                    <a:cubicBezTo>
                      <a:pt x="101" y="68"/>
                      <a:pt x="101" y="68"/>
                      <a:pt x="101" y="68"/>
                    </a:cubicBezTo>
                    <a:cubicBezTo>
                      <a:pt x="101" y="68"/>
                      <a:pt x="102" y="68"/>
                      <a:pt x="102" y="68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3" y="67"/>
                      <a:pt x="104" y="68"/>
                      <a:pt x="104" y="68"/>
                    </a:cubicBezTo>
                    <a:cubicBezTo>
                      <a:pt x="104" y="68"/>
                      <a:pt x="103" y="68"/>
                      <a:pt x="103" y="68"/>
                    </a:cubicBezTo>
                    <a:cubicBezTo>
                      <a:pt x="103" y="68"/>
                      <a:pt x="103" y="69"/>
                      <a:pt x="103" y="69"/>
                    </a:cubicBezTo>
                    <a:cubicBezTo>
                      <a:pt x="103" y="69"/>
                      <a:pt x="103" y="70"/>
                      <a:pt x="103" y="69"/>
                    </a:cubicBezTo>
                    <a:cubicBezTo>
                      <a:pt x="103" y="69"/>
                      <a:pt x="103" y="69"/>
                      <a:pt x="103" y="68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102" y="67"/>
                      <a:pt x="102" y="68"/>
                      <a:pt x="102" y="68"/>
                    </a:cubicBezTo>
                    <a:cubicBezTo>
                      <a:pt x="102" y="68"/>
                      <a:pt x="102" y="68"/>
                      <a:pt x="102" y="69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2" y="70"/>
                      <a:pt x="101" y="70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0"/>
                      <a:pt x="102" y="70"/>
                      <a:pt x="102" y="70"/>
                    </a:cubicBezTo>
                    <a:cubicBezTo>
                      <a:pt x="103" y="71"/>
                      <a:pt x="104" y="71"/>
                      <a:pt x="105" y="72"/>
                    </a:cubicBezTo>
                    <a:cubicBezTo>
                      <a:pt x="105" y="72"/>
                      <a:pt x="106" y="72"/>
                      <a:pt x="106" y="72"/>
                    </a:cubicBezTo>
                    <a:cubicBezTo>
                      <a:pt x="106" y="72"/>
                      <a:pt x="106" y="72"/>
                      <a:pt x="105" y="72"/>
                    </a:cubicBezTo>
                    <a:cubicBezTo>
                      <a:pt x="106" y="73"/>
                      <a:pt x="107" y="73"/>
                      <a:pt x="108" y="74"/>
                    </a:cubicBezTo>
                    <a:cubicBezTo>
                      <a:pt x="110" y="75"/>
                      <a:pt x="111" y="76"/>
                      <a:pt x="112" y="77"/>
                    </a:cubicBezTo>
                    <a:cubicBezTo>
                      <a:pt x="112" y="77"/>
                      <a:pt x="112" y="76"/>
                      <a:pt x="112" y="76"/>
                    </a:cubicBezTo>
                    <a:cubicBezTo>
                      <a:pt x="113" y="76"/>
                      <a:pt x="113" y="76"/>
                      <a:pt x="113" y="76"/>
                    </a:cubicBezTo>
                    <a:close/>
                    <a:moveTo>
                      <a:pt x="136" y="91"/>
                    </a:moveTo>
                    <a:cubicBezTo>
                      <a:pt x="136" y="91"/>
                      <a:pt x="136" y="91"/>
                      <a:pt x="136" y="91"/>
                    </a:cubicBezTo>
                    <a:cubicBezTo>
                      <a:pt x="136" y="91"/>
                      <a:pt x="136" y="91"/>
                      <a:pt x="136" y="91"/>
                    </a:cubicBezTo>
                    <a:cubicBezTo>
                      <a:pt x="136" y="91"/>
                      <a:pt x="136" y="91"/>
                      <a:pt x="136" y="91"/>
                    </a:cubicBezTo>
                    <a:cubicBezTo>
                      <a:pt x="136" y="91"/>
                      <a:pt x="136" y="91"/>
                      <a:pt x="136" y="91"/>
                    </a:cubicBezTo>
                    <a:cubicBezTo>
                      <a:pt x="136" y="91"/>
                      <a:pt x="136" y="91"/>
                      <a:pt x="136" y="91"/>
                    </a:cubicBezTo>
                    <a:cubicBezTo>
                      <a:pt x="135" y="90"/>
                      <a:pt x="135" y="90"/>
                      <a:pt x="135" y="90"/>
                    </a:cubicBezTo>
                    <a:cubicBezTo>
                      <a:pt x="135" y="90"/>
                      <a:pt x="135" y="90"/>
                      <a:pt x="135" y="90"/>
                    </a:cubicBezTo>
                    <a:cubicBezTo>
                      <a:pt x="135" y="90"/>
                      <a:pt x="135" y="90"/>
                      <a:pt x="135" y="90"/>
                    </a:cubicBezTo>
                    <a:cubicBezTo>
                      <a:pt x="135" y="90"/>
                      <a:pt x="135" y="90"/>
                      <a:pt x="135" y="90"/>
                    </a:cubicBezTo>
                    <a:cubicBezTo>
                      <a:pt x="135" y="90"/>
                      <a:pt x="135" y="90"/>
                      <a:pt x="135" y="90"/>
                    </a:cubicBezTo>
                    <a:cubicBezTo>
                      <a:pt x="135" y="89"/>
                      <a:pt x="135" y="89"/>
                      <a:pt x="135" y="89"/>
                    </a:cubicBezTo>
                    <a:cubicBezTo>
                      <a:pt x="135" y="89"/>
                      <a:pt x="135" y="89"/>
                      <a:pt x="135" y="89"/>
                    </a:cubicBezTo>
                    <a:cubicBezTo>
                      <a:pt x="135" y="89"/>
                      <a:pt x="135" y="89"/>
                      <a:pt x="135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8"/>
                      <a:pt x="135" y="88"/>
                      <a:pt x="135" y="88"/>
                    </a:cubicBezTo>
                    <a:cubicBezTo>
                      <a:pt x="135" y="88"/>
                      <a:pt x="135" y="88"/>
                      <a:pt x="135" y="88"/>
                    </a:cubicBezTo>
                    <a:cubicBezTo>
                      <a:pt x="135" y="88"/>
                      <a:pt x="135" y="88"/>
                      <a:pt x="135" y="88"/>
                    </a:cubicBezTo>
                    <a:cubicBezTo>
                      <a:pt x="135" y="88"/>
                      <a:pt x="135" y="88"/>
                      <a:pt x="135" y="88"/>
                    </a:cubicBezTo>
                    <a:cubicBezTo>
                      <a:pt x="135" y="88"/>
                      <a:pt x="135" y="88"/>
                      <a:pt x="135" y="88"/>
                    </a:cubicBezTo>
                    <a:cubicBezTo>
                      <a:pt x="135" y="88"/>
                      <a:pt x="135" y="88"/>
                      <a:pt x="135" y="88"/>
                    </a:cubicBezTo>
                    <a:cubicBezTo>
                      <a:pt x="135" y="88"/>
                      <a:pt x="135" y="88"/>
                      <a:pt x="135" y="88"/>
                    </a:cubicBezTo>
                    <a:cubicBezTo>
                      <a:pt x="135" y="88"/>
                      <a:pt x="135" y="88"/>
                      <a:pt x="135" y="88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3" y="87"/>
                      <a:pt x="133" y="87"/>
                      <a:pt x="133" y="87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5"/>
                      <a:pt x="131" y="85"/>
                      <a:pt x="131" y="85"/>
                    </a:cubicBezTo>
                    <a:cubicBezTo>
                      <a:pt x="131" y="85"/>
                      <a:pt x="131" y="85"/>
                      <a:pt x="131" y="85"/>
                    </a:cubicBezTo>
                    <a:cubicBezTo>
                      <a:pt x="131" y="85"/>
                      <a:pt x="131" y="85"/>
                      <a:pt x="131" y="85"/>
                    </a:cubicBezTo>
                    <a:cubicBezTo>
                      <a:pt x="131" y="85"/>
                      <a:pt x="131" y="85"/>
                      <a:pt x="131" y="85"/>
                    </a:cubicBezTo>
                    <a:cubicBezTo>
                      <a:pt x="131" y="85"/>
                      <a:pt x="131" y="85"/>
                      <a:pt x="131" y="85"/>
                    </a:cubicBezTo>
                    <a:cubicBezTo>
                      <a:pt x="130" y="85"/>
                      <a:pt x="130" y="85"/>
                      <a:pt x="130" y="85"/>
                    </a:cubicBezTo>
                    <a:cubicBezTo>
                      <a:pt x="130" y="85"/>
                      <a:pt x="130" y="85"/>
                      <a:pt x="130" y="85"/>
                    </a:cubicBezTo>
                    <a:cubicBezTo>
                      <a:pt x="130" y="85"/>
                      <a:pt x="130" y="85"/>
                      <a:pt x="130" y="85"/>
                    </a:cubicBezTo>
                    <a:cubicBezTo>
                      <a:pt x="130" y="85"/>
                      <a:pt x="130" y="85"/>
                      <a:pt x="130" y="85"/>
                    </a:cubicBezTo>
                    <a:cubicBezTo>
                      <a:pt x="130" y="85"/>
                      <a:pt x="130" y="85"/>
                      <a:pt x="130" y="85"/>
                    </a:cubicBezTo>
                    <a:cubicBezTo>
                      <a:pt x="129" y="85"/>
                      <a:pt x="129" y="85"/>
                      <a:pt x="129" y="85"/>
                    </a:cubicBezTo>
                    <a:cubicBezTo>
                      <a:pt x="129" y="85"/>
                      <a:pt x="129" y="85"/>
                      <a:pt x="129" y="85"/>
                    </a:cubicBezTo>
                    <a:cubicBezTo>
                      <a:pt x="129" y="85"/>
                      <a:pt x="129" y="85"/>
                      <a:pt x="129" y="85"/>
                    </a:cubicBezTo>
                    <a:cubicBezTo>
                      <a:pt x="129" y="85"/>
                      <a:pt x="129" y="85"/>
                      <a:pt x="129" y="85"/>
                    </a:cubicBezTo>
                    <a:cubicBezTo>
                      <a:pt x="129" y="85"/>
                      <a:pt x="129" y="85"/>
                      <a:pt x="129" y="85"/>
                    </a:cubicBezTo>
                    <a:cubicBezTo>
                      <a:pt x="129" y="85"/>
                      <a:pt x="129" y="85"/>
                      <a:pt x="129" y="85"/>
                    </a:cubicBezTo>
                    <a:cubicBezTo>
                      <a:pt x="129" y="85"/>
                      <a:pt x="129" y="85"/>
                      <a:pt x="129" y="85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8" y="84"/>
                      <a:pt x="128" y="84"/>
                      <a:pt x="128" y="84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9" y="83"/>
                      <a:pt x="129" y="83"/>
                      <a:pt x="129" y="83"/>
                    </a:cubicBezTo>
                    <a:cubicBezTo>
                      <a:pt x="129" y="83"/>
                      <a:pt x="129" y="83"/>
                      <a:pt x="129" y="83"/>
                    </a:cubicBezTo>
                    <a:cubicBezTo>
                      <a:pt x="129" y="83"/>
                      <a:pt x="129" y="83"/>
                      <a:pt x="129" y="83"/>
                    </a:cubicBezTo>
                    <a:cubicBezTo>
                      <a:pt x="129" y="83"/>
                      <a:pt x="129" y="83"/>
                      <a:pt x="129" y="83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1"/>
                      <a:pt x="128" y="81"/>
                      <a:pt x="128" y="81"/>
                    </a:cubicBezTo>
                    <a:cubicBezTo>
                      <a:pt x="128" y="81"/>
                      <a:pt x="128" y="81"/>
                      <a:pt x="128" y="81"/>
                    </a:cubicBezTo>
                    <a:cubicBezTo>
                      <a:pt x="128" y="81"/>
                      <a:pt x="128" y="81"/>
                      <a:pt x="128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5"/>
                      <a:pt x="124" y="75"/>
                      <a:pt x="124" y="75"/>
                    </a:cubicBezTo>
                    <a:cubicBezTo>
                      <a:pt x="124" y="75"/>
                      <a:pt x="124" y="75"/>
                      <a:pt x="124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20" y="73"/>
                      <a:pt x="120" y="73"/>
                      <a:pt x="120" y="73"/>
                    </a:cubicBezTo>
                    <a:cubicBezTo>
                      <a:pt x="120" y="73"/>
                      <a:pt x="120" y="73"/>
                      <a:pt x="120" y="73"/>
                    </a:cubicBezTo>
                    <a:cubicBezTo>
                      <a:pt x="120" y="73"/>
                      <a:pt x="120" y="73"/>
                      <a:pt x="120" y="73"/>
                    </a:cubicBezTo>
                    <a:cubicBezTo>
                      <a:pt x="120" y="73"/>
                      <a:pt x="120" y="73"/>
                      <a:pt x="120" y="73"/>
                    </a:cubicBezTo>
                    <a:cubicBezTo>
                      <a:pt x="120" y="73"/>
                      <a:pt x="120" y="73"/>
                      <a:pt x="120" y="73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69"/>
                      <a:pt x="118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4" y="70"/>
                      <a:pt x="114" y="70"/>
                      <a:pt x="113" y="70"/>
                    </a:cubicBezTo>
                    <a:cubicBezTo>
                      <a:pt x="113" y="70"/>
                      <a:pt x="113" y="70"/>
                      <a:pt x="113" y="70"/>
                    </a:cubicBezTo>
                    <a:cubicBezTo>
                      <a:pt x="113" y="70"/>
                      <a:pt x="113" y="70"/>
                      <a:pt x="113" y="70"/>
                    </a:cubicBezTo>
                    <a:cubicBezTo>
                      <a:pt x="113" y="70"/>
                      <a:pt x="113" y="70"/>
                      <a:pt x="113" y="70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2"/>
                      <a:pt x="113" y="72"/>
                      <a:pt x="113" y="72"/>
                    </a:cubicBezTo>
                    <a:cubicBezTo>
                      <a:pt x="113" y="72"/>
                      <a:pt x="113" y="72"/>
                      <a:pt x="113" y="72"/>
                    </a:cubicBezTo>
                    <a:cubicBezTo>
                      <a:pt x="113" y="72"/>
                      <a:pt x="113" y="72"/>
                      <a:pt x="113" y="72"/>
                    </a:cubicBezTo>
                    <a:cubicBezTo>
                      <a:pt x="113" y="72"/>
                      <a:pt x="113" y="72"/>
                      <a:pt x="113" y="72"/>
                    </a:cubicBezTo>
                    <a:cubicBezTo>
                      <a:pt x="113" y="72"/>
                      <a:pt x="113" y="72"/>
                      <a:pt x="113" y="72"/>
                    </a:cubicBezTo>
                    <a:cubicBezTo>
                      <a:pt x="113" y="72"/>
                      <a:pt x="113" y="72"/>
                      <a:pt x="113" y="72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2" y="73"/>
                      <a:pt x="112" y="73"/>
                      <a:pt x="112" y="73"/>
                    </a:cubicBezTo>
                    <a:cubicBezTo>
                      <a:pt x="112" y="73"/>
                      <a:pt x="112" y="73"/>
                      <a:pt x="112" y="72"/>
                    </a:cubicBezTo>
                    <a:cubicBezTo>
                      <a:pt x="112" y="73"/>
                      <a:pt x="113" y="73"/>
                      <a:pt x="113" y="73"/>
                    </a:cubicBezTo>
                    <a:cubicBezTo>
                      <a:pt x="113" y="73"/>
                      <a:pt x="113" y="73"/>
                      <a:pt x="113" y="73"/>
                    </a:cubicBezTo>
                    <a:cubicBezTo>
                      <a:pt x="113" y="74"/>
                      <a:pt x="114" y="74"/>
                      <a:pt x="114" y="73"/>
                    </a:cubicBezTo>
                    <a:cubicBezTo>
                      <a:pt x="114" y="73"/>
                      <a:pt x="114" y="73"/>
                      <a:pt x="114" y="72"/>
                    </a:cubicBezTo>
                    <a:cubicBezTo>
                      <a:pt x="114" y="73"/>
                      <a:pt x="114" y="73"/>
                      <a:pt x="115" y="73"/>
                    </a:cubicBezTo>
                    <a:cubicBezTo>
                      <a:pt x="115" y="73"/>
                      <a:pt x="115" y="73"/>
                      <a:pt x="115" y="73"/>
                    </a:cubicBezTo>
                    <a:cubicBezTo>
                      <a:pt x="115" y="73"/>
                      <a:pt x="115" y="73"/>
                      <a:pt x="114" y="73"/>
                    </a:cubicBezTo>
                    <a:cubicBezTo>
                      <a:pt x="114" y="74"/>
                      <a:pt x="115" y="74"/>
                      <a:pt x="115" y="74"/>
                    </a:cubicBezTo>
                    <a:cubicBezTo>
                      <a:pt x="115" y="74"/>
                      <a:pt x="115" y="75"/>
                      <a:pt x="115" y="75"/>
                    </a:cubicBezTo>
                    <a:cubicBezTo>
                      <a:pt x="115" y="75"/>
                      <a:pt x="115" y="76"/>
                      <a:pt x="115" y="76"/>
                    </a:cubicBezTo>
                    <a:cubicBezTo>
                      <a:pt x="115" y="76"/>
                      <a:pt x="116" y="76"/>
                      <a:pt x="116" y="76"/>
                    </a:cubicBezTo>
                    <a:cubicBezTo>
                      <a:pt x="116" y="76"/>
                      <a:pt x="116" y="76"/>
                      <a:pt x="117" y="76"/>
                    </a:cubicBezTo>
                    <a:cubicBezTo>
                      <a:pt x="117" y="76"/>
                      <a:pt x="116" y="76"/>
                      <a:pt x="116" y="76"/>
                    </a:cubicBezTo>
                    <a:cubicBezTo>
                      <a:pt x="116" y="76"/>
                      <a:pt x="116" y="75"/>
                      <a:pt x="116" y="75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7" y="77"/>
                      <a:pt x="117" y="77"/>
                      <a:pt x="118" y="76"/>
                    </a:cubicBezTo>
                    <a:cubicBezTo>
                      <a:pt x="118" y="76"/>
                      <a:pt x="118" y="76"/>
                      <a:pt x="118" y="75"/>
                    </a:cubicBezTo>
                    <a:cubicBezTo>
                      <a:pt x="118" y="75"/>
                      <a:pt x="117" y="74"/>
                      <a:pt x="118" y="75"/>
                    </a:cubicBezTo>
                    <a:cubicBezTo>
                      <a:pt x="117" y="74"/>
                      <a:pt x="117" y="74"/>
                      <a:pt x="117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73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6" y="71"/>
                      <a:pt x="116" y="71"/>
                    </a:cubicBezTo>
                    <a:cubicBezTo>
                      <a:pt x="116" y="71"/>
                      <a:pt x="117" y="72"/>
                      <a:pt x="117" y="72"/>
                    </a:cubicBezTo>
                    <a:cubicBezTo>
                      <a:pt x="117" y="71"/>
                      <a:pt x="117" y="71"/>
                      <a:pt x="116" y="71"/>
                    </a:cubicBezTo>
                    <a:cubicBezTo>
                      <a:pt x="117" y="71"/>
                      <a:pt x="117" y="71"/>
                      <a:pt x="117" y="70"/>
                    </a:cubicBezTo>
                    <a:cubicBezTo>
                      <a:pt x="117" y="70"/>
                      <a:pt x="117" y="71"/>
                      <a:pt x="117" y="71"/>
                    </a:cubicBezTo>
                    <a:cubicBezTo>
                      <a:pt x="117" y="71"/>
                      <a:pt x="117" y="71"/>
                      <a:pt x="117" y="72"/>
                    </a:cubicBezTo>
                    <a:cubicBezTo>
                      <a:pt x="117" y="72"/>
                      <a:pt x="117" y="72"/>
                      <a:pt x="118" y="73"/>
                    </a:cubicBezTo>
                    <a:cubicBezTo>
                      <a:pt x="118" y="73"/>
                      <a:pt x="118" y="73"/>
                      <a:pt x="118" y="74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19" y="74"/>
                      <a:pt x="119" y="75"/>
                      <a:pt x="118" y="74"/>
                    </a:cubicBezTo>
                    <a:cubicBezTo>
                      <a:pt x="118" y="75"/>
                      <a:pt x="119" y="75"/>
                      <a:pt x="119" y="75"/>
                    </a:cubicBezTo>
                    <a:cubicBezTo>
                      <a:pt x="119" y="75"/>
                      <a:pt x="119" y="75"/>
                      <a:pt x="119" y="76"/>
                    </a:cubicBezTo>
                    <a:cubicBezTo>
                      <a:pt x="119" y="76"/>
                      <a:pt x="121" y="77"/>
                      <a:pt x="121" y="77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22" y="76"/>
                      <a:pt x="122" y="76"/>
                      <a:pt x="122" y="76"/>
                    </a:cubicBezTo>
                    <a:cubicBezTo>
                      <a:pt x="122" y="76"/>
                      <a:pt x="122" y="75"/>
                      <a:pt x="122" y="75"/>
                    </a:cubicBezTo>
                    <a:cubicBezTo>
                      <a:pt x="122" y="75"/>
                      <a:pt x="122" y="75"/>
                      <a:pt x="123" y="75"/>
                    </a:cubicBezTo>
                    <a:cubicBezTo>
                      <a:pt x="122" y="75"/>
                      <a:pt x="122" y="75"/>
                      <a:pt x="122" y="76"/>
                    </a:cubicBezTo>
                    <a:cubicBezTo>
                      <a:pt x="122" y="76"/>
                      <a:pt x="122" y="76"/>
                      <a:pt x="122" y="76"/>
                    </a:cubicBezTo>
                    <a:cubicBezTo>
                      <a:pt x="122" y="76"/>
                      <a:pt x="122" y="76"/>
                      <a:pt x="122" y="76"/>
                    </a:cubicBezTo>
                    <a:cubicBezTo>
                      <a:pt x="122" y="76"/>
                      <a:pt x="122" y="77"/>
                      <a:pt x="122" y="77"/>
                    </a:cubicBezTo>
                    <a:cubicBezTo>
                      <a:pt x="121" y="77"/>
                      <a:pt x="121" y="77"/>
                      <a:pt x="122" y="78"/>
                    </a:cubicBezTo>
                    <a:cubicBezTo>
                      <a:pt x="123" y="78"/>
                      <a:pt x="123" y="77"/>
                      <a:pt x="123" y="77"/>
                    </a:cubicBezTo>
                    <a:cubicBezTo>
                      <a:pt x="123" y="77"/>
                      <a:pt x="122" y="77"/>
                      <a:pt x="123" y="78"/>
                    </a:cubicBezTo>
                    <a:cubicBezTo>
                      <a:pt x="123" y="78"/>
                      <a:pt x="123" y="78"/>
                      <a:pt x="123" y="78"/>
                    </a:cubicBezTo>
                    <a:cubicBezTo>
                      <a:pt x="122" y="78"/>
                      <a:pt x="122" y="78"/>
                      <a:pt x="122" y="78"/>
                    </a:cubicBezTo>
                    <a:cubicBezTo>
                      <a:pt x="123" y="79"/>
                      <a:pt x="123" y="79"/>
                      <a:pt x="123" y="79"/>
                    </a:cubicBezTo>
                    <a:cubicBezTo>
                      <a:pt x="123" y="79"/>
                      <a:pt x="123" y="78"/>
                      <a:pt x="123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8"/>
                      <a:pt x="124" y="78"/>
                      <a:pt x="123" y="78"/>
                    </a:cubicBezTo>
                    <a:cubicBezTo>
                      <a:pt x="123" y="79"/>
                      <a:pt x="124" y="79"/>
                      <a:pt x="124" y="80"/>
                    </a:cubicBezTo>
                    <a:cubicBezTo>
                      <a:pt x="124" y="80"/>
                      <a:pt x="123" y="79"/>
                      <a:pt x="123" y="79"/>
                    </a:cubicBezTo>
                    <a:cubicBezTo>
                      <a:pt x="123" y="80"/>
                      <a:pt x="124" y="80"/>
                      <a:pt x="124" y="80"/>
                    </a:cubicBezTo>
                    <a:cubicBezTo>
                      <a:pt x="124" y="80"/>
                      <a:pt x="123" y="80"/>
                      <a:pt x="124" y="81"/>
                    </a:cubicBezTo>
                    <a:cubicBezTo>
                      <a:pt x="124" y="81"/>
                      <a:pt x="124" y="81"/>
                      <a:pt x="125" y="81"/>
                    </a:cubicBezTo>
                    <a:cubicBezTo>
                      <a:pt x="125" y="81"/>
                      <a:pt x="125" y="81"/>
                      <a:pt x="125" y="81"/>
                    </a:cubicBezTo>
                    <a:cubicBezTo>
                      <a:pt x="125" y="81"/>
                      <a:pt x="125" y="81"/>
                      <a:pt x="125" y="81"/>
                    </a:cubicBezTo>
                    <a:cubicBezTo>
                      <a:pt x="125" y="82"/>
                      <a:pt x="124" y="81"/>
                      <a:pt x="124" y="82"/>
                    </a:cubicBezTo>
                    <a:cubicBezTo>
                      <a:pt x="123" y="82"/>
                      <a:pt x="124" y="82"/>
                      <a:pt x="123" y="82"/>
                    </a:cubicBezTo>
                    <a:cubicBezTo>
                      <a:pt x="124" y="82"/>
                      <a:pt x="124" y="82"/>
                      <a:pt x="125" y="82"/>
                    </a:cubicBezTo>
                    <a:cubicBezTo>
                      <a:pt x="125" y="82"/>
                      <a:pt x="126" y="83"/>
                      <a:pt x="126" y="83"/>
                    </a:cubicBezTo>
                    <a:cubicBezTo>
                      <a:pt x="126" y="83"/>
                      <a:pt x="126" y="83"/>
                      <a:pt x="126" y="83"/>
                    </a:cubicBezTo>
                    <a:cubicBezTo>
                      <a:pt x="126" y="83"/>
                      <a:pt x="126" y="84"/>
                      <a:pt x="126" y="84"/>
                    </a:cubicBezTo>
                    <a:cubicBezTo>
                      <a:pt x="127" y="84"/>
                      <a:pt x="127" y="84"/>
                      <a:pt x="128" y="84"/>
                    </a:cubicBezTo>
                    <a:cubicBezTo>
                      <a:pt x="127" y="84"/>
                      <a:pt x="127" y="84"/>
                      <a:pt x="127" y="85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8" y="85"/>
                      <a:pt x="128" y="86"/>
                      <a:pt x="128" y="86"/>
                    </a:cubicBezTo>
                    <a:cubicBezTo>
                      <a:pt x="128" y="86"/>
                      <a:pt x="128" y="86"/>
                      <a:pt x="128" y="86"/>
                    </a:cubicBezTo>
                    <a:cubicBezTo>
                      <a:pt x="129" y="86"/>
                      <a:pt x="129" y="86"/>
                      <a:pt x="129" y="87"/>
                    </a:cubicBezTo>
                    <a:cubicBezTo>
                      <a:pt x="129" y="87"/>
                      <a:pt x="129" y="87"/>
                      <a:pt x="130" y="87"/>
                    </a:cubicBezTo>
                    <a:cubicBezTo>
                      <a:pt x="129" y="87"/>
                      <a:pt x="129" y="88"/>
                      <a:pt x="129" y="88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9" y="88"/>
                      <a:pt x="129" y="89"/>
                      <a:pt x="129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90"/>
                      <a:pt x="128" y="90"/>
                    </a:cubicBezTo>
                    <a:cubicBezTo>
                      <a:pt x="128" y="90"/>
                      <a:pt x="129" y="91"/>
                      <a:pt x="129" y="90"/>
                    </a:cubicBezTo>
                    <a:cubicBezTo>
                      <a:pt x="129" y="90"/>
                      <a:pt x="129" y="90"/>
                      <a:pt x="129" y="90"/>
                    </a:cubicBezTo>
                    <a:cubicBezTo>
                      <a:pt x="129" y="90"/>
                      <a:pt x="130" y="89"/>
                      <a:pt x="130" y="89"/>
                    </a:cubicBezTo>
                    <a:cubicBezTo>
                      <a:pt x="130" y="89"/>
                      <a:pt x="129" y="89"/>
                      <a:pt x="129" y="89"/>
                    </a:cubicBezTo>
                    <a:cubicBezTo>
                      <a:pt x="130" y="89"/>
                      <a:pt x="130" y="88"/>
                      <a:pt x="131" y="88"/>
                    </a:cubicBezTo>
                    <a:cubicBezTo>
                      <a:pt x="131" y="88"/>
                      <a:pt x="132" y="88"/>
                      <a:pt x="132" y="88"/>
                    </a:cubicBezTo>
                    <a:cubicBezTo>
                      <a:pt x="132" y="88"/>
                      <a:pt x="132" y="88"/>
                      <a:pt x="132" y="88"/>
                    </a:cubicBezTo>
                    <a:cubicBezTo>
                      <a:pt x="132" y="88"/>
                      <a:pt x="132" y="89"/>
                      <a:pt x="132" y="89"/>
                    </a:cubicBezTo>
                    <a:cubicBezTo>
                      <a:pt x="133" y="89"/>
                      <a:pt x="133" y="89"/>
                      <a:pt x="133" y="90"/>
                    </a:cubicBezTo>
                    <a:cubicBezTo>
                      <a:pt x="133" y="90"/>
                      <a:pt x="133" y="90"/>
                      <a:pt x="133" y="91"/>
                    </a:cubicBezTo>
                    <a:cubicBezTo>
                      <a:pt x="133" y="92"/>
                      <a:pt x="133" y="91"/>
                      <a:pt x="134" y="92"/>
                    </a:cubicBezTo>
                    <a:cubicBezTo>
                      <a:pt x="133" y="92"/>
                      <a:pt x="133" y="91"/>
                      <a:pt x="132" y="92"/>
                    </a:cubicBezTo>
                    <a:cubicBezTo>
                      <a:pt x="132" y="93"/>
                      <a:pt x="133" y="93"/>
                      <a:pt x="133" y="93"/>
                    </a:cubicBezTo>
                    <a:cubicBezTo>
                      <a:pt x="133" y="93"/>
                      <a:pt x="132" y="93"/>
                      <a:pt x="132" y="93"/>
                    </a:cubicBezTo>
                    <a:cubicBezTo>
                      <a:pt x="132" y="93"/>
                      <a:pt x="133" y="93"/>
                      <a:pt x="133" y="93"/>
                    </a:cubicBezTo>
                    <a:cubicBezTo>
                      <a:pt x="133" y="94"/>
                      <a:pt x="133" y="94"/>
                      <a:pt x="134" y="94"/>
                    </a:cubicBezTo>
                    <a:cubicBezTo>
                      <a:pt x="134" y="94"/>
                      <a:pt x="134" y="94"/>
                      <a:pt x="134" y="94"/>
                    </a:cubicBezTo>
                    <a:cubicBezTo>
                      <a:pt x="134" y="94"/>
                      <a:pt x="134" y="94"/>
                      <a:pt x="134" y="94"/>
                    </a:cubicBezTo>
                    <a:cubicBezTo>
                      <a:pt x="134" y="94"/>
                      <a:pt x="134" y="94"/>
                      <a:pt x="134" y="94"/>
                    </a:cubicBezTo>
                    <a:cubicBezTo>
                      <a:pt x="134" y="94"/>
                      <a:pt x="134" y="94"/>
                      <a:pt x="134" y="94"/>
                    </a:cubicBezTo>
                    <a:cubicBezTo>
                      <a:pt x="134" y="94"/>
                      <a:pt x="134" y="94"/>
                      <a:pt x="134" y="94"/>
                    </a:cubicBezTo>
                    <a:cubicBezTo>
                      <a:pt x="134" y="94"/>
                      <a:pt x="134" y="94"/>
                      <a:pt x="134" y="94"/>
                    </a:cubicBezTo>
                    <a:cubicBezTo>
                      <a:pt x="134" y="94"/>
                      <a:pt x="134" y="94"/>
                      <a:pt x="134" y="94"/>
                    </a:cubicBezTo>
                    <a:cubicBezTo>
                      <a:pt x="134" y="94"/>
                      <a:pt x="134" y="94"/>
                      <a:pt x="134" y="94"/>
                    </a:cubicBezTo>
                    <a:cubicBezTo>
                      <a:pt x="134" y="94"/>
                      <a:pt x="134" y="94"/>
                      <a:pt x="134" y="94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2"/>
                      <a:pt x="135" y="92"/>
                      <a:pt x="135" y="92"/>
                    </a:cubicBezTo>
                    <a:cubicBezTo>
                      <a:pt x="135" y="92"/>
                      <a:pt x="135" y="92"/>
                      <a:pt x="135" y="92"/>
                    </a:cubicBezTo>
                    <a:cubicBezTo>
                      <a:pt x="135" y="92"/>
                      <a:pt x="135" y="92"/>
                      <a:pt x="135" y="92"/>
                    </a:cubicBezTo>
                    <a:cubicBezTo>
                      <a:pt x="135" y="92"/>
                      <a:pt x="135" y="92"/>
                      <a:pt x="135" y="92"/>
                    </a:cubicBezTo>
                    <a:cubicBezTo>
                      <a:pt x="136" y="92"/>
                      <a:pt x="136" y="92"/>
                      <a:pt x="136" y="92"/>
                    </a:cubicBezTo>
                    <a:cubicBezTo>
                      <a:pt x="136" y="92"/>
                      <a:pt x="136" y="92"/>
                      <a:pt x="136" y="92"/>
                    </a:cubicBezTo>
                    <a:cubicBezTo>
                      <a:pt x="136" y="92"/>
                      <a:pt x="136" y="92"/>
                      <a:pt x="136" y="92"/>
                    </a:cubicBezTo>
                    <a:cubicBezTo>
                      <a:pt x="136" y="91"/>
                      <a:pt x="136" y="91"/>
                      <a:pt x="136" y="91"/>
                    </a:cubicBezTo>
                    <a:close/>
                    <a:moveTo>
                      <a:pt x="120" y="86"/>
                    </a:moveTo>
                    <a:cubicBezTo>
                      <a:pt x="120" y="86"/>
                      <a:pt x="119" y="86"/>
                      <a:pt x="119" y="85"/>
                    </a:cubicBezTo>
                    <a:cubicBezTo>
                      <a:pt x="120" y="85"/>
                      <a:pt x="120" y="84"/>
                      <a:pt x="119" y="84"/>
                    </a:cubicBezTo>
                    <a:cubicBezTo>
                      <a:pt x="119" y="83"/>
                      <a:pt x="119" y="82"/>
                      <a:pt x="118" y="81"/>
                    </a:cubicBezTo>
                    <a:cubicBezTo>
                      <a:pt x="118" y="81"/>
                      <a:pt x="117" y="80"/>
                      <a:pt x="117" y="81"/>
                    </a:cubicBezTo>
                    <a:cubicBezTo>
                      <a:pt x="117" y="80"/>
                      <a:pt x="117" y="80"/>
                      <a:pt x="116" y="80"/>
                    </a:cubicBezTo>
                    <a:cubicBezTo>
                      <a:pt x="116" y="80"/>
                      <a:pt x="116" y="80"/>
                      <a:pt x="116" y="81"/>
                    </a:cubicBezTo>
                    <a:cubicBezTo>
                      <a:pt x="116" y="81"/>
                      <a:pt x="116" y="81"/>
                      <a:pt x="117" y="81"/>
                    </a:cubicBezTo>
                    <a:cubicBezTo>
                      <a:pt x="116" y="81"/>
                      <a:pt x="116" y="81"/>
                      <a:pt x="116" y="81"/>
                    </a:cubicBezTo>
                    <a:cubicBezTo>
                      <a:pt x="116" y="81"/>
                      <a:pt x="116" y="82"/>
                      <a:pt x="116" y="82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7" y="82"/>
                      <a:pt x="117" y="83"/>
                      <a:pt x="117" y="83"/>
                    </a:cubicBezTo>
                    <a:cubicBezTo>
                      <a:pt x="118" y="83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17" y="84"/>
                      <a:pt x="117" y="84"/>
                      <a:pt x="118" y="84"/>
                    </a:cubicBezTo>
                    <a:cubicBezTo>
                      <a:pt x="118" y="84"/>
                      <a:pt x="118" y="84"/>
                      <a:pt x="118" y="84"/>
                    </a:cubicBezTo>
                    <a:cubicBezTo>
                      <a:pt x="117" y="85"/>
                      <a:pt x="118" y="84"/>
                      <a:pt x="118" y="84"/>
                    </a:cubicBezTo>
                    <a:cubicBezTo>
                      <a:pt x="118" y="84"/>
                      <a:pt x="118" y="85"/>
                      <a:pt x="118" y="85"/>
                    </a:cubicBezTo>
                    <a:cubicBezTo>
                      <a:pt x="118" y="85"/>
                      <a:pt x="118" y="85"/>
                      <a:pt x="119" y="85"/>
                    </a:cubicBezTo>
                    <a:cubicBezTo>
                      <a:pt x="118" y="85"/>
                      <a:pt x="119" y="87"/>
                      <a:pt x="119" y="87"/>
                    </a:cubicBezTo>
                    <a:cubicBezTo>
                      <a:pt x="119" y="87"/>
                      <a:pt x="120" y="87"/>
                      <a:pt x="120" y="87"/>
                    </a:cubicBezTo>
                    <a:cubicBezTo>
                      <a:pt x="119" y="87"/>
                      <a:pt x="120" y="86"/>
                      <a:pt x="120" y="86"/>
                    </a:cubicBezTo>
                    <a:cubicBezTo>
                      <a:pt x="120" y="86"/>
                      <a:pt x="120" y="86"/>
                      <a:pt x="120" y="86"/>
                    </a:cubicBezTo>
                    <a:close/>
                    <a:moveTo>
                      <a:pt x="122" y="83"/>
                    </a:moveTo>
                    <a:cubicBezTo>
                      <a:pt x="122" y="83"/>
                      <a:pt x="122" y="83"/>
                      <a:pt x="123" y="84"/>
                    </a:cubicBezTo>
                    <a:cubicBezTo>
                      <a:pt x="123" y="84"/>
                      <a:pt x="122" y="83"/>
                      <a:pt x="122" y="84"/>
                    </a:cubicBezTo>
                    <a:cubicBezTo>
                      <a:pt x="122" y="84"/>
                      <a:pt x="122" y="84"/>
                      <a:pt x="123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5"/>
                      <a:pt x="123" y="86"/>
                      <a:pt x="123" y="86"/>
                    </a:cubicBezTo>
                    <a:cubicBezTo>
                      <a:pt x="124" y="86"/>
                      <a:pt x="125" y="86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4"/>
                      <a:pt x="124" y="84"/>
                      <a:pt x="124" y="84"/>
                    </a:cubicBezTo>
                    <a:cubicBezTo>
                      <a:pt x="124" y="84"/>
                      <a:pt x="124" y="84"/>
                      <a:pt x="125" y="84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6" y="85"/>
                      <a:pt x="126" y="85"/>
                      <a:pt x="126" y="84"/>
                    </a:cubicBezTo>
                    <a:cubicBezTo>
                      <a:pt x="125" y="84"/>
                      <a:pt x="125" y="83"/>
                      <a:pt x="124" y="83"/>
                    </a:cubicBezTo>
                    <a:cubicBezTo>
                      <a:pt x="124" y="83"/>
                      <a:pt x="124" y="83"/>
                      <a:pt x="124" y="83"/>
                    </a:cubicBezTo>
                    <a:cubicBezTo>
                      <a:pt x="124" y="83"/>
                      <a:pt x="123" y="83"/>
                      <a:pt x="123" y="83"/>
                    </a:cubicBezTo>
                    <a:cubicBezTo>
                      <a:pt x="122" y="83"/>
                      <a:pt x="122" y="82"/>
                      <a:pt x="122" y="83"/>
                    </a:cubicBezTo>
                    <a:close/>
                    <a:moveTo>
                      <a:pt x="127" y="87"/>
                    </a:moveTo>
                    <a:cubicBezTo>
                      <a:pt x="127" y="87"/>
                      <a:pt x="126" y="87"/>
                      <a:pt x="126" y="87"/>
                    </a:cubicBezTo>
                    <a:cubicBezTo>
                      <a:pt x="126" y="87"/>
                      <a:pt x="126" y="87"/>
                      <a:pt x="127" y="88"/>
                    </a:cubicBezTo>
                    <a:cubicBezTo>
                      <a:pt x="127" y="88"/>
                      <a:pt x="127" y="88"/>
                      <a:pt x="127" y="88"/>
                    </a:cubicBezTo>
                    <a:cubicBezTo>
                      <a:pt x="127" y="88"/>
                      <a:pt x="127" y="88"/>
                      <a:pt x="127" y="88"/>
                    </a:cubicBezTo>
                    <a:cubicBezTo>
                      <a:pt x="127" y="88"/>
                      <a:pt x="127" y="88"/>
                      <a:pt x="128" y="88"/>
                    </a:cubicBezTo>
                    <a:cubicBezTo>
                      <a:pt x="128" y="88"/>
                      <a:pt x="127" y="88"/>
                      <a:pt x="128" y="88"/>
                    </a:cubicBezTo>
                    <a:cubicBezTo>
                      <a:pt x="128" y="88"/>
                      <a:pt x="128" y="88"/>
                      <a:pt x="128" y="88"/>
                    </a:cubicBezTo>
                    <a:cubicBezTo>
                      <a:pt x="128" y="88"/>
                      <a:pt x="128" y="88"/>
                      <a:pt x="128" y="88"/>
                    </a:cubicBezTo>
                    <a:cubicBezTo>
                      <a:pt x="128" y="88"/>
                      <a:pt x="129" y="88"/>
                      <a:pt x="129" y="88"/>
                    </a:cubicBezTo>
                    <a:cubicBezTo>
                      <a:pt x="128" y="87"/>
                      <a:pt x="128" y="87"/>
                      <a:pt x="127" y="87"/>
                    </a:cubicBezTo>
                    <a:cubicBezTo>
                      <a:pt x="127" y="87"/>
                      <a:pt x="127" y="87"/>
                      <a:pt x="128" y="86"/>
                    </a:cubicBezTo>
                    <a:cubicBezTo>
                      <a:pt x="127" y="86"/>
                      <a:pt x="127" y="86"/>
                      <a:pt x="127" y="87"/>
                    </a:cubicBezTo>
                    <a:close/>
                    <a:moveTo>
                      <a:pt x="120" y="81"/>
                    </a:moveTo>
                    <a:cubicBezTo>
                      <a:pt x="120" y="81"/>
                      <a:pt x="120" y="81"/>
                      <a:pt x="120" y="81"/>
                    </a:cubicBezTo>
                    <a:cubicBezTo>
                      <a:pt x="120" y="81"/>
                      <a:pt x="120" y="82"/>
                      <a:pt x="120" y="82"/>
                    </a:cubicBezTo>
                    <a:cubicBezTo>
                      <a:pt x="120" y="82"/>
                      <a:pt x="120" y="82"/>
                      <a:pt x="120" y="83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0" y="82"/>
                      <a:pt x="122" y="82"/>
                      <a:pt x="121" y="81"/>
                    </a:cubicBezTo>
                    <a:cubicBezTo>
                      <a:pt x="122" y="81"/>
                      <a:pt x="122" y="81"/>
                      <a:pt x="122" y="81"/>
                    </a:cubicBezTo>
                    <a:cubicBezTo>
                      <a:pt x="122" y="81"/>
                      <a:pt x="122" y="81"/>
                      <a:pt x="122" y="80"/>
                    </a:cubicBezTo>
                    <a:cubicBezTo>
                      <a:pt x="122" y="80"/>
                      <a:pt x="122" y="80"/>
                      <a:pt x="122" y="80"/>
                    </a:cubicBezTo>
                    <a:cubicBezTo>
                      <a:pt x="122" y="80"/>
                      <a:pt x="121" y="79"/>
                      <a:pt x="121" y="79"/>
                    </a:cubicBezTo>
                    <a:cubicBezTo>
                      <a:pt x="121" y="79"/>
                      <a:pt x="121" y="78"/>
                      <a:pt x="121" y="79"/>
                    </a:cubicBezTo>
                    <a:cubicBezTo>
                      <a:pt x="121" y="78"/>
                      <a:pt x="121" y="78"/>
                      <a:pt x="121" y="77"/>
                    </a:cubicBezTo>
                    <a:cubicBezTo>
                      <a:pt x="121" y="77"/>
                      <a:pt x="121" y="78"/>
                      <a:pt x="121" y="78"/>
                    </a:cubicBezTo>
                    <a:cubicBezTo>
                      <a:pt x="122" y="79"/>
                      <a:pt x="122" y="79"/>
                      <a:pt x="122" y="79"/>
                    </a:cubicBezTo>
                    <a:cubicBezTo>
                      <a:pt x="122" y="79"/>
                      <a:pt x="122" y="80"/>
                      <a:pt x="122" y="80"/>
                    </a:cubicBezTo>
                    <a:cubicBezTo>
                      <a:pt x="122" y="80"/>
                      <a:pt x="122" y="79"/>
                      <a:pt x="122" y="79"/>
                    </a:cubicBezTo>
                    <a:cubicBezTo>
                      <a:pt x="122" y="79"/>
                      <a:pt x="122" y="79"/>
                      <a:pt x="122" y="78"/>
                    </a:cubicBezTo>
                    <a:cubicBezTo>
                      <a:pt x="122" y="78"/>
                      <a:pt x="121" y="77"/>
                      <a:pt x="121" y="77"/>
                    </a:cubicBezTo>
                    <a:cubicBezTo>
                      <a:pt x="121" y="77"/>
                      <a:pt x="120" y="77"/>
                      <a:pt x="120" y="77"/>
                    </a:cubicBezTo>
                    <a:cubicBezTo>
                      <a:pt x="120" y="77"/>
                      <a:pt x="120" y="77"/>
                      <a:pt x="120" y="77"/>
                    </a:cubicBezTo>
                    <a:cubicBezTo>
                      <a:pt x="119" y="77"/>
                      <a:pt x="119" y="77"/>
                      <a:pt x="119" y="76"/>
                    </a:cubicBezTo>
                    <a:cubicBezTo>
                      <a:pt x="119" y="76"/>
                      <a:pt x="119" y="76"/>
                      <a:pt x="118" y="76"/>
                    </a:cubicBezTo>
                    <a:cubicBezTo>
                      <a:pt x="118" y="76"/>
                      <a:pt x="118" y="76"/>
                      <a:pt x="119" y="76"/>
                    </a:cubicBezTo>
                    <a:cubicBezTo>
                      <a:pt x="118" y="77"/>
                      <a:pt x="119" y="77"/>
                      <a:pt x="119" y="77"/>
                    </a:cubicBezTo>
                    <a:cubicBezTo>
                      <a:pt x="119" y="77"/>
                      <a:pt x="119" y="77"/>
                      <a:pt x="119" y="78"/>
                    </a:cubicBezTo>
                    <a:cubicBezTo>
                      <a:pt x="119" y="78"/>
                      <a:pt x="119" y="78"/>
                      <a:pt x="119" y="78"/>
                    </a:cubicBezTo>
                    <a:cubicBezTo>
                      <a:pt x="119" y="79"/>
                      <a:pt x="119" y="80"/>
                      <a:pt x="120" y="80"/>
                    </a:cubicBezTo>
                    <a:cubicBezTo>
                      <a:pt x="120" y="80"/>
                      <a:pt x="120" y="80"/>
                      <a:pt x="120" y="80"/>
                    </a:cubicBezTo>
                    <a:cubicBezTo>
                      <a:pt x="120" y="80"/>
                      <a:pt x="121" y="81"/>
                      <a:pt x="121" y="81"/>
                    </a:cubicBezTo>
                    <a:cubicBezTo>
                      <a:pt x="121" y="81"/>
                      <a:pt x="121" y="81"/>
                      <a:pt x="12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8" name="Rectangle 152">
                <a:extLst>
                  <a:ext uri="{FF2B5EF4-FFF2-40B4-BE49-F238E27FC236}">
                    <a16:creationId xmlns:a16="http://schemas.microsoft.com/office/drawing/2014/main" id="{E8644A34-368E-45EE-8F82-757E4F8C9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" y="219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9" name="Freeform 153">
                <a:extLst>
                  <a:ext uri="{FF2B5EF4-FFF2-40B4-BE49-F238E27FC236}">
                    <a16:creationId xmlns:a16="http://schemas.microsoft.com/office/drawing/2014/main" id="{69B7E7BF-1125-44D0-8FDF-1B2F686B02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3" y="2155"/>
                <a:ext cx="42" cy="42"/>
              </a:xfrm>
              <a:custGeom>
                <a:avLst/>
                <a:gdLst>
                  <a:gd name="T0" fmla="*/ 16 w 16"/>
                  <a:gd name="T1" fmla="*/ 1 h 16"/>
                  <a:gd name="T2" fmla="*/ 15 w 16"/>
                  <a:gd name="T3" fmla="*/ 1 h 16"/>
                  <a:gd name="T4" fmla="*/ 15 w 16"/>
                  <a:gd name="T5" fmla="*/ 1 h 16"/>
                  <a:gd name="T6" fmla="*/ 14 w 16"/>
                  <a:gd name="T7" fmla="*/ 1 h 16"/>
                  <a:gd name="T8" fmla="*/ 13 w 16"/>
                  <a:gd name="T9" fmla="*/ 1 h 16"/>
                  <a:gd name="T10" fmla="*/ 13 w 16"/>
                  <a:gd name="T11" fmla="*/ 2 h 16"/>
                  <a:gd name="T12" fmla="*/ 12 w 16"/>
                  <a:gd name="T13" fmla="*/ 2 h 16"/>
                  <a:gd name="T14" fmla="*/ 11 w 16"/>
                  <a:gd name="T15" fmla="*/ 2 h 16"/>
                  <a:gd name="T16" fmla="*/ 11 w 16"/>
                  <a:gd name="T17" fmla="*/ 1 h 16"/>
                  <a:gd name="T18" fmla="*/ 10 w 16"/>
                  <a:gd name="T19" fmla="*/ 1 h 16"/>
                  <a:gd name="T20" fmla="*/ 10 w 16"/>
                  <a:gd name="T21" fmla="*/ 1 h 16"/>
                  <a:gd name="T22" fmla="*/ 10 w 16"/>
                  <a:gd name="T23" fmla="*/ 2 h 16"/>
                  <a:gd name="T24" fmla="*/ 9 w 16"/>
                  <a:gd name="T25" fmla="*/ 2 h 16"/>
                  <a:gd name="T26" fmla="*/ 9 w 16"/>
                  <a:gd name="T27" fmla="*/ 3 h 16"/>
                  <a:gd name="T28" fmla="*/ 9 w 16"/>
                  <a:gd name="T29" fmla="*/ 3 h 16"/>
                  <a:gd name="T30" fmla="*/ 9 w 16"/>
                  <a:gd name="T31" fmla="*/ 3 h 16"/>
                  <a:gd name="T32" fmla="*/ 9 w 16"/>
                  <a:gd name="T33" fmla="*/ 3 h 16"/>
                  <a:gd name="T34" fmla="*/ 8 w 16"/>
                  <a:gd name="T35" fmla="*/ 4 h 16"/>
                  <a:gd name="T36" fmla="*/ 8 w 16"/>
                  <a:gd name="T37" fmla="*/ 4 h 16"/>
                  <a:gd name="T38" fmla="*/ 7 w 16"/>
                  <a:gd name="T39" fmla="*/ 4 h 16"/>
                  <a:gd name="T40" fmla="*/ 7 w 16"/>
                  <a:gd name="T41" fmla="*/ 5 h 16"/>
                  <a:gd name="T42" fmla="*/ 6 w 16"/>
                  <a:gd name="T43" fmla="*/ 4 h 16"/>
                  <a:gd name="T44" fmla="*/ 6 w 16"/>
                  <a:gd name="T45" fmla="*/ 4 h 16"/>
                  <a:gd name="T46" fmla="*/ 6 w 16"/>
                  <a:gd name="T47" fmla="*/ 4 h 16"/>
                  <a:gd name="T48" fmla="*/ 6 w 16"/>
                  <a:gd name="T49" fmla="*/ 4 h 16"/>
                  <a:gd name="T50" fmla="*/ 6 w 16"/>
                  <a:gd name="T51" fmla="*/ 5 h 16"/>
                  <a:gd name="T52" fmla="*/ 5 w 16"/>
                  <a:gd name="T53" fmla="*/ 5 h 16"/>
                  <a:gd name="T54" fmla="*/ 5 w 16"/>
                  <a:gd name="T55" fmla="*/ 5 h 16"/>
                  <a:gd name="T56" fmla="*/ 4 w 16"/>
                  <a:gd name="T57" fmla="*/ 5 h 16"/>
                  <a:gd name="T58" fmla="*/ 4 w 16"/>
                  <a:gd name="T59" fmla="*/ 5 h 16"/>
                  <a:gd name="T60" fmla="*/ 4 w 16"/>
                  <a:gd name="T61" fmla="*/ 6 h 16"/>
                  <a:gd name="T62" fmla="*/ 4 w 16"/>
                  <a:gd name="T63" fmla="*/ 7 h 16"/>
                  <a:gd name="T64" fmla="*/ 3 w 16"/>
                  <a:gd name="T65" fmla="*/ 7 h 16"/>
                  <a:gd name="T66" fmla="*/ 3 w 16"/>
                  <a:gd name="T67" fmla="*/ 7 h 16"/>
                  <a:gd name="T68" fmla="*/ 3 w 16"/>
                  <a:gd name="T69" fmla="*/ 7 h 16"/>
                  <a:gd name="T70" fmla="*/ 3 w 16"/>
                  <a:gd name="T71" fmla="*/ 8 h 16"/>
                  <a:gd name="T72" fmla="*/ 2 w 16"/>
                  <a:gd name="T73" fmla="*/ 8 h 16"/>
                  <a:gd name="T74" fmla="*/ 2 w 16"/>
                  <a:gd name="T75" fmla="*/ 10 h 16"/>
                  <a:gd name="T76" fmla="*/ 7 w 16"/>
                  <a:gd name="T77" fmla="*/ 14 h 16"/>
                  <a:gd name="T78" fmla="*/ 8 w 16"/>
                  <a:gd name="T79" fmla="*/ 14 h 16"/>
                  <a:gd name="T80" fmla="*/ 8 w 16"/>
                  <a:gd name="T81" fmla="*/ 14 h 16"/>
                  <a:gd name="T82" fmla="*/ 11 w 16"/>
                  <a:gd name="T83" fmla="*/ 15 h 16"/>
                  <a:gd name="T84" fmla="*/ 11 w 16"/>
                  <a:gd name="T85" fmla="*/ 14 h 16"/>
                  <a:gd name="T86" fmla="*/ 12 w 16"/>
                  <a:gd name="T87" fmla="*/ 15 h 16"/>
                  <a:gd name="T88" fmla="*/ 12 w 16"/>
                  <a:gd name="T89" fmla="*/ 15 h 16"/>
                  <a:gd name="T90" fmla="*/ 13 w 16"/>
                  <a:gd name="T91" fmla="*/ 15 h 16"/>
                  <a:gd name="T92" fmla="*/ 13 w 16"/>
                  <a:gd name="T93" fmla="*/ 15 h 16"/>
                  <a:gd name="T94" fmla="*/ 13 w 16"/>
                  <a:gd name="T95" fmla="*/ 15 h 16"/>
                  <a:gd name="T96" fmla="*/ 14 w 16"/>
                  <a:gd name="T97" fmla="*/ 16 h 16"/>
                  <a:gd name="T98" fmla="*/ 14 w 16"/>
                  <a:gd name="T99" fmla="*/ 15 h 16"/>
                  <a:gd name="T100" fmla="*/ 14 w 16"/>
                  <a:gd name="T101" fmla="*/ 15 h 16"/>
                  <a:gd name="T102" fmla="*/ 15 w 16"/>
                  <a:gd name="T103" fmla="*/ 13 h 16"/>
                  <a:gd name="T104" fmla="*/ 15 w 16"/>
                  <a:gd name="T105" fmla="*/ 9 h 16"/>
                  <a:gd name="T106" fmla="*/ 16 w 16"/>
                  <a:gd name="T107" fmla="*/ 3 h 16"/>
                  <a:gd name="T108" fmla="*/ 10 w 16"/>
                  <a:gd name="T109" fmla="*/ 15 h 16"/>
                  <a:gd name="T110" fmla="*/ 10 w 16"/>
                  <a:gd name="T1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" h="16">
                    <a:moveTo>
                      <a:pt x="7" y="13"/>
                    </a:moveTo>
                    <a:cubicBezTo>
                      <a:pt x="8" y="13"/>
                      <a:pt x="9" y="14"/>
                      <a:pt x="7" y="13"/>
                    </a:cubicBezTo>
                    <a:close/>
                    <a:moveTo>
                      <a:pt x="15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2"/>
                      <a:pt x="6" y="13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7" y="14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8" y="11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4" y="12"/>
                      <a:pt x="14" y="12"/>
                      <a:pt x="14" y="11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5" y="11"/>
                      <a:pt x="15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9"/>
                      <a:pt x="15" y="9"/>
                    </a:cubicBezTo>
                    <a:cubicBezTo>
                      <a:pt x="15" y="7"/>
                      <a:pt x="15" y="7"/>
                      <a:pt x="15" y="5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1"/>
                      <a:pt x="15" y="1"/>
                    </a:cubicBezTo>
                    <a:close/>
                    <a:moveTo>
                      <a:pt x="9" y="14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0" name="Freeform 154">
                <a:extLst>
                  <a:ext uri="{FF2B5EF4-FFF2-40B4-BE49-F238E27FC236}">
                    <a16:creationId xmlns:a16="http://schemas.microsoft.com/office/drawing/2014/main" id="{54238859-045E-41F2-85FF-9EC5D3F11E61}"/>
                  </a:ext>
                </a:extLst>
              </p:cNvPr>
              <p:cNvSpPr/>
              <p:nvPr/>
            </p:nvSpPr>
            <p:spPr bwMode="auto">
              <a:xfrm>
                <a:off x="1782" y="216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1" name="Freeform 155">
                <a:extLst>
                  <a:ext uri="{FF2B5EF4-FFF2-40B4-BE49-F238E27FC236}">
                    <a16:creationId xmlns:a16="http://schemas.microsoft.com/office/drawing/2014/main" id="{0FBB0455-99AA-49CD-818B-E3296DA02A23}"/>
                  </a:ext>
                </a:extLst>
              </p:cNvPr>
              <p:cNvSpPr/>
              <p:nvPr/>
            </p:nvSpPr>
            <p:spPr bwMode="auto">
              <a:xfrm>
                <a:off x="1779" y="2192"/>
                <a:ext cx="32" cy="26"/>
              </a:xfrm>
              <a:custGeom>
                <a:avLst/>
                <a:gdLst>
                  <a:gd name="T0" fmla="*/ 11 w 12"/>
                  <a:gd name="T1" fmla="*/ 10 h 10"/>
                  <a:gd name="T2" fmla="*/ 11 w 12"/>
                  <a:gd name="T3" fmla="*/ 10 h 10"/>
                  <a:gd name="T4" fmla="*/ 11 w 12"/>
                  <a:gd name="T5" fmla="*/ 10 h 10"/>
                  <a:gd name="T6" fmla="*/ 11 w 12"/>
                  <a:gd name="T7" fmla="*/ 10 h 10"/>
                  <a:gd name="T8" fmla="*/ 11 w 12"/>
                  <a:gd name="T9" fmla="*/ 9 h 10"/>
                  <a:gd name="T10" fmla="*/ 11 w 12"/>
                  <a:gd name="T11" fmla="*/ 9 h 10"/>
                  <a:gd name="T12" fmla="*/ 11 w 12"/>
                  <a:gd name="T13" fmla="*/ 9 h 10"/>
                  <a:gd name="T14" fmla="*/ 11 w 12"/>
                  <a:gd name="T15" fmla="*/ 9 h 10"/>
                  <a:gd name="T16" fmla="*/ 11 w 12"/>
                  <a:gd name="T17" fmla="*/ 8 h 10"/>
                  <a:gd name="T18" fmla="*/ 12 w 12"/>
                  <a:gd name="T19" fmla="*/ 8 h 10"/>
                  <a:gd name="T20" fmla="*/ 12 w 12"/>
                  <a:gd name="T21" fmla="*/ 8 h 10"/>
                  <a:gd name="T22" fmla="*/ 11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6 h 10"/>
                  <a:gd name="T30" fmla="*/ 11 w 12"/>
                  <a:gd name="T31" fmla="*/ 6 h 10"/>
                  <a:gd name="T32" fmla="*/ 11 w 12"/>
                  <a:gd name="T33" fmla="*/ 6 h 10"/>
                  <a:gd name="T34" fmla="*/ 12 w 12"/>
                  <a:gd name="T35" fmla="*/ 6 h 10"/>
                  <a:gd name="T36" fmla="*/ 12 w 12"/>
                  <a:gd name="T37" fmla="*/ 6 h 10"/>
                  <a:gd name="T38" fmla="*/ 12 w 12"/>
                  <a:gd name="T39" fmla="*/ 6 h 10"/>
                  <a:gd name="T40" fmla="*/ 10 w 12"/>
                  <a:gd name="T41" fmla="*/ 4 h 10"/>
                  <a:gd name="T42" fmla="*/ 9 w 12"/>
                  <a:gd name="T43" fmla="*/ 2 h 10"/>
                  <a:gd name="T44" fmla="*/ 8 w 12"/>
                  <a:gd name="T45" fmla="*/ 2 h 10"/>
                  <a:gd name="T46" fmla="*/ 8 w 12"/>
                  <a:gd name="T47" fmla="*/ 2 h 10"/>
                  <a:gd name="T48" fmla="*/ 8 w 12"/>
                  <a:gd name="T49" fmla="*/ 2 h 10"/>
                  <a:gd name="T50" fmla="*/ 8 w 12"/>
                  <a:gd name="T51" fmla="*/ 2 h 10"/>
                  <a:gd name="T52" fmla="*/ 7 w 12"/>
                  <a:gd name="T53" fmla="*/ 2 h 10"/>
                  <a:gd name="T54" fmla="*/ 7 w 12"/>
                  <a:gd name="T55" fmla="*/ 2 h 10"/>
                  <a:gd name="T56" fmla="*/ 7 w 12"/>
                  <a:gd name="T57" fmla="*/ 2 h 10"/>
                  <a:gd name="T58" fmla="*/ 6 w 12"/>
                  <a:gd name="T59" fmla="*/ 2 h 10"/>
                  <a:gd name="T60" fmla="*/ 6 w 12"/>
                  <a:gd name="T61" fmla="*/ 1 h 10"/>
                  <a:gd name="T62" fmla="*/ 6 w 12"/>
                  <a:gd name="T63" fmla="*/ 1 h 10"/>
                  <a:gd name="T64" fmla="*/ 6 w 12"/>
                  <a:gd name="T65" fmla="*/ 1 h 10"/>
                  <a:gd name="T66" fmla="*/ 6 w 12"/>
                  <a:gd name="T67" fmla="*/ 1 h 10"/>
                  <a:gd name="T68" fmla="*/ 5 w 12"/>
                  <a:gd name="T69" fmla="*/ 1 h 10"/>
                  <a:gd name="T70" fmla="*/ 5 w 12"/>
                  <a:gd name="T71" fmla="*/ 1 h 10"/>
                  <a:gd name="T72" fmla="*/ 4 w 12"/>
                  <a:gd name="T73" fmla="*/ 1 h 10"/>
                  <a:gd name="T74" fmla="*/ 4 w 12"/>
                  <a:gd name="T75" fmla="*/ 1 h 10"/>
                  <a:gd name="T76" fmla="*/ 3 w 12"/>
                  <a:gd name="T77" fmla="*/ 1 h 10"/>
                  <a:gd name="T78" fmla="*/ 3 w 12"/>
                  <a:gd name="T79" fmla="*/ 1 h 10"/>
                  <a:gd name="T80" fmla="*/ 3 w 12"/>
                  <a:gd name="T81" fmla="*/ 1 h 10"/>
                  <a:gd name="T82" fmla="*/ 2 w 12"/>
                  <a:gd name="T83" fmla="*/ 0 h 10"/>
                  <a:gd name="T84" fmla="*/ 2 w 12"/>
                  <a:gd name="T85" fmla="*/ 0 h 10"/>
                  <a:gd name="T86" fmla="*/ 1 w 12"/>
                  <a:gd name="T87" fmla="*/ 1 h 10"/>
                  <a:gd name="T88" fmla="*/ 1 w 12"/>
                  <a:gd name="T89" fmla="*/ 1 h 10"/>
                  <a:gd name="T90" fmla="*/ 2 w 12"/>
                  <a:gd name="T91" fmla="*/ 2 h 10"/>
                  <a:gd name="T92" fmla="*/ 2 w 12"/>
                  <a:gd name="T93" fmla="*/ 5 h 10"/>
                  <a:gd name="T94" fmla="*/ 3 w 12"/>
                  <a:gd name="T95" fmla="*/ 6 h 10"/>
                  <a:gd name="T96" fmla="*/ 3 w 12"/>
                  <a:gd name="T97" fmla="*/ 4 h 10"/>
                  <a:gd name="T98" fmla="*/ 5 w 12"/>
                  <a:gd name="T99" fmla="*/ 5 h 10"/>
                  <a:gd name="T100" fmla="*/ 7 w 12"/>
                  <a:gd name="T101" fmla="*/ 6 h 10"/>
                  <a:gd name="T102" fmla="*/ 8 w 12"/>
                  <a:gd name="T103" fmla="*/ 8 h 10"/>
                  <a:gd name="T104" fmla="*/ 10 w 12"/>
                  <a:gd name="T105" fmla="*/ 10 h 10"/>
                  <a:gd name="T106" fmla="*/ 11 w 12"/>
                  <a:gd name="T10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" h="10">
                    <a:moveTo>
                      <a:pt x="11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10" y="3"/>
                      <a:pt x="9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8" y="9"/>
                      <a:pt x="9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10"/>
                      <a:pt x="9" y="10"/>
                      <a:pt x="9" y="9"/>
                    </a:cubicBezTo>
                    <a:cubicBezTo>
                      <a:pt x="10" y="9"/>
                      <a:pt x="11" y="9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2" name="Freeform 156">
                <a:extLst>
                  <a:ext uri="{FF2B5EF4-FFF2-40B4-BE49-F238E27FC236}">
                    <a16:creationId xmlns:a16="http://schemas.microsoft.com/office/drawing/2014/main" id="{A5FC8B12-ED2E-4EA7-8DC4-442817F744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6" y="2284"/>
                <a:ext cx="56" cy="60"/>
              </a:xfrm>
              <a:custGeom>
                <a:avLst/>
                <a:gdLst>
                  <a:gd name="T0" fmla="*/ 20 w 21"/>
                  <a:gd name="T1" fmla="*/ 7 h 23"/>
                  <a:gd name="T2" fmla="*/ 20 w 21"/>
                  <a:gd name="T3" fmla="*/ 7 h 23"/>
                  <a:gd name="T4" fmla="*/ 20 w 21"/>
                  <a:gd name="T5" fmla="*/ 6 h 23"/>
                  <a:gd name="T6" fmla="*/ 19 w 21"/>
                  <a:gd name="T7" fmla="*/ 6 h 23"/>
                  <a:gd name="T8" fmla="*/ 19 w 21"/>
                  <a:gd name="T9" fmla="*/ 5 h 23"/>
                  <a:gd name="T10" fmla="*/ 18 w 21"/>
                  <a:gd name="T11" fmla="*/ 5 h 23"/>
                  <a:gd name="T12" fmla="*/ 18 w 21"/>
                  <a:gd name="T13" fmla="*/ 4 h 23"/>
                  <a:gd name="T14" fmla="*/ 17 w 21"/>
                  <a:gd name="T15" fmla="*/ 4 h 23"/>
                  <a:gd name="T16" fmla="*/ 16 w 21"/>
                  <a:gd name="T17" fmla="*/ 5 h 23"/>
                  <a:gd name="T18" fmla="*/ 16 w 21"/>
                  <a:gd name="T19" fmla="*/ 4 h 23"/>
                  <a:gd name="T20" fmla="*/ 15 w 21"/>
                  <a:gd name="T21" fmla="*/ 4 h 23"/>
                  <a:gd name="T22" fmla="*/ 14 w 21"/>
                  <a:gd name="T23" fmla="*/ 4 h 23"/>
                  <a:gd name="T24" fmla="*/ 13 w 21"/>
                  <a:gd name="T25" fmla="*/ 4 h 23"/>
                  <a:gd name="T26" fmla="*/ 12 w 21"/>
                  <a:gd name="T27" fmla="*/ 3 h 23"/>
                  <a:gd name="T28" fmla="*/ 12 w 21"/>
                  <a:gd name="T29" fmla="*/ 2 h 23"/>
                  <a:gd name="T30" fmla="*/ 11 w 21"/>
                  <a:gd name="T31" fmla="*/ 2 h 23"/>
                  <a:gd name="T32" fmla="*/ 10 w 21"/>
                  <a:gd name="T33" fmla="*/ 2 h 23"/>
                  <a:gd name="T34" fmla="*/ 10 w 21"/>
                  <a:gd name="T35" fmla="*/ 1 h 23"/>
                  <a:gd name="T36" fmla="*/ 9 w 21"/>
                  <a:gd name="T37" fmla="*/ 1 h 23"/>
                  <a:gd name="T38" fmla="*/ 8 w 21"/>
                  <a:gd name="T39" fmla="*/ 1 h 23"/>
                  <a:gd name="T40" fmla="*/ 8 w 21"/>
                  <a:gd name="T41" fmla="*/ 0 h 23"/>
                  <a:gd name="T42" fmla="*/ 4 w 21"/>
                  <a:gd name="T43" fmla="*/ 4 h 23"/>
                  <a:gd name="T44" fmla="*/ 0 w 21"/>
                  <a:gd name="T45" fmla="*/ 13 h 23"/>
                  <a:gd name="T46" fmla="*/ 4 w 21"/>
                  <a:gd name="T47" fmla="*/ 13 h 23"/>
                  <a:gd name="T48" fmla="*/ 3 w 21"/>
                  <a:gd name="T49" fmla="*/ 17 h 23"/>
                  <a:gd name="T50" fmla="*/ 3 w 21"/>
                  <a:gd name="T51" fmla="*/ 18 h 23"/>
                  <a:gd name="T52" fmla="*/ 3 w 21"/>
                  <a:gd name="T53" fmla="*/ 19 h 23"/>
                  <a:gd name="T54" fmla="*/ 3 w 21"/>
                  <a:gd name="T55" fmla="*/ 19 h 23"/>
                  <a:gd name="T56" fmla="*/ 2 w 21"/>
                  <a:gd name="T57" fmla="*/ 20 h 23"/>
                  <a:gd name="T58" fmla="*/ 2 w 21"/>
                  <a:gd name="T59" fmla="*/ 20 h 23"/>
                  <a:gd name="T60" fmla="*/ 3 w 21"/>
                  <a:gd name="T61" fmla="*/ 21 h 23"/>
                  <a:gd name="T62" fmla="*/ 2 w 21"/>
                  <a:gd name="T63" fmla="*/ 21 h 23"/>
                  <a:gd name="T64" fmla="*/ 3 w 21"/>
                  <a:gd name="T65" fmla="*/ 21 h 23"/>
                  <a:gd name="T66" fmla="*/ 4 w 21"/>
                  <a:gd name="T67" fmla="*/ 20 h 23"/>
                  <a:gd name="T68" fmla="*/ 4 w 21"/>
                  <a:gd name="T69" fmla="*/ 21 h 23"/>
                  <a:gd name="T70" fmla="*/ 5 w 21"/>
                  <a:gd name="T71" fmla="*/ 21 h 23"/>
                  <a:gd name="T72" fmla="*/ 5 w 21"/>
                  <a:gd name="T73" fmla="*/ 21 h 23"/>
                  <a:gd name="T74" fmla="*/ 6 w 21"/>
                  <a:gd name="T75" fmla="*/ 22 h 23"/>
                  <a:gd name="T76" fmla="*/ 6 w 21"/>
                  <a:gd name="T77" fmla="*/ 23 h 23"/>
                  <a:gd name="T78" fmla="*/ 7 w 21"/>
                  <a:gd name="T79" fmla="*/ 23 h 23"/>
                  <a:gd name="T80" fmla="*/ 8 w 21"/>
                  <a:gd name="T81" fmla="*/ 22 h 23"/>
                  <a:gd name="T82" fmla="*/ 8 w 21"/>
                  <a:gd name="T83" fmla="*/ 22 h 23"/>
                  <a:gd name="T84" fmla="*/ 8 w 21"/>
                  <a:gd name="T85" fmla="*/ 21 h 23"/>
                  <a:gd name="T86" fmla="*/ 9 w 21"/>
                  <a:gd name="T87" fmla="*/ 20 h 23"/>
                  <a:gd name="T88" fmla="*/ 9 w 21"/>
                  <a:gd name="T89" fmla="*/ 19 h 23"/>
                  <a:gd name="T90" fmla="*/ 9 w 21"/>
                  <a:gd name="T91" fmla="*/ 18 h 23"/>
                  <a:gd name="T92" fmla="*/ 9 w 21"/>
                  <a:gd name="T93" fmla="*/ 17 h 23"/>
                  <a:gd name="T94" fmla="*/ 10 w 21"/>
                  <a:gd name="T95" fmla="*/ 17 h 23"/>
                  <a:gd name="T96" fmla="*/ 11 w 21"/>
                  <a:gd name="T97" fmla="*/ 16 h 23"/>
                  <a:gd name="T98" fmla="*/ 12 w 21"/>
                  <a:gd name="T99" fmla="*/ 16 h 23"/>
                  <a:gd name="T100" fmla="*/ 13 w 21"/>
                  <a:gd name="T101" fmla="*/ 15 h 23"/>
                  <a:gd name="T102" fmla="*/ 13 w 21"/>
                  <a:gd name="T103" fmla="*/ 15 h 23"/>
                  <a:gd name="T104" fmla="*/ 14 w 21"/>
                  <a:gd name="T105" fmla="*/ 15 h 23"/>
                  <a:gd name="T106" fmla="*/ 15 w 21"/>
                  <a:gd name="T107" fmla="*/ 14 h 23"/>
                  <a:gd name="T108" fmla="*/ 16 w 21"/>
                  <a:gd name="T109" fmla="*/ 14 h 23"/>
                  <a:gd name="T110" fmla="*/ 17 w 21"/>
                  <a:gd name="T111" fmla="*/ 13 h 23"/>
                  <a:gd name="T112" fmla="*/ 17 w 21"/>
                  <a:gd name="T113" fmla="*/ 13 h 23"/>
                  <a:gd name="T114" fmla="*/ 18 w 21"/>
                  <a:gd name="T115" fmla="*/ 12 h 23"/>
                  <a:gd name="T116" fmla="*/ 19 w 21"/>
                  <a:gd name="T117" fmla="*/ 11 h 23"/>
                  <a:gd name="T118" fmla="*/ 19 w 21"/>
                  <a:gd name="T119" fmla="*/ 11 h 23"/>
                  <a:gd name="T120" fmla="*/ 20 w 21"/>
                  <a:gd name="T121" fmla="*/ 10 h 23"/>
                  <a:gd name="T122" fmla="*/ 20 w 21"/>
                  <a:gd name="T123" fmla="*/ 8 h 23"/>
                  <a:gd name="T124" fmla="*/ 20 w 21"/>
                  <a:gd name="T125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" h="23">
                    <a:moveTo>
                      <a:pt x="4" y="15"/>
                    </a:moveTo>
                    <a:cubicBezTo>
                      <a:pt x="3" y="15"/>
                      <a:pt x="3" y="15"/>
                      <a:pt x="3" y="15"/>
                    </a:cubicBezTo>
                    <a:cubicBezTo>
                      <a:pt x="2" y="17"/>
                      <a:pt x="4" y="15"/>
                      <a:pt x="4" y="15"/>
                    </a:cubicBezTo>
                    <a:close/>
                    <a:moveTo>
                      <a:pt x="20" y="8"/>
                    </a:move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1" y="9"/>
                    </a:cubicBezTo>
                    <a:cubicBezTo>
                      <a:pt x="1" y="9"/>
                      <a:pt x="0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3"/>
                      <a:pt x="0" y="13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5"/>
                      <a:pt x="5" y="14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1" y="8"/>
                      <a:pt x="21" y="8"/>
                      <a:pt x="21" y="8"/>
                    </a:cubicBezTo>
                    <a:lnTo>
                      <a:pt x="2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3" name="Freeform 157">
                <a:extLst>
                  <a:ext uri="{FF2B5EF4-FFF2-40B4-BE49-F238E27FC236}">
                    <a16:creationId xmlns:a16="http://schemas.microsoft.com/office/drawing/2014/main" id="{30A08226-03D8-4CF9-BBDC-517EFF75BDD4}"/>
                  </a:ext>
                </a:extLst>
              </p:cNvPr>
              <p:cNvSpPr/>
              <p:nvPr/>
            </p:nvSpPr>
            <p:spPr bwMode="auto">
              <a:xfrm>
                <a:off x="1845" y="2178"/>
                <a:ext cx="113" cy="158"/>
              </a:xfrm>
              <a:custGeom>
                <a:avLst/>
                <a:gdLst>
                  <a:gd name="T0" fmla="*/ 3 w 43"/>
                  <a:gd name="T1" fmla="*/ 41 h 60"/>
                  <a:gd name="T2" fmla="*/ 4 w 43"/>
                  <a:gd name="T3" fmla="*/ 42 h 60"/>
                  <a:gd name="T4" fmla="*/ 6 w 43"/>
                  <a:gd name="T5" fmla="*/ 43 h 60"/>
                  <a:gd name="T6" fmla="*/ 8 w 43"/>
                  <a:gd name="T7" fmla="*/ 44 h 60"/>
                  <a:gd name="T8" fmla="*/ 10 w 43"/>
                  <a:gd name="T9" fmla="*/ 44 h 60"/>
                  <a:gd name="T10" fmla="*/ 12 w 43"/>
                  <a:gd name="T11" fmla="*/ 45 h 60"/>
                  <a:gd name="T12" fmla="*/ 14 w 43"/>
                  <a:gd name="T13" fmla="*/ 45 h 60"/>
                  <a:gd name="T14" fmla="*/ 16 w 43"/>
                  <a:gd name="T15" fmla="*/ 46 h 60"/>
                  <a:gd name="T16" fmla="*/ 17 w 43"/>
                  <a:gd name="T17" fmla="*/ 48 h 60"/>
                  <a:gd name="T18" fmla="*/ 18 w 43"/>
                  <a:gd name="T19" fmla="*/ 49 h 60"/>
                  <a:gd name="T20" fmla="*/ 20 w 43"/>
                  <a:gd name="T21" fmla="*/ 50 h 60"/>
                  <a:gd name="T22" fmla="*/ 21 w 43"/>
                  <a:gd name="T23" fmla="*/ 51 h 60"/>
                  <a:gd name="T24" fmla="*/ 21 w 43"/>
                  <a:gd name="T25" fmla="*/ 53 h 60"/>
                  <a:gd name="T26" fmla="*/ 23 w 43"/>
                  <a:gd name="T27" fmla="*/ 54 h 60"/>
                  <a:gd name="T28" fmla="*/ 25 w 43"/>
                  <a:gd name="T29" fmla="*/ 53 h 60"/>
                  <a:gd name="T30" fmla="*/ 27 w 43"/>
                  <a:gd name="T31" fmla="*/ 53 h 60"/>
                  <a:gd name="T32" fmla="*/ 29 w 43"/>
                  <a:gd name="T33" fmla="*/ 53 h 60"/>
                  <a:gd name="T34" fmla="*/ 31 w 43"/>
                  <a:gd name="T35" fmla="*/ 54 h 60"/>
                  <a:gd name="T36" fmla="*/ 32 w 43"/>
                  <a:gd name="T37" fmla="*/ 56 h 60"/>
                  <a:gd name="T38" fmla="*/ 31 w 43"/>
                  <a:gd name="T39" fmla="*/ 58 h 60"/>
                  <a:gd name="T40" fmla="*/ 31 w 43"/>
                  <a:gd name="T41" fmla="*/ 59 h 60"/>
                  <a:gd name="T42" fmla="*/ 33 w 43"/>
                  <a:gd name="T43" fmla="*/ 59 h 60"/>
                  <a:gd name="T44" fmla="*/ 33 w 43"/>
                  <a:gd name="T45" fmla="*/ 54 h 60"/>
                  <a:gd name="T46" fmla="*/ 34 w 43"/>
                  <a:gd name="T47" fmla="*/ 50 h 60"/>
                  <a:gd name="T48" fmla="*/ 34 w 43"/>
                  <a:gd name="T49" fmla="*/ 48 h 60"/>
                  <a:gd name="T50" fmla="*/ 33 w 43"/>
                  <a:gd name="T51" fmla="*/ 47 h 60"/>
                  <a:gd name="T52" fmla="*/ 33 w 43"/>
                  <a:gd name="T53" fmla="*/ 43 h 60"/>
                  <a:gd name="T54" fmla="*/ 35 w 43"/>
                  <a:gd name="T55" fmla="*/ 43 h 60"/>
                  <a:gd name="T56" fmla="*/ 35 w 43"/>
                  <a:gd name="T57" fmla="*/ 42 h 60"/>
                  <a:gd name="T58" fmla="*/ 34 w 43"/>
                  <a:gd name="T59" fmla="*/ 39 h 60"/>
                  <a:gd name="T60" fmla="*/ 39 w 43"/>
                  <a:gd name="T61" fmla="*/ 38 h 60"/>
                  <a:gd name="T62" fmla="*/ 40 w 43"/>
                  <a:gd name="T63" fmla="*/ 38 h 60"/>
                  <a:gd name="T64" fmla="*/ 42 w 43"/>
                  <a:gd name="T65" fmla="*/ 38 h 60"/>
                  <a:gd name="T66" fmla="*/ 42 w 43"/>
                  <a:gd name="T67" fmla="*/ 38 h 60"/>
                  <a:gd name="T68" fmla="*/ 42 w 43"/>
                  <a:gd name="T69" fmla="*/ 36 h 60"/>
                  <a:gd name="T70" fmla="*/ 40 w 43"/>
                  <a:gd name="T71" fmla="*/ 35 h 60"/>
                  <a:gd name="T72" fmla="*/ 41 w 43"/>
                  <a:gd name="T73" fmla="*/ 33 h 60"/>
                  <a:gd name="T74" fmla="*/ 41 w 43"/>
                  <a:gd name="T75" fmla="*/ 32 h 60"/>
                  <a:gd name="T76" fmla="*/ 40 w 43"/>
                  <a:gd name="T77" fmla="*/ 28 h 60"/>
                  <a:gd name="T78" fmla="*/ 41 w 43"/>
                  <a:gd name="T79" fmla="*/ 26 h 60"/>
                  <a:gd name="T80" fmla="*/ 41 w 43"/>
                  <a:gd name="T81" fmla="*/ 23 h 60"/>
                  <a:gd name="T82" fmla="*/ 38 w 43"/>
                  <a:gd name="T83" fmla="*/ 23 h 60"/>
                  <a:gd name="T84" fmla="*/ 35 w 43"/>
                  <a:gd name="T85" fmla="*/ 24 h 60"/>
                  <a:gd name="T86" fmla="*/ 33 w 43"/>
                  <a:gd name="T87" fmla="*/ 21 h 60"/>
                  <a:gd name="T88" fmla="*/ 31 w 43"/>
                  <a:gd name="T89" fmla="*/ 20 h 60"/>
                  <a:gd name="T90" fmla="*/ 28 w 43"/>
                  <a:gd name="T91" fmla="*/ 20 h 60"/>
                  <a:gd name="T92" fmla="*/ 24 w 43"/>
                  <a:gd name="T93" fmla="*/ 19 h 60"/>
                  <a:gd name="T94" fmla="*/ 23 w 43"/>
                  <a:gd name="T95" fmla="*/ 17 h 60"/>
                  <a:gd name="T96" fmla="*/ 23 w 43"/>
                  <a:gd name="T97" fmla="*/ 15 h 60"/>
                  <a:gd name="T98" fmla="*/ 22 w 43"/>
                  <a:gd name="T99" fmla="*/ 13 h 60"/>
                  <a:gd name="T100" fmla="*/ 20 w 43"/>
                  <a:gd name="T101" fmla="*/ 12 h 60"/>
                  <a:gd name="T102" fmla="*/ 21 w 43"/>
                  <a:gd name="T103" fmla="*/ 10 h 60"/>
                  <a:gd name="T104" fmla="*/ 22 w 43"/>
                  <a:gd name="T105" fmla="*/ 7 h 60"/>
                  <a:gd name="T106" fmla="*/ 23 w 43"/>
                  <a:gd name="T107" fmla="*/ 6 h 60"/>
                  <a:gd name="T108" fmla="*/ 25 w 43"/>
                  <a:gd name="T109" fmla="*/ 4 h 60"/>
                  <a:gd name="T110" fmla="*/ 27 w 43"/>
                  <a:gd name="T111" fmla="*/ 3 h 60"/>
                  <a:gd name="T112" fmla="*/ 17 w 43"/>
                  <a:gd name="T113" fmla="*/ 6 h 60"/>
                  <a:gd name="T114" fmla="*/ 6 w 43"/>
                  <a:gd name="T115" fmla="*/ 14 h 60"/>
                  <a:gd name="T116" fmla="*/ 7 w 43"/>
                  <a:gd name="T117" fmla="*/ 16 h 60"/>
                  <a:gd name="T118" fmla="*/ 6 w 43"/>
                  <a:gd name="T119" fmla="*/ 18 h 60"/>
                  <a:gd name="T120" fmla="*/ 4 w 43"/>
                  <a:gd name="T121" fmla="*/ 19 h 60"/>
                  <a:gd name="T122" fmla="*/ 2 w 43"/>
                  <a:gd name="T123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" h="60">
                    <a:moveTo>
                      <a:pt x="1" y="40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0"/>
                      <a:pt x="27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3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2" y="4"/>
                      <a:pt x="21" y="4"/>
                      <a:pt x="21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8" y="5"/>
                      <a:pt x="18" y="4"/>
                      <a:pt x="18" y="5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7" y="7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5" y="5"/>
                      <a:pt x="15" y="5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3" y="9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1"/>
                    </a:cubicBezTo>
                    <a:cubicBezTo>
                      <a:pt x="11" y="11"/>
                      <a:pt x="11" y="12"/>
                      <a:pt x="11" y="12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10" y="14"/>
                      <a:pt x="9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6"/>
                      <a:pt x="7" y="15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2"/>
                    </a:cubicBezTo>
                    <a:cubicBezTo>
                      <a:pt x="6" y="22"/>
                      <a:pt x="6" y="23"/>
                      <a:pt x="6" y="23"/>
                    </a:cubicBezTo>
                    <a:cubicBezTo>
                      <a:pt x="6" y="23"/>
                      <a:pt x="6" y="24"/>
                      <a:pt x="6" y="24"/>
                    </a:cubicBezTo>
                    <a:cubicBezTo>
                      <a:pt x="6" y="24"/>
                      <a:pt x="7" y="24"/>
                      <a:pt x="7" y="25"/>
                    </a:cubicBezTo>
                    <a:cubicBezTo>
                      <a:pt x="7" y="25"/>
                      <a:pt x="5" y="25"/>
                      <a:pt x="6" y="25"/>
                    </a:cubicBezTo>
                    <a:cubicBezTo>
                      <a:pt x="6" y="26"/>
                      <a:pt x="6" y="26"/>
                      <a:pt x="6" y="27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1"/>
                      <a:pt x="5" y="30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6" y="34"/>
                      <a:pt x="5" y="3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6"/>
                      <a:pt x="4" y="36"/>
                      <a:pt x="4" y="36"/>
                    </a:cubicBezTo>
                    <a:cubicBezTo>
                      <a:pt x="3" y="36"/>
                      <a:pt x="2" y="36"/>
                      <a:pt x="2" y="37"/>
                    </a:cubicBezTo>
                    <a:cubicBezTo>
                      <a:pt x="2" y="37"/>
                      <a:pt x="1" y="37"/>
                      <a:pt x="1" y="37"/>
                    </a:cubicBezTo>
                    <a:cubicBezTo>
                      <a:pt x="1" y="38"/>
                      <a:pt x="2" y="38"/>
                      <a:pt x="2" y="38"/>
                    </a:cubicBezTo>
                    <a:cubicBezTo>
                      <a:pt x="2" y="39"/>
                      <a:pt x="1" y="39"/>
                      <a:pt x="0" y="39"/>
                    </a:cubicBezTo>
                    <a:cubicBezTo>
                      <a:pt x="0" y="40"/>
                      <a:pt x="0" y="39"/>
                      <a:pt x="0" y="40"/>
                    </a:cubicBezTo>
                    <a:cubicBezTo>
                      <a:pt x="0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4" name="Freeform 158">
                <a:extLst>
                  <a:ext uri="{FF2B5EF4-FFF2-40B4-BE49-F238E27FC236}">
                    <a16:creationId xmlns:a16="http://schemas.microsoft.com/office/drawing/2014/main" id="{1E398748-C4F5-4AC3-88E5-226E124384FB}"/>
                  </a:ext>
                </a:extLst>
              </p:cNvPr>
              <p:cNvSpPr/>
              <p:nvPr/>
            </p:nvSpPr>
            <p:spPr bwMode="auto">
              <a:xfrm>
                <a:off x="1958" y="2281"/>
                <a:ext cx="0" cy="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1 h 2"/>
                  <a:gd name="T4" fmla="*/ 1 h 2"/>
                  <a:gd name="T5" fmla="*/ 1 h 2"/>
                  <a:gd name="T6" fmla="*/ 1 h 2"/>
                  <a:gd name="T7" fmla="*/ 2 h 2"/>
                  <a:gd name="T8" fmla="*/ 2 h 2"/>
                  <a:gd name="T9" fmla="*/ 2 h 2"/>
                  <a:gd name="T10" fmla="*/ 2 h 2"/>
                  <a:gd name="T11" fmla="*/ 2 h 2"/>
                  <a:gd name="T12" fmla="*/ 2 h 2"/>
                  <a:gd name="T13" fmla="*/ 2 h 2"/>
                  <a:gd name="T14" fmla="*/ 2 h 2"/>
                  <a:gd name="T15" fmla="*/ 2 h 2"/>
                  <a:gd name="T16" fmla="*/ 2 h 2"/>
                  <a:gd name="T17" fmla="*/ 1 h 2"/>
                  <a:gd name="T18" fmla="*/ 1 h 2"/>
                  <a:gd name="T19" fmla="*/ 1 h 2"/>
                  <a:gd name="T20" fmla="*/ 1 h 2"/>
                  <a:gd name="T21" fmla="*/ 1 h 2"/>
                  <a:gd name="T22" fmla="*/ 1 h 2"/>
                  <a:gd name="T23" fmla="*/ 1 h 2"/>
                  <a:gd name="T24" fmla="*/ 1 h 2"/>
                  <a:gd name="T25" fmla="*/ 1 h 2"/>
                  <a:gd name="T26" fmla="*/ 1 h 2"/>
                  <a:gd name="T27" fmla="*/ 0 h 2"/>
                  <a:gd name="T28" fmla="*/ 0 h 2"/>
                  <a:gd name="T29" fmla="*/ 0 h 2"/>
                  <a:gd name="T30" fmla="*/ 0 h 2"/>
                  <a:gd name="T31" fmla="*/ 0 h 2"/>
                  <a:gd name="T32" fmla="*/ 0 h 2"/>
                  <a:gd name="T33" fmla="*/ 0 h 2"/>
                  <a:gd name="T34" fmla="*/ 0 h 2"/>
                  <a:gd name="T35" fmla="*/ 0 h 2"/>
                  <a:gd name="T3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5" name="Freeform 159">
                <a:extLst>
                  <a:ext uri="{FF2B5EF4-FFF2-40B4-BE49-F238E27FC236}">
                    <a16:creationId xmlns:a16="http://schemas.microsoft.com/office/drawing/2014/main" id="{D9B134BD-2EA5-4D44-B56A-C46BB6BA0C77}"/>
                  </a:ext>
                </a:extLst>
              </p:cNvPr>
              <p:cNvSpPr/>
              <p:nvPr/>
            </p:nvSpPr>
            <p:spPr bwMode="auto">
              <a:xfrm>
                <a:off x="1503" y="202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6" name="Freeform 160">
                <a:extLst>
                  <a:ext uri="{FF2B5EF4-FFF2-40B4-BE49-F238E27FC236}">
                    <a16:creationId xmlns:a16="http://schemas.microsoft.com/office/drawing/2014/main" id="{EAA2439F-773E-457B-910F-893F17F2AF70}"/>
                  </a:ext>
                </a:extLst>
              </p:cNvPr>
              <p:cNvSpPr/>
              <p:nvPr/>
            </p:nvSpPr>
            <p:spPr bwMode="auto">
              <a:xfrm>
                <a:off x="1532" y="2055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0 h 3"/>
                  <a:gd name="T6" fmla="*/ 1 w 1"/>
                  <a:gd name="T7" fmla="*/ 0 h 3"/>
                  <a:gd name="T8" fmla="*/ 1 w 1"/>
                  <a:gd name="T9" fmla="*/ 1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3 h 3"/>
                  <a:gd name="T18" fmla="*/ 1 w 1"/>
                  <a:gd name="T19" fmla="*/ 2 h 3"/>
                  <a:gd name="T20" fmla="*/ 1 w 1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7" name="Freeform 161">
                <a:extLst>
                  <a:ext uri="{FF2B5EF4-FFF2-40B4-BE49-F238E27FC236}">
                    <a16:creationId xmlns:a16="http://schemas.microsoft.com/office/drawing/2014/main" id="{3C907C3A-C03E-4FCD-9552-ADB2D02364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4" y="1243"/>
                <a:ext cx="830" cy="636"/>
              </a:xfrm>
              <a:custGeom>
                <a:avLst/>
                <a:gdLst>
                  <a:gd name="T0" fmla="*/ 109 w 316"/>
                  <a:gd name="T1" fmla="*/ 78 h 242"/>
                  <a:gd name="T2" fmla="*/ 141 w 316"/>
                  <a:gd name="T3" fmla="*/ 100 h 242"/>
                  <a:gd name="T4" fmla="*/ 158 w 316"/>
                  <a:gd name="T5" fmla="*/ 85 h 242"/>
                  <a:gd name="T6" fmla="*/ 169 w 316"/>
                  <a:gd name="T7" fmla="*/ 62 h 242"/>
                  <a:gd name="T8" fmla="*/ 169 w 316"/>
                  <a:gd name="T9" fmla="*/ 55 h 242"/>
                  <a:gd name="T10" fmla="*/ 200 w 316"/>
                  <a:gd name="T11" fmla="*/ 15 h 242"/>
                  <a:gd name="T12" fmla="*/ 196 w 316"/>
                  <a:gd name="T13" fmla="*/ 40 h 242"/>
                  <a:gd name="T14" fmla="*/ 210 w 316"/>
                  <a:gd name="T15" fmla="*/ 47 h 242"/>
                  <a:gd name="T16" fmla="*/ 277 w 316"/>
                  <a:gd name="T17" fmla="*/ 2 h 242"/>
                  <a:gd name="T18" fmla="*/ 274 w 316"/>
                  <a:gd name="T19" fmla="*/ 113 h 242"/>
                  <a:gd name="T20" fmla="*/ 249 w 316"/>
                  <a:gd name="T21" fmla="*/ 91 h 242"/>
                  <a:gd name="T22" fmla="*/ 187 w 316"/>
                  <a:gd name="T23" fmla="*/ 75 h 242"/>
                  <a:gd name="T24" fmla="*/ 243 w 316"/>
                  <a:gd name="T25" fmla="*/ 111 h 242"/>
                  <a:gd name="T26" fmla="*/ 261 w 316"/>
                  <a:gd name="T27" fmla="*/ 145 h 242"/>
                  <a:gd name="T28" fmla="*/ 263 w 316"/>
                  <a:gd name="T29" fmla="*/ 121 h 242"/>
                  <a:gd name="T30" fmla="*/ 195 w 316"/>
                  <a:gd name="T31" fmla="*/ 132 h 242"/>
                  <a:gd name="T32" fmla="*/ 56 w 316"/>
                  <a:gd name="T33" fmla="*/ 205 h 242"/>
                  <a:gd name="T34" fmla="*/ 57 w 316"/>
                  <a:gd name="T35" fmla="*/ 206 h 242"/>
                  <a:gd name="T36" fmla="*/ 307 w 316"/>
                  <a:gd name="T37" fmla="*/ 210 h 242"/>
                  <a:gd name="T38" fmla="*/ 304 w 316"/>
                  <a:gd name="T39" fmla="*/ 193 h 242"/>
                  <a:gd name="T40" fmla="*/ 277 w 316"/>
                  <a:gd name="T41" fmla="*/ 164 h 242"/>
                  <a:gd name="T42" fmla="*/ 269 w 316"/>
                  <a:gd name="T43" fmla="*/ 159 h 242"/>
                  <a:gd name="T44" fmla="*/ 268 w 316"/>
                  <a:gd name="T45" fmla="*/ 164 h 242"/>
                  <a:gd name="T46" fmla="*/ 261 w 316"/>
                  <a:gd name="T47" fmla="*/ 164 h 242"/>
                  <a:gd name="T48" fmla="*/ 255 w 316"/>
                  <a:gd name="T49" fmla="*/ 163 h 242"/>
                  <a:gd name="T50" fmla="*/ 255 w 316"/>
                  <a:gd name="T51" fmla="*/ 160 h 242"/>
                  <a:gd name="T52" fmla="*/ 226 w 316"/>
                  <a:gd name="T53" fmla="*/ 148 h 242"/>
                  <a:gd name="T54" fmla="*/ 224 w 316"/>
                  <a:gd name="T55" fmla="*/ 162 h 242"/>
                  <a:gd name="T56" fmla="*/ 230 w 316"/>
                  <a:gd name="T57" fmla="*/ 171 h 242"/>
                  <a:gd name="T58" fmla="*/ 221 w 316"/>
                  <a:gd name="T59" fmla="*/ 189 h 242"/>
                  <a:gd name="T60" fmla="*/ 217 w 316"/>
                  <a:gd name="T61" fmla="*/ 200 h 242"/>
                  <a:gd name="T62" fmla="*/ 211 w 316"/>
                  <a:gd name="T63" fmla="*/ 193 h 242"/>
                  <a:gd name="T64" fmla="*/ 199 w 316"/>
                  <a:gd name="T65" fmla="*/ 181 h 242"/>
                  <a:gd name="T66" fmla="*/ 180 w 316"/>
                  <a:gd name="T67" fmla="*/ 136 h 242"/>
                  <a:gd name="T68" fmla="*/ 197 w 316"/>
                  <a:gd name="T69" fmla="*/ 107 h 242"/>
                  <a:gd name="T70" fmla="*/ 163 w 316"/>
                  <a:gd name="T71" fmla="*/ 114 h 242"/>
                  <a:gd name="T72" fmla="*/ 92 w 316"/>
                  <a:gd name="T73" fmla="*/ 111 h 242"/>
                  <a:gd name="T74" fmla="*/ 18 w 316"/>
                  <a:gd name="T75" fmla="*/ 103 h 242"/>
                  <a:gd name="T76" fmla="*/ 13 w 316"/>
                  <a:gd name="T77" fmla="*/ 161 h 242"/>
                  <a:gd name="T78" fmla="*/ 28 w 316"/>
                  <a:gd name="T79" fmla="*/ 166 h 242"/>
                  <a:gd name="T80" fmla="*/ 39 w 316"/>
                  <a:gd name="T81" fmla="*/ 181 h 242"/>
                  <a:gd name="T82" fmla="*/ 50 w 316"/>
                  <a:gd name="T83" fmla="*/ 196 h 242"/>
                  <a:gd name="T84" fmla="*/ 61 w 316"/>
                  <a:gd name="T85" fmla="*/ 208 h 242"/>
                  <a:gd name="T86" fmla="*/ 182 w 316"/>
                  <a:gd name="T87" fmla="*/ 215 h 242"/>
                  <a:gd name="T88" fmla="*/ 187 w 316"/>
                  <a:gd name="T89" fmla="*/ 212 h 242"/>
                  <a:gd name="T90" fmla="*/ 195 w 316"/>
                  <a:gd name="T91" fmla="*/ 213 h 242"/>
                  <a:gd name="T92" fmla="*/ 202 w 316"/>
                  <a:gd name="T93" fmla="*/ 221 h 242"/>
                  <a:gd name="T94" fmla="*/ 218 w 316"/>
                  <a:gd name="T95" fmla="*/ 230 h 242"/>
                  <a:gd name="T96" fmla="*/ 213 w 316"/>
                  <a:gd name="T97" fmla="*/ 230 h 242"/>
                  <a:gd name="T98" fmla="*/ 219 w 316"/>
                  <a:gd name="T99" fmla="*/ 236 h 242"/>
                  <a:gd name="T100" fmla="*/ 248 w 316"/>
                  <a:gd name="T101" fmla="*/ 227 h 242"/>
                  <a:gd name="T102" fmla="*/ 263 w 316"/>
                  <a:gd name="T103" fmla="*/ 227 h 242"/>
                  <a:gd name="T104" fmla="*/ 272 w 316"/>
                  <a:gd name="T105" fmla="*/ 214 h 242"/>
                  <a:gd name="T106" fmla="*/ 251 w 316"/>
                  <a:gd name="T107" fmla="*/ 219 h 242"/>
                  <a:gd name="T108" fmla="*/ 256 w 316"/>
                  <a:gd name="T109" fmla="*/ 214 h 242"/>
                  <a:gd name="T110" fmla="*/ 276 w 316"/>
                  <a:gd name="T111" fmla="*/ 205 h 242"/>
                  <a:gd name="T112" fmla="*/ 109 w 316"/>
                  <a:gd name="T113" fmla="*/ 142 h 242"/>
                  <a:gd name="T114" fmla="*/ 283 w 316"/>
                  <a:gd name="T115" fmla="*/ 218 h 242"/>
                  <a:gd name="T116" fmla="*/ 94 w 316"/>
                  <a:gd name="T117" fmla="*/ 43 h 242"/>
                  <a:gd name="T118" fmla="*/ 115 w 316"/>
                  <a:gd name="T119" fmla="*/ 51 h 242"/>
                  <a:gd name="T120" fmla="*/ 173 w 316"/>
                  <a:gd name="T121" fmla="*/ 31 h 242"/>
                  <a:gd name="T122" fmla="*/ 38 w 316"/>
                  <a:gd name="T123" fmla="*/ 188 h 242"/>
                  <a:gd name="T124" fmla="*/ 90 w 316"/>
                  <a:gd name="T125" fmla="*/ 47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6" h="242">
                    <a:moveTo>
                      <a:pt x="220" y="196"/>
                    </a:moveTo>
                    <a:cubicBezTo>
                      <a:pt x="220" y="196"/>
                      <a:pt x="219" y="196"/>
                      <a:pt x="219" y="197"/>
                    </a:cubicBezTo>
                    <a:cubicBezTo>
                      <a:pt x="220" y="197"/>
                      <a:pt x="220" y="197"/>
                      <a:pt x="220" y="196"/>
                    </a:cubicBezTo>
                    <a:close/>
                    <a:moveTo>
                      <a:pt x="221" y="178"/>
                    </a:moveTo>
                    <a:cubicBezTo>
                      <a:pt x="221" y="177"/>
                      <a:pt x="221" y="176"/>
                      <a:pt x="221" y="176"/>
                    </a:cubicBezTo>
                    <a:cubicBezTo>
                      <a:pt x="221" y="176"/>
                      <a:pt x="222" y="175"/>
                      <a:pt x="222" y="175"/>
                    </a:cubicBezTo>
                    <a:cubicBezTo>
                      <a:pt x="221" y="175"/>
                      <a:pt x="221" y="175"/>
                      <a:pt x="221" y="175"/>
                    </a:cubicBezTo>
                    <a:cubicBezTo>
                      <a:pt x="221" y="175"/>
                      <a:pt x="221" y="174"/>
                      <a:pt x="221" y="174"/>
                    </a:cubicBezTo>
                    <a:cubicBezTo>
                      <a:pt x="221" y="174"/>
                      <a:pt x="220" y="174"/>
                      <a:pt x="220" y="174"/>
                    </a:cubicBezTo>
                    <a:cubicBezTo>
                      <a:pt x="220" y="174"/>
                      <a:pt x="220" y="175"/>
                      <a:pt x="220" y="175"/>
                    </a:cubicBezTo>
                    <a:cubicBezTo>
                      <a:pt x="220" y="175"/>
                      <a:pt x="220" y="176"/>
                      <a:pt x="220" y="176"/>
                    </a:cubicBezTo>
                    <a:cubicBezTo>
                      <a:pt x="220" y="176"/>
                      <a:pt x="219" y="176"/>
                      <a:pt x="219" y="176"/>
                    </a:cubicBezTo>
                    <a:cubicBezTo>
                      <a:pt x="219" y="176"/>
                      <a:pt x="220" y="175"/>
                      <a:pt x="220" y="174"/>
                    </a:cubicBezTo>
                    <a:cubicBezTo>
                      <a:pt x="219" y="175"/>
                      <a:pt x="220" y="175"/>
                      <a:pt x="219" y="176"/>
                    </a:cubicBezTo>
                    <a:cubicBezTo>
                      <a:pt x="219" y="176"/>
                      <a:pt x="219" y="176"/>
                      <a:pt x="218" y="176"/>
                    </a:cubicBezTo>
                    <a:cubicBezTo>
                      <a:pt x="218" y="177"/>
                      <a:pt x="218" y="177"/>
                      <a:pt x="218" y="177"/>
                    </a:cubicBezTo>
                    <a:cubicBezTo>
                      <a:pt x="218" y="178"/>
                      <a:pt x="218" y="178"/>
                      <a:pt x="218" y="178"/>
                    </a:cubicBezTo>
                    <a:cubicBezTo>
                      <a:pt x="218" y="177"/>
                      <a:pt x="219" y="177"/>
                      <a:pt x="219" y="176"/>
                    </a:cubicBezTo>
                    <a:cubicBezTo>
                      <a:pt x="220" y="176"/>
                      <a:pt x="219" y="177"/>
                      <a:pt x="219" y="177"/>
                    </a:cubicBezTo>
                    <a:cubicBezTo>
                      <a:pt x="219" y="177"/>
                      <a:pt x="219" y="178"/>
                      <a:pt x="218" y="178"/>
                    </a:cubicBezTo>
                    <a:cubicBezTo>
                      <a:pt x="219" y="178"/>
                      <a:pt x="220" y="178"/>
                      <a:pt x="220" y="177"/>
                    </a:cubicBezTo>
                    <a:cubicBezTo>
                      <a:pt x="220" y="177"/>
                      <a:pt x="220" y="176"/>
                      <a:pt x="221" y="176"/>
                    </a:cubicBezTo>
                    <a:cubicBezTo>
                      <a:pt x="221" y="176"/>
                      <a:pt x="220" y="177"/>
                      <a:pt x="220" y="178"/>
                    </a:cubicBezTo>
                    <a:cubicBezTo>
                      <a:pt x="221" y="177"/>
                      <a:pt x="221" y="176"/>
                      <a:pt x="221" y="176"/>
                    </a:cubicBezTo>
                    <a:cubicBezTo>
                      <a:pt x="221" y="176"/>
                      <a:pt x="221" y="175"/>
                      <a:pt x="221" y="175"/>
                    </a:cubicBezTo>
                    <a:cubicBezTo>
                      <a:pt x="221" y="176"/>
                      <a:pt x="221" y="177"/>
                      <a:pt x="221" y="178"/>
                    </a:cubicBezTo>
                    <a:close/>
                    <a:moveTo>
                      <a:pt x="212" y="192"/>
                    </a:moveTo>
                    <a:cubicBezTo>
                      <a:pt x="213" y="193"/>
                      <a:pt x="213" y="193"/>
                      <a:pt x="214" y="193"/>
                    </a:cubicBezTo>
                    <a:cubicBezTo>
                      <a:pt x="214" y="193"/>
                      <a:pt x="215" y="193"/>
                      <a:pt x="215" y="193"/>
                    </a:cubicBezTo>
                    <a:cubicBezTo>
                      <a:pt x="215" y="192"/>
                      <a:pt x="214" y="192"/>
                      <a:pt x="214" y="191"/>
                    </a:cubicBezTo>
                    <a:cubicBezTo>
                      <a:pt x="213" y="191"/>
                      <a:pt x="212" y="191"/>
                      <a:pt x="212" y="191"/>
                    </a:cubicBezTo>
                    <a:cubicBezTo>
                      <a:pt x="211" y="191"/>
                      <a:pt x="211" y="191"/>
                      <a:pt x="210" y="192"/>
                    </a:cubicBezTo>
                    <a:cubicBezTo>
                      <a:pt x="210" y="192"/>
                      <a:pt x="212" y="192"/>
                      <a:pt x="212" y="192"/>
                    </a:cubicBezTo>
                    <a:close/>
                    <a:moveTo>
                      <a:pt x="222" y="175"/>
                    </a:moveTo>
                    <a:cubicBezTo>
                      <a:pt x="222" y="175"/>
                      <a:pt x="222" y="175"/>
                      <a:pt x="222" y="176"/>
                    </a:cubicBezTo>
                    <a:cubicBezTo>
                      <a:pt x="222" y="176"/>
                      <a:pt x="222" y="176"/>
                      <a:pt x="222" y="176"/>
                    </a:cubicBezTo>
                    <a:cubicBezTo>
                      <a:pt x="223" y="176"/>
                      <a:pt x="222" y="176"/>
                      <a:pt x="222" y="175"/>
                    </a:cubicBezTo>
                    <a:close/>
                    <a:moveTo>
                      <a:pt x="218" y="175"/>
                    </a:moveTo>
                    <a:cubicBezTo>
                      <a:pt x="218" y="175"/>
                      <a:pt x="218" y="175"/>
                      <a:pt x="218" y="175"/>
                    </a:cubicBezTo>
                    <a:cubicBezTo>
                      <a:pt x="217" y="176"/>
                      <a:pt x="218" y="175"/>
                      <a:pt x="217" y="176"/>
                    </a:cubicBezTo>
                    <a:cubicBezTo>
                      <a:pt x="218" y="176"/>
                      <a:pt x="218" y="175"/>
                      <a:pt x="218" y="175"/>
                    </a:cubicBezTo>
                    <a:cubicBezTo>
                      <a:pt x="218" y="175"/>
                      <a:pt x="218" y="175"/>
                      <a:pt x="218" y="175"/>
                    </a:cubicBezTo>
                    <a:close/>
                    <a:moveTo>
                      <a:pt x="162" y="102"/>
                    </a:move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3" y="102"/>
                      <a:pt x="163" y="102"/>
                    </a:cubicBezTo>
                    <a:cubicBezTo>
                      <a:pt x="163" y="102"/>
                      <a:pt x="163" y="102"/>
                      <a:pt x="163" y="102"/>
                    </a:cubicBezTo>
                    <a:cubicBezTo>
                      <a:pt x="163" y="102"/>
                      <a:pt x="163" y="102"/>
                      <a:pt x="163" y="102"/>
                    </a:cubicBezTo>
                    <a:cubicBezTo>
                      <a:pt x="163" y="102"/>
                      <a:pt x="163" y="102"/>
                      <a:pt x="163" y="102"/>
                    </a:cubicBezTo>
                    <a:cubicBezTo>
                      <a:pt x="163" y="102"/>
                      <a:pt x="163" y="102"/>
                      <a:pt x="163" y="102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1"/>
                      <a:pt x="162" y="101"/>
                      <a:pt x="162" y="101"/>
                    </a:cubicBezTo>
                    <a:cubicBezTo>
                      <a:pt x="162" y="100"/>
                      <a:pt x="162" y="100"/>
                      <a:pt x="161" y="100"/>
                    </a:cubicBezTo>
                    <a:cubicBezTo>
                      <a:pt x="161" y="100"/>
                      <a:pt x="161" y="100"/>
                      <a:pt x="161" y="101"/>
                    </a:cubicBezTo>
                    <a:cubicBezTo>
                      <a:pt x="161" y="101"/>
                      <a:pt x="160" y="102"/>
                      <a:pt x="161" y="102"/>
                    </a:cubicBezTo>
                    <a:cubicBezTo>
                      <a:pt x="161" y="102"/>
                      <a:pt x="161" y="102"/>
                      <a:pt x="161" y="102"/>
                    </a:cubicBezTo>
                    <a:cubicBezTo>
                      <a:pt x="161" y="102"/>
                      <a:pt x="161" y="101"/>
                      <a:pt x="161" y="101"/>
                    </a:cubicBezTo>
                    <a:cubicBezTo>
                      <a:pt x="161" y="101"/>
                      <a:pt x="161" y="101"/>
                      <a:pt x="161" y="101"/>
                    </a:cubicBezTo>
                    <a:cubicBezTo>
                      <a:pt x="161" y="101"/>
                      <a:pt x="161" y="101"/>
                      <a:pt x="161" y="101"/>
                    </a:cubicBezTo>
                    <a:cubicBezTo>
                      <a:pt x="161" y="101"/>
                      <a:pt x="161" y="101"/>
                      <a:pt x="161" y="101"/>
                    </a:cubicBezTo>
                    <a:cubicBezTo>
                      <a:pt x="162" y="101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1" y="102"/>
                      <a:pt x="161" y="102"/>
                      <a:pt x="162" y="102"/>
                    </a:cubicBezTo>
                    <a:close/>
                    <a:moveTo>
                      <a:pt x="144" y="106"/>
                    </a:moveTo>
                    <a:cubicBezTo>
                      <a:pt x="144" y="106"/>
                      <a:pt x="144" y="106"/>
                      <a:pt x="144" y="106"/>
                    </a:cubicBezTo>
                    <a:cubicBezTo>
                      <a:pt x="145" y="106"/>
                      <a:pt x="144" y="106"/>
                      <a:pt x="145" y="106"/>
                    </a:cubicBezTo>
                    <a:cubicBezTo>
                      <a:pt x="145" y="106"/>
                      <a:pt x="145" y="106"/>
                      <a:pt x="145" y="106"/>
                    </a:cubicBezTo>
                    <a:cubicBezTo>
                      <a:pt x="145" y="106"/>
                      <a:pt x="145" y="106"/>
                      <a:pt x="145" y="106"/>
                    </a:cubicBezTo>
                    <a:cubicBezTo>
                      <a:pt x="146" y="105"/>
                      <a:pt x="146" y="105"/>
                      <a:pt x="145" y="104"/>
                    </a:cubicBezTo>
                    <a:cubicBezTo>
                      <a:pt x="145" y="104"/>
                      <a:pt x="145" y="104"/>
                      <a:pt x="145" y="104"/>
                    </a:cubicBezTo>
                    <a:cubicBezTo>
                      <a:pt x="145" y="104"/>
                      <a:pt x="145" y="104"/>
                      <a:pt x="145" y="104"/>
                    </a:cubicBezTo>
                    <a:cubicBezTo>
                      <a:pt x="145" y="104"/>
                      <a:pt x="145" y="104"/>
                      <a:pt x="145" y="104"/>
                    </a:cubicBezTo>
                    <a:cubicBezTo>
                      <a:pt x="145" y="104"/>
                      <a:pt x="145" y="104"/>
                      <a:pt x="145" y="104"/>
                    </a:cubicBezTo>
                    <a:cubicBezTo>
                      <a:pt x="144" y="104"/>
                      <a:pt x="144" y="104"/>
                      <a:pt x="144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4" y="106"/>
                      <a:pt x="144" y="106"/>
                      <a:pt x="144" y="106"/>
                    </a:cubicBezTo>
                    <a:cubicBezTo>
                      <a:pt x="144" y="106"/>
                      <a:pt x="144" y="106"/>
                      <a:pt x="144" y="106"/>
                    </a:cubicBezTo>
                    <a:close/>
                    <a:moveTo>
                      <a:pt x="144" y="95"/>
                    </a:moveTo>
                    <a:cubicBezTo>
                      <a:pt x="144" y="95"/>
                      <a:pt x="144" y="95"/>
                      <a:pt x="145" y="95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146" y="95"/>
                      <a:pt x="146" y="95"/>
                      <a:pt x="145" y="94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4" y="94"/>
                      <a:pt x="144" y="95"/>
                      <a:pt x="144" y="95"/>
                    </a:cubicBezTo>
                    <a:cubicBezTo>
                      <a:pt x="144" y="95"/>
                      <a:pt x="144" y="95"/>
                      <a:pt x="144" y="95"/>
                    </a:cubicBezTo>
                    <a:close/>
                    <a:moveTo>
                      <a:pt x="146" y="105"/>
                    </a:move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6" y="104"/>
                      <a:pt x="146" y="104"/>
                      <a:pt x="145" y="104"/>
                    </a:cubicBezTo>
                    <a:cubicBezTo>
                      <a:pt x="145" y="104"/>
                      <a:pt x="145" y="104"/>
                      <a:pt x="145" y="104"/>
                    </a:cubicBezTo>
                    <a:cubicBezTo>
                      <a:pt x="145" y="104"/>
                      <a:pt x="146" y="105"/>
                      <a:pt x="146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lose/>
                    <a:moveTo>
                      <a:pt x="141" y="100"/>
                    </a:moveTo>
                    <a:cubicBezTo>
                      <a:pt x="141" y="100"/>
                      <a:pt x="142" y="100"/>
                      <a:pt x="143" y="100"/>
                    </a:cubicBezTo>
                    <a:cubicBezTo>
                      <a:pt x="144" y="100"/>
                      <a:pt x="143" y="98"/>
                      <a:pt x="143" y="98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1" y="97"/>
                      <a:pt x="141" y="97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40" y="97"/>
                      <a:pt x="141" y="96"/>
                      <a:pt x="140" y="96"/>
                    </a:cubicBezTo>
                    <a:cubicBezTo>
                      <a:pt x="140" y="96"/>
                      <a:pt x="140" y="97"/>
                      <a:pt x="139" y="96"/>
                    </a:cubicBezTo>
                    <a:cubicBezTo>
                      <a:pt x="139" y="96"/>
                      <a:pt x="139" y="96"/>
                      <a:pt x="139" y="96"/>
                    </a:cubicBezTo>
                    <a:cubicBezTo>
                      <a:pt x="139" y="96"/>
                      <a:pt x="139" y="96"/>
                      <a:pt x="139" y="96"/>
                    </a:cubicBezTo>
                    <a:cubicBezTo>
                      <a:pt x="139" y="96"/>
                      <a:pt x="139" y="96"/>
                      <a:pt x="138" y="96"/>
                    </a:cubicBezTo>
                    <a:cubicBezTo>
                      <a:pt x="138" y="96"/>
                      <a:pt x="138" y="96"/>
                      <a:pt x="138" y="96"/>
                    </a:cubicBezTo>
                    <a:cubicBezTo>
                      <a:pt x="138" y="95"/>
                      <a:pt x="137" y="95"/>
                      <a:pt x="137" y="95"/>
                    </a:cubicBezTo>
                    <a:cubicBezTo>
                      <a:pt x="137" y="95"/>
                      <a:pt x="136" y="95"/>
                      <a:pt x="136" y="95"/>
                    </a:cubicBezTo>
                    <a:cubicBezTo>
                      <a:pt x="136" y="95"/>
                      <a:pt x="136" y="94"/>
                      <a:pt x="136" y="94"/>
                    </a:cubicBezTo>
                    <a:cubicBezTo>
                      <a:pt x="136" y="94"/>
                      <a:pt x="135" y="94"/>
                      <a:pt x="135" y="94"/>
                    </a:cubicBezTo>
                    <a:cubicBezTo>
                      <a:pt x="135" y="94"/>
                      <a:pt x="135" y="94"/>
                      <a:pt x="135" y="94"/>
                    </a:cubicBezTo>
                    <a:cubicBezTo>
                      <a:pt x="135" y="95"/>
                      <a:pt x="136" y="95"/>
                      <a:pt x="136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4" y="94"/>
                      <a:pt x="134" y="94"/>
                      <a:pt x="134" y="94"/>
                    </a:cubicBezTo>
                    <a:cubicBezTo>
                      <a:pt x="133" y="94"/>
                      <a:pt x="133" y="94"/>
                      <a:pt x="133" y="94"/>
                    </a:cubicBezTo>
                    <a:cubicBezTo>
                      <a:pt x="133" y="94"/>
                      <a:pt x="133" y="93"/>
                      <a:pt x="133" y="93"/>
                    </a:cubicBezTo>
                    <a:cubicBezTo>
                      <a:pt x="132" y="93"/>
                      <a:pt x="132" y="93"/>
                      <a:pt x="132" y="93"/>
                    </a:cubicBezTo>
                    <a:cubicBezTo>
                      <a:pt x="132" y="93"/>
                      <a:pt x="132" y="93"/>
                      <a:pt x="132" y="92"/>
                    </a:cubicBezTo>
                    <a:cubicBezTo>
                      <a:pt x="132" y="92"/>
                      <a:pt x="131" y="92"/>
                      <a:pt x="131" y="92"/>
                    </a:cubicBezTo>
                    <a:cubicBezTo>
                      <a:pt x="131" y="92"/>
                      <a:pt x="130" y="92"/>
                      <a:pt x="130" y="91"/>
                    </a:cubicBezTo>
                    <a:cubicBezTo>
                      <a:pt x="130" y="91"/>
                      <a:pt x="130" y="91"/>
                      <a:pt x="130" y="91"/>
                    </a:cubicBezTo>
                    <a:cubicBezTo>
                      <a:pt x="130" y="90"/>
                      <a:pt x="131" y="90"/>
                      <a:pt x="131" y="90"/>
                    </a:cubicBezTo>
                    <a:cubicBezTo>
                      <a:pt x="131" y="89"/>
                      <a:pt x="131" y="88"/>
                      <a:pt x="130" y="87"/>
                    </a:cubicBezTo>
                    <a:cubicBezTo>
                      <a:pt x="130" y="87"/>
                      <a:pt x="130" y="87"/>
                      <a:pt x="130" y="86"/>
                    </a:cubicBezTo>
                    <a:cubicBezTo>
                      <a:pt x="129" y="86"/>
                      <a:pt x="129" y="86"/>
                      <a:pt x="129" y="86"/>
                    </a:cubicBezTo>
                    <a:cubicBezTo>
                      <a:pt x="129" y="85"/>
                      <a:pt x="129" y="85"/>
                      <a:pt x="129" y="85"/>
                    </a:cubicBezTo>
                    <a:cubicBezTo>
                      <a:pt x="128" y="84"/>
                      <a:pt x="129" y="84"/>
                      <a:pt x="128" y="84"/>
                    </a:cubicBezTo>
                    <a:cubicBezTo>
                      <a:pt x="128" y="83"/>
                      <a:pt x="128" y="82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7" y="80"/>
                      <a:pt x="127" y="79"/>
                      <a:pt x="127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7"/>
                      <a:pt x="123" y="77"/>
                      <a:pt x="123" y="77"/>
                    </a:cubicBezTo>
                    <a:cubicBezTo>
                      <a:pt x="123" y="77"/>
                      <a:pt x="123" y="77"/>
                      <a:pt x="122" y="77"/>
                    </a:cubicBezTo>
                    <a:cubicBezTo>
                      <a:pt x="122" y="76"/>
                      <a:pt x="122" y="76"/>
                      <a:pt x="121" y="76"/>
                    </a:cubicBezTo>
                    <a:cubicBezTo>
                      <a:pt x="121" y="77"/>
                      <a:pt x="121" y="77"/>
                      <a:pt x="121" y="77"/>
                    </a:cubicBezTo>
                    <a:cubicBezTo>
                      <a:pt x="120" y="77"/>
                      <a:pt x="120" y="77"/>
                      <a:pt x="120" y="76"/>
                    </a:cubicBezTo>
                    <a:cubicBezTo>
                      <a:pt x="119" y="76"/>
                      <a:pt x="119" y="76"/>
                      <a:pt x="119" y="76"/>
                    </a:cubicBezTo>
                    <a:cubicBezTo>
                      <a:pt x="118" y="76"/>
                      <a:pt x="118" y="76"/>
                      <a:pt x="118" y="76"/>
                    </a:cubicBezTo>
                    <a:cubicBezTo>
                      <a:pt x="118" y="76"/>
                      <a:pt x="117" y="76"/>
                      <a:pt x="117" y="76"/>
                    </a:cubicBezTo>
                    <a:cubicBezTo>
                      <a:pt x="117" y="77"/>
                      <a:pt x="118" y="77"/>
                      <a:pt x="118" y="77"/>
                    </a:cubicBezTo>
                    <a:cubicBezTo>
                      <a:pt x="118" y="77"/>
                      <a:pt x="117" y="77"/>
                      <a:pt x="117" y="77"/>
                    </a:cubicBezTo>
                    <a:cubicBezTo>
                      <a:pt x="116" y="77"/>
                      <a:pt x="117" y="77"/>
                      <a:pt x="117" y="78"/>
                    </a:cubicBezTo>
                    <a:cubicBezTo>
                      <a:pt x="117" y="78"/>
                      <a:pt x="117" y="78"/>
                      <a:pt x="117" y="78"/>
                    </a:cubicBezTo>
                    <a:cubicBezTo>
                      <a:pt x="117" y="78"/>
                      <a:pt x="117" y="78"/>
                      <a:pt x="117" y="78"/>
                    </a:cubicBezTo>
                    <a:cubicBezTo>
                      <a:pt x="117" y="78"/>
                      <a:pt x="117" y="79"/>
                      <a:pt x="117" y="79"/>
                    </a:cubicBezTo>
                    <a:cubicBezTo>
                      <a:pt x="117" y="79"/>
                      <a:pt x="117" y="79"/>
                      <a:pt x="117" y="80"/>
                    </a:cubicBezTo>
                    <a:cubicBezTo>
                      <a:pt x="117" y="80"/>
                      <a:pt x="117" y="80"/>
                      <a:pt x="118" y="81"/>
                    </a:cubicBezTo>
                    <a:cubicBezTo>
                      <a:pt x="118" y="81"/>
                      <a:pt x="118" y="81"/>
                      <a:pt x="118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8" y="83"/>
                      <a:pt x="119" y="83"/>
                      <a:pt x="118" y="83"/>
                    </a:cubicBezTo>
                    <a:cubicBezTo>
                      <a:pt x="119" y="83"/>
                      <a:pt x="118" y="84"/>
                      <a:pt x="118" y="84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19" y="84"/>
                      <a:pt x="119" y="85"/>
                      <a:pt x="119" y="85"/>
                    </a:cubicBezTo>
                    <a:cubicBezTo>
                      <a:pt x="119" y="85"/>
                      <a:pt x="119" y="85"/>
                      <a:pt x="120" y="85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6"/>
                      <a:pt x="119" y="86"/>
                      <a:pt x="119" y="87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9" y="87"/>
                      <a:pt x="118" y="87"/>
                      <a:pt x="118" y="87"/>
                    </a:cubicBezTo>
                    <a:cubicBezTo>
                      <a:pt x="118" y="87"/>
                      <a:pt x="119" y="87"/>
                      <a:pt x="118" y="88"/>
                    </a:cubicBezTo>
                    <a:cubicBezTo>
                      <a:pt x="118" y="88"/>
                      <a:pt x="118" y="88"/>
                      <a:pt x="118" y="87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18" y="87"/>
                      <a:pt x="117" y="87"/>
                      <a:pt x="117" y="87"/>
                    </a:cubicBezTo>
                    <a:cubicBezTo>
                      <a:pt x="117" y="87"/>
                      <a:pt x="117" y="86"/>
                      <a:pt x="117" y="86"/>
                    </a:cubicBezTo>
                    <a:cubicBezTo>
                      <a:pt x="117" y="86"/>
                      <a:pt x="117" y="85"/>
                      <a:pt x="117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5"/>
                      <a:pt x="116" y="85"/>
                      <a:pt x="116" y="85"/>
                    </a:cubicBezTo>
                    <a:cubicBezTo>
                      <a:pt x="116" y="85"/>
                      <a:pt x="116" y="84"/>
                      <a:pt x="116" y="84"/>
                    </a:cubicBezTo>
                    <a:cubicBezTo>
                      <a:pt x="116" y="84"/>
                      <a:pt x="116" y="84"/>
                      <a:pt x="116" y="84"/>
                    </a:cubicBezTo>
                    <a:cubicBezTo>
                      <a:pt x="116" y="84"/>
                      <a:pt x="116" y="84"/>
                      <a:pt x="116" y="83"/>
                    </a:cubicBezTo>
                    <a:cubicBezTo>
                      <a:pt x="116" y="83"/>
                      <a:pt x="116" y="82"/>
                      <a:pt x="115" y="81"/>
                    </a:cubicBezTo>
                    <a:cubicBezTo>
                      <a:pt x="115" y="81"/>
                      <a:pt x="115" y="81"/>
                      <a:pt x="115" y="81"/>
                    </a:cubicBezTo>
                    <a:cubicBezTo>
                      <a:pt x="115" y="81"/>
                      <a:pt x="114" y="81"/>
                      <a:pt x="114" y="81"/>
                    </a:cubicBezTo>
                    <a:cubicBezTo>
                      <a:pt x="114" y="81"/>
                      <a:pt x="114" y="81"/>
                      <a:pt x="114" y="80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3" y="80"/>
                      <a:pt x="113" y="80"/>
                      <a:pt x="112" y="80"/>
                    </a:cubicBezTo>
                    <a:cubicBezTo>
                      <a:pt x="112" y="80"/>
                      <a:pt x="112" y="79"/>
                      <a:pt x="112" y="79"/>
                    </a:cubicBezTo>
                    <a:cubicBezTo>
                      <a:pt x="111" y="79"/>
                      <a:pt x="111" y="79"/>
                      <a:pt x="112" y="79"/>
                    </a:cubicBezTo>
                    <a:cubicBezTo>
                      <a:pt x="112" y="79"/>
                      <a:pt x="111" y="79"/>
                      <a:pt x="111" y="79"/>
                    </a:cubicBezTo>
                    <a:cubicBezTo>
                      <a:pt x="111" y="79"/>
                      <a:pt x="111" y="79"/>
                      <a:pt x="111" y="79"/>
                    </a:cubicBezTo>
                    <a:cubicBezTo>
                      <a:pt x="111" y="79"/>
                      <a:pt x="111" y="79"/>
                      <a:pt x="111" y="79"/>
                    </a:cubicBezTo>
                    <a:cubicBezTo>
                      <a:pt x="110" y="78"/>
                      <a:pt x="110" y="78"/>
                      <a:pt x="109" y="78"/>
                    </a:cubicBezTo>
                    <a:cubicBezTo>
                      <a:pt x="109" y="78"/>
                      <a:pt x="108" y="78"/>
                      <a:pt x="108" y="79"/>
                    </a:cubicBezTo>
                    <a:cubicBezTo>
                      <a:pt x="108" y="79"/>
                      <a:pt x="108" y="79"/>
                      <a:pt x="109" y="79"/>
                    </a:cubicBezTo>
                    <a:cubicBezTo>
                      <a:pt x="109" y="80"/>
                      <a:pt x="109" y="79"/>
                      <a:pt x="110" y="80"/>
                    </a:cubicBezTo>
                    <a:cubicBezTo>
                      <a:pt x="110" y="80"/>
                      <a:pt x="111" y="80"/>
                      <a:pt x="111" y="80"/>
                    </a:cubicBezTo>
                    <a:cubicBezTo>
                      <a:pt x="111" y="81"/>
                      <a:pt x="111" y="80"/>
                      <a:pt x="111" y="80"/>
                    </a:cubicBezTo>
                    <a:cubicBezTo>
                      <a:pt x="110" y="80"/>
                      <a:pt x="110" y="80"/>
                      <a:pt x="110" y="80"/>
                    </a:cubicBezTo>
                    <a:cubicBezTo>
                      <a:pt x="110" y="80"/>
                      <a:pt x="110" y="80"/>
                      <a:pt x="109" y="81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11" y="81"/>
                      <a:pt x="111" y="81"/>
                      <a:pt x="111" y="82"/>
                    </a:cubicBezTo>
                    <a:cubicBezTo>
                      <a:pt x="111" y="82"/>
                      <a:pt x="110" y="81"/>
                      <a:pt x="110" y="81"/>
                    </a:cubicBezTo>
                    <a:cubicBezTo>
                      <a:pt x="110" y="81"/>
                      <a:pt x="111" y="82"/>
                      <a:pt x="111" y="82"/>
                    </a:cubicBezTo>
                    <a:cubicBezTo>
                      <a:pt x="111" y="82"/>
                      <a:pt x="110" y="82"/>
                      <a:pt x="109" y="82"/>
                    </a:cubicBezTo>
                    <a:cubicBezTo>
                      <a:pt x="109" y="81"/>
                      <a:pt x="108" y="81"/>
                      <a:pt x="108" y="81"/>
                    </a:cubicBezTo>
                    <a:cubicBezTo>
                      <a:pt x="108" y="81"/>
                      <a:pt x="108" y="81"/>
                      <a:pt x="108" y="82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3"/>
                      <a:pt x="106" y="83"/>
                      <a:pt x="106" y="83"/>
                    </a:cubicBezTo>
                    <a:cubicBezTo>
                      <a:pt x="105" y="83"/>
                      <a:pt x="106" y="83"/>
                      <a:pt x="106" y="82"/>
                    </a:cubicBezTo>
                    <a:cubicBezTo>
                      <a:pt x="106" y="82"/>
                      <a:pt x="105" y="82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5" y="83"/>
                      <a:pt x="104" y="83"/>
                      <a:pt x="104" y="84"/>
                    </a:cubicBezTo>
                    <a:cubicBezTo>
                      <a:pt x="104" y="83"/>
                      <a:pt x="105" y="83"/>
                      <a:pt x="104" y="83"/>
                    </a:cubicBezTo>
                    <a:cubicBezTo>
                      <a:pt x="103" y="83"/>
                      <a:pt x="104" y="82"/>
                      <a:pt x="104" y="82"/>
                    </a:cubicBezTo>
                    <a:cubicBezTo>
                      <a:pt x="105" y="82"/>
                      <a:pt x="105" y="82"/>
                      <a:pt x="105" y="82"/>
                    </a:cubicBezTo>
                    <a:cubicBezTo>
                      <a:pt x="105" y="82"/>
                      <a:pt x="105" y="82"/>
                      <a:pt x="105" y="82"/>
                    </a:cubicBezTo>
                    <a:cubicBezTo>
                      <a:pt x="105" y="82"/>
                      <a:pt x="105" y="81"/>
                      <a:pt x="106" y="81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04" y="80"/>
                      <a:pt x="103" y="80"/>
                      <a:pt x="101" y="79"/>
                    </a:cubicBezTo>
                    <a:cubicBezTo>
                      <a:pt x="100" y="79"/>
                      <a:pt x="100" y="78"/>
                      <a:pt x="99" y="78"/>
                    </a:cubicBezTo>
                    <a:cubicBezTo>
                      <a:pt x="99" y="79"/>
                      <a:pt x="98" y="79"/>
                      <a:pt x="98" y="79"/>
                    </a:cubicBezTo>
                    <a:cubicBezTo>
                      <a:pt x="98" y="79"/>
                      <a:pt x="98" y="80"/>
                      <a:pt x="98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98" y="80"/>
                      <a:pt x="98" y="81"/>
                      <a:pt x="97" y="81"/>
                    </a:cubicBezTo>
                    <a:cubicBezTo>
                      <a:pt x="97" y="81"/>
                      <a:pt x="98" y="81"/>
                      <a:pt x="98" y="80"/>
                    </a:cubicBezTo>
                    <a:cubicBezTo>
                      <a:pt x="97" y="81"/>
                      <a:pt x="97" y="81"/>
                      <a:pt x="96" y="81"/>
                    </a:cubicBezTo>
                    <a:cubicBezTo>
                      <a:pt x="96" y="81"/>
                      <a:pt x="94" y="81"/>
                      <a:pt x="94" y="81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79"/>
                      <a:pt x="96" y="79"/>
                      <a:pt x="96" y="79"/>
                    </a:cubicBezTo>
                    <a:cubicBezTo>
                      <a:pt x="96" y="79"/>
                      <a:pt x="96" y="79"/>
                      <a:pt x="96" y="79"/>
                    </a:cubicBezTo>
                    <a:cubicBezTo>
                      <a:pt x="96" y="79"/>
                      <a:pt x="96" y="79"/>
                      <a:pt x="96" y="79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6" y="77"/>
                      <a:pt x="96" y="77"/>
                    </a:cubicBezTo>
                    <a:cubicBezTo>
                      <a:pt x="96" y="77"/>
                      <a:pt x="96" y="77"/>
                      <a:pt x="95" y="77"/>
                    </a:cubicBezTo>
                    <a:cubicBezTo>
                      <a:pt x="95" y="76"/>
                      <a:pt x="94" y="76"/>
                      <a:pt x="94" y="76"/>
                    </a:cubicBezTo>
                    <a:cubicBezTo>
                      <a:pt x="94" y="76"/>
                      <a:pt x="93" y="76"/>
                      <a:pt x="93" y="76"/>
                    </a:cubicBezTo>
                    <a:cubicBezTo>
                      <a:pt x="91" y="77"/>
                      <a:pt x="90" y="77"/>
                      <a:pt x="88" y="77"/>
                    </a:cubicBezTo>
                    <a:cubicBezTo>
                      <a:pt x="88" y="78"/>
                      <a:pt x="87" y="78"/>
                      <a:pt x="86" y="78"/>
                    </a:cubicBezTo>
                    <a:cubicBezTo>
                      <a:pt x="85" y="79"/>
                      <a:pt x="85" y="79"/>
                      <a:pt x="84" y="79"/>
                    </a:cubicBezTo>
                    <a:cubicBezTo>
                      <a:pt x="84" y="79"/>
                      <a:pt x="83" y="80"/>
                      <a:pt x="83" y="80"/>
                    </a:cubicBezTo>
                    <a:cubicBezTo>
                      <a:pt x="82" y="80"/>
                      <a:pt x="82" y="80"/>
                      <a:pt x="81" y="81"/>
                    </a:cubicBezTo>
                    <a:cubicBezTo>
                      <a:pt x="81" y="81"/>
                      <a:pt x="80" y="81"/>
                      <a:pt x="80" y="82"/>
                    </a:cubicBezTo>
                    <a:cubicBezTo>
                      <a:pt x="79" y="83"/>
                      <a:pt x="81" y="83"/>
                      <a:pt x="81" y="83"/>
                    </a:cubicBezTo>
                    <a:cubicBezTo>
                      <a:pt x="82" y="83"/>
                      <a:pt x="80" y="84"/>
                      <a:pt x="80" y="84"/>
                    </a:cubicBezTo>
                    <a:cubicBezTo>
                      <a:pt x="80" y="84"/>
                      <a:pt x="80" y="84"/>
                      <a:pt x="80" y="84"/>
                    </a:cubicBezTo>
                    <a:cubicBezTo>
                      <a:pt x="79" y="84"/>
                      <a:pt x="79" y="84"/>
                      <a:pt x="79" y="85"/>
                    </a:cubicBezTo>
                    <a:cubicBezTo>
                      <a:pt x="79" y="85"/>
                      <a:pt x="78" y="85"/>
                      <a:pt x="78" y="86"/>
                    </a:cubicBezTo>
                    <a:cubicBezTo>
                      <a:pt x="78" y="86"/>
                      <a:pt x="78" y="86"/>
                      <a:pt x="78" y="87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78" y="88"/>
                      <a:pt x="79" y="87"/>
                      <a:pt x="79" y="87"/>
                    </a:cubicBezTo>
                    <a:cubicBezTo>
                      <a:pt x="79" y="87"/>
                      <a:pt x="81" y="87"/>
                      <a:pt x="80" y="88"/>
                    </a:cubicBezTo>
                    <a:cubicBezTo>
                      <a:pt x="81" y="88"/>
                      <a:pt x="82" y="87"/>
                      <a:pt x="82" y="87"/>
                    </a:cubicBezTo>
                    <a:cubicBezTo>
                      <a:pt x="82" y="87"/>
                      <a:pt x="82" y="88"/>
                      <a:pt x="82" y="88"/>
                    </a:cubicBezTo>
                    <a:cubicBezTo>
                      <a:pt x="82" y="88"/>
                      <a:pt x="82" y="88"/>
                      <a:pt x="81" y="88"/>
                    </a:cubicBezTo>
                    <a:cubicBezTo>
                      <a:pt x="81" y="88"/>
                      <a:pt x="81" y="89"/>
                      <a:pt x="81" y="89"/>
                    </a:cubicBezTo>
                    <a:cubicBezTo>
                      <a:pt x="81" y="89"/>
                      <a:pt x="82" y="89"/>
                      <a:pt x="83" y="89"/>
                    </a:cubicBezTo>
                    <a:cubicBezTo>
                      <a:pt x="83" y="89"/>
                      <a:pt x="84" y="89"/>
                      <a:pt x="84" y="89"/>
                    </a:cubicBezTo>
                    <a:cubicBezTo>
                      <a:pt x="84" y="89"/>
                      <a:pt x="84" y="89"/>
                      <a:pt x="84" y="88"/>
                    </a:cubicBezTo>
                    <a:cubicBezTo>
                      <a:pt x="84" y="88"/>
                      <a:pt x="84" y="88"/>
                      <a:pt x="84" y="89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4" y="89"/>
                      <a:pt x="85" y="89"/>
                      <a:pt x="85" y="89"/>
                    </a:cubicBezTo>
                    <a:cubicBezTo>
                      <a:pt x="86" y="89"/>
                      <a:pt x="86" y="89"/>
                      <a:pt x="87" y="89"/>
                    </a:cubicBezTo>
                    <a:cubicBezTo>
                      <a:pt x="88" y="88"/>
                      <a:pt x="88" y="88"/>
                      <a:pt x="89" y="88"/>
                    </a:cubicBezTo>
                    <a:cubicBezTo>
                      <a:pt x="87" y="89"/>
                      <a:pt x="85" y="90"/>
                      <a:pt x="83" y="91"/>
                    </a:cubicBezTo>
                    <a:cubicBezTo>
                      <a:pt x="82" y="91"/>
                      <a:pt x="82" y="91"/>
                      <a:pt x="81" y="91"/>
                    </a:cubicBezTo>
                    <a:cubicBezTo>
                      <a:pt x="81" y="91"/>
                      <a:pt x="80" y="92"/>
                      <a:pt x="80" y="92"/>
                    </a:cubicBezTo>
                    <a:cubicBezTo>
                      <a:pt x="80" y="92"/>
                      <a:pt x="81" y="92"/>
                      <a:pt x="81" y="92"/>
                    </a:cubicBezTo>
                    <a:cubicBezTo>
                      <a:pt x="81" y="93"/>
                      <a:pt x="82" y="93"/>
                      <a:pt x="83" y="93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4"/>
                      <a:pt x="84" y="94"/>
                      <a:pt x="84" y="94"/>
                    </a:cubicBezTo>
                    <a:cubicBezTo>
                      <a:pt x="84" y="94"/>
                      <a:pt x="84" y="94"/>
                      <a:pt x="84" y="94"/>
                    </a:cubicBezTo>
                    <a:cubicBezTo>
                      <a:pt x="85" y="94"/>
                      <a:pt x="86" y="94"/>
                      <a:pt x="87" y="94"/>
                    </a:cubicBezTo>
                    <a:cubicBezTo>
                      <a:pt x="87" y="94"/>
                      <a:pt x="87" y="94"/>
                      <a:pt x="88" y="94"/>
                    </a:cubicBezTo>
                    <a:cubicBezTo>
                      <a:pt x="88" y="94"/>
                      <a:pt x="88" y="94"/>
                      <a:pt x="89" y="94"/>
                    </a:cubicBezTo>
                    <a:cubicBezTo>
                      <a:pt x="89" y="94"/>
                      <a:pt x="90" y="94"/>
                      <a:pt x="90" y="94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2" y="94"/>
                      <a:pt x="93" y="94"/>
                      <a:pt x="93" y="94"/>
                    </a:cubicBezTo>
                    <a:cubicBezTo>
                      <a:pt x="94" y="94"/>
                      <a:pt x="94" y="94"/>
                      <a:pt x="95" y="94"/>
                    </a:cubicBezTo>
                    <a:cubicBezTo>
                      <a:pt x="95" y="94"/>
                      <a:pt x="95" y="94"/>
                      <a:pt x="96" y="94"/>
                    </a:cubicBezTo>
                    <a:cubicBezTo>
                      <a:pt x="96" y="94"/>
                      <a:pt x="96" y="93"/>
                      <a:pt x="97" y="93"/>
                    </a:cubicBezTo>
                    <a:cubicBezTo>
                      <a:pt x="97" y="94"/>
                      <a:pt x="97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4"/>
                      <a:pt x="99" y="94"/>
                      <a:pt x="99" y="94"/>
                    </a:cubicBezTo>
                    <a:cubicBezTo>
                      <a:pt x="99" y="94"/>
                      <a:pt x="99" y="94"/>
                      <a:pt x="100" y="94"/>
                    </a:cubicBezTo>
                    <a:cubicBezTo>
                      <a:pt x="100" y="94"/>
                      <a:pt x="100" y="94"/>
                      <a:pt x="100" y="94"/>
                    </a:cubicBezTo>
                    <a:cubicBezTo>
                      <a:pt x="100" y="94"/>
                      <a:pt x="100" y="95"/>
                      <a:pt x="100" y="95"/>
                    </a:cubicBezTo>
                    <a:cubicBezTo>
                      <a:pt x="100" y="95"/>
                      <a:pt x="100" y="94"/>
                      <a:pt x="100" y="94"/>
                    </a:cubicBezTo>
                    <a:cubicBezTo>
                      <a:pt x="101" y="94"/>
                      <a:pt x="101" y="95"/>
                      <a:pt x="102" y="95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3" y="96"/>
                      <a:pt x="104" y="96"/>
                      <a:pt x="104" y="96"/>
                    </a:cubicBezTo>
                    <a:cubicBezTo>
                      <a:pt x="104" y="96"/>
                      <a:pt x="105" y="96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3" y="96"/>
                      <a:pt x="103" y="96"/>
                      <a:pt x="103" y="96"/>
                    </a:cubicBezTo>
                    <a:cubicBezTo>
                      <a:pt x="102" y="96"/>
                      <a:pt x="102" y="97"/>
                      <a:pt x="101" y="97"/>
                    </a:cubicBezTo>
                    <a:cubicBezTo>
                      <a:pt x="101" y="97"/>
                      <a:pt x="101" y="96"/>
                      <a:pt x="100" y="97"/>
                    </a:cubicBezTo>
                    <a:cubicBezTo>
                      <a:pt x="99" y="97"/>
                      <a:pt x="99" y="96"/>
                      <a:pt x="98" y="96"/>
                    </a:cubicBezTo>
                    <a:cubicBezTo>
                      <a:pt x="97" y="96"/>
                      <a:pt x="96" y="96"/>
                      <a:pt x="96" y="96"/>
                    </a:cubicBezTo>
                    <a:cubicBezTo>
                      <a:pt x="95" y="96"/>
                      <a:pt x="94" y="96"/>
                      <a:pt x="93" y="96"/>
                    </a:cubicBezTo>
                    <a:cubicBezTo>
                      <a:pt x="92" y="96"/>
                      <a:pt x="90" y="96"/>
                      <a:pt x="89" y="97"/>
                    </a:cubicBezTo>
                    <a:cubicBezTo>
                      <a:pt x="87" y="97"/>
                      <a:pt x="86" y="97"/>
                      <a:pt x="84" y="98"/>
                    </a:cubicBezTo>
                    <a:cubicBezTo>
                      <a:pt x="84" y="99"/>
                      <a:pt x="84" y="99"/>
                      <a:pt x="85" y="100"/>
                    </a:cubicBezTo>
                    <a:cubicBezTo>
                      <a:pt x="85" y="100"/>
                      <a:pt x="86" y="100"/>
                      <a:pt x="86" y="100"/>
                    </a:cubicBezTo>
                    <a:cubicBezTo>
                      <a:pt x="86" y="100"/>
                      <a:pt x="86" y="101"/>
                      <a:pt x="86" y="101"/>
                    </a:cubicBezTo>
                    <a:cubicBezTo>
                      <a:pt x="87" y="101"/>
                      <a:pt x="88" y="102"/>
                      <a:pt x="89" y="103"/>
                    </a:cubicBezTo>
                    <a:cubicBezTo>
                      <a:pt x="90" y="103"/>
                      <a:pt x="91" y="103"/>
                      <a:pt x="91" y="103"/>
                    </a:cubicBezTo>
                    <a:cubicBezTo>
                      <a:pt x="92" y="103"/>
                      <a:pt x="93" y="103"/>
                      <a:pt x="94" y="103"/>
                    </a:cubicBezTo>
                    <a:cubicBezTo>
                      <a:pt x="95" y="103"/>
                      <a:pt x="96" y="103"/>
                      <a:pt x="97" y="103"/>
                    </a:cubicBezTo>
                    <a:cubicBezTo>
                      <a:pt x="97" y="103"/>
                      <a:pt x="98" y="103"/>
                      <a:pt x="98" y="103"/>
                    </a:cubicBezTo>
                    <a:cubicBezTo>
                      <a:pt x="98" y="103"/>
                      <a:pt x="97" y="103"/>
                      <a:pt x="97" y="104"/>
                    </a:cubicBezTo>
                    <a:cubicBezTo>
                      <a:pt x="97" y="104"/>
                      <a:pt x="98" y="104"/>
                      <a:pt x="98" y="104"/>
                    </a:cubicBezTo>
                    <a:cubicBezTo>
                      <a:pt x="98" y="104"/>
                      <a:pt x="98" y="104"/>
                      <a:pt x="98" y="104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7" y="106"/>
                      <a:pt x="99" y="107"/>
                      <a:pt x="99" y="107"/>
                    </a:cubicBezTo>
                    <a:cubicBezTo>
                      <a:pt x="99" y="108"/>
                      <a:pt x="101" y="107"/>
                      <a:pt x="101" y="107"/>
                    </a:cubicBezTo>
                    <a:cubicBezTo>
                      <a:pt x="103" y="107"/>
                      <a:pt x="104" y="107"/>
                      <a:pt x="106" y="107"/>
                    </a:cubicBezTo>
                    <a:cubicBezTo>
                      <a:pt x="107" y="107"/>
                      <a:pt x="109" y="107"/>
                      <a:pt x="111" y="107"/>
                    </a:cubicBezTo>
                    <a:cubicBezTo>
                      <a:pt x="112" y="106"/>
                      <a:pt x="114" y="106"/>
                      <a:pt x="114" y="106"/>
                    </a:cubicBezTo>
                    <a:cubicBezTo>
                      <a:pt x="115" y="105"/>
                      <a:pt x="115" y="105"/>
                      <a:pt x="116" y="105"/>
                    </a:cubicBezTo>
                    <a:cubicBezTo>
                      <a:pt x="117" y="105"/>
                      <a:pt x="118" y="105"/>
                      <a:pt x="118" y="104"/>
                    </a:cubicBezTo>
                    <a:cubicBezTo>
                      <a:pt x="119" y="104"/>
                      <a:pt x="119" y="104"/>
                      <a:pt x="120" y="104"/>
                    </a:cubicBezTo>
                    <a:cubicBezTo>
                      <a:pt x="120" y="104"/>
                      <a:pt x="121" y="104"/>
                      <a:pt x="121" y="104"/>
                    </a:cubicBezTo>
                    <a:cubicBezTo>
                      <a:pt x="121" y="103"/>
                      <a:pt x="121" y="103"/>
                      <a:pt x="121" y="103"/>
                    </a:cubicBezTo>
                    <a:cubicBezTo>
                      <a:pt x="122" y="103"/>
                      <a:pt x="121" y="103"/>
                      <a:pt x="121" y="103"/>
                    </a:cubicBezTo>
                    <a:cubicBezTo>
                      <a:pt x="122" y="102"/>
                      <a:pt x="122" y="101"/>
                      <a:pt x="123" y="101"/>
                    </a:cubicBezTo>
                    <a:cubicBezTo>
                      <a:pt x="123" y="102"/>
                      <a:pt x="124" y="102"/>
                      <a:pt x="124" y="103"/>
                    </a:cubicBezTo>
                    <a:cubicBezTo>
                      <a:pt x="124" y="103"/>
                      <a:pt x="123" y="103"/>
                      <a:pt x="124" y="103"/>
                    </a:cubicBezTo>
                    <a:cubicBezTo>
                      <a:pt x="124" y="104"/>
                      <a:pt x="125" y="103"/>
                      <a:pt x="126" y="103"/>
                    </a:cubicBezTo>
                    <a:cubicBezTo>
                      <a:pt x="126" y="103"/>
                      <a:pt x="126" y="103"/>
                      <a:pt x="127" y="104"/>
                    </a:cubicBezTo>
                    <a:cubicBezTo>
                      <a:pt x="127" y="104"/>
                      <a:pt x="127" y="104"/>
                      <a:pt x="127" y="104"/>
                    </a:cubicBezTo>
                    <a:cubicBezTo>
                      <a:pt x="127" y="104"/>
                      <a:pt x="127" y="104"/>
                      <a:pt x="128" y="104"/>
                    </a:cubicBezTo>
                    <a:cubicBezTo>
                      <a:pt x="128" y="104"/>
                      <a:pt x="129" y="104"/>
                      <a:pt x="129" y="104"/>
                    </a:cubicBezTo>
                    <a:cubicBezTo>
                      <a:pt x="129" y="104"/>
                      <a:pt x="128" y="104"/>
                      <a:pt x="128" y="104"/>
                    </a:cubicBezTo>
                    <a:cubicBezTo>
                      <a:pt x="128" y="104"/>
                      <a:pt x="128" y="105"/>
                      <a:pt x="127" y="105"/>
                    </a:cubicBezTo>
                    <a:cubicBezTo>
                      <a:pt x="128" y="105"/>
                      <a:pt x="128" y="105"/>
                      <a:pt x="129" y="105"/>
                    </a:cubicBezTo>
                    <a:cubicBezTo>
                      <a:pt x="129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2" y="105"/>
                      <a:pt x="133" y="105"/>
                      <a:pt x="134" y="105"/>
                    </a:cubicBezTo>
                    <a:cubicBezTo>
                      <a:pt x="135" y="106"/>
                      <a:pt x="136" y="106"/>
                      <a:pt x="137" y="105"/>
                    </a:cubicBezTo>
                    <a:cubicBezTo>
                      <a:pt x="138" y="105"/>
                      <a:pt x="138" y="105"/>
                      <a:pt x="139" y="105"/>
                    </a:cubicBezTo>
                    <a:cubicBezTo>
                      <a:pt x="139" y="105"/>
                      <a:pt x="139" y="105"/>
                      <a:pt x="139" y="104"/>
                    </a:cubicBezTo>
                    <a:cubicBezTo>
                      <a:pt x="139" y="105"/>
                      <a:pt x="139" y="105"/>
                      <a:pt x="139" y="105"/>
                    </a:cubicBezTo>
                    <a:cubicBezTo>
                      <a:pt x="139" y="105"/>
                      <a:pt x="140" y="105"/>
                      <a:pt x="140" y="104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0" y="104"/>
                      <a:pt x="140" y="103"/>
                      <a:pt x="140" y="103"/>
                    </a:cubicBezTo>
                    <a:cubicBezTo>
                      <a:pt x="140" y="103"/>
                      <a:pt x="140" y="103"/>
                      <a:pt x="139" y="103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8" y="103"/>
                      <a:pt x="139" y="103"/>
                      <a:pt x="139" y="103"/>
                    </a:cubicBezTo>
                    <a:cubicBezTo>
                      <a:pt x="139" y="103"/>
                      <a:pt x="139" y="102"/>
                      <a:pt x="138" y="102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39" y="101"/>
                      <a:pt x="138" y="101"/>
                      <a:pt x="138" y="101"/>
                    </a:cubicBezTo>
                    <a:cubicBezTo>
                      <a:pt x="137" y="101"/>
                      <a:pt x="137" y="102"/>
                      <a:pt x="137" y="102"/>
                    </a:cubicBezTo>
                    <a:cubicBezTo>
                      <a:pt x="136" y="102"/>
                      <a:pt x="136" y="102"/>
                      <a:pt x="136" y="102"/>
                    </a:cubicBezTo>
                    <a:cubicBezTo>
                      <a:pt x="136" y="103"/>
                      <a:pt x="135" y="104"/>
                      <a:pt x="135" y="104"/>
                    </a:cubicBezTo>
                    <a:cubicBezTo>
                      <a:pt x="134" y="104"/>
                      <a:pt x="135" y="103"/>
                      <a:pt x="135" y="103"/>
                    </a:cubicBezTo>
                    <a:cubicBezTo>
                      <a:pt x="135" y="103"/>
                      <a:pt x="135" y="103"/>
                      <a:pt x="135" y="102"/>
                    </a:cubicBezTo>
                    <a:cubicBezTo>
                      <a:pt x="135" y="102"/>
                      <a:pt x="135" y="102"/>
                      <a:pt x="136" y="102"/>
                    </a:cubicBezTo>
                    <a:cubicBezTo>
                      <a:pt x="135" y="101"/>
                      <a:pt x="135" y="102"/>
                      <a:pt x="135" y="102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5" y="100"/>
                      <a:pt x="135" y="100"/>
                      <a:pt x="135" y="101"/>
                    </a:cubicBezTo>
                    <a:cubicBezTo>
                      <a:pt x="136" y="101"/>
                      <a:pt x="137" y="101"/>
                      <a:pt x="137" y="101"/>
                    </a:cubicBezTo>
                    <a:cubicBezTo>
                      <a:pt x="137" y="100"/>
                      <a:pt x="137" y="100"/>
                      <a:pt x="137" y="100"/>
                    </a:cubicBezTo>
                    <a:cubicBezTo>
                      <a:pt x="137" y="100"/>
                      <a:pt x="137" y="100"/>
                      <a:pt x="137" y="100"/>
                    </a:cubicBezTo>
                    <a:cubicBezTo>
                      <a:pt x="137" y="100"/>
                      <a:pt x="138" y="100"/>
                      <a:pt x="138" y="99"/>
                    </a:cubicBezTo>
                    <a:cubicBezTo>
                      <a:pt x="138" y="99"/>
                      <a:pt x="138" y="99"/>
                      <a:pt x="138" y="99"/>
                    </a:cubicBezTo>
                    <a:cubicBezTo>
                      <a:pt x="139" y="99"/>
                      <a:pt x="138" y="99"/>
                      <a:pt x="138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100"/>
                    </a:cubicBezTo>
                    <a:cubicBezTo>
                      <a:pt x="139" y="100"/>
                      <a:pt x="139" y="100"/>
                      <a:pt x="140" y="100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40" y="100"/>
                      <a:pt x="141" y="100"/>
                      <a:pt x="141" y="100"/>
                    </a:cubicBezTo>
                    <a:cubicBezTo>
                      <a:pt x="141" y="99"/>
                      <a:pt x="141" y="99"/>
                      <a:pt x="141" y="99"/>
                    </a:cubicBezTo>
                    <a:cubicBezTo>
                      <a:pt x="141" y="99"/>
                      <a:pt x="141" y="99"/>
                      <a:pt x="141" y="100"/>
                    </a:cubicBezTo>
                    <a:close/>
                    <a:moveTo>
                      <a:pt x="159" y="102"/>
                    </a:moveTo>
                    <a:cubicBezTo>
                      <a:pt x="159" y="102"/>
                      <a:pt x="159" y="102"/>
                      <a:pt x="158" y="102"/>
                    </a:cubicBezTo>
                    <a:cubicBezTo>
                      <a:pt x="158" y="101"/>
                      <a:pt x="158" y="101"/>
                      <a:pt x="157" y="101"/>
                    </a:cubicBezTo>
                    <a:cubicBezTo>
                      <a:pt x="156" y="100"/>
                      <a:pt x="155" y="100"/>
                      <a:pt x="154" y="99"/>
                    </a:cubicBezTo>
                    <a:cubicBezTo>
                      <a:pt x="154" y="99"/>
                      <a:pt x="154" y="99"/>
                      <a:pt x="153" y="99"/>
                    </a:cubicBezTo>
                    <a:cubicBezTo>
                      <a:pt x="153" y="99"/>
                      <a:pt x="153" y="99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1"/>
                      <a:pt x="152" y="100"/>
                      <a:pt x="151" y="101"/>
                    </a:cubicBezTo>
                    <a:cubicBezTo>
                      <a:pt x="151" y="101"/>
                      <a:pt x="151" y="101"/>
                      <a:pt x="152" y="101"/>
                    </a:cubicBezTo>
                    <a:cubicBezTo>
                      <a:pt x="151" y="101"/>
                      <a:pt x="151" y="102"/>
                      <a:pt x="152" y="102"/>
                    </a:cubicBezTo>
                    <a:cubicBezTo>
                      <a:pt x="152" y="102"/>
                      <a:pt x="152" y="102"/>
                      <a:pt x="151" y="103"/>
                    </a:cubicBezTo>
                    <a:cubicBezTo>
                      <a:pt x="151" y="103"/>
                      <a:pt x="151" y="103"/>
                      <a:pt x="151" y="103"/>
                    </a:cubicBezTo>
                    <a:cubicBezTo>
                      <a:pt x="150" y="104"/>
                      <a:pt x="149" y="103"/>
                      <a:pt x="148" y="104"/>
                    </a:cubicBezTo>
                    <a:cubicBezTo>
                      <a:pt x="148" y="104"/>
                      <a:pt x="148" y="104"/>
                      <a:pt x="148" y="104"/>
                    </a:cubicBezTo>
                    <a:cubicBezTo>
                      <a:pt x="148" y="104"/>
                      <a:pt x="148" y="104"/>
                      <a:pt x="148" y="105"/>
                    </a:cubicBezTo>
                    <a:cubicBezTo>
                      <a:pt x="148" y="105"/>
                      <a:pt x="148" y="105"/>
                      <a:pt x="149" y="105"/>
                    </a:cubicBezTo>
                    <a:cubicBezTo>
                      <a:pt x="149" y="105"/>
                      <a:pt x="149" y="106"/>
                      <a:pt x="149" y="105"/>
                    </a:cubicBezTo>
                    <a:cubicBezTo>
                      <a:pt x="149" y="105"/>
                      <a:pt x="149" y="105"/>
                      <a:pt x="149" y="105"/>
                    </a:cubicBezTo>
                    <a:cubicBezTo>
                      <a:pt x="149" y="105"/>
                      <a:pt x="150" y="105"/>
                      <a:pt x="150" y="105"/>
                    </a:cubicBezTo>
                    <a:cubicBezTo>
                      <a:pt x="150" y="105"/>
                      <a:pt x="150" y="105"/>
                      <a:pt x="150" y="105"/>
                    </a:cubicBezTo>
                    <a:cubicBezTo>
                      <a:pt x="150" y="106"/>
                      <a:pt x="151" y="106"/>
                      <a:pt x="151" y="106"/>
                    </a:cubicBezTo>
                    <a:cubicBezTo>
                      <a:pt x="152" y="106"/>
                      <a:pt x="152" y="106"/>
                      <a:pt x="152" y="105"/>
                    </a:cubicBezTo>
                    <a:cubicBezTo>
                      <a:pt x="152" y="105"/>
                      <a:pt x="152" y="106"/>
                      <a:pt x="152" y="106"/>
                    </a:cubicBezTo>
                    <a:cubicBezTo>
                      <a:pt x="153" y="106"/>
                      <a:pt x="153" y="106"/>
                      <a:pt x="153" y="106"/>
                    </a:cubicBezTo>
                    <a:cubicBezTo>
                      <a:pt x="154" y="106"/>
                      <a:pt x="155" y="107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7"/>
                    </a:cubicBezTo>
                    <a:cubicBezTo>
                      <a:pt x="157" y="107"/>
                      <a:pt x="156" y="107"/>
                      <a:pt x="157" y="107"/>
                    </a:cubicBezTo>
                    <a:cubicBezTo>
                      <a:pt x="157" y="107"/>
                      <a:pt x="157" y="107"/>
                      <a:pt x="157" y="107"/>
                    </a:cubicBezTo>
                    <a:cubicBezTo>
                      <a:pt x="158" y="108"/>
                      <a:pt x="159" y="108"/>
                      <a:pt x="160" y="107"/>
                    </a:cubicBezTo>
                    <a:cubicBezTo>
                      <a:pt x="160" y="107"/>
                      <a:pt x="160" y="107"/>
                      <a:pt x="160" y="107"/>
                    </a:cubicBezTo>
                    <a:cubicBezTo>
                      <a:pt x="160" y="107"/>
                      <a:pt x="160" y="107"/>
                      <a:pt x="160" y="107"/>
                    </a:cubicBezTo>
                    <a:cubicBezTo>
                      <a:pt x="161" y="107"/>
                      <a:pt x="162" y="106"/>
                      <a:pt x="163" y="105"/>
                    </a:cubicBezTo>
                    <a:cubicBezTo>
                      <a:pt x="163" y="105"/>
                      <a:pt x="163" y="105"/>
                      <a:pt x="162" y="105"/>
                    </a:cubicBezTo>
                    <a:cubicBezTo>
                      <a:pt x="162" y="106"/>
                      <a:pt x="162" y="105"/>
                      <a:pt x="162" y="105"/>
                    </a:cubicBezTo>
                    <a:cubicBezTo>
                      <a:pt x="161" y="105"/>
                      <a:pt x="161" y="105"/>
                      <a:pt x="161" y="105"/>
                    </a:cubicBezTo>
                    <a:cubicBezTo>
                      <a:pt x="161" y="105"/>
                      <a:pt x="161" y="104"/>
                      <a:pt x="161" y="104"/>
                    </a:cubicBezTo>
                    <a:cubicBezTo>
                      <a:pt x="161" y="104"/>
                      <a:pt x="161" y="104"/>
                      <a:pt x="161" y="103"/>
                    </a:cubicBezTo>
                    <a:cubicBezTo>
                      <a:pt x="160" y="102"/>
                      <a:pt x="160" y="104"/>
                      <a:pt x="160" y="104"/>
                    </a:cubicBezTo>
                    <a:cubicBezTo>
                      <a:pt x="160" y="104"/>
                      <a:pt x="160" y="104"/>
                      <a:pt x="160" y="103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60" y="103"/>
                      <a:pt x="160" y="103"/>
                      <a:pt x="159" y="102"/>
                    </a:cubicBezTo>
                    <a:close/>
                    <a:moveTo>
                      <a:pt x="193" y="111"/>
                    </a:moveTo>
                    <a:cubicBezTo>
                      <a:pt x="193" y="111"/>
                      <a:pt x="193" y="111"/>
                      <a:pt x="193" y="111"/>
                    </a:cubicBezTo>
                    <a:cubicBezTo>
                      <a:pt x="193" y="111"/>
                      <a:pt x="193" y="111"/>
                      <a:pt x="193" y="111"/>
                    </a:cubicBezTo>
                    <a:cubicBezTo>
                      <a:pt x="193" y="111"/>
                      <a:pt x="193" y="111"/>
                      <a:pt x="193" y="111"/>
                    </a:cubicBezTo>
                    <a:cubicBezTo>
                      <a:pt x="193" y="112"/>
                      <a:pt x="193" y="112"/>
                      <a:pt x="193" y="112"/>
                    </a:cubicBezTo>
                    <a:cubicBezTo>
                      <a:pt x="193" y="112"/>
                      <a:pt x="193" y="112"/>
                      <a:pt x="193" y="112"/>
                    </a:cubicBezTo>
                    <a:cubicBezTo>
                      <a:pt x="194" y="112"/>
                      <a:pt x="194" y="112"/>
                      <a:pt x="194" y="112"/>
                    </a:cubicBezTo>
                    <a:cubicBezTo>
                      <a:pt x="194" y="112"/>
                      <a:pt x="195" y="112"/>
                      <a:pt x="195" y="112"/>
                    </a:cubicBezTo>
                    <a:cubicBezTo>
                      <a:pt x="195" y="111"/>
                      <a:pt x="195" y="110"/>
                      <a:pt x="195" y="110"/>
                    </a:cubicBezTo>
                    <a:cubicBezTo>
                      <a:pt x="195" y="110"/>
                      <a:pt x="195" y="110"/>
                      <a:pt x="195" y="110"/>
                    </a:cubicBezTo>
                    <a:cubicBezTo>
                      <a:pt x="195" y="110"/>
                      <a:pt x="195" y="110"/>
                      <a:pt x="195" y="110"/>
                    </a:cubicBezTo>
                    <a:cubicBezTo>
                      <a:pt x="195" y="109"/>
                      <a:pt x="195" y="109"/>
                      <a:pt x="194" y="109"/>
                    </a:cubicBezTo>
                    <a:cubicBezTo>
                      <a:pt x="194" y="109"/>
                      <a:pt x="194" y="109"/>
                      <a:pt x="194" y="109"/>
                    </a:cubicBezTo>
                    <a:cubicBezTo>
                      <a:pt x="194" y="109"/>
                      <a:pt x="193" y="109"/>
                      <a:pt x="193" y="109"/>
                    </a:cubicBezTo>
                    <a:cubicBezTo>
                      <a:pt x="193" y="109"/>
                      <a:pt x="193" y="110"/>
                      <a:pt x="193" y="110"/>
                    </a:cubicBezTo>
                    <a:cubicBezTo>
                      <a:pt x="193" y="110"/>
                      <a:pt x="193" y="110"/>
                      <a:pt x="193" y="110"/>
                    </a:cubicBezTo>
                    <a:cubicBezTo>
                      <a:pt x="193" y="110"/>
                      <a:pt x="193" y="110"/>
                      <a:pt x="193" y="110"/>
                    </a:cubicBezTo>
                    <a:cubicBezTo>
                      <a:pt x="193" y="111"/>
                      <a:pt x="193" y="111"/>
                      <a:pt x="193" y="111"/>
                    </a:cubicBezTo>
                    <a:cubicBezTo>
                      <a:pt x="193" y="111"/>
                      <a:pt x="193" y="111"/>
                      <a:pt x="193" y="111"/>
                    </a:cubicBezTo>
                    <a:close/>
                    <a:moveTo>
                      <a:pt x="228" y="102"/>
                    </a:moveTo>
                    <a:cubicBezTo>
                      <a:pt x="228" y="102"/>
                      <a:pt x="227" y="102"/>
                      <a:pt x="227" y="102"/>
                    </a:cubicBezTo>
                    <a:cubicBezTo>
                      <a:pt x="227" y="102"/>
                      <a:pt x="227" y="103"/>
                      <a:pt x="227" y="103"/>
                    </a:cubicBezTo>
                    <a:cubicBezTo>
                      <a:pt x="227" y="103"/>
                      <a:pt x="228" y="104"/>
                      <a:pt x="228" y="104"/>
                    </a:cubicBezTo>
                    <a:cubicBezTo>
                      <a:pt x="228" y="103"/>
                      <a:pt x="229" y="104"/>
                      <a:pt x="229" y="104"/>
                    </a:cubicBezTo>
                    <a:cubicBezTo>
                      <a:pt x="229" y="104"/>
                      <a:pt x="229" y="103"/>
                      <a:pt x="229" y="103"/>
                    </a:cubicBezTo>
                    <a:cubicBezTo>
                      <a:pt x="229" y="103"/>
                      <a:pt x="230" y="102"/>
                      <a:pt x="230" y="102"/>
                    </a:cubicBezTo>
                    <a:cubicBezTo>
                      <a:pt x="230" y="102"/>
                      <a:pt x="228" y="102"/>
                      <a:pt x="228" y="102"/>
                    </a:cubicBezTo>
                    <a:close/>
                    <a:moveTo>
                      <a:pt x="236" y="108"/>
                    </a:moveTo>
                    <a:cubicBezTo>
                      <a:pt x="236" y="108"/>
                      <a:pt x="236" y="108"/>
                      <a:pt x="236" y="108"/>
                    </a:cubicBezTo>
                    <a:cubicBezTo>
                      <a:pt x="236" y="107"/>
                      <a:pt x="236" y="107"/>
                      <a:pt x="236" y="107"/>
                    </a:cubicBezTo>
                    <a:cubicBezTo>
                      <a:pt x="236" y="107"/>
                      <a:pt x="236" y="107"/>
                      <a:pt x="236" y="107"/>
                    </a:cubicBezTo>
                    <a:cubicBezTo>
                      <a:pt x="235" y="106"/>
                      <a:pt x="235" y="106"/>
                      <a:pt x="235" y="106"/>
                    </a:cubicBezTo>
                    <a:cubicBezTo>
                      <a:pt x="235" y="106"/>
                      <a:pt x="235" y="106"/>
                      <a:pt x="235" y="106"/>
                    </a:cubicBezTo>
                    <a:cubicBezTo>
                      <a:pt x="234" y="107"/>
                      <a:pt x="235" y="108"/>
                      <a:pt x="236" y="109"/>
                    </a:cubicBezTo>
                    <a:cubicBezTo>
                      <a:pt x="236" y="108"/>
                      <a:pt x="236" y="109"/>
                      <a:pt x="236" y="108"/>
                    </a:cubicBezTo>
                    <a:close/>
                    <a:moveTo>
                      <a:pt x="159" y="82"/>
                    </a:move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9" y="80"/>
                      <a:pt x="158" y="80"/>
                      <a:pt x="158" y="80"/>
                    </a:cubicBezTo>
                    <a:cubicBezTo>
                      <a:pt x="157" y="80"/>
                      <a:pt x="157" y="81"/>
                      <a:pt x="157" y="81"/>
                    </a:cubicBezTo>
                    <a:cubicBezTo>
                      <a:pt x="157" y="81"/>
                      <a:pt x="157" y="80"/>
                      <a:pt x="157" y="80"/>
                    </a:cubicBezTo>
                    <a:cubicBezTo>
                      <a:pt x="157" y="80"/>
                      <a:pt x="156" y="80"/>
                      <a:pt x="156" y="79"/>
                    </a:cubicBezTo>
                    <a:cubicBezTo>
                      <a:pt x="156" y="79"/>
                      <a:pt x="156" y="79"/>
                      <a:pt x="155" y="78"/>
                    </a:cubicBezTo>
                    <a:cubicBezTo>
                      <a:pt x="155" y="78"/>
                      <a:pt x="155" y="78"/>
                      <a:pt x="155" y="78"/>
                    </a:cubicBezTo>
                    <a:cubicBezTo>
                      <a:pt x="154" y="78"/>
                      <a:pt x="154" y="78"/>
                      <a:pt x="153" y="78"/>
                    </a:cubicBezTo>
                    <a:cubicBezTo>
                      <a:pt x="153" y="78"/>
                      <a:pt x="152" y="79"/>
                      <a:pt x="152" y="79"/>
                    </a:cubicBezTo>
                    <a:cubicBezTo>
                      <a:pt x="152" y="79"/>
                      <a:pt x="151" y="78"/>
                      <a:pt x="152" y="78"/>
                    </a:cubicBezTo>
                    <a:cubicBezTo>
                      <a:pt x="152" y="78"/>
                      <a:pt x="152" y="78"/>
                      <a:pt x="152" y="78"/>
                    </a:cubicBezTo>
                    <a:cubicBezTo>
                      <a:pt x="152" y="78"/>
                      <a:pt x="153" y="77"/>
                      <a:pt x="153" y="77"/>
                    </a:cubicBezTo>
                    <a:cubicBezTo>
                      <a:pt x="154" y="77"/>
                      <a:pt x="154" y="76"/>
                      <a:pt x="155" y="76"/>
                    </a:cubicBezTo>
                    <a:cubicBezTo>
                      <a:pt x="155" y="76"/>
                      <a:pt x="156" y="76"/>
                      <a:pt x="156" y="76"/>
                    </a:cubicBezTo>
                    <a:cubicBezTo>
                      <a:pt x="156" y="76"/>
                      <a:pt x="156" y="75"/>
                      <a:pt x="156" y="75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6" y="75"/>
                      <a:pt x="155" y="75"/>
                      <a:pt x="155" y="75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5" y="74"/>
                      <a:pt x="155" y="75"/>
                      <a:pt x="155" y="75"/>
                    </a:cubicBezTo>
                    <a:cubicBezTo>
                      <a:pt x="155" y="74"/>
                      <a:pt x="155" y="74"/>
                      <a:pt x="156" y="74"/>
                    </a:cubicBezTo>
                    <a:cubicBezTo>
                      <a:pt x="156" y="75"/>
                      <a:pt x="157" y="74"/>
                      <a:pt x="157" y="73"/>
                    </a:cubicBezTo>
                    <a:cubicBezTo>
                      <a:pt x="157" y="73"/>
                      <a:pt x="156" y="72"/>
                      <a:pt x="156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3" y="73"/>
                      <a:pt x="152" y="73"/>
                      <a:pt x="152" y="73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0" y="73"/>
                      <a:pt x="150" y="73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8" y="73"/>
                      <a:pt x="148" y="73"/>
                    </a:cubicBezTo>
                    <a:cubicBezTo>
                      <a:pt x="148" y="73"/>
                      <a:pt x="148" y="73"/>
                      <a:pt x="148" y="73"/>
                    </a:cubicBezTo>
                    <a:cubicBezTo>
                      <a:pt x="147" y="72"/>
                      <a:pt x="147" y="72"/>
                      <a:pt x="147" y="72"/>
                    </a:cubicBezTo>
                    <a:cubicBezTo>
                      <a:pt x="147" y="72"/>
                      <a:pt x="146" y="72"/>
                      <a:pt x="146" y="72"/>
                    </a:cubicBezTo>
                    <a:cubicBezTo>
                      <a:pt x="146" y="72"/>
                      <a:pt x="145" y="72"/>
                      <a:pt x="145" y="73"/>
                    </a:cubicBezTo>
                    <a:cubicBezTo>
                      <a:pt x="146" y="73"/>
                      <a:pt x="146" y="73"/>
                      <a:pt x="146" y="72"/>
                    </a:cubicBezTo>
                    <a:cubicBezTo>
                      <a:pt x="146" y="72"/>
                      <a:pt x="147" y="72"/>
                      <a:pt x="147" y="72"/>
                    </a:cubicBezTo>
                    <a:cubicBezTo>
                      <a:pt x="147" y="73"/>
                      <a:pt x="147" y="73"/>
                      <a:pt x="146" y="73"/>
                    </a:cubicBezTo>
                    <a:cubicBezTo>
                      <a:pt x="146" y="73"/>
                      <a:pt x="146" y="73"/>
                      <a:pt x="146" y="73"/>
                    </a:cubicBezTo>
                    <a:cubicBezTo>
                      <a:pt x="145" y="73"/>
                      <a:pt x="145" y="73"/>
                      <a:pt x="145" y="72"/>
                    </a:cubicBezTo>
                    <a:cubicBezTo>
                      <a:pt x="144" y="72"/>
                      <a:pt x="144" y="73"/>
                      <a:pt x="144" y="73"/>
                    </a:cubicBezTo>
                    <a:cubicBezTo>
                      <a:pt x="143" y="73"/>
                      <a:pt x="143" y="72"/>
                      <a:pt x="143" y="73"/>
                    </a:cubicBezTo>
                    <a:cubicBezTo>
                      <a:pt x="143" y="73"/>
                      <a:pt x="143" y="73"/>
                      <a:pt x="143" y="73"/>
                    </a:cubicBezTo>
                    <a:cubicBezTo>
                      <a:pt x="142" y="73"/>
                      <a:pt x="142" y="73"/>
                      <a:pt x="142" y="74"/>
                    </a:cubicBezTo>
                    <a:cubicBezTo>
                      <a:pt x="142" y="74"/>
                      <a:pt x="143" y="74"/>
                      <a:pt x="143" y="74"/>
                    </a:cubicBezTo>
                    <a:cubicBezTo>
                      <a:pt x="143" y="74"/>
                      <a:pt x="143" y="74"/>
                      <a:pt x="144" y="74"/>
                    </a:cubicBezTo>
                    <a:cubicBezTo>
                      <a:pt x="145" y="74"/>
                      <a:pt x="144" y="75"/>
                      <a:pt x="144" y="75"/>
                    </a:cubicBezTo>
                    <a:cubicBezTo>
                      <a:pt x="145" y="76"/>
                      <a:pt x="144" y="75"/>
                      <a:pt x="144" y="75"/>
                    </a:cubicBezTo>
                    <a:cubicBezTo>
                      <a:pt x="144" y="75"/>
                      <a:pt x="143" y="74"/>
                      <a:pt x="143" y="74"/>
                    </a:cubicBezTo>
                    <a:cubicBezTo>
                      <a:pt x="143" y="74"/>
                      <a:pt x="142" y="74"/>
                      <a:pt x="142" y="74"/>
                    </a:cubicBezTo>
                    <a:cubicBezTo>
                      <a:pt x="142" y="74"/>
                      <a:pt x="142" y="74"/>
                      <a:pt x="142" y="74"/>
                    </a:cubicBezTo>
                    <a:cubicBezTo>
                      <a:pt x="142" y="74"/>
                      <a:pt x="141" y="74"/>
                      <a:pt x="141" y="74"/>
                    </a:cubicBezTo>
                    <a:cubicBezTo>
                      <a:pt x="141" y="75"/>
                      <a:pt x="140" y="75"/>
                      <a:pt x="141" y="75"/>
                    </a:cubicBezTo>
                    <a:cubicBezTo>
                      <a:pt x="141" y="76"/>
                      <a:pt x="142" y="76"/>
                      <a:pt x="142" y="76"/>
                    </a:cubicBezTo>
                    <a:cubicBezTo>
                      <a:pt x="143" y="76"/>
                      <a:pt x="143" y="77"/>
                      <a:pt x="144" y="76"/>
                    </a:cubicBezTo>
                    <a:cubicBezTo>
                      <a:pt x="144" y="76"/>
                      <a:pt x="145" y="76"/>
                      <a:pt x="145" y="76"/>
                    </a:cubicBezTo>
                    <a:cubicBezTo>
                      <a:pt x="145" y="75"/>
                      <a:pt x="145" y="76"/>
                      <a:pt x="145" y="76"/>
                    </a:cubicBezTo>
                    <a:cubicBezTo>
                      <a:pt x="146" y="76"/>
                      <a:pt x="146" y="76"/>
                      <a:pt x="146" y="77"/>
                    </a:cubicBezTo>
                    <a:cubicBezTo>
                      <a:pt x="146" y="77"/>
                      <a:pt x="147" y="77"/>
                      <a:pt x="147" y="77"/>
                    </a:cubicBezTo>
                    <a:cubicBezTo>
                      <a:pt x="146" y="77"/>
                      <a:pt x="146" y="77"/>
                      <a:pt x="145" y="76"/>
                    </a:cubicBezTo>
                    <a:cubicBezTo>
                      <a:pt x="145" y="76"/>
                      <a:pt x="145" y="76"/>
                      <a:pt x="145" y="77"/>
                    </a:cubicBezTo>
                    <a:cubicBezTo>
                      <a:pt x="145" y="77"/>
                      <a:pt x="145" y="77"/>
                      <a:pt x="145" y="77"/>
                    </a:cubicBezTo>
                    <a:cubicBezTo>
                      <a:pt x="144" y="77"/>
                      <a:pt x="144" y="77"/>
                      <a:pt x="144" y="77"/>
                    </a:cubicBezTo>
                    <a:cubicBezTo>
                      <a:pt x="144" y="77"/>
                      <a:pt x="144" y="78"/>
                      <a:pt x="145" y="78"/>
                    </a:cubicBezTo>
                    <a:cubicBezTo>
                      <a:pt x="145" y="78"/>
                      <a:pt x="145" y="77"/>
                      <a:pt x="145" y="77"/>
                    </a:cubicBezTo>
                    <a:cubicBezTo>
                      <a:pt x="146" y="77"/>
                      <a:pt x="146" y="78"/>
                      <a:pt x="146" y="78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79"/>
                      <a:pt x="146" y="79"/>
                      <a:pt x="145" y="79"/>
                    </a:cubicBezTo>
                    <a:cubicBezTo>
                      <a:pt x="145" y="79"/>
                      <a:pt x="145" y="79"/>
                      <a:pt x="145" y="79"/>
                    </a:cubicBezTo>
                    <a:cubicBezTo>
                      <a:pt x="145" y="78"/>
                      <a:pt x="145" y="78"/>
                      <a:pt x="145" y="78"/>
                    </a:cubicBezTo>
                    <a:cubicBezTo>
                      <a:pt x="145" y="78"/>
                      <a:pt x="145" y="78"/>
                      <a:pt x="145" y="79"/>
                    </a:cubicBezTo>
                    <a:cubicBezTo>
                      <a:pt x="145" y="79"/>
                      <a:pt x="145" y="79"/>
                      <a:pt x="145" y="79"/>
                    </a:cubicBezTo>
                    <a:cubicBezTo>
                      <a:pt x="145" y="79"/>
                      <a:pt x="145" y="79"/>
                      <a:pt x="145" y="79"/>
                    </a:cubicBezTo>
                    <a:cubicBezTo>
                      <a:pt x="145" y="80"/>
                      <a:pt x="144" y="80"/>
                      <a:pt x="143" y="80"/>
                    </a:cubicBezTo>
                    <a:cubicBezTo>
                      <a:pt x="143" y="80"/>
                      <a:pt x="143" y="80"/>
                      <a:pt x="143" y="80"/>
                    </a:cubicBezTo>
                    <a:cubicBezTo>
                      <a:pt x="143" y="80"/>
                      <a:pt x="143" y="80"/>
                      <a:pt x="143" y="80"/>
                    </a:cubicBezTo>
                    <a:cubicBezTo>
                      <a:pt x="142" y="80"/>
                      <a:pt x="142" y="80"/>
                      <a:pt x="142" y="80"/>
                    </a:cubicBezTo>
                    <a:cubicBezTo>
                      <a:pt x="141" y="79"/>
                      <a:pt x="141" y="79"/>
                      <a:pt x="140" y="79"/>
                    </a:cubicBezTo>
                    <a:cubicBezTo>
                      <a:pt x="140" y="78"/>
                      <a:pt x="140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7" y="78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7" y="81"/>
                      <a:pt x="138" y="82"/>
                      <a:pt x="139" y="82"/>
                    </a:cubicBezTo>
                    <a:cubicBezTo>
                      <a:pt x="139" y="82"/>
                      <a:pt x="139" y="82"/>
                      <a:pt x="139" y="82"/>
                    </a:cubicBezTo>
                    <a:cubicBezTo>
                      <a:pt x="139" y="82"/>
                      <a:pt x="139" y="82"/>
                      <a:pt x="139" y="82"/>
                    </a:cubicBezTo>
                    <a:cubicBezTo>
                      <a:pt x="139" y="83"/>
                      <a:pt x="140" y="83"/>
                      <a:pt x="140" y="83"/>
                    </a:cubicBezTo>
                    <a:cubicBezTo>
                      <a:pt x="140" y="83"/>
                      <a:pt x="140" y="83"/>
                      <a:pt x="141" y="83"/>
                    </a:cubicBezTo>
                    <a:cubicBezTo>
                      <a:pt x="141" y="83"/>
                      <a:pt x="141" y="83"/>
                      <a:pt x="141" y="83"/>
                    </a:cubicBezTo>
                    <a:cubicBezTo>
                      <a:pt x="141" y="83"/>
                      <a:pt x="141" y="83"/>
                      <a:pt x="142" y="83"/>
                    </a:cubicBezTo>
                    <a:cubicBezTo>
                      <a:pt x="142" y="83"/>
                      <a:pt x="142" y="83"/>
                      <a:pt x="143" y="84"/>
                    </a:cubicBezTo>
                    <a:cubicBezTo>
                      <a:pt x="143" y="84"/>
                      <a:pt x="143" y="84"/>
                      <a:pt x="143" y="84"/>
                    </a:cubicBezTo>
                    <a:cubicBezTo>
                      <a:pt x="144" y="84"/>
                      <a:pt x="144" y="84"/>
                      <a:pt x="145" y="85"/>
                    </a:cubicBezTo>
                    <a:cubicBezTo>
                      <a:pt x="145" y="85"/>
                      <a:pt x="146" y="86"/>
                      <a:pt x="146" y="86"/>
                    </a:cubicBezTo>
                    <a:cubicBezTo>
                      <a:pt x="147" y="86"/>
                      <a:pt x="147" y="86"/>
                      <a:pt x="147" y="86"/>
                    </a:cubicBezTo>
                    <a:cubicBezTo>
                      <a:pt x="147" y="86"/>
                      <a:pt x="147" y="86"/>
                      <a:pt x="147" y="86"/>
                    </a:cubicBezTo>
                    <a:cubicBezTo>
                      <a:pt x="147" y="87"/>
                      <a:pt x="147" y="87"/>
                      <a:pt x="148" y="87"/>
                    </a:cubicBezTo>
                    <a:cubicBezTo>
                      <a:pt x="148" y="87"/>
                      <a:pt x="148" y="87"/>
                      <a:pt x="148" y="88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9" y="88"/>
                      <a:pt x="149" y="89"/>
                      <a:pt x="149" y="89"/>
                    </a:cubicBezTo>
                    <a:cubicBezTo>
                      <a:pt x="149" y="89"/>
                      <a:pt x="149" y="89"/>
                      <a:pt x="150" y="89"/>
                    </a:cubicBezTo>
                    <a:cubicBezTo>
                      <a:pt x="150" y="89"/>
                      <a:pt x="150" y="89"/>
                      <a:pt x="150" y="89"/>
                    </a:cubicBezTo>
                    <a:cubicBezTo>
                      <a:pt x="150" y="89"/>
                      <a:pt x="150" y="90"/>
                      <a:pt x="151" y="90"/>
                    </a:cubicBezTo>
                    <a:cubicBezTo>
                      <a:pt x="151" y="90"/>
                      <a:pt x="152" y="89"/>
                      <a:pt x="152" y="89"/>
                    </a:cubicBezTo>
                    <a:cubicBezTo>
                      <a:pt x="152" y="89"/>
                      <a:pt x="153" y="88"/>
                      <a:pt x="153" y="88"/>
                    </a:cubicBezTo>
                    <a:cubicBezTo>
                      <a:pt x="153" y="88"/>
                      <a:pt x="152" y="88"/>
                      <a:pt x="152" y="87"/>
                    </a:cubicBezTo>
                    <a:cubicBezTo>
                      <a:pt x="152" y="87"/>
                      <a:pt x="152" y="87"/>
                      <a:pt x="152" y="87"/>
                    </a:cubicBezTo>
                    <a:cubicBezTo>
                      <a:pt x="152" y="87"/>
                      <a:pt x="152" y="87"/>
                      <a:pt x="152" y="87"/>
                    </a:cubicBezTo>
                    <a:cubicBezTo>
                      <a:pt x="152" y="87"/>
                      <a:pt x="152" y="87"/>
                      <a:pt x="152" y="87"/>
                    </a:cubicBezTo>
                    <a:cubicBezTo>
                      <a:pt x="152" y="87"/>
                      <a:pt x="152" y="87"/>
                      <a:pt x="153" y="87"/>
                    </a:cubicBezTo>
                    <a:cubicBezTo>
                      <a:pt x="153" y="88"/>
                      <a:pt x="153" y="87"/>
                      <a:pt x="153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5" y="87"/>
                      <a:pt x="155" y="87"/>
                    </a:cubicBezTo>
                    <a:cubicBezTo>
                      <a:pt x="156" y="87"/>
                      <a:pt x="157" y="86"/>
                      <a:pt x="158" y="86"/>
                    </a:cubicBezTo>
                    <a:cubicBezTo>
                      <a:pt x="159" y="86"/>
                      <a:pt x="159" y="86"/>
                      <a:pt x="159" y="85"/>
                    </a:cubicBezTo>
                    <a:cubicBezTo>
                      <a:pt x="159" y="85"/>
                      <a:pt x="159" y="85"/>
                      <a:pt x="158" y="85"/>
                    </a:cubicBezTo>
                    <a:cubicBezTo>
                      <a:pt x="158" y="85"/>
                      <a:pt x="159" y="84"/>
                      <a:pt x="159" y="84"/>
                    </a:cubicBezTo>
                    <a:cubicBezTo>
                      <a:pt x="159" y="84"/>
                      <a:pt x="159" y="84"/>
                      <a:pt x="159" y="84"/>
                    </a:cubicBezTo>
                    <a:cubicBezTo>
                      <a:pt x="159" y="83"/>
                      <a:pt x="158" y="83"/>
                      <a:pt x="158" y="83"/>
                    </a:cubicBezTo>
                    <a:cubicBezTo>
                      <a:pt x="158" y="83"/>
                      <a:pt x="158" y="83"/>
                      <a:pt x="157" y="83"/>
                    </a:cubicBezTo>
                    <a:cubicBezTo>
                      <a:pt x="158" y="83"/>
                      <a:pt x="158" y="83"/>
                      <a:pt x="159" y="82"/>
                    </a:cubicBezTo>
                    <a:cubicBezTo>
                      <a:pt x="159" y="82"/>
                      <a:pt x="160" y="82"/>
                      <a:pt x="159" y="82"/>
                    </a:cubicBezTo>
                    <a:close/>
                    <a:moveTo>
                      <a:pt x="180" y="73"/>
                    </a:moveTo>
                    <a:cubicBezTo>
                      <a:pt x="180" y="73"/>
                      <a:pt x="181" y="72"/>
                      <a:pt x="181" y="72"/>
                    </a:cubicBezTo>
                    <a:cubicBezTo>
                      <a:pt x="181" y="72"/>
                      <a:pt x="181" y="72"/>
                      <a:pt x="180" y="72"/>
                    </a:cubicBezTo>
                    <a:cubicBezTo>
                      <a:pt x="179" y="72"/>
                      <a:pt x="178" y="71"/>
                      <a:pt x="176" y="71"/>
                    </a:cubicBezTo>
                    <a:cubicBezTo>
                      <a:pt x="176" y="71"/>
                      <a:pt x="176" y="71"/>
                      <a:pt x="175" y="71"/>
                    </a:cubicBezTo>
                    <a:cubicBezTo>
                      <a:pt x="175" y="71"/>
                      <a:pt x="175" y="72"/>
                      <a:pt x="174" y="72"/>
                    </a:cubicBezTo>
                    <a:cubicBezTo>
                      <a:pt x="174" y="72"/>
                      <a:pt x="174" y="72"/>
                      <a:pt x="174" y="71"/>
                    </a:cubicBezTo>
                    <a:cubicBezTo>
                      <a:pt x="174" y="71"/>
                      <a:pt x="173" y="71"/>
                      <a:pt x="173" y="71"/>
                    </a:cubicBezTo>
                    <a:cubicBezTo>
                      <a:pt x="172" y="71"/>
                      <a:pt x="171" y="71"/>
                      <a:pt x="170" y="71"/>
                    </a:cubicBezTo>
                    <a:cubicBezTo>
                      <a:pt x="169" y="71"/>
                      <a:pt x="167" y="71"/>
                      <a:pt x="166" y="71"/>
                    </a:cubicBezTo>
                    <a:cubicBezTo>
                      <a:pt x="165" y="71"/>
                      <a:pt x="163" y="71"/>
                      <a:pt x="163" y="72"/>
                    </a:cubicBezTo>
                    <a:cubicBezTo>
                      <a:pt x="163" y="73"/>
                      <a:pt x="164" y="72"/>
                      <a:pt x="164" y="72"/>
                    </a:cubicBezTo>
                    <a:cubicBezTo>
                      <a:pt x="164" y="73"/>
                      <a:pt x="164" y="73"/>
                      <a:pt x="164" y="73"/>
                    </a:cubicBezTo>
                    <a:cubicBezTo>
                      <a:pt x="164" y="73"/>
                      <a:pt x="165" y="74"/>
                      <a:pt x="165" y="74"/>
                    </a:cubicBezTo>
                    <a:cubicBezTo>
                      <a:pt x="165" y="74"/>
                      <a:pt x="165" y="74"/>
                      <a:pt x="164" y="74"/>
                    </a:cubicBezTo>
                    <a:cubicBezTo>
                      <a:pt x="164" y="74"/>
                      <a:pt x="162" y="73"/>
                      <a:pt x="162" y="74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62" y="74"/>
                      <a:pt x="162" y="75"/>
                      <a:pt x="162" y="75"/>
                    </a:cubicBezTo>
                    <a:cubicBezTo>
                      <a:pt x="162" y="75"/>
                      <a:pt x="162" y="76"/>
                      <a:pt x="162" y="76"/>
                    </a:cubicBezTo>
                    <a:cubicBezTo>
                      <a:pt x="162" y="76"/>
                      <a:pt x="162" y="76"/>
                      <a:pt x="162" y="76"/>
                    </a:cubicBezTo>
                    <a:cubicBezTo>
                      <a:pt x="162" y="76"/>
                      <a:pt x="162" y="76"/>
                      <a:pt x="162" y="76"/>
                    </a:cubicBezTo>
                    <a:cubicBezTo>
                      <a:pt x="162" y="76"/>
                      <a:pt x="162" y="77"/>
                      <a:pt x="162" y="77"/>
                    </a:cubicBezTo>
                    <a:cubicBezTo>
                      <a:pt x="162" y="77"/>
                      <a:pt x="161" y="78"/>
                      <a:pt x="162" y="78"/>
                    </a:cubicBezTo>
                    <a:cubicBezTo>
                      <a:pt x="162" y="78"/>
                      <a:pt x="162" y="79"/>
                      <a:pt x="162" y="79"/>
                    </a:cubicBezTo>
                    <a:cubicBezTo>
                      <a:pt x="162" y="79"/>
                      <a:pt x="162" y="79"/>
                      <a:pt x="162" y="79"/>
                    </a:cubicBezTo>
                    <a:cubicBezTo>
                      <a:pt x="162" y="80"/>
                      <a:pt x="162" y="80"/>
                      <a:pt x="162" y="80"/>
                    </a:cubicBezTo>
                    <a:cubicBezTo>
                      <a:pt x="162" y="80"/>
                      <a:pt x="162" y="80"/>
                      <a:pt x="162" y="81"/>
                    </a:cubicBezTo>
                    <a:cubicBezTo>
                      <a:pt x="163" y="81"/>
                      <a:pt x="163" y="81"/>
                      <a:pt x="163" y="81"/>
                    </a:cubicBezTo>
                    <a:cubicBezTo>
                      <a:pt x="163" y="81"/>
                      <a:pt x="163" y="81"/>
                      <a:pt x="163" y="82"/>
                    </a:cubicBezTo>
                    <a:cubicBezTo>
                      <a:pt x="163" y="82"/>
                      <a:pt x="163" y="82"/>
                      <a:pt x="163" y="82"/>
                    </a:cubicBezTo>
                    <a:cubicBezTo>
                      <a:pt x="163" y="82"/>
                      <a:pt x="163" y="82"/>
                      <a:pt x="163" y="83"/>
                    </a:cubicBezTo>
                    <a:cubicBezTo>
                      <a:pt x="164" y="83"/>
                      <a:pt x="163" y="83"/>
                      <a:pt x="163" y="84"/>
                    </a:cubicBezTo>
                    <a:cubicBezTo>
                      <a:pt x="164" y="84"/>
                      <a:pt x="164" y="84"/>
                      <a:pt x="164" y="84"/>
                    </a:cubicBezTo>
                    <a:cubicBezTo>
                      <a:pt x="164" y="84"/>
                      <a:pt x="165" y="84"/>
                      <a:pt x="165" y="84"/>
                    </a:cubicBezTo>
                    <a:cubicBezTo>
                      <a:pt x="164" y="84"/>
                      <a:pt x="164" y="84"/>
                      <a:pt x="164" y="85"/>
                    </a:cubicBezTo>
                    <a:cubicBezTo>
                      <a:pt x="164" y="85"/>
                      <a:pt x="163" y="85"/>
                      <a:pt x="164" y="85"/>
                    </a:cubicBezTo>
                    <a:cubicBezTo>
                      <a:pt x="164" y="85"/>
                      <a:pt x="164" y="85"/>
                      <a:pt x="165" y="85"/>
                    </a:cubicBezTo>
                    <a:cubicBezTo>
                      <a:pt x="165" y="85"/>
                      <a:pt x="166" y="85"/>
                      <a:pt x="166" y="85"/>
                    </a:cubicBezTo>
                    <a:cubicBezTo>
                      <a:pt x="167" y="85"/>
                      <a:pt x="167" y="85"/>
                      <a:pt x="168" y="85"/>
                    </a:cubicBezTo>
                    <a:cubicBezTo>
                      <a:pt x="168" y="85"/>
                      <a:pt x="168" y="85"/>
                      <a:pt x="167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67" y="85"/>
                      <a:pt x="167" y="85"/>
                      <a:pt x="167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3"/>
                      <a:pt x="168" y="83"/>
                      <a:pt x="168" y="83"/>
                    </a:cubicBezTo>
                    <a:cubicBezTo>
                      <a:pt x="169" y="83"/>
                      <a:pt x="169" y="83"/>
                      <a:pt x="169" y="83"/>
                    </a:cubicBezTo>
                    <a:cubicBezTo>
                      <a:pt x="169" y="83"/>
                      <a:pt x="169" y="82"/>
                      <a:pt x="169" y="82"/>
                    </a:cubicBezTo>
                    <a:cubicBezTo>
                      <a:pt x="169" y="82"/>
                      <a:pt x="170" y="82"/>
                      <a:pt x="170" y="82"/>
                    </a:cubicBezTo>
                    <a:cubicBezTo>
                      <a:pt x="170" y="82"/>
                      <a:pt x="169" y="81"/>
                      <a:pt x="169" y="81"/>
                    </a:cubicBezTo>
                    <a:cubicBezTo>
                      <a:pt x="169" y="81"/>
                      <a:pt x="169" y="81"/>
                      <a:pt x="168" y="81"/>
                    </a:cubicBezTo>
                    <a:cubicBezTo>
                      <a:pt x="168" y="81"/>
                      <a:pt x="168" y="80"/>
                      <a:pt x="168" y="80"/>
                    </a:cubicBezTo>
                    <a:cubicBezTo>
                      <a:pt x="168" y="80"/>
                      <a:pt x="168" y="80"/>
                      <a:pt x="168" y="80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7" y="80"/>
                      <a:pt x="166" y="80"/>
                      <a:pt x="167" y="80"/>
                    </a:cubicBezTo>
                    <a:cubicBezTo>
                      <a:pt x="167" y="80"/>
                      <a:pt x="168" y="80"/>
                      <a:pt x="169" y="80"/>
                    </a:cubicBezTo>
                    <a:cubicBezTo>
                      <a:pt x="169" y="80"/>
                      <a:pt x="170" y="80"/>
                      <a:pt x="170" y="80"/>
                    </a:cubicBezTo>
                    <a:cubicBezTo>
                      <a:pt x="170" y="80"/>
                      <a:pt x="171" y="80"/>
                      <a:pt x="171" y="80"/>
                    </a:cubicBezTo>
                    <a:cubicBezTo>
                      <a:pt x="172" y="80"/>
                      <a:pt x="172" y="80"/>
                      <a:pt x="173" y="80"/>
                    </a:cubicBezTo>
                    <a:cubicBezTo>
                      <a:pt x="174" y="80"/>
                      <a:pt x="175" y="80"/>
                      <a:pt x="176" y="79"/>
                    </a:cubicBezTo>
                    <a:cubicBezTo>
                      <a:pt x="176" y="78"/>
                      <a:pt x="176" y="78"/>
                      <a:pt x="177" y="78"/>
                    </a:cubicBezTo>
                    <a:cubicBezTo>
                      <a:pt x="177" y="78"/>
                      <a:pt x="177" y="77"/>
                      <a:pt x="177" y="77"/>
                    </a:cubicBezTo>
                    <a:cubicBezTo>
                      <a:pt x="177" y="77"/>
                      <a:pt x="177" y="77"/>
                      <a:pt x="176" y="77"/>
                    </a:cubicBezTo>
                    <a:cubicBezTo>
                      <a:pt x="176" y="77"/>
                      <a:pt x="177" y="77"/>
                      <a:pt x="177" y="77"/>
                    </a:cubicBezTo>
                    <a:cubicBezTo>
                      <a:pt x="177" y="76"/>
                      <a:pt x="177" y="76"/>
                      <a:pt x="178" y="76"/>
                    </a:cubicBezTo>
                    <a:cubicBezTo>
                      <a:pt x="178" y="76"/>
                      <a:pt x="179" y="75"/>
                      <a:pt x="178" y="75"/>
                    </a:cubicBezTo>
                    <a:cubicBezTo>
                      <a:pt x="179" y="75"/>
                      <a:pt x="179" y="75"/>
                      <a:pt x="179" y="75"/>
                    </a:cubicBezTo>
                    <a:cubicBezTo>
                      <a:pt x="179" y="75"/>
                      <a:pt x="180" y="74"/>
                      <a:pt x="180" y="73"/>
                    </a:cubicBezTo>
                    <a:close/>
                    <a:moveTo>
                      <a:pt x="238" y="112"/>
                    </a:moveTo>
                    <a:cubicBezTo>
                      <a:pt x="239" y="112"/>
                      <a:pt x="240" y="112"/>
                      <a:pt x="241" y="112"/>
                    </a:cubicBezTo>
                    <a:cubicBezTo>
                      <a:pt x="242" y="112"/>
                      <a:pt x="241" y="111"/>
                      <a:pt x="241" y="111"/>
                    </a:cubicBezTo>
                    <a:cubicBezTo>
                      <a:pt x="241" y="111"/>
                      <a:pt x="241" y="111"/>
                      <a:pt x="240" y="111"/>
                    </a:cubicBezTo>
                    <a:cubicBezTo>
                      <a:pt x="240" y="110"/>
                      <a:pt x="239" y="110"/>
                      <a:pt x="238" y="110"/>
                    </a:cubicBezTo>
                    <a:cubicBezTo>
                      <a:pt x="238" y="109"/>
                      <a:pt x="238" y="110"/>
                      <a:pt x="238" y="110"/>
                    </a:cubicBezTo>
                    <a:cubicBezTo>
                      <a:pt x="237" y="110"/>
                      <a:pt x="237" y="110"/>
                      <a:pt x="237" y="110"/>
                    </a:cubicBezTo>
                    <a:cubicBezTo>
                      <a:pt x="236" y="111"/>
                      <a:pt x="236" y="111"/>
                      <a:pt x="237" y="111"/>
                    </a:cubicBezTo>
                    <a:cubicBezTo>
                      <a:pt x="237" y="112"/>
                      <a:pt x="238" y="112"/>
                      <a:pt x="238" y="112"/>
                    </a:cubicBezTo>
                    <a:close/>
                    <a:moveTo>
                      <a:pt x="157" y="77"/>
                    </a:move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6" y="78"/>
                      <a:pt x="156" y="78"/>
                      <a:pt x="157" y="78"/>
                    </a:cubicBezTo>
                    <a:cubicBezTo>
                      <a:pt x="157" y="78"/>
                      <a:pt x="157" y="79"/>
                      <a:pt x="157" y="79"/>
                    </a:cubicBezTo>
                    <a:cubicBezTo>
                      <a:pt x="157" y="79"/>
                      <a:pt x="158" y="79"/>
                      <a:pt x="158" y="79"/>
                    </a:cubicBezTo>
                    <a:cubicBezTo>
                      <a:pt x="158" y="78"/>
                      <a:pt x="158" y="78"/>
                      <a:pt x="158" y="78"/>
                    </a:cubicBezTo>
                    <a:cubicBezTo>
                      <a:pt x="159" y="78"/>
                      <a:pt x="159" y="78"/>
                      <a:pt x="158" y="78"/>
                    </a:cubicBezTo>
                    <a:cubicBezTo>
                      <a:pt x="158" y="78"/>
                      <a:pt x="158" y="78"/>
                      <a:pt x="158" y="78"/>
                    </a:cubicBezTo>
                    <a:cubicBezTo>
                      <a:pt x="158" y="77"/>
                      <a:pt x="158" y="77"/>
                      <a:pt x="158" y="77"/>
                    </a:cubicBezTo>
                    <a:cubicBezTo>
                      <a:pt x="158" y="77"/>
                      <a:pt x="158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lose/>
                    <a:moveTo>
                      <a:pt x="128" y="73"/>
                    </a:moveTo>
                    <a:cubicBezTo>
                      <a:pt x="128" y="73"/>
                      <a:pt x="127" y="73"/>
                      <a:pt x="127" y="73"/>
                    </a:cubicBezTo>
                    <a:cubicBezTo>
                      <a:pt x="127" y="73"/>
                      <a:pt x="127" y="73"/>
                      <a:pt x="127" y="73"/>
                    </a:cubicBezTo>
                    <a:cubicBezTo>
                      <a:pt x="126" y="73"/>
                      <a:pt x="126" y="73"/>
                      <a:pt x="125" y="73"/>
                    </a:cubicBezTo>
                    <a:cubicBezTo>
                      <a:pt x="125" y="73"/>
                      <a:pt x="124" y="73"/>
                      <a:pt x="124" y="73"/>
                    </a:cubicBezTo>
                    <a:cubicBezTo>
                      <a:pt x="124" y="73"/>
                      <a:pt x="124" y="73"/>
                      <a:pt x="123" y="73"/>
                    </a:cubicBezTo>
                    <a:cubicBezTo>
                      <a:pt x="123" y="73"/>
                      <a:pt x="123" y="73"/>
                      <a:pt x="123" y="73"/>
                    </a:cubicBezTo>
                    <a:cubicBezTo>
                      <a:pt x="123" y="73"/>
                      <a:pt x="123" y="73"/>
                      <a:pt x="123" y="73"/>
                    </a:cubicBezTo>
                    <a:cubicBezTo>
                      <a:pt x="123" y="73"/>
                      <a:pt x="123" y="73"/>
                      <a:pt x="123" y="73"/>
                    </a:cubicBezTo>
                    <a:cubicBezTo>
                      <a:pt x="123" y="73"/>
                      <a:pt x="123" y="73"/>
                      <a:pt x="122" y="73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1" y="75"/>
                      <a:pt x="121" y="75"/>
                      <a:pt x="121" y="75"/>
                    </a:cubicBezTo>
                    <a:cubicBezTo>
                      <a:pt x="121" y="75"/>
                      <a:pt x="121" y="75"/>
                      <a:pt x="121" y="75"/>
                    </a:cubicBezTo>
                    <a:cubicBezTo>
                      <a:pt x="122" y="75"/>
                      <a:pt x="122" y="75"/>
                      <a:pt x="122" y="75"/>
                    </a:cubicBezTo>
                    <a:cubicBezTo>
                      <a:pt x="123" y="75"/>
                      <a:pt x="123" y="75"/>
                      <a:pt x="123" y="76"/>
                    </a:cubicBezTo>
                    <a:cubicBezTo>
                      <a:pt x="123" y="76"/>
                      <a:pt x="123" y="76"/>
                      <a:pt x="123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4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6" y="78"/>
                      <a:pt x="126" y="78"/>
                      <a:pt x="126" y="78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8" y="79"/>
                      <a:pt x="128" y="79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30" y="77"/>
                      <a:pt x="130" y="76"/>
                    </a:cubicBezTo>
                    <a:cubicBezTo>
                      <a:pt x="130" y="76"/>
                      <a:pt x="130" y="75"/>
                      <a:pt x="130" y="75"/>
                    </a:cubicBezTo>
                    <a:cubicBezTo>
                      <a:pt x="130" y="75"/>
                      <a:pt x="130" y="75"/>
                      <a:pt x="130" y="75"/>
                    </a:cubicBezTo>
                    <a:cubicBezTo>
                      <a:pt x="130" y="75"/>
                      <a:pt x="130" y="75"/>
                      <a:pt x="130" y="75"/>
                    </a:cubicBezTo>
                    <a:cubicBezTo>
                      <a:pt x="130" y="75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29" y="74"/>
                      <a:pt x="129" y="74"/>
                    </a:cubicBezTo>
                    <a:cubicBezTo>
                      <a:pt x="129" y="74"/>
                      <a:pt x="129" y="74"/>
                      <a:pt x="129" y="74"/>
                    </a:cubicBezTo>
                    <a:cubicBezTo>
                      <a:pt x="128" y="73"/>
                      <a:pt x="128" y="73"/>
                      <a:pt x="128" y="73"/>
                    </a:cubicBezTo>
                    <a:close/>
                    <a:moveTo>
                      <a:pt x="139" y="106"/>
                    </a:moveTo>
                    <a:cubicBezTo>
                      <a:pt x="139" y="106"/>
                      <a:pt x="139" y="106"/>
                      <a:pt x="139" y="106"/>
                    </a:cubicBezTo>
                    <a:cubicBezTo>
                      <a:pt x="139" y="106"/>
                      <a:pt x="139" y="106"/>
                      <a:pt x="139" y="106"/>
                    </a:cubicBezTo>
                    <a:cubicBezTo>
                      <a:pt x="139" y="106"/>
                      <a:pt x="139" y="106"/>
                      <a:pt x="139" y="106"/>
                    </a:cubicBezTo>
                    <a:cubicBezTo>
                      <a:pt x="139" y="106"/>
                      <a:pt x="139" y="106"/>
                      <a:pt x="139" y="106"/>
                    </a:cubicBezTo>
                    <a:cubicBezTo>
                      <a:pt x="139" y="106"/>
                      <a:pt x="139" y="106"/>
                      <a:pt x="139" y="106"/>
                    </a:cubicBezTo>
                    <a:cubicBezTo>
                      <a:pt x="139" y="106"/>
                      <a:pt x="139" y="106"/>
                      <a:pt x="138" y="106"/>
                    </a:cubicBezTo>
                    <a:cubicBezTo>
                      <a:pt x="138" y="106"/>
                      <a:pt x="138" y="106"/>
                      <a:pt x="138" y="106"/>
                    </a:cubicBezTo>
                    <a:cubicBezTo>
                      <a:pt x="138" y="107"/>
                      <a:pt x="139" y="107"/>
                      <a:pt x="139" y="107"/>
                    </a:cubicBezTo>
                    <a:cubicBezTo>
                      <a:pt x="139" y="107"/>
                      <a:pt x="139" y="107"/>
                      <a:pt x="139" y="107"/>
                    </a:cubicBezTo>
                    <a:cubicBezTo>
                      <a:pt x="139" y="107"/>
                      <a:pt x="139" y="107"/>
                      <a:pt x="140" y="107"/>
                    </a:cubicBezTo>
                    <a:cubicBezTo>
                      <a:pt x="140" y="107"/>
                      <a:pt x="140" y="107"/>
                      <a:pt x="140" y="107"/>
                    </a:cubicBezTo>
                    <a:cubicBezTo>
                      <a:pt x="140" y="107"/>
                      <a:pt x="140" y="107"/>
                      <a:pt x="140" y="107"/>
                    </a:cubicBezTo>
                    <a:cubicBezTo>
                      <a:pt x="140" y="107"/>
                      <a:pt x="140" y="106"/>
                      <a:pt x="140" y="106"/>
                    </a:cubicBezTo>
                    <a:cubicBezTo>
                      <a:pt x="140" y="106"/>
                      <a:pt x="140" y="106"/>
                      <a:pt x="139" y="106"/>
                    </a:cubicBezTo>
                    <a:cubicBezTo>
                      <a:pt x="139" y="106"/>
                      <a:pt x="139" y="106"/>
                      <a:pt x="139" y="106"/>
                    </a:cubicBezTo>
                    <a:close/>
                    <a:moveTo>
                      <a:pt x="163" y="46"/>
                    </a:moveTo>
                    <a:cubicBezTo>
                      <a:pt x="164" y="46"/>
                      <a:pt x="165" y="46"/>
                      <a:pt x="166" y="46"/>
                    </a:cubicBezTo>
                    <a:cubicBezTo>
                      <a:pt x="166" y="46"/>
                      <a:pt x="166" y="46"/>
                      <a:pt x="167" y="46"/>
                    </a:cubicBezTo>
                    <a:cubicBezTo>
                      <a:pt x="167" y="46"/>
                      <a:pt x="168" y="46"/>
                      <a:pt x="169" y="46"/>
                    </a:cubicBezTo>
                    <a:cubicBezTo>
                      <a:pt x="170" y="46"/>
                      <a:pt x="170" y="45"/>
                      <a:pt x="171" y="44"/>
                    </a:cubicBezTo>
                    <a:cubicBezTo>
                      <a:pt x="170" y="44"/>
                      <a:pt x="169" y="44"/>
                      <a:pt x="169" y="44"/>
                    </a:cubicBezTo>
                    <a:cubicBezTo>
                      <a:pt x="169" y="44"/>
                      <a:pt x="168" y="44"/>
                      <a:pt x="168" y="44"/>
                    </a:cubicBezTo>
                    <a:cubicBezTo>
                      <a:pt x="168" y="44"/>
                      <a:pt x="168" y="44"/>
                      <a:pt x="167" y="44"/>
                    </a:cubicBezTo>
                    <a:cubicBezTo>
                      <a:pt x="167" y="44"/>
                      <a:pt x="167" y="44"/>
                      <a:pt x="167" y="44"/>
                    </a:cubicBezTo>
                    <a:cubicBezTo>
                      <a:pt x="167" y="44"/>
                      <a:pt x="166" y="44"/>
                      <a:pt x="166" y="44"/>
                    </a:cubicBezTo>
                    <a:cubicBezTo>
                      <a:pt x="165" y="44"/>
                      <a:pt x="165" y="44"/>
                      <a:pt x="165" y="44"/>
                    </a:cubicBezTo>
                    <a:cubicBezTo>
                      <a:pt x="164" y="44"/>
                      <a:pt x="164" y="44"/>
                      <a:pt x="164" y="44"/>
                    </a:cubicBezTo>
                    <a:cubicBezTo>
                      <a:pt x="163" y="44"/>
                      <a:pt x="163" y="44"/>
                      <a:pt x="163" y="44"/>
                    </a:cubicBezTo>
                    <a:cubicBezTo>
                      <a:pt x="163" y="44"/>
                      <a:pt x="163" y="44"/>
                      <a:pt x="163" y="44"/>
                    </a:cubicBezTo>
                    <a:cubicBezTo>
                      <a:pt x="163" y="44"/>
                      <a:pt x="163" y="44"/>
                      <a:pt x="162" y="44"/>
                    </a:cubicBezTo>
                    <a:cubicBezTo>
                      <a:pt x="162" y="44"/>
                      <a:pt x="162" y="44"/>
                      <a:pt x="162" y="44"/>
                    </a:cubicBezTo>
                    <a:cubicBezTo>
                      <a:pt x="162" y="44"/>
                      <a:pt x="161" y="44"/>
                      <a:pt x="161" y="44"/>
                    </a:cubicBezTo>
                    <a:cubicBezTo>
                      <a:pt x="160" y="44"/>
                      <a:pt x="159" y="45"/>
                      <a:pt x="160" y="45"/>
                    </a:cubicBezTo>
                    <a:cubicBezTo>
                      <a:pt x="161" y="46"/>
                      <a:pt x="162" y="46"/>
                      <a:pt x="163" y="46"/>
                    </a:cubicBezTo>
                    <a:close/>
                    <a:moveTo>
                      <a:pt x="130" y="53"/>
                    </a:moveTo>
                    <a:cubicBezTo>
                      <a:pt x="129" y="53"/>
                      <a:pt x="130" y="53"/>
                      <a:pt x="130" y="53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1" y="54"/>
                      <a:pt x="131" y="54"/>
                      <a:pt x="130" y="54"/>
                    </a:cubicBezTo>
                    <a:cubicBezTo>
                      <a:pt x="131" y="54"/>
                      <a:pt x="131" y="55"/>
                      <a:pt x="131" y="55"/>
                    </a:cubicBezTo>
                    <a:cubicBezTo>
                      <a:pt x="131" y="55"/>
                      <a:pt x="131" y="55"/>
                      <a:pt x="131" y="55"/>
                    </a:cubicBezTo>
                    <a:cubicBezTo>
                      <a:pt x="132" y="55"/>
                      <a:pt x="132" y="55"/>
                      <a:pt x="133" y="55"/>
                    </a:cubicBezTo>
                    <a:cubicBezTo>
                      <a:pt x="134" y="55"/>
                      <a:pt x="135" y="55"/>
                      <a:pt x="135" y="54"/>
                    </a:cubicBezTo>
                    <a:cubicBezTo>
                      <a:pt x="134" y="53"/>
                      <a:pt x="133" y="53"/>
                      <a:pt x="131" y="52"/>
                    </a:cubicBezTo>
                    <a:cubicBezTo>
                      <a:pt x="131" y="52"/>
                      <a:pt x="130" y="52"/>
                      <a:pt x="130" y="53"/>
                    </a:cubicBezTo>
                    <a:close/>
                    <a:moveTo>
                      <a:pt x="160" y="64"/>
                    </a:moveTo>
                    <a:cubicBezTo>
                      <a:pt x="160" y="65"/>
                      <a:pt x="161" y="66"/>
                      <a:pt x="161" y="66"/>
                    </a:cubicBezTo>
                    <a:cubicBezTo>
                      <a:pt x="161" y="66"/>
                      <a:pt x="162" y="66"/>
                      <a:pt x="162" y="66"/>
                    </a:cubicBezTo>
                    <a:cubicBezTo>
                      <a:pt x="162" y="66"/>
                      <a:pt x="162" y="66"/>
                      <a:pt x="162" y="66"/>
                    </a:cubicBezTo>
                    <a:cubicBezTo>
                      <a:pt x="162" y="66"/>
                      <a:pt x="163" y="66"/>
                      <a:pt x="162" y="66"/>
                    </a:cubicBezTo>
                    <a:cubicBezTo>
                      <a:pt x="163" y="66"/>
                      <a:pt x="163" y="66"/>
                      <a:pt x="163" y="66"/>
                    </a:cubicBezTo>
                    <a:cubicBezTo>
                      <a:pt x="164" y="66"/>
                      <a:pt x="164" y="67"/>
                      <a:pt x="164" y="67"/>
                    </a:cubicBezTo>
                    <a:cubicBezTo>
                      <a:pt x="165" y="67"/>
                      <a:pt x="165" y="67"/>
                      <a:pt x="165" y="67"/>
                    </a:cubicBezTo>
                    <a:cubicBezTo>
                      <a:pt x="165" y="67"/>
                      <a:pt x="165" y="67"/>
                      <a:pt x="165" y="67"/>
                    </a:cubicBezTo>
                    <a:cubicBezTo>
                      <a:pt x="165" y="67"/>
                      <a:pt x="166" y="67"/>
                      <a:pt x="166" y="67"/>
                    </a:cubicBezTo>
                    <a:cubicBezTo>
                      <a:pt x="167" y="67"/>
                      <a:pt x="169" y="68"/>
                      <a:pt x="170" y="66"/>
                    </a:cubicBezTo>
                    <a:cubicBezTo>
                      <a:pt x="170" y="65"/>
                      <a:pt x="170" y="65"/>
                      <a:pt x="170" y="64"/>
                    </a:cubicBezTo>
                    <a:cubicBezTo>
                      <a:pt x="169" y="64"/>
                      <a:pt x="169" y="64"/>
                      <a:pt x="169" y="64"/>
                    </a:cubicBezTo>
                    <a:cubicBezTo>
                      <a:pt x="169" y="64"/>
                      <a:pt x="169" y="64"/>
                      <a:pt x="170" y="63"/>
                    </a:cubicBezTo>
                    <a:cubicBezTo>
                      <a:pt x="170" y="63"/>
                      <a:pt x="169" y="63"/>
                      <a:pt x="169" y="63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8" y="61"/>
                      <a:pt x="167" y="61"/>
                      <a:pt x="167" y="60"/>
                    </a:cubicBezTo>
                    <a:cubicBezTo>
                      <a:pt x="166" y="60"/>
                      <a:pt x="165" y="60"/>
                      <a:pt x="165" y="60"/>
                    </a:cubicBezTo>
                    <a:cubicBezTo>
                      <a:pt x="164" y="60"/>
                      <a:pt x="163" y="60"/>
                      <a:pt x="162" y="61"/>
                    </a:cubicBezTo>
                    <a:cubicBezTo>
                      <a:pt x="161" y="61"/>
                      <a:pt x="160" y="61"/>
                      <a:pt x="160" y="62"/>
                    </a:cubicBezTo>
                    <a:cubicBezTo>
                      <a:pt x="160" y="62"/>
                      <a:pt x="160" y="61"/>
                      <a:pt x="161" y="61"/>
                    </a:cubicBezTo>
                    <a:cubicBezTo>
                      <a:pt x="160" y="62"/>
                      <a:pt x="159" y="62"/>
                      <a:pt x="159" y="63"/>
                    </a:cubicBezTo>
                    <a:cubicBezTo>
                      <a:pt x="159" y="63"/>
                      <a:pt x="158" y="64"/>
                      <a:pt x="158" y="64"/>
                    </a:cubicBezTo>
                    <a:cubicBezTo>
                      <a:pt x="159" y="64"/>
                      <a:pt x="159" y="65"/>
                      <a:pt x="159" y="65"/>
                    </a:cubicBezTo>
                    <a:cubicBezTo>
                      <a:pt x="160" y="65"/>
                      <a:pt x="160" y="65"/>
                      <a:pt x="160" y="64"/>
                    </a:cubicBezTo>
                    <a:close/>
                    <a:moveTo>
                      <a:pt x="182" y="67"/>
                    </a:moveTo>
                    <a:cubicBezTo>
                      <a:pt x="182" y="67"/>
                      <a:pt x="182" y="67"/>
                      <a:pt x="182" y="67"/>
                    </a:cubicBezTo>
                    <a:cubicBezTo>
                      <a:pt x="182" y="67"/>
                      <a:pt x="182" y="68"/>
                      <a:pt x="182" y="68"/>
                    </a:cubicBezTo>
                    <a:cubicBezTo>
                      <a:pt x="183" y="68"/>
                      <a:pt x="183" y="67"/>
                      <a:pt x="183" y="68"/>
                    </a:cubicBezTo>
                    <a:cubicBezTo>
                      <a:pt x="184" y="68"/>
                      <a:pt x="184" y="68"/>
                      <a:pt x="184" y="67"/>
                    </a:cubicBezTo>
                    <a:cubicBezTo>
                      <a:pt x="184" y="67"/>
                      <a:pt x="184" y="67"/>
                      <a:pt x="184" y="67"/>
                    </a:cubicBezTo>
                    <a:cubicBezTo>
                      <a:pt x="184" y="67"/>
                      <a:pt x="184" y="67"/>
                      <a:pt x="184" y="67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5" y="67"/>
                      <a:pt x="185" y="66"/>
                      <a:pt x="185" y="66"/>
                    </a:cubicBezTo>
                    <a:cubicBezTo>
                      <a:pt x="185" y="66"/>
                      <a:pt x="185" y="66"/>
                      <a:pt x="185" y="66"/>
                    </a:cubicBezTo>
                    <a:cubicBezTo>
                      <a:pt x="186" y="66"/>
                      <a:pt x="185" y="66"/>
                      <a:pt x="185" y="65"/>
                    </a:cubicBezTo>
                    <a:cubicBezTo>
                      <a:pt x="185" y="66"/>
                      <a:pt x="186" y="66"/>
                      <a:pt x="186" y="66"/>
                    </a:cubicBezTo>
                    <a:cubicBezTo>
                      <a:pt x="186" y="66"/>
                      <a:pt x="186" y="67"/>
                      <a:pt x="186" y="67"/>
                    </a:cubicBezTo>
                    <a:cubicBezTo>
                      <a:pt x="186" y="67"/>
                      <a:pt x="187" y="65"/>
                      <a:pt x="187" y="66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5"/>
                      <a:pt x="187" y="66"/>
                      <a:pt x="187" y="66"/>
                    </a:cubicBezTo>
                    <a:cubicBezTo>
                      <a:pt x="187" y="66"/>
                      <a:pt x="188" y="66"/>
                      <a:pt x="188" y="66"/>
                    </a:cubicBezTo>
                    <a:cubicBezTo>
                      <a:pt x="188" y="66"/>
                      <a:pt x="188" y="66"/>
                      <a:pt x="188" y="66"/>
                    </a:cubicBezTo>
                    <a:cubicBezTo>
                      <a:pt x="188" y="67"/>
                      <a:pt x="186" y="68"/>
                      <a:pt x="188" y="68"/>
                    </a:cubicBezTo>
                    <a:cubicBezTo>
                      <a:pt x="188" y="68"/>
                      <a:pt x="188" y="68"/>
                      <a:pt x="188" y="68"/>
                    </a:cubicBezTo>
                    <a:cubicBezTo>
                      <a:pt x="188" y="68"/>
                      <a:pt x="188" y="68"/>
                      <a:pt x="189" y="68"/>
                    </a:cubicBezTo>
                    <a:cubicBezTo>
                      <a:pt x="189" y="68"/>
                      <a:pt x="189" y="68"/>
                      <a:pt x="189" y="68"/>
                    </a:cubicBezTo>
                    <a:cubicBezTo>
                      <a:pt x="190" y="68"/>
                      <a:pt x="190" y="68"/>
                      <a:pt x="190" y="68"/>
                    </a:cubicBezTo>
                    <a:cubicBezTo>
                      <a:pt x="190" y="68"/>
                      <a:pt x="190" y="68"/>
                      <a:pt x="190" y="68"/>
                    </a:cubicBezTo>
                    <a:cubicBezTo>
                      <a:pt x="190" y="68"/>
                      <a:pt x="191" y="68"/>
                      <a:pt x="191" y="68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91" y="68"/>
                      <a:pt x="192" y="68"/>
                      <a:pt x="192" y="68"/>
                    </a:cubicBezTo>
                    <a:cubicBezTo>
                      <a:pt x="192" y="68"/>
                      <a:pt x="192" y="68"/>
                      <a:pt x="192" y="68"/>
                    </a:cubicBezTo>
                    <a:cubicBezTo>
                      <a:pt x="193" y="68"/>
                      <a:pt x="192" y="68"/>
                      <a:pt x="193" y="68"/>
                    </a:cubicBezTo>
                    <a:cubicBezTo>
                      <a:pt x="193" y="68"/>
                      <a:pt x="193" y="68"/>
                      <a:pt x="193" y="68"/>
                    </a:cubicBezTo>
                    <a:cubicBezTo>
                      <a:pt x="193" y="68"/>
                      <a:pt x="194" y="68"/>
                      <a:pt x="194" y="68"/>
                    </a:cubicBezTo>
                    <a:cubicBezTo>
                      <a:pt x="194" y="68"/>
                      <a:pt x="193" y="67"/>
                      <a:pt x="193" y="67"/>
                    </a:cubicBezTo>
                    <a:cubicBezTo>
                      <a:pt x="194" y="67"/>
                      <a:pt x="195" y="68"/>
                      <a:pt x="195" y="68"/>
                    </a:cubicBezTo>
                    <a:cubicBezTo>
                      <a:pt x="195" y="68"/>
                      <a:pt x="195" y="67"/>
                      <a:pt x="196" y="67"/>
                    </a:cubicBezTo>
                    <a:cubicBezTo>
                      <a:pt x="196" y="68"/>
                      <a:pt x="196" y="68"/>
                      <a:pt x="196" y="68"/>
                    </a:cubicBezTo>
                    <a:cubicBezTo>
                      <a:pt x="196" y="68"/>
                      <a:pt x="196" y="68"/>
                      <a:pt x="196" y="68"/>
                    </a:cubicBezTo>
                    <a:cubicBezTo>
                      <a:pt x="197" y="68"/>
                      <a:pt x="197" y="68"/>
                      <a:pt x="198" y="68"/>
                    </a:cubicBezTo>
                    <a:cubicBezTo>
                      <a:pt x="198" y="68"/>
                      <a:pt x="198" y="67"/>
                      <a:pt x="198" y="67"/>
                    </a:cubicBezTo>
                    <a:cubicBezTo>
                      <a:pt x="198" y="66"/>
                      <a:pt x="198" y="67"/>
                      <a:pt x="198" y="67"/>
                    </a:cubicBezTo>
                    <a:cubicBezTo>
                      <a:pt x="199" y="68"/>
                      <a:pt x="199" y="68"/>
                      <a:pt x="199" y="68"/>
                    </a:cubicBezTo>
                    <a:cubicBezTo>
                      <a:pt x="200" y="68"/>
                      <a:pt x="199" y="67"/>
                      <a:pt x="200" y="67"/>
                    </a:cubicBezTo>
                    <a:cubicBezTo>
                      <a:pt x="200" y="66"/>
                      <a:pt x="200" y="66"/>
                      <a:pt x="200" y="66"/>
                    </a:cubicBezTo>
                    <a:cubicBezTo>
                      <a:pt x="200" y="66"/>
                      <a:pt x="200" y="66"/>
                      <a:pt x="200" y="67"/>
                    </a:cubicBezTo>
                    <a:cubicBezTo>
                      <a:pt x="200" y="67"/>
                      <a:pt x="200" y="68"/>
                      <a:pt x="200" y="68"/>
                    </a:cubicBezTo>
                    <a:cubicBezTo>
                      <a:pt x="200" y="68"/>
                      <a:pt x="201" y="68"/>
                      <a:pt x="201" y="68"/>
                    </a:cubicBezTo>
                    <a:cubicBezTo>
                      <a:pt x="201" y="68"/>
                      <a:pt x="201" y="68"/>
                      <a:pt x="201" y="68"/>
                    </a:cubicBezTo>
                    <a:cubicBezTo>
                      <a:pt x="202" y="68"/>
                      <a:pt x="202" y="68"/>
                      <a:pt x="203" y="68"/>
                    </a:cubicBezTo>
                    <a:cubicBezTo>
                      <a:pt x="204" y="67"/>
                      <a:pt x="204" y="68"/>
                      <a:pt x="205" y="67"/>
                    </a:cubicBezTo>
                    <a:cubicBezTo>
                      <a:pt x="205" y="67"/>
                      <a:pt x="205" y="67"/>
                      <a:pt x="205" y="67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5" y="65"/>
                      <a:pt x="205" y="65"/>
                    </a:cubicBezTo>
                    <a:cubicBezTo>
                      <a:pt x="205" y="65"/>
                      <a:pt x="206" y="66"/>
                      <a:pt x="206" y="66"/>
                    </a:cubicBezTo>
                    <a:cubicBezTo>
                      <a:pt x="207" y="66"/>
                      <a:pt x="206" y="66"/>
                      <a:pt x="207" y="67"/>
                    </a:cubicBezTo>
                    <a:cubicBezTo>
                      <a:pt x="207" y="67"/>
                      <a:pt x="208" y="68"/>
                      <a:pt x="209" y="67"/>
                    </a:cubicBezTo>
                    <a:cubicBezTo>
                      <a:pt x="209" y="68"/>
                      <a:pt x="210" y="68"/>
                      <a:pt x="210" y="68"/>
                    </a:cubicBezTo>
                    <a:cubicBezTo>
                      <a:pt x="211" y="68"/>
                      <a:pt x="211" y="68"/>
                      <a:pt x="212" y="68"/>
                    </a:cubicBezTo>
                    <a:cubicBezTo>
                      <a:pt x="213" y="68"/>
                      <a:pt x="214" y="68"/>
                      <a:pt x="215" y="68"/>
                    </a:cubicBezTo>
                    <a:cubicBezTo>
                      <a:pt x="216" y="67"/>
                      <a:pt x="217" y="68"/>
                      <a:pt x="217" y="67"/>
                    </a:cubicBezTo>
                    <a:cubicBezTo>
                      <a:pt x="217" y="67"/>
                      <a:pt x="217" y="67"/>
                      <a:pt x="217" y="67"/>
                    </a:cubicBezTo>
                    <a:cubicBezTo>
                      <a:pt x="217" y="67"/>
                      <a:pt x="217" y="66"/>
                      <a:pt x="217" y="66"/>
                    </a:cubicBezTo>
                    <a:cubicBezTo>
                      <a:pt x="217" y="66"/>
                      <a:pt x="217" y="66"/>
                      <a:pt x="217" y="66"/>
                    </a:cubicBezTo>
                    <a:cubicBezTo>
                      <a:pt x="217" y="66"/>
                      <a:pt x="217" y="66"/>
                      <a:pt x="217" y="66"/>
                    </a:cubicBezTo>
                    <a:cubicBezTo>
                      <a:pt x="217" y="65"/>
                      <a:pt x="217" y="65"/>
                      <a:pt x="217" y="65"/>
                    </a:cubicBezTo>
                    <a:cubicBezTo>
                      <a:pt x="217" y="65"/>
                      <a:pt x="217" y="65"/>
                      <a:pt x="217" y="65"/>
                    </a:cubicBezTo>
                    <a:cubicBezTo>
                      <a:pt x="217" y="65"/>
                      <a:pt x="217" y="65"/>
                      <a:pt x="217" y="65"/>
                    </a:cubicBezTo>
                    <a:cubicBezTo>
                      <a:pt x="217" y="65"/>
                      <a:pt x="218" y="65"/>
                      <a:pt x="218" y="65"/>
                    </a:cubicBezTo>
                    <a:cubicBezTo>
                      <a:pt x="219" y="65"/>
                      <a:pt x="220" y="65"/>
                      <a:pt x="220" y="65"/>
                    </a:cubicBezTo>
                    <a:cubicBezTo>
                      <a:pt x="220" y="65"/>
                      <a:pt x="219" y="64"/>
                      <a:pt x="219" y="64"/>
                    </a:cubicBezTo>
                    <a:cubicBezTo>
                      <a:pt x="219" y="64"/>
                      <a:pt x="218" y="64"/>
                      <a:pt x="218" y="64"/>
                    </a:cubicBezTo>
                    <a:cubicBezTo>
                      <a:pt x="218" y="65"/>
                      <a:pt x="217" y="65"/>
                      <a:pt x="217" y="65"/>
                    </a:cubicBezTo>
                    <a:cubicBezTo>
                      <a:pt x="217" y="64"/>
                      <a:pt x="216" y="64"/>
                      <a:pt x="216" y="64"/>
                    </a:cubicBezTo>
                    <a:cubicBezTo>
                      <a:pt x="217" y="63"/>
                      <a:pt x="218" y="63"/>
                      <a:pt x="220" y="62"/>
                    </a:cubicBezTo>
                    <a:cubicBezTo>
                      <a:pt x="219" y="62"/>
                      <a:pt x="219" y="62"/>
                      <a:pt x="219" y="62"/>
                    </a:cubicBezTo>
                    <a:cubicBezTo>
                      <a:pt x="220" y="61"/>
                      <a:pt x="219" y="62"/>
                      <a:pt x="219" y="61"/>
                    </a:cubicBezTo>
                    <a:cubicBezTo>
                      <a:pt x="219" y="61"/>
                      <a:pt x="219" y="61"/>
                      <a:pt x="219" y="61"/>
                    </a:cubicBezTo>
                    <a:cubicBezTo>
                      <a:pt x="218" y="61"/>
                      <a:pt x="217" y="61"/>
                      <a:pt x="216" y="61"/>
                    </a:cubicBezTo>
                    <a:cubicBezTo>
                      <a:pt x="217" y="61"/>
                      <a:pt x="217" y="61"/>
                      <a:pt x="218" y="60"/>
                    </a:cubicBezTo>
                    <a:cubicBezTo>
                      <a:pt x="217" y="61"/>
                      <a:pt x="217" y="60"/>
                      <a:pt x="217" y="60"/>
                    </a:cubicBezTo>
                    <a:cubicBezTo>
                      <a:pt x="217" y="60"/>
                      <a:pt x="216" y="60"/>
                      <a:pt x="216" y="60"/>
                    </a:cubicBezTo>
                    <a:cubicBezTo>
                      <a:pt x="216" y="60"/>
                      <a:pt x="215" y="60"/>
                      <a:pt x="215" y="60"/>
                    </a:cubicBezTo>
                    <a:cubicBezTo>
                      <a:pt x="215" y="60"/>
                      <a:pt x="214" y="60"/>
                      <a:pt x="214" y="60"/>
                    </a:cubicBezTo>
                    <a:cubicBezTo>
                      <a:pt x="214" y="60"/>
                      <a:pt x="214" y="59"/>
                      <a:pt x="214" y="59"/>
                    </a:cubicBezTo>
                    <a:cubicBezTo>
                      <a:pt x="213" y="59"/>
                      <a:pt x="213" y="59"/>
                      <a:pt x="212" y="58"/>
                    </a:cubicBezTo>
                    <a:cubicBezTo>
                      <a:pt x="212" y="58"/>
                      <a:pt x="211" y="58"/>
                      <a:pt x="211" y="58"/>
                    </a:cubicBezTo>
                    <a:cubicBezTo>
                      <a:pt x="210" y="58"/>
                      <a:pt x="210" y="58"/>
                      <a:pt x="209" y="58"/>
                    </a:cubicBezTo>
                    <a:cubicBezTo>
                      <a:pt x="208" y="58"/>
                      <a:pt x="207" y="59"/>
                      <a:pt x="207" y="59"/>
                    </a:cubicBezTo>
                    <a:cubicBezTo>
                      <a:pt x="206" y="59"/>
                      <a:pt x="206" y="59"/>
                      <a:pt x="205" y="59"/>
                    </a:cubicBezTo>
                    <a:cubicBezTo>
                      <a:pt x="205" y="58"/>
                      <a:pt x="204" y="58"/>
                      <a:pt x="204" y="58"/>
                    </a:cubicBezTo>
                    <a:cubicBezTo>
                      <a:pt x="204" y="59"/>
                      <a:pt x="203" y="59"/>
                      <a:pt x="203" y="59"/>
                    </a:cubicBezTo>
                    <a:cubicBezTo>
                      <a:pt x="203" y="59"/>
                      <a:pt x="203" y="59"/>
                      <a:pt x="203" y="59"/>
                    </a:cubicBezTo>
                    <a:cubicBezTo>
                      <a:pt x="203" y="59"/>
                      <a:pt x="202" y="59"/>
                      <a:pt x="202" y="59"/>
                    </a:cubicBezTo>
                    <a:cubicBezTo>
                      <a:pt x="202" y="59"/>
                      <a:pt x="200" y="59"/>
                      <a:pt x="202" y="60"/>
                    </a:cubicBezTo>
                    <a:cubicBezTo>
                      <a:pt x="201" y="60"/>
                      <a:pt x="200" y="60"/>
                      <a:pt x="200" y="60"/>
                    </a:cubicBezTo>
                    <a:cubicBezTo>
                      <a:pt x="200" y="60"/>
                      <a:pt x="200" y="60"/>
                      <a:pt x="200" y="60"/>
                    </a:cubicBezTo>
                    <a:cubicBezTo>
                      <a:pt x="200" y="60"/>
                      <a:pt x="200" y="60"/>
                      <a:pt x="200" y="60"/>
                    </a:cubicBezTo>
                    <a:cubicBezTo>
                      <a:pt x="200" y="60"/>
                      <a:pt x="198" y="60"/>
                      <a:pt x="199" y="60"/>
                    </a:cubicBezTo>
                    <a:cubicBezTo>
                      <a:pt x="199" y="60"/>
                      <a:pt x="198" y="60"/>
                      <a:pt x="198" y="60"/>
                    </a:cubicBezTo>
                    <a:cubicBezTo>
                      <a:pt x="198" y="60"/>
                      <a:pt x="197" y="60"/>
                      <a:pt x="197" y="60"/>
                    </a:cubicBezTo>
                    <a:cubicBezTo>
                      <a:pt x="197" y="60"/>
                      <a:pt x="196" y="60"/>
                      <a:pt x="196" y="61"/>
                    </a:cubicBezTo>
                    <a:cubicBezTo>
                      <a:pt x="196" y="61"/>
                      <a:pt x="197" y="61"/>
                      <a:pt x="198" y="61"/>
                    </a:cubicBezTo>
                    <a:cubicBezTo>
                      <a:pt x="197" y="61"/>
                      <a:pt x="197" y="61"/>
                      <a:pt x="196" y="61"/>
                    </a:cubicBezTo>
                    <a:cubicBezTo>
                      <a:pt x="195" y="61"/>
                      <a:pt x="194" y="62"/>
                      <a:pt x="194" y="61"/>
                    </a:cubicBezTo>
                    <a:cubicBezTo>
                      <a:pt x="193" y="61"/>
                      <a:pt x="192" y="60"/>
                      <a:pt x="192" y="60"/>
                    </a:cubicBezTo>
                    <a:cubicBezTo>
                      <a:pt x="191" y="60"/>
                      <a:pt x="191" y="60"/>
                      <a:pt x="191" y="61"/>
                    </a:cubicBezTo>
                    <a:cubicBezTo>
                      <a:pt x="191" y="61"/>
                      <a:pt x="191" y="61"/>
                      <a:pt x="190" y="6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89" y="60"/>
                      <a:pt x="189" y="61"/>
                      <a:pt x="188" y="61"/>
                    </a:cubicBezTo>
                    <a:cubicBezTo>
                      <a:pt x="188" y="61"/>
                      <a:pt x="187" y="59"/>
                      <a:pt x="187" y="59"/>
                    </a:cubicBezTo>
                    <a:cubicBezTo>
                      <a:pt x="187" y="59"/>
                      <a:pt x="186" y="60"/>
                      <a:pt x="186" y="60"/>
                    </a:cubicBezTo>
                    <a:cubicBezTo>
                      <a:pt x="186" y="60"/>
                      <a:pt x="186" y="60"/>
                      <a:pt x="186" y="60"/>
                    </a:cubicBezTo>
                    <a:cubicBezTo>
                      <a:pt x="186" y="60"/>
                      <a:pt x="186" y="60"/>
                      <a:pt x="186" y="60"/>
                    </a:cubicBezTo>
                    <a:cubicBezTo>
                      <a:pt x="186" y="60"/>
                      <a:pt x="185" y="60"/>
                      <a:pt x="184" y="60"/>
                    </a:cubicBezTo>
                    <a:cubicBezTo>
                      <a:pt x="184" y="60"/>
                      <a:pt x="183" y="60"/>
                      <a:pt x="183" y="60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3" y="60"/>
                      <a:pt x="183" y="60"/>
                      <a:pt x="184" y="60"/>
                    </a:cubicBezTo>
                    <a:cubicBezTo>
                      <a:pt x="184" y="60"/>
                      <a:pt x="184" y="60"/>
                      <a:pt x="185" y="60"/>
                    </a:cubicBezTo>
                    <a:cubicBezTo>
                      <a:pt x="185" y="59"/>
                      <a:pt x="184" y="59"/>
                      <a:pt x="184" y="58"/>
                    </a:cubicBezTo>
                    <a:cubicBezTo>
                      <a:pt x="184" y="58"/>
                      <a:pt x="183" y="58"/>
                      <a:pt x="183" y="59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182" y="57"/>
                      <a:pt x="182" y="57"/>
                    </a:cubicBezTo>
                    <a:cubicBezTo>
                      <a:pt x="182" y="57"/>
                      <a:pt x="182" y="57"/>
                      <a:pt x="182" y="57"/>
                    </a:cubicBezTo>
                    <a:cubicBezTo>
                      <a:pt x="181" y="57"/>
                      <a:pt x="181" y="57"/>
                      <a:pt x="181" y="57"/>
                    </a:cubicBezTo>
                    <a:cubicBezTo>
                      <a:pt x="181" y="57"/>
                      <a:pt x="179" y="57"/>
                      <a:pt x="179" y="57"/>
                    </a:cubicBezTo>
                    <a:cubicBezTo>
                      <a:pt x="179" y="57"/>
                      <a:pt x="179" y="57"/>
                      <a:pt x="179" y="58"/>
                    </a:cubicBezTo>
                    <a:cubicBezTo>
                      <a:pt x="179" y="58"/>
                      <a:pt x="178" y="58"/>
                      <a:pt x="178" y="58"/>
                    </a:cubicBezTo>
                    <a:cubicBezTo>
                      <a:pt x="178" y="58"/>
                      <a:pt x="178" y="58"/>
                      <a:pt x="178" y="58"/>
                    </a:cubicBezTo>
                    <a:cubicBezTo>
                      <a:pt x="178" y="58"/>
                      <a:pt x="179" y="58"/>
                      <a:pt x="179" y="57"/>
                    </a:cubicBezTo>
                    <a:cubicBezTo>
                      <a:pt x="179" y="57"/>
                      <a:pt x="178" y="57"/>
                      <a:pt x="178" y="57"/>
                    </a:cubicBezTo>
                    <a:cubicBezTo>
                      <a:pt x="178" y="57"/>
                      <a:pt x="179" y="57"/>
                      <a:pt x="179" y="57"/>
                    </a:cubicBezTo>
                    <a:cubicBezTo>
                      <a:pt x="180" y="57"/>
                      <a:pt x="180" y="57"/>
                      <a:pt x="181" y="57"/>
                    </a:cubicBezTo>
                    <a:cubicBezTo>
                      <a:pt x="180" y="56"/>
                      <a:pt x="178" y="56"/>
                      <a:pt x="177" y="56"/>
                    </a:cubicBezTo>
                    <a:cubicBezTo>
                      <a:pt x="177" y="56"/>
                      <a:pt x="177" y="56"/>
                      <a:pt x="177" y="56"/>
                    </a:cubicBezTo>
                    <a:cubicBezTo>
                      <a:pt x="177" y="55"/>
                      <a:pt x="177" y="55"/>
                      <a:pt x="176" y="55"/>
                    </a:cubicBezTo>
                    <a:cubicBezTo>
                      <a:pt x="177" y="55"/>
                      <a:pt x="177" y="55"/>
                      <a:pt x="177" y="55"/>
                    </a:cubicBezTo>
                    <a:cubicBezTo>
                      <a:pt x="178" y="56"/>
                      <a:pt x="178" y="56"/>
                      <a:pt x="179" y="56"/>
                    </a:cubicBezTo>
                    <a:cubicBezTo>
                      <a:pt x="179" y="56"/>
                      <a:pt x="180" y="56"/>
                      <a:pt x="181" y="56"/>
                    </a:cubicBezTo>
                    <a:cubicBezTo>
                      <a:pt x="180" y="56"/>
                      <a:pt x="180" y="56"/>
                      <a:pt x="180" y="56"/>
                    </a:cubicBezTo>
                    <a:cubicBezTo>
                      <a:pt x="181" y="55"/>
                      <a:pt x="184" y="56"/>
                      <a:pt x="184" y="56"/>
                    </a:cubicBezTo>
                    <a:cubicBezTo>
                      <a:pt x="185" y="55"/>
                      <a:pt x="184" y="55"/>
                      <a:pt x="184" y="55"/>
                    </a:cubicBezTo>
                    <a:cubicBezTo>
                      <a:pt x="183" y="55"/>
                      <a:pt x="183" y="55"/>
                      <a:pt x="182" y="55"/>
                    </a:cubicBezTo>
                    <a:cubicBezTo>
                      <a:pt x="182" y="54"/>
                      <a:pt x="181" y="54"/>
                      <a:pt x="180" y="54"/>
                    </a:cubicBezTo>
                    <a:cubicBezTo>
                      <a:pt x="179" y="54"/>
                      <a:pt x="178" y="54"/>
                      <a:pt x="176" y="53"/>
                    </a:cubicBezTo>
                    <a:cubicBezTo>
                      <a:pt x="177" y="53"/>
                      <a:pt x="177" y="54"/>
                      <a:pt x="178" y="54"/>
                    </a:cubicBezTo>
                    <a:cubicBezTo>
                      <a:pt x="178" y="54"/>
                      <a:pt x="178" y="53"/>
                      <a:pt x="179" y="54"/>
                    </a:cubicBezTo>
                    <a:cubicBezTo>
                      <a:pt x="179" y="54"/>
                      <a:pt x="179" y="54"/>
                      <a:pt x="180" y="54"/>
                    </a:cubicBezTo>
                    <a:cubicBezTo>
                      <a:pt x="179" y="52"/>
                      <a:pt x="178" y="52"/>
                      <a:pt x="177" y="52"/>
                    </a:cubicBezTo>
                    <a:cubicBezTo>
                      <a:pt x="176" y="52"/>
                      <a:pt x="175" y="52"/>
                      <a:pt x="174" y="52"/>
                    </a:cubicBezTo>
                    <a:cubicBezTo>
                      <a:pt x="174" y="53"/>
                      <a:pt x="174" y="53"/>
                      <a:pt x="173" y="53"/>
                    </a:cubicBezTo>
                    <a:cubicBezTo>
                      <a:pt x="173" y="52"/>
                      <a:pt x="172" y="53"/>
                      <a:pt x="172" y="53"/>
                    </a:cubicBezTo>
                    <a:cubicBezTo>
                      <a:pt x="172" y="53"/>
                      <a:pt x="171" y="52"/>
                      <a:pt x="171" y="53"/>
                    </a:cubicBezTo>
                    <a:cubicBezTo>
                      <a:pt x="171" y="53"/>
                      <a:pt x="171" y="53"/>
                      <a:pt x="170" y="53"/>
                    </a:cubicBezTo>
                    <a:cubicBezTo>
                      <a:pt x="170" y="53"/>
                      <a:pt x="169" y="54"/>
                      <a:pt x="169" y="54"/>
                    </a:cubicBezTo>
                    <a:cubicBezTo>
                      <a:pt x="168" y="54"/>
                      <a:pt x="169" y="54"/>
                      <a:pt x="169" y="54"/>
                    </a:cubicBezTo>
                    <a:cubicBezTo>
                      <a:pt x="170" y="53"/>
                      <a:pt x="170" y="53"/>
                      <a:pt x="170" y="53"/>
                    </a:cubicBezTo>
                    <a:cubicBezTo>
                      <a:pt x="170" y="53"/>
                      <a:pt x="171" y="52"/>
                      <a:pt x="171" y="52"/>
                    </a:cubicBezTo>
                    <a:cubicBezTo>
                      <a:pt x="170" y="51"/>
                      <a:pt x="169" y="50"/>
                      <a:pt x="169" y="50"/>
                    </a:cubicBezTo>
                    <a:cubicBezTo>
                      <a:pt x="168" y="50"/>
                      <a:pt x="168" y="50"/>
                      <a:pt x="167" y="50"/>
                    </a:cubicBezTo>
                    <a:cubicBezTo>
                      <a:pt x="166" y="50"/>
                      <a:pt x="166" y="50"/>
                      <a:pt x="165" y="50"/>
                    </a:cubicBezTo>
                    <a:cubicBezTo>
                      <a:pt x="165" y="50"/>
                      <a:pt x="164" y="50"/>
                      <a:pt x="163" y="49"/>
                    </a:cubicBezTo>
                    <a:cubicBezTo>
                      <a:pt x="162" y="49"/>
                      <a:pt x="162" y="49"/>
                      <a:pt x="161" y="49"/>
                    </a:cubicBezTo>
                    <a:cubicBezTo>
                      <a:pt x="160" y="49"/>
                      <a:pt x="160" y="49"/>
                      <a:pt x="159" y="49"/>
                    </a:cubicBezTo>
                    <a:cubicBezTo>
                      <a:pt x="160" y="50"/>
                      <a:pt x="159" y="50"/>
                      <a:pt x="159" y="50"/>
                    </a:cubicBezTo>
                    <a:cubicBezTo>
                      <a:pt x="159" y="50"/>
                      <a:pt x="158" y="50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ubicBezTo>
                      <a:pt x="158" y="50"/>
                      <a:pt x="157" y="50"/>
                      <a:pt x="157" y="50"/>
                    </a:cubicBezTo>
                    <a:cubicBezTo>
                      <a:pt x="158" y="51"/>
                      <a:pt x="159" y="51"/>
                      <a:pt x="159" y="51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159" y="52"/>
                      <a:pt x="158" y="52"/>
                      <a:pt x="157" y="52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58" y="52"/>
                      <a:pt x="158" y="52"/>
                      <a:pt x="158" y="52"/>
                    </a:cubicBezTo>
                    <a:cubicBezTo>
                      <a:pt x="159" y="52"/>
                      <a:pt x="159" y="52"/>
                      <a:pt x="159" y="52"/>
                    </a:cubicBezTo>
                    <a:cubicBezTo>
                      <a:pt x="159" y="52"/>
                      <a:pt x="159" y="52"/>
                      <a:pt x="160" y="52"/>
                    </a:cubicBezTo>
                    <a:cubicBezTo>
                      <a:pt x="160" y="53"/>
                      <a:pt x="160" y="53"/>
                      <a:pt x="160" y="53"/>
                    </a:cubicBezTo>
                    <a:cubicBezTo>
                      <a:pt x="161" y="53"/>
                      <a:pt x="161" y="53"/>
                      <a:pt x="162" y="53"/>
                    </a:cubicBezTo>
                    <a:cubicBezTo>
                      <a:pt x="161" y="53"/>
                      <a:pt x="161" y="53"/>
                      <a:pt x="160" y="54"/>
                    </a:cubicBezTo>
                    <a:cubicBezTo>
                      <a:pt x="161" y="54"/>
                      <a:pt x="161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3" y="54"/>
                    </a:cubicBezTo>
                    <a:cubicBezTo>
                      <a:pt x="163" y="55"/>
                      <a:pt x="164" y="55"/>
                      <a:pt x="165" y="55"/>
                    </a:cubicBezTo>
                    <a:cubicBezTo>
                      <a:pt x="164" y="55"/>
                      <a:pt x="163" y="55"/>
                      <a:pt x="163" y="55"/>
                    </a:cubicBezTo>
                    <a:cubicBezTo>
                      <a:pt x="162" y="55"/>
                      <a:pt x="163" y="55"/>
                      <a:pt x="164" y="55"/>
                    </a:cubicBezTo>
                    <a:cubicBezTo>
                      <a:pt x="164" y="55"/>
                      <a:pt x="164" y="55"/>
                      <a:pt x="165" y="55"/>
                    </a:cubicBezTo>
                    <a:cubicBezTo>
                      <a:pt x="165" y="55"/>
                      <a:pt x="165" y="55"/>
                      <a:pt x="165" y="55"/>
                    </a:cubicBezTo>
                    <a:cubicBezTo>
                      <a:pt x="165" y="55"/>
                      <a:pt x="165" y="55"/>
                      <a:pt x="165" y="55"/>
                    </a:cubicBezTo>
                    <a:cubicBezTo>
                      <a:pt x="166" y="55"/>
                      <a:pt x="167" y="55"/>
                      <a:pt x="167" y="55"/>
                    </a:cubicBezTo>
                    <a:cubicBezTo>
                      <a:pt x="168" y="55"/>
                      <a:pt x="168" y="55"/>
                      <a:pt x="168" y="55"/>
                    </a:cubicBezTo>
                    <a:cubicBezTo>
                      <a:pt x="169" y="55"/>
                      <a:pt x="169" y="55"/>
                      <a:pt x="169" y="55"/>
                    </a:cubicBezTo>
                    <a:cubicBezTo>
                      <a:pt x="169" y="55"/>
                      <a:pt x="169" y="55"/>
                      <a:pt x="169" y="55"/>
                    </a:cubicBezTo>
                    <a:cubicBezTo>
                      <a:pt x="170" y="55"/>
                      <a:pt x="170" y="54"/>
                      <a:pt x="170" y="54"/>
                    </a:cubicBezTo>
                    <a:cubicBezTo>
                      <a:pt x="170" y="54"/>
                      <a:pt x="171" y="54"/>
                      <a:pt x="171" y="54"/>
                    </a:cubicBezTo>
                    <a:cubicBezTo>
                      <a:pt x="171" y="55"/>
                      <a:pt x="171" y="55"/>
                      <a:pt x="171" y="55"/>
                    </a:cubicBezTo>
                    <a:cubicBezTo>
                      <a:pt x="171" y="55"/>
                      <a:pt x="172" y="56"/>
                      <a:pt x="172" y="56"/>
                    </a:cubicBezTo>
                    <a:cubicBezTo>
                      <a:pt x="173" y="56"/>
                      <a:pt x="173" y="57"/>
                      <a:pt x="173" y="57"/>
                    </a:cubicBezTo>
                    <a:cubicBezTo>
                      <a:pt x="173" y="57"/>
                      <a:pt x="173" y="57"/>
                      <a:pt x="173" y="57"/>
                    </a:cubicBezTo>
                    <a:cubicBezTo>
                      <a:pt x="173" y="57"/>
                      <a:pt x="173" y="58"/>
                      <a:pt x="174" y="58"/>
                    </a:cubicBezTo>
                    <a:cubicBezTo>
                      <a:pt x="174" y="58"/>
                      <a:pt x="175" y="58"/>
                      <a:pt x="174" y="58"/>
                    </a:cubicBezTo>
                    <a:cubicBezTo>
                      <a:pt x="174" y="59"/>
                      <a:pt x="174" y="59"/>
                      <a:pt x="175" y="59"/>
                    </a:cubicBezTo>
                    <a:cubicBezTo>
                      <a:pt x="175" y="59"/>
                      <a:pt x="175" y="59"/>
                      <a:pt x="175" y="60"/>
                    </a:cubicBezTo>
                    <a:cubicBezTo>
                      <a:pt x="175" y="59"/>
                      <a:pt x="175" y="60"/>
                      <a:pt x="175" y="60"/>
                    </a:cubicBezTo>
                    <a:cubicBezTo>
                      <a:pt x="175" y="60"/>
                      <a:pt x="175" y="60"/>
                      <a:pt x="175" y="60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74" y="61"/>
                      <a:pt x="173" y="62"/>
                      <a:pt x="174" y="62"/>
                    </a:cubicBezTo>
                    <a:cubicBezTo>
                      <a:pt x="173" y="62"/>
                      <a:pt x="173" y="62"/>
                      <a:pt x="173" y="62"/>
                    </a:cubicBezTo>
                    <a:cubicBezTo>
                      <a:pt x="173" y="62"/>
                      <a:pt x="173" y="63"/>
                      <a:pt x="173" y="63"/>
                    </a:cubicBezTo>
                    <a:cubicBezTo>
                      <a:pt x="174" y="63"/>
                      <a:pt x="174" y="63"/>
                      <a:pt x="174" y="64"/>
                    </a:cubicBezTo>
                    <a:cubicBezTo>
                      <a:pt x="174" y="64"/>
                      <a:pt x="174" y="64"/>
                      <a:pt x="175" y="65"/>
                    </a:cubicBezTo>
                    <a:cubicBezTo>
                      <a:pt x="175" y="65"/>
                      <a:pt x="175" y="65"/>
                      <a:pt x="175" y="66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6" y="66"/>
                    </a:cubicBezTo>
                    <a:cubicBezTo>
                      <a:pt x="176" y="66"/>
                      <a:pt x="176" y="67"/>
                      <a:pt x="176" y="67"/>
                    </a:cubicBezTo>
                    <a:cubicBezTo>
                      <a:pt x="176" y="67"/>
                      <a:pt x="176" y="67"/>
                      <a:pt x="177" y="67"/>
                    </a:cubicBezTo>
                    <a:cubicBezTo>
                      <a:pt x="177" y="67"/>
                      <a:pt x="177" y="66"/>
                      <a:pt x="177" y="67"/>
                    </a:cubicBezTo>
                    <a:cubicBezTo>
                      <a:pt x="177" y="67"/>
                      <a:pt x="178" y="67"/>
                      <a:pt x="178" y="67"/>
                    </a:cubicBezTo>
                    <a:cubicBezTo>
                      <a:pt x="178" y="66"/>
                      <a:pt x="178" y="66"/>
                      <a:pt x="178" y="66"/>
                    </a:cubicBezTo>
                    <a:cubicBezTo>
                      <a:pt x="178" y="66"/>
                      <a:pt x="179" y="65"/>
                      <a:pt x="179" y="65"/>
                    </a:cubicBezTo>
                    <a:cubicBezTo>
                      <a:pt x="179" y="66"/>
                      <a:pt x="179" y="66"/>
                      <a:pt x="178" y="66"/>
                    </a:cubicBezTo>
                    <a:cubicBezTo>
                      <a:pt x="179" y="67"/>
                      <a:pt x="179" y="66"/>
                      <a:pt x="179" y="66"/>
                    </a:cubicBezTo>
                    <a:cubicBezTo>
                      <a:pt x="179" y="66"/>
                      <a:pt x="179" y="67"/>
                      <a:pt x="179" y="67"/>
                    </a:cubicBezTo>
                    <a:cubicBezTo>
                      <a:pt x="179" y="67"/>
                      <a:pt x="180" y="67"/>
                      <a:pt x="180" y="67"/>
                    </a:cubicBezTo>
                    <a:cubicBezTo>
                      <a:pt x="180" y="67"/>
                      <a:pt x="180" y="67"/>
                      <a:pt x="180" y="67"/>
                    </a:cubicBezTo>
                    <a:cubicBezTo>
                      <a:pt x="181" y="67"/>
                      <a:pt x="180" y="67"/>
                      <a:pt x="181" y="67"/>
                    </a:cubicBezTo>
                    <a:cubicBezTo>
                      <a:pt x="181" y="67"/>
                      <a:pt x="181" y="67"/>
                      <a:pt x="182" y="67"/>
                    </a:cubicBezTo>
                    <a:cubicBezTo>
                      <a:pt x="182" y="67"/>
                      <a:pt x="182" y="67"/>
                      <a:pt x="182" y="67"/>
                    </a:cubicBezTo>
                    <a:close/>
                    <a:moveTo>
                      <a:pt x="129" y="64"/>
                    </a:moveTo>
                    <a:cubicBezTo>
                      <a:pt x="129" y="64"/>
                      <a:pt x="130" y="64"/>
                      <a:pt x="130" y="64"/>
                    </a:cubicBezTo>
                    <a:cubicBezTo>
                      <a:pt x="131" y="64"/>
                      <a:pt x="131" y="64"/>
                      <a:pt x="132" y="64"/>
                    </a:cubicBezTo>
                    <a:cubicBezTo>
                      <a:pt x="133" y="64"/>
                      <a:pt x="134" y="63"/>
                      <a:pt x="133" y="63"/>
                    </a:cubicBezTo>
                    <a:cubicBezTo>
                      <a:pt x="133" y="63"/>
                      <a:pt x="133" y="62"/>
                      <a:pt x="133" y="62"/>
                    </a:cubicBezTo>
                    <a:cubicBezTo>
                      <a:pt x="132" y="61"/>
                      <a:pt x="132" y="61"/>
                      <a:pt x="131" y="61"/>
                    </a:cubicBezTo>
                    <a:cubicBezTo>
                      <a:pt x="131" y="61"/>
                      <a:pt x="130" y="62"/>
                      <a:pt x="130" y="62"/>
                    </a:cubicBezTo>
                    <a:cubicBezTo>
                      <a:pt x="129" y="62"/>
                      <a:pt x="129" y="63"/>
                      <a:pt x="129" y="63"/>
                    </a:cubicBezTo>
                    <a:cubicBezTo>
                      <a:pt x="129" y="63"/>
                      <a:pt x="129" y="63"/>
                      <a:pt x="129" y="64"/>
                    </a:cubicBezTo>
                    <a:close/>
                    <a:moveTo>
                      <a:pt x="249" y="141"/>
                    </a:moveTo>
                    <a:cubicBezTo>
                      <a:pt x="249" y="141"/>
                      <a:pt x="250" y="141"/>
                      <a:pt x="250" y="142"/>
                    </a:cubicBezTo>
                    <a:cubicBezTo>
                      <a:pt x="250" y="142"/>
                      <a:pt x="251" y="142"/>
                      <a:pt x="251" y="142"/>
                    </a:cubicBezTo>
                    <a:cubicBezTo>
                      <a:pt x="251" y="143"/>
                      <a:pt x="252" y="143"/>
                      <a:pt x="253" y="142"/>
                    </a:cubicBezTo>
                    <a:cubicBezTo>
                      <a:pt x="252" y="142"/>
                      <a:pt x="252" y="141"/>
                      <a:pt x="251" y="141"/>
                    </a:cubicBezTo>
                    <a:cubicBezTo>
                      <a:pt x="251" y="141"/>
                      <a:pt x="250" y="141"/>
                      <a:pt x="249" y="141"/>
                    </a:cubicBezTo>
                    <a:close/>
                    <a:moveTo>
                      <a:pt x="119" y="74"/>
                    </a:moveTo>
                    <a:cubicBezTo>
                      <a:pt x="119" y="74"/>
                      <a:pt x="118" y="74"/>
                      <a:pt x="117" y="74"/>
                    </a:cubicBezTo>
                    <a:cubicBezTo>
                      <a:pt x="117" y="74"/>
                      <a:pt x="118" y="74"/>
                      <a:pt x="118" y="74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18" y="74"/>
                      <a:pt x="119" y="74"/>
                      <a:pt x="119" y="74"/>
                    </a:cubicBezTo>
                    <a:close/>
                    <a:moveTo>
                      <a:pt x="129" y="107"/>
                    </a:moveTo>
                    <a:cubicBezTo>
                      <a:pt x="129" y="107"/>
                      <a:pt x="128" y="107"/>
                      <a:pt x="128" y="107"/>
                    </a:cubicBezTo>
                    <a:cubicBezTo>
                      <a:pt x="128" y="107"/>
                      <a:pt x="128" y="107"/>
                      <a:pt x="128" y="107"/>
                    </a:cubicBezTo>
                    <a:cubicBezTo>
                      <a:pt x="128" y="107"/>
                      <a:pt x="128" y="107"/>
                      <a:pt x="128" y="107"/>
                    </a:cubicBezTo>
                    <a:cubicBezTo>
                      <a:pt x="128" y="108"/>
                      <a:pt x="129" y="108"/>
                      <a:pt x="129" y="108"/>
                    </a:cubicBezTo>
                    <a:cubicBezTo>
                      <a:pt x="129" y="108"/>
                      <a:pt x="130" y="108"/>
                      <a:pt x="130" y="108"/>
                    </a:cubicBezTo>
                    <a:cubicBezTo>
                      <a:pt x="130" y="108"/>
                      <a:pt x="130" y="108"/>
                      <a:pt x="130" y="108"/>
                    </a:cubicBezTo>
                    <a:cubicBezTo>
                      <a:pt x="130" y="108"/>
                      <a:pt x="130" y="108"/>
                      <a:pt x="130" y="108"/>
                    </a:cubicBezTo>
                    <a:cubicBezTo>
                      <a:pt x="130" y="107"/>
                      <a:pt x="130" y="107"/>
                      <a:pt x="129" y="107"/>
                    </a:cubicBezTo>
                    <a:close/>
                    <a:moveTo>
                      <a:pt x="142" y="52"/>
                    </a:moveTo>
                    <a:cubicBezTo>
                      <a:pt x="142" y="52"/>
                      <a:pt x="142" y="52"/>
                      <a:pt x="142" y="52"/>
                    </a:cubicBezTo>
                    <a:cubicBezTo>
                      <a:pt x="142" y="52"/>
                      <a:pt x="142" y="52"/>
                      <a:pt x="141" y="52"/>
                    </a:cubicBezTo>
                    <a:cubicBezTo>
                      <a:pt x="141" y="52"/>
                      <a:pt x="141" y="53"/>
                      <a:pt x="140" y="53"/>
                    </a:cubicBezTo>
                    <a:cubicBezTo>
                      <a:pt x="142" y="52"/>
                      <a:pt x="143" y="52"/>
                      <a:pt x="145" y="52"/>
                    </a:cubicBezTo>
                    <a:cubicBezTo>
                      <a:pt x="145" y="52"/>
                      <a:pt x="145" y="52"/>
                      <a:pt x="145" y="52"/>
                    </a:cubicBezTo>
                    <a:cubicBezTo>
                      <a:pt x="144" y="51"/>
                      <a:pt x="144" y="51"/>
                      <a:pt x="143" y="52"/>
                    </a:cubicBezTo>
                    <a:cubicBezTo>
                      <a:pt x="143" y="52"/>
                      <a:pt x="143" y="52"/>
                      <a:pt x="143" y="52"/>
                    </a:cubicBezTo>
                    <a:cubicBezTo>
                      <a:pt x="143" y="52"/>
                      <a:pt x="143" y="52"/>
                      <a:pt x="143" y="52"/>
                    </a:cubicBezTo>
                    <a:cubicBezTo>
                      <a:pt x="143" y="52"/>
                      <a:pt x="142" y="52"/>
                      <a:pt x="142" y="52"/>
                    </a:cubicBezTo>
                    <a:close/>
                    <a:moveTo>
                      <a:pt x="136" y="58"/>
                    </a:moveTo>
                    <a:cubicBezTo>
                      <a:pt x="136" y="58"/>
                      <a:pt x="136" y="58"/>
                      <a:pt x="136" y="58"/>
                    </a:cubicBezTo>
                    <a:cubicBezTo>
                      <a:pt x="136" y="58"/>
                      <a:pt x="136" y="58"/>
                      <a:pt x="135" y="58"/>
                    </a:cubicBezTo>
                    <a:cubicBezTo>
                      <a:pt x="135" y="58"/>
                      <a:pt x="135" y="58"/>
                      <a:pt x="135" y="58"/>
                    </a:cubicBezTo>
                    <a:cubicBezTo>
                      <a:pt x="135" y="58"/>
                      <a:pt x="135" y="58"/>
                      <a:pt x="135" y="58"/>
                    </a:cubicBezTo>
                    <a:cubicBezTo>
                      <a:pt x="135" y="58"/>
                      <a:pt x="135" y="59"/>
                      <a:pt x="134" y="59"/>
                    </a:cubicBezTo>
                    <a:cubicBezTo>
                      <a:pt x="136" y="58"/>
                      <a:pt x="137" y="58"/>
                      <a:pt x="139" y="58"/>
                    </a:cubicBezTo>
                    <a:cubicBezTo>
                      <a:pt x="139" y="58"/>
                      <a:pt x="139" y="58"/>
                      <a:pt x="139" y="58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39" y="57"/>
                      <a:pt x="138" y="57"/>
                      <a:pt x="138" y="57"/>
                    </a:cubicBezTo>
                    <a:cubicBezTo>
                      <a:pt x="138" y="57"/>
                      <a:pt x="138" y="57"/>
                      <a:pt x="138" y="57"/>
                    </a:cubicBezTo>
                    <a:cubicBezTo>
                      <a:pt x="138" y="57"/>
                      <a:pt x="137" y="57"/>
                      <a:pt x="136" y="58"/>
                    </a:cubicBezTo>
                    <a:cubicBezTo>
                      <a:pt x="136" y="58"/>
                      <a:pt x="136" y="58"/>
                      <a:pt x="136" y="58"/>
                    </a:cubicBezTo>
                    <a:close/>
                    <a:moveTo>
                      <a:pt x="133" y="55"/>
                    </a:moveTo>
                    <a:cubicBezTo>
                      <a:pt x="132" y="55"/>
                      <a:pt x="132" y="55"/>
                      <a:pt x="132" y="55"/>
                    </a:cubicBezTo>
                    <a:cubicBezTo>
                      <a:pt x="132" y="55"/>
                      <a:pt x="131" y="55"/>
                      <a:pt x="131" y="56"/>
                    </a:cubicBezTo>
                    <a:cubicBezTo>
                      <a:pt x="131" y="56"/>
                      <a:pt x="131" y="56"/>
                      <a:pt x="130" y="56"/>
                    </a:cubicBezTo>
                    <a:cubicBezTo>
                      <a:pt x="130" y="56"/>
                      <a:pt x="131" y="56"/>
                      <a:pt x="131" y="56"/>
                    </a:cubicBezTo>
                    <a:cubicBezTo>
                      <a:pt x="131" y="57"/>
                      <a:pt x="131" y="57"/>
                      <a:pt x="132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3" y="57"/>
                      <a:pt x="134" y="57"/>
                      <a:pt x="134" y="57"/>
                    </a:cubicBezTo>
                    <a:cubicBezTo>
                      <a:pt x="135" y="57"/>
                      <a:pt x="136" y="57"/>
                      <a:pt x="136" y="56"/>
                    </a:cubicBezTo>
                    <a:cubicBezTo>
                      <a:pt x="137" y="56"/>
                      <a:pt x="137" y="56"/>
                      <a:pt x="137" y="55"/>
                    </a:cubicBezTo>
                    <a:cubicBezTo>
                      <a:pt x="136" y="54"/>
                      <a:pt x="134" y="55"/>
                      <a:pt x="133" y="55"/>
                    </a:cubicBezTo>
                    <a:close/>
                    <a:moveTo>
                      <a:pt x="142" y="44"/>
                    </a:moveTo>
                    <a:cubicBezTo>
                      <a:pt x="142" y="44"/>
                      <a:pt x="142" y="44"/>
                      <a:pt x="142" y="44"/>
                    </a:cubicBezTo>
                    <a:cubicBezTo>
                      <a:pt x="142" y="43"/>
                      <a:pt x="142" y="43"/>
                      <a:pt x="141" y="43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41" y="43"/>
                      <a:pt x="140" y="43"/>
                      <a:pt x="140" y="43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0" y="43"/>
                      <a:pt x="139" y="43"/>
                      <a:pt x="139" y="43"/>
                    </a:cubicBezTo>
                    <a:cubicBezTo>
                      <a:pt x="139" y="43"/>
                      <a:pt x="139" y="43"/>
                      <a:pt x="139" y="43"/>
                    </a:cubicBezTo>
                    <a:cubicBezTo>
                      <a:pt x="139" y="43"/>
                      <a:pt x="138" y="43"/>
                      <a:pt x="138" y="43"/>
                    </a:cubicBezTo>
                    <a:cubicBezTo>
                      <a:pt x="138" y="43"/>
                      <a:pt x="137" y="43"/>
                      <a:pt x="137" y="43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8" y="44"/>
                      <a:pt x="138" y="44"/>
                      <a:pt x="139" y="44"/>
                    </a:cubicBezTo>
                    <a:cubicBezTo>
                      <a:pt x="139" y="45"/>
                      <a:pt x="140" y="45"/>
                      <a:pt x="140" y="44"/>
                    </a:cubicBezTo>
                    <a:cubicBezTo>
                      <a:pt x="141" y="44"/>
                      <a:pt x="142" y="44"/>
                      <a:pt x="143" y="44"/>
                    </a:cubicBezTo>
                    <a:cubicBezTo>
                      <a:pt x="143" y="44"/>
                      <a:pt x="143" y="44"/>
                      <a:pt x="143" y="44"/>
                    </a:cubicBezTo>
                    <a:cubicBezTo>
                      <a:pt x="142" y="44"/>
                      <a:pt x="142" y="44"/>
                      <a:pt x="142" y="44"/>
                    </a:cubicBezTo>
                    <a:close/>
                    <a:moveTo>
                      <a:pt x="183" y="52"/>
                    </a:moveTo>
                    <a:cubicBezTo>
                      <a:pt x="183" y="52"/>
                      <a:pt x="183" y="52"/>
                      <a:pt x="183" y="52"/>
                    </a:cubicBezTo>
                    <a:cubicBezTo>
                      <a:pt x="183" y="52"/>
                      <a:pt x="183" y="52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2" y="51"/>
                      <a:pt x="182" y="51"/>
                    </a:cubicBezTo>
                    <a:cubicBezTo>
                      <a:pt x="182" y="51"/>
                      <a:pt x="182" y="51"/>
                      <a:pt x="182" y="51"/>
                    </a:cubicBezTo>
                    <a:cubicBezTo>
                      <a:pt x="182" y="51"/>
                      <a:pt x="182" y="51"/>
                      <a:pt x="182" y="51"/>
                    </a:cubicBezTo>
                    <a:cubicBezTo>
                      <a:pt x="182" y="51"/>
                      <a:pt x="182" y="51"/>
                      <a:pt x="182" y="51"/>
                    </a:cubicBezTo>
                    <a:cubicBezTo>
                      <a:pt x="182" y="51"/>
                      <a:pt x="182" y="51"/>
                      <a:pt x="182" y="51"/>
                    </a:cubicBezTo>
                    <a:cubicBezTo>
                      <a:pt x="182" y="51"/>
                      <a:pt x="182" y="51"/>
                      <a:pt x="182" y="51"/>
                    </a:cubicBezTo>
                    <a:cubicBezTo>
                      <a:pt x="182" y="51"/>
                      <a:pt x="182" y="51"/>
                      <a:pt x="182" y="51"/>
                    </a:cubicBezTo>
                    <a:cubicBezTo>
                      <a:pt x="182" y="51"/>
                      <a:pt x="182" y="51"/>
                      <a:pt x="182" y="51"/>
                    </a:cubicBezTo>
                    <a:cubicBezTo>
                      <a:pt x="181" y="51"/>
                      <a:pt x="181" y="51"/>
                      <a:pt x="180" y="51"/>
                    </a:cubicBezTo>
                    <a:cubicBezTo>
                      <a:pt x="180" y="51"/>
                      <a:pt x="180" y="51"/>
                      <a:pt x="180" y="51"/>
                    </a:cubicBezTo>
                    <a:cubicBezTo>
                      <a:pt x="180" y="51"/>
                      <a:pt x="180" y="51"/>
                      <a:pt x="180" y="51"/>
                    </a:cubicBezTo>
                    <a:cubicBezTo>
                      <a:pt x="180" y="51"/>
                      <a:pt x="180" y="51"/>
                      <a:pt x="180" y="51"/>
                    </a:cubicBezTo>
                    <a:cubicBezTo>
                      <a:pt x="180" y="51"/>
                      <a:pt x="180" y="51"/>
                      <a:pt x="180" y="51"/>
                    </a:cubicBezTo>
                    <a:cubicBezTo>
                      <a:pt x="180" y="51"/>
                      <a:pt x="180" y="52"/>
                      <a:pt x="180" y="52"/>
                    </a:cubicBezTo>
                    <a:cubicBezTo>
                      <a:pt x="180" y="52"/>
                      <a:pt x="180" y="52"/>
                      <a:pt x="180" y="52"/>
                    </a:cubicBezTo>
                    <a:cubicBezTo>
                      <a:pt x="180" y="52"/>
                      <a:pt x="180" y="52"/>
                      <a:pt x="180" y="52"/>
                    </a:cubicBezTo>
                    <a:cubicBezTo>
                      <a:pt x="180" y="52"/>
                      <a:pt x="180" y="52"/>
                      <a:pt x="180" y="52"/>
                    </a:cubicBezTo>
                    <a:cubicBezTo>
                      <a:pt x="180" y="52"/>
                      <a:pt x="180" y="52"/>
                      <a:pt x="180" y="52"/>
                    </a:cubicBezTo>
                    <a:cubicBezTo>
                      <a:pt x="181" y="52"/>
                      <a:pt x="181" y="53"/>
                      <a:pt x="182" y="53"/>
                    </a:cubicBezTo>
                    <a:cubicBezTo>
                      <a:pt x="182" y="54"/>
                      <a:pt x="182" y="54"/>
                      <a:pt x="182" y="54"/>
                    </a:cubicBezTo>
                    <a:cubicBezTo>
                      <a:pt x="182" y="54"/>
                      <a:pt x="182" y="54"/>
                      <a:pt x="183" y="54"/>
                    </a:cubicBezTo>
                    <a:cubicBezTo>
                      <a:pt x="183" y="54"/>
                      <a:pt x="183" y="53"/>
                      <a:pt x="183" y="53"/>
                    </a:cubicBezTo>
                    <a:cubicBezTo>
                      <a:pt x="183" y="53"/>
                      <a:pt x="183" y="53"/>
                      <a:pt x="183" y="53"/>
                    </a:cubicBezTo>
                    <a:cubicBezTo>
                      <a:pt x="183" y="53"/>
                      <a:pt x="183" y="53"/>
                      <a:pt x="183" y="53"/>
                    </a:cubicBezTo>
                    <a:cubicBezTo>
                      <a:pt x="183" y="53"/>
                      <a:pt x="183" y="53"/>
                      <a:pt x="183" y="53"/>
                    </a:cubicBezTo>
                    <a:cubicBezTo>
                      <a:pt x="183" y="53"/>
                      <a:pt x="183" y="53"/>
                      <a:pt x="183" y="53"/>
                    </a:cubicBezTo>
                    <a:cubicBezTo>
                      <a:pt x="183" y="53"/>
                      <a:pt x="182" y="53"/>
                      <a:pt x="182" y="53"/>
                    </a:cubicBezTo>
                    <a:cubicBezTo>
                      <a:pt x="182" y="52"/>
                      <a:pt x="183" y="52"/>
                      <a:pt x="183" y="52"/>
                    </a:cubicBezTo>
                    <a:cubicBezTo>
                      <a:pt x="183" y="52"/>
                      <a:pt x="183" y="52"/>
                      <a:pt x="183" y="52"/>
                    </a:cubicBezTo>
                    <a:close/>
                    <a:moveTo>
                      <a:pt x="261" y="106"/>
                    </a:moveTo>
                    <a:cubicBezTo>
                      <a:pt x="261" y="106"/>
                      <a:pt x="261" y="106"/>
                      <a:pt x="261" y="106"/>
                    </a:cubicBezTo>
                    <a:cubicBezTo>
                      <a:pt x="261" y="106"/>
                      <a:pt x="261" y="106"/>
                      <a:pt x="261" y="106"/>
                    </a:cubicBezTo>
                    <a:cubicBezTo>
                      <a:pt x="261" y="106"/>
                      <a:pt x="261" y="106"/>
                      <a:pt x="261" y="106"/>
                    </a:cubicBezTo>
                    <a:close/>
                    <a:moveTo>
                      <a:pt x="261" y="105"/>
                    </a:moveTo>
                    <a:cubicBezTo>
                      <a:pt x="261" y="105"/>
                      <a:pt x="261" y="105"/>
                      <a:pt x="261" y="105"/>
                    </a:cubicBezTo>
                    <a:cubicBezTo>
                      <a:pt x="261" y="105"/>
                      <a:pt x="261" y="105"/>
                      <a:pt x="261" y="105"/>
                    </a:cubicBezTo>
                    <a:close/>
                    <a:moveTo>
                      <a:pt x="308" y="208"/>
                    </a:moveTo>
                    <a:cubicBezTo>
                      <a:pt x="308" y="208"/>
                      <a:pt x="309" y="208"/>
                      <a:pt x="309" y="208"/>
                    </a:cubicBezTo>
                    <a:cubicBezTo>
                      <a:pt x="308" y="208"/>
                      <a:pt x="308" y="208"/>
                      <a:pt x="308" y="208"/>
                    </a:cubicBezTo>
                    <a:close/>
                    <a:moveTo>
                      <a:pt x="176" y="13"/>
                    </a:moveTo>
                    <a:cubicBezTo>
                      <a:pt x="177" y="13"/>
                      <a:pt x="177" y="13"/>
                      <a:pt x="177" y="13"/>
                    </a:cubicBezTo>
                    <a:cubicBezTo>
                      <a:pt x="178" y="13"/>
                      <a:pt x="178" y="13"/>
                      <a:pt x="178" y="13"/>
                    </a:cubicBezTo>
                    <a:cubicBezTo>
                      <a:pt x="179" y="13"/>
                      <a:pt x="178" y="13"/>
                      <a:pt x="178" y="13"/>
                    </a:cubicBezTo>
                    <a:cubicBezTo>
                      <a:pt x="179" y="13"/>
                      <a:pt x="179" y="13"/>
                      <a:pt x="179" y="13"/>
                    </a:cubicBezTo>
                    <a:cubicBezTo>
                      <a:pt x="180" y="12"/>
                      <a:pt x="180" y="12"/>
                      <a:pt x="181" y="12"/>
                    </a:cubicBezTo>
                    <a:cubicBezTo>
                      <a:pt x="180" y="12"/>
                      <a:pt x="181" y="12"/>
                      <a:pt x="182" y="12"/>
                    </a:cubicBezTo>
                    <a:cubicBezTo>
                      <a:pt x="182" y="13"/>
                      <a:pt x="183" y="13"/>
                      <a:pt x="183" y="13"/>
                    </a:cubicBezTo>
                    <a:cubicBezTo>
                      <a:pt x="183" y="13"/>
                      <a:pt x="182" y="13"/>
                      <a:pt x="181" y="13"/>
                    </a:cubicBezTo>
                    <a:cubicBezTo>
                      <a:pt x="180" y="14"/>
                      <a:pt x="179" y="14"/>
                      <a:pt x="179" y="14"/>
                    </a:cubicBezTo>
                    <a:cubicBezTo>
                      <a:pt x="179" y="14"/>
                      <a:pt x="180" y="15"/>
                      <a:pt x="181" y="15"/>
                    </a:cubicBezTo>
                    <a:cubicBezTo>
                      <a:pt x="181" y="15"/>
                      <a:pt x="182" y="14"/>
                      <a:pt x="182" y="14"/>
                    </a:cubicBezTo>
                    <a:cubicBezTo>
                      <a:pt x="183" y="14"/>
                      <a:pt x="184" y="14"/>
                      <a:pt x="185" y="13"/>
                    </a:cubicBezTo>
                    <a:cubicBezTo>
                      <a:pt x="187" y="13"/>
                      <a:pt x="189" y="13"/>
                      <a:pt x="191" y="14"/>
                    </a:cubicBezTo>
                    <a:cubicBezTo>
                      <a:pt x="191" y="14"/>
                      <a:pt x="192" y="14"/>
                      <a:pt x="192" y="14"/>
                    </a:cubicBezTo>
                    <a:cubicBezTo>
                      <a:pt x="191" y="14"/>
                      <a:pt x="191" y="14"/>
                      <a:pt x="190" y="14"/>
                    </a:cubicBezTo>
                    <a:cubicBezTo>
                      <a:pt x="190" y="14"/>
                      <a:pt x="190" y="14"/>
                      <a:pt x="189" y="14"/>
                    </a:cubicBezTo>
                    <a:cubicBezTo>
                      <a:pt x="188" y="13"/>
                      <a:pt x="187" y="13"/>
                      <a:pt x="186" y="14"/>
                    </a:cubicBezTo>
                    <a:cubicBezTo>
                      <a:pt x="186" y="14"/>
                      <a:pt x="186" y="14"/>
                      <a:pt x="185" y="14"/>
                    </a:cubicBezTo>
                    <a:cubicBezTo>
                      <a:pt x="185" y="14"/>
                      <a:pt x="185" y="14"/>
                      <a:pt x="184" y="14"/>
                    </a:cubicBezTo>
                    <a:cubicBezTo>
                      <a:pt x="184" y="15"/>
                      <a:pt x="183" y="15"/>
                      <a:pt x="182" y="15"/>
                    </a:cubicBezTo>
                    <a:cubicBezTo>
                      <a:pt x="183" y="16"/>
                      <a:pt x="183" y="16"/>
                      <a:pt x="184" y="16"/>
                    </a:cubicBezTo>
                    <a:cubicBezTo>
                      <a:pt x="185" y="16"/>
                      <a:pt x="185" y="16"/>
                      <a:pt x="186" y="16"/>
                    </a:cubicBezTo>
                    <a:cubicBezTo>
                      <a:pt x="185" y="16"/>
                      <a:pt x="184" y="16"/>
                      <a:pt x="184" y="16"/>
                    </a:cubicBezTo>
                    <a:cubicBezTo>
                      <a:pt x="183" y="16"/>
                      <a:pt x="183" y="16"/>
                      <a:pt x="182" y="16"/>
                    </a:cubicBezTo>
                    <a:cubicBezTo>
                      <a:pt x="182" y="16"/>
                      <a:pt x="182" y="16"/>
                      <a:pt x="181" y="16"/>
                    </a:cubicBezTo>
                    <a:cubicBezTo>
                      <a:pt x="181" y="16"/>
                      <a:pt x="181" y="16"/>
                      <a:pt x="181" y="17"/>
                    </a:cubicBezTo>
                    <a:cubicBezTo>
                      <a:pt x="181" y="17"/>
                      <a:pt x="182" y="17"/>
                      <a:pt x="182" y="18"/>
                    </a:cubicBezTo>
                    <a:cubicBezTo>
                      <a:pt x="183" y="18"/>
                      <a:pt x="185" y="18"/>
                      <a:pt x="186" y="18"/>
                    </a:cubicBezTo>
                    <a:cubicBezTo>
                      <a:pt x="186" y="17"/>
                      <a:pt x="187" y="17"/>
                      <a:pt x="187" y="17"/>
                    </a:cubicBezTo>
                    <a:cubicBezTo>
                      <a:pt x="188" y="17"/>
                      <a:pt x="189" y="17"/>
                      <a:pt x="189" y="17"/>
                    </a:cubicBezTo>
                    <a:cubicBezTo>
                      <a:pt x="190" y="17"/>
                      <a:pt x="192" y="17"/>
                      <a:pt x="193" y="17"/>
                    </a:cubicBezTo>
                    <a:cubicBezTo>
                      <a:pt x="193" y="17"/>
                      <a:pt x="194" y="17"/>
                      <a:pt x="195" y="17"/>
                    </a:cubicBezTo>
                    <a:cubicBezTo>
                      <a:pt x="195" y="17"/>
                      <a:pt x="195" y="17"/>
                      <a:pt x="196" y="16"/>
                    </a:cubicBezTo>
                    <a:cubicBezTo>
                      <a:pt x="196" y="16"/>
                      <a:pt x="198" y="16"/>
                      <a:pt x="199" y="16"/>
                    </a:cubicBezTo>
                    <a:cubicBezTo>
                      <a:pt x="199" y="15"/>
                      <a:pt x="199" y="15"/>
                      <a:pt x="200" y="15"/>
                    </a:cubicBezTo>
                    <a:cubicBezTo>
                      <a:pt x="200" y="15"/>
                      <a:pt x="200" y="15"/>
                      <a:pt x="200" y="15"/>
                    </a:cubicBezTo>
                    <a:cubicBezTo>
                      <a:pt x="200" y="15"/>
                      <a:pt x="200" y="15"/>
                      <a:pt x="200" y="15"/>
                    </a:cubicBezTo>
                    <a:cubicBezTo>
                      <a:pt x="200" y="15"/>
                      <a:pt x="200" y="15"/>
                      <a:pt x="201" y="16"/>
                    </a:cubicBezTo>
                    <a:cubicBezTo>
                      <a:pt x="200" y="16"/>
                      <a:pt x="200" y="16"/>
                      <a:pt x="200" y="16"/>
                    </a:cubicBezTo>
                    <a:cubicBezTo>
                      <a:pt x="200" y="16"/>
                      <a:pt x="200" y="16"/>
                      <a:pt x="200" y="16"/>
                    </a:cubicBezTo>
                    <a:cubicBezTo>
                      <a:pt x="200" y="16"/>
                      <a:pt x="200" y="16"/>
                      <a:pt x="200" y="16"/>
                    </a:cubicBezTo>
                    <a:cubicBezTo>
                      <a:pt x="199" y="16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96" y="17"/>
                      <a:pt x="197" y="17"/>
                      <a:pt x="196" y="17"/>
                    </a:cubicBezTo>
                    <a:cubicBezTo>
                      <a:pt x="196" y="17"/>
                      <a:pt x="196" y="17"/>
                      <a:pt x="196" y="17"/>
                    </a:cubicBezTo>
                    <a:cubicBezTo>
                      <a:pt x="195" y="17"/>
                      <a:pt x="195" y="18"/>
                      <a:pt x="194" y="18"/>
                    </a:cubicBezTo>
                    <a:cubicBezTo>
                      <a:pt x="193" y="18"/>
                      <a:pt x="192" y="18"/>
                      <a:pt x="191" y="18"/>
                    </a:cubicBezTo>
                    <a:cubicBezTo>
                      <a:pt x="190" y="18"/>
                      <a:pt x="189" y="18"/>
                      <a:pt x="188" y="18"/>
                    </a:cubicBezTo>
                    <a:cubicBezTo>
                      <a:pt x="187" y="18"/>
                      <a:pt x="185" y="18"/>
                      <a:pt x="184" y="19"/>
                    </a:cubicBezTo>
                    <a:cubicBezTo>
                      <a:pt x="184" y="19"/>
                      <a:pt x="186" y="20"/>
                      <a:pt x="187" y="20"/>
                    </a:cubicBezTo>
                    <a:cubicBezTo>
                      <a:pt x="188" y="20"/>
                      <a:pt x="189" y="20"/>
                      <a:pt x="189" y="21"/>
                    </a:cubicBez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0"/>
                      <a:pt x="193" y="20"/>
                    </a:cubicBezTo>
                    <a:cubicBezTo>
                      <a:pt x="193" y="20"/>
                      <a:pt x="193" y="20"/>
                      <a:pt x="194" y="20"/>
                    </a:cubicBezTo>
                    <a:cubicBezTo>
                      <a:pt x="195" y="19"/>
                      <a:pt x="195" y="18"/>
                      <a:pt x="196" y="18"/>
                    </a:cubicBezTo>
                    <a:cubicBezTo>
                      <a:pt x="197" y="18"/>
                      <a:pt x="198" y="17"/>
                      <a:pt x="198" y="17"/>
                    </a:cubicBezTo>
                    <a:cubicBezTo>
                      <a:pt x="199" y="17"/>
                      <a:pt x="199" y="17"/>
                      <a:pt x="200" y="17"/>
                    </a:cubicBezTo>
                    <a:cubicBezTo>
                      <a:pt x="200" y="17"/>
                      <a:pt x="200" y="17"/>
                      <a:pt x="200" y="17"/>
                    </a:cubicBezTo>
                    <a:cubicBezTo>
                      <a:pt x="200" y="17"/>
                      <a:pt x="200" y="17"/>
                      <a:pt x="200" y="17"/>
                    </a:cubicBezTo>
                    <a:cubicBezTo>
                      <a:pt x="201" y="17"/>
                      <a:pt x="203" y="17"/>
                      <a:pt x="204" y="17"/>
                    </a:cubicBezTo>
                    <a:cubicBezTo>
                      <a:pt x="205" y="17"/>
                      <a:pt x="206" y="17"/>
                      <a:pt x="207" y="17"/>
                    </a:cubicBezTo>
                    <a:cubicBezTo>
                      <a:pt x="208" y="16"/>
                      <a:pt x="208" y="17"/>
                      <a:pt x="209" y="16"/>
                    </a:cubicBezTo>
                    <a:cubicBezTo>
                      <a:pt x="209" y="17"/>
                      <a:pt x="208" y="17"/>
                      <a:pt x="208" y="17"/>
                    </a:cubicBezTo>
                    <a:cubicBezTo>
                      <a:pt x="207" y="17"/>
                      <a:pt x="207" y="17"/>
                      <a:pt x="206" y="17"/>
                    </a:cubicBezTo>
                    <a:cubicBezTo>
                      <a:pt x="205" y="17"/>
                      <a:pt x="204" y="17"/>
                      <a:pt x="203" y="17"/>
                    </a:cubicBezTo>
                    <a:cubicBezTo>
                      <a:pt x="202" y="17"/>
                      <a:pt x="201" y="18"/>
                      <a:pt x="200" y="18"/>
                    </a:cubicBezTo>
                    <a:cubicBezTo>
                      <a:pt x="200" y="18"/>
                      <a:pt x="200" y="18"/>
                      <a:pt x="200" y="18"/>
                    </a:cubicBezTo>
                    <a:cubicBezTo>
                      <a:pt x="200" y="18"/>
                      <a:pt x="200" y="18"/>
                      <a:pt x="200" y="18"/>
                    </a:cubicBezTo>
                    <a:cubicBezTo>
                      <a:pt x="200" y="18"/>
                      <a:pt x="200" y="18"/>
                      <a:pt x="200" y="18"/>
                    </a:cubicBezTo>
                    <a:cubicBezTo>
                      <a:pt x="200" y="18"/>
                      <a:pt x="199" y="18"/>
                      <a:pt x="199" y="18"/>
                    </a:cubicBezTo>
                    <a:cubicBezTo>
                      <a:pt x="198" y="18"/>
                      <a:pt x="198" y="18"/>
                      <a:pt x="197" y="18"/>
                    </a:cubicBezTo>
                    <a:cubicBezTo>
                      <a:pt x="196" y="19"/>
                      <a:pt x="196" y="19"/>
                      <a:pt x="196" y="20"/>
                    </a:cubicBezTo>
                    <a:cubicBezTo>
                      <a:pt x="195" y="20"/>
                      <a:pt x="194" y="20"/>
                      <a:pt x="194" y="21"/>
                    </a:cubicBezTo>
                    <a:cubicBezTo>
                      <a:pt x="194" y="21"/>
                      <a:pt x="194" y="22"/>
                      <a:pt x="195" y="22"/>
                    </a:cubicBezTo>
                    <a:cubicBezTo>
                      <a:pt x="195" y="22"/>
                      <a:pt x="196" y="22"/>
                      <a:pt x="196" y="22"/>
                    </a:cubicBezTo>
                    <a:cubicBezTo>
                      <a:pt x="197" y="22"/>
                      <a:pt x="197" y="21"/>
                      <a:pt x="198" y="21"/>
                    </a:cubicBezTo>
                    <a:cubicBezTo>
                      <a:pt x="197" y="21"/>
                      <a:pt x="197" y="22"/>
                      <a:pt x="197" y="22"/>
                    </a:cubicBezTo>
                    <a:cubicBezTo>
                      <a:pt x="197" y="22"/>
                      <a:pt x="198" y="22"/>
                      <a:pt x="198" y="22"/>
                    </a:cubicBezTo>
                    <a:cubicBezTo>
                      <a:pt x="199" y="22"/>
                      <a:pt x="199" y="22"/>
                      <a:pt x="199" y="22"/>
                    </a:cubicBezTo>
                    <a:cubicBezTo>
                      <a:pt x="200" y="22"/>
                      <a:pt x="200" y="22"/>
                      <a:pt x="200" y="22"/>
                    </a:cubicBezTo>
                    <a:cubicBezTo>
                      <a:pt x="200" y="22"/>
                      <a:pt x="200" y="22"/>
                      <a:pt x="200" y="22"/>
                    </a:cubicBezTo>
                    <a:cubicBezTo>
                      <a:pt x="201" y="22"/>
                      <a:pt x="202" y="22"/>
                      <a:pt x="203" y="22"/>
                    </a:cubicBezTo>
                    <a:cubicBezTo>
                      <a:pt x="203" y="22"/>
                      <a:pt x="204" y="22"/>
                      <a:pt x="204" y="22"/>
                    </a:cubicBezTo>
                    <a:cubicBezTo>
                      <a:pt x="205" y="21"/>
                      <a:pt x="204" y="21"/>
                      <a:pt x="204" y="20"/>
                    </a:cubicBezTo>
                    <a:cubicBezTo>
                      <a:pt x="204" y="20"/>
                      <a:pt x="206" y="19"/>
                      <a:pt x="206" y="19"/>
                    </a:cubicBezTo>
                    <a:cubicBezTo>
                      <a:pt x="207" y="19"/>
                      <a:pt x="206" y="20"/>
                      <a:pt x="206" y="20"/>
                    </a:cubicBezTo>
                    <a:cubicBezTo>
                      <a:pt x="205" y="20"/>
                      <a:pt x="205" y="20"/>
                      <a:pt x="205" y="20"/>
                    </a:cubicBezTo>
                    <a:cubicBezTo>
                      <a:pt x="205" y="20"/>
                      <a:pt x="206" y="21"/>
                      <a:pt x="206" y="21"/>
                    </a:cubicBezTo>
                    <a:cubicBezTo>
                      <a:pt x="207" y="21"/>
                      <a:pt x="208" y="20"/>
                      <a:pt x="209" y="20"/>
                    </a:cubicBezTo>
                    <a:cubicBezTo>
                      <a:pt x="209" y="20"/>
                      <a:pt x="210" y="20"/>
                      <a:pt x="210" y="20"/>
                    </a:cubicBezTo>
                    <a:cubicBezTo>
                      <a:pt x="211" y="19"/>
                      <a:pt x="211" y="19"/>
                      <a:pt x="211" y="19"/>
                    </a:cubicBezTo>
                    <a:cubicBezTo>
                      <a:pt x="211" y="20"/>
                      <a:pt x="209" y="20"/>
                      <a:pt x="209" y="20"/>
                    </a:cubicBezTo>
                    <a:cubicBezTo>
                      <a:pt x="208" y="20"/>
                      <a:pt x="205" y="21"/>
                      <a:pt x="207" y="22"/>
                    </a:cubicBezTo>
                    <a:cubicBezTo>
                      <a:pt x="207" y="22"/>
                      <a:pt x="208" y="22"/>
                      <a:pt x="209" y="22"/>
                    </a:cubicBezTo>
                    <a:cubicBezTo>
                      <a:pt x="209" y="22"/>
                      <a:pt x="210" y="22"/>
                      <a:pt x="210" y="21"/>
                    </a:cubicBezTo>
                    <a:cubicBezTo>
                      <a:pt x="211" y="21"/>
                      <a:pt x="213" y="21"/>
                      <a:pt x="214" y="21"/>
                    </a:cubicBezTo>
                    <a:cubicBezTo>
                      <a:pt x="215" y="21"/>
                      <a:pt x="216" y="20"/>
                      <a:pt x="217" y="20"/>
                    </a:cubicBezTo>
                    <a:cubicBezTo>
                      <a:pt x="217" y="20"/>
                      <a:pt x="218" y="20"/>
                      <a:pt x="219" y="19"/>
                    </a:cubicBezTo>
                    <a:cubicBezTo>
                      <a:pt x="219" y="19"/>
                      <a:pt x="219" y="19"/>
                      <a:pt x="220" y="19"/>
                    </a:cubicBezTo>
                    <a:cubicBezTo>
                      <a:pt x="220" y="19"/>
                      <a:pt x="220" y="19"/>
                      <a:pt x="220" y="19"/>
                    </a:cubicBezTo>
                    <a:cubicBezTo>
                      <a:pt x="220" y="19"/>
                      <a:pt x="221" y="18"/>
                      <a:pt x="221" y="18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20" y="18"/>
                      <a:pt x="220" y="17"/>
                      <a:pt x="221" y="17"/>
                    </a:cubicBezTo>
                    <a:cubicBezTo>
                      <a:pt x="221" y="17"/>
                      <a:pt x="220" y="17"/>
                      <a:pt x="220" y="17"/>
                    </a:cubicBezTo>
                    <a:cubicBezTo>
                      <a:pt x="220" y="17"/>
                      <a:pt x="220" y="16"/>
                      <a:pt x="219" y="16"/>
                    </a:cubicBezTo>
                    <a:cubicBezTo>
                      <a:pt x="220" y="16"/>
                      <a:pt x="221" y="17"/>
                      <a:pt x="221" y="17"/>
                    </a:cubicBezTo>
                    <a:cubicBezTo>
                      <a:pt x="221" y="17"/>
                      <a:pt x="222" y="17"/>
                      <a:pt x="222" y="17"/>
                    </a:cubicBezTo>
                    <a:cubicBezTo>
                      <a:pt x="222" y="17"/>
                      <a:pt x="222" y="17"/>
                      <a:pt x="222" y="17"/>
                    </a:cubicBezTo>
                    <a:cubicBezTo>
                      <a:pt x="222" y="17"/>
                      <a:pt x="222" y="17"/>
                      <a:pt x="222" y="17"/>
                    </a:cubicBezTo>
                    <a:cubicBezTo>
                      <a:pt x="222" y="16"/>
                      <a:pt x="223" y="16"/>
                      <a:pt x="224" y="16"/>
                    </a:cubicBezTo>
                    <a:cubicBezTo>
                      <a:pt x="224" y="16"/>
                      <a:pt x="224" y="16"/>
                      <a:pt x="224" y="15"/>
                    </a:cubicBezTo>
                    <a:cubicBezTo>
                      <a:pt x="224" y="15"/>
                      <a:pt x="225" y="15"/>
                      <a:pt x="225" y="15"/>
                    </a:cubicBezTo>
                    <a:cubicBezTo>
                      <a:pt x="225" y="15"/>
                      <a:pt x="225" y="15"/>
                      <a:pt x="225" y="15"/>
                    </a:cubicBezTo>
                    <a:cubicBezTo>
                      <a:pt x="225" y="15"/>
                      <a:pt x="226" y="15"/>
                      <a:pt x="227" y="15"/>
                    </a:cubicBezTo>
                    <a:cubicBezTo>
                      <a:pt x="227" y="14"/>
                      <a:pt x="228" y="14"/>
                      <a:pt x="228" y="14"/>
                    </a:cubicBezTo>
                    <a:cubicBezTo>
                      <a:pt x="228" y="15"/>
                      <a:pt x="225" y="15"/>
                      <a:pt x="224" y="16"/>
                    </a:cubicBezTo>
                    <a:cubicBezTo>
                      <a:pt x="224" y="16"/>
                      <a:pt x="224" y="16"/>
                      <a:pt x="225" y="16"/>
                    </a:cubicBezTo>
                    <a:cubicBezTo>
                      <a:pt x="224" y="16"/>
                      <a:pt x="224" y="16"/>
                      <a:pt x="224" y="16"/>
                    </a:cubicBezTo>
                    <a:cubicBezTo>
                      <a:pt x="224" y="16"/>
                      <a:pt x="223" y="16"/>
                      <a:pt x="223" y="17"/>
                    </a:cubicBezTo>
                    <a:cubicBezTo>
                      <a:pt x="223" y="17"/>
                      <a:pt x="223" y="17"/>
                      <a:pt x="222" y="17"/>
                    </a:cubicBezTo>
                    <a:cubicBezTo>
                      <a:pt x="222" y="18"/>
                      <a:pt x="222" y="18"/>
                      <a:pt x="222" y="18"/>
                    </a:cubicBezTo>
                    <a:cubicBezTo>
                      <a:pt x="222" y="18"/>
                      <a:pt x="222" y="18"/>
                      <a:pt x="222" y="18"/>
                    </a:cubicBezTo>
                    <a:cubicBezTo>
                      <a:pt x="222" y="18"/>
                      <a:pt x="222" y="19"/>
                      <a:pt x="222" y="19"/>
                    </a:cubicBezTo>
                    <a:cubicBezTo>
                      <a:pt x="222" y="19"/>
                      <a:pt x="223" y="19"/>
                      <a:pt x="223" y="19"/>
                    </a:cubicBezTo>
                    <a:cubicBezTo>
                      <a:pt x="224" y="19"/>
                      <a:pt x="226" y="19"/>
                      <a:pt x="227" y="19"/>
                    </a:cubicBezTo>
                    <a:cubicBezTo>
                      <a:pt x="227" y="19"/>
                      <a:pt x="228" y="19"/>
                      <a:pt x="228" y="19"/>
                    </a:cubicBezTo>
                    <a:cubicBezTo>
                      <a:pt x="229" y="19"/>
                      <a:pt x="229" y="19"/>
                      <a:pt x="230" y="19"/>
                    </a:cubicBezTo>
                    <a:cubicBezTo>
                      <a:pt x="231" y="19"/>
                      <a:pt x="230" y="19"/>
                      <a:pt x="230" y="19"/>
                    </a:cubicBezTo>
                    <a:cubicBezTo>
                      <a:pt x="229" y="19"/>
                      <a:pt x="228" y="19"/>
                      <a:pt x="227" y="19"/>
                    </a:cubicBezTo>
                    <a:cubicBezTo>
                      <a:pt x="226" y="19"/>
                      <a:pt x="225" y="20"/>
                      <a:pt x="224" y="20"/>
                    </a:cubicBezTo>
                    <a:cubicBezTo>
                      <a:pt x="223" y="20"/>
                      <a:pt x="222" y="20"/>
                      <a:pt x="221" y="20"/>
                    </a:cubicBezTo>
                    <a:cubicBezTo>
                      <a:pt x="220" y="21"/>
                      <a:pt x="219" y="21"/>
                      <a:pt x="218" y="21"/>
                    </a:cubicBezTo>
                    <a:cubicBezTo>
                      <a:pt x="219" y="22"/>
                      <a:pt x="220" y="21"/>
                      <a:pt x="221" y="21"/>
                    </a:cubicBezTo>
                    <a:cubicBezTo>
                      <a:pt x="222" y="21"/>
                      <a:pt x="224" y="21"/>
                      <a:pt x="225" y="21"/>
                    </a:cubicBezTo>
                    <a:cubicBezTo>
                      <a:pt x="224" y="22"/>
                      <a:pt x="223" y="22"/>
                      <a:pt x="223" y="22"/>
                    </a:cubicBezTo>
                    <a:cubicBezTo>
                      <a:pt x="222" y="22"/>
                      <a:pt x="221" y="22"/>
                      <a:pt x="221" y="22"/>
                    </a:cubicBezTo>
                    <a:cubicBezTo>
                      <a:pt x="220" y="22"/>
                      <a:pt x="219" y="22"/>
                      <a:pt x="217" y="22"/>
                    </a:cubicBezTo>
                    <a:cubicBezTo>
                      <a:pt x="217" y="22"/>
                      <a:pt x="217" y="22"/>
                      <a:pt x="216" y="22"/>
                    </a:cubicBezTo>
                    <a:cubicBezTo>
                      <a:pt x="216" y="22"/>
                      <a:pt x="215" y="22"/>
                      <a:pt x="215" y="22"/>
                    </a:cubicBezTo>
                    <a:cubicBezTo>
                      <a:pt x="213" y="23"/>
                      <a:pt x="212" y="23"/>
                      <a:pt x="211" y="23"/>
                    </a:cubicBezTo>
                    <a:cubicBezTo>
                      <a:pt x="210" y="23"/>
                      <a:pt x="209" y="23"/>
                      <a:pt x="208" y="23"/>
                    </a:cubicBezTo>
                    <a:cubicBezTo>
                      <a:pt x="208" y="23"/>
                      <a:pt x="207" y="23"/>
                      <a:pt x="206" y="24"/>
                    </a:cubicBezTo>
                    <a:cubicBezTo>
                      <a:pt x="206" y="24"/>
                      <a:pt x="207" y="24"/>
                      <a:pt x="207" y="24"/>
                    </a:cubicBezTo>
                    <a:cubicBezTo>
                      <a:pt x="208" y="25"/>
                      <a:pt x="210" y="26"/>
                      <a:pt x="211" y="26"/>
                    </a:cubicBezTo>
                    <a:cubicBezTo>
                      <a:pt x="211" y="26"/>
                      <a:pt x="212" y="26"/>
                      <a:pt x="213" y="27"/>
                    </a:cubicBezTo>
                    <a:cubicBezTo>
                      <a:pt x="212" y="27"/>
                      <a:pt x="212" y="27"/>
                      <a:pt x="212" y="27"/>
                    </a:cubicBezTo>
                    <a:cubicBezTo>
                      <a:pt x="212" y="28"/>
                      <a:pt x="212" y="28"/>
                      <a:pt x="212" y="28"/>
                    </a:cubicBezTo>
                    <a:cubicBezTo>
                      <a:pt x="212" y="28"/>
                      <a:pt x="214" y="29"/>
                      <a:pt x="214" y="29"/>
                    </a:cubicBezTo>
                    <a:cubicBezTo>
                      <a:pt x="215" y="29"/>
                      <a:pt x="215" y="29"/>
                      <a:pt x="216" y="29"/>
                    </a:cubicBezTo>
                    <a:cubicBezTo>
                      <a:pt x="217" y="29"/>
                      <a:pt x="218" y="29"/>
                      <a:pt x="218" y="29"/>
                    </a:cubicBezTo>
                    <a:cubicBezTo>
                      <a:pt x="218" y="29"/>
                      <a:pt x="217" y="29"/>
                      <a:pt x="216" y="29"/>
                    </a:cubicBezTo>
                    <a:cubicBezTo>
                      <a:pt x="216" y="29"/>
                      <a:pt x="216" y="29"/>
                      <a:pt x="215" y="30"/>
                    </a:cubicBezTo>
                    <a:cubicBezTo>
                      <a:pt x="215" y="30"/>
                      <a:pt x="215" y="30"/>
                      <a:pt x="214" y="30"/>
                    </a:cubicBezTo>
                    <a:cubicBezTo>
                      <a:pt x="214" y="29"/>
                      <a:pt x="213" y="29"/>
                      <a:pt x="213" y="29"/>
                    </a:cubicBezTo>
                    <a:cubicBezTo>
                      <a:pt x="212" y="29"/>
                      <a:pt x="212" y="30"/>
                      <a:pt x="211" y="29"/>
                    </a:cubicBezTo>
                    <a:cubicBezTo>
                      <a:pt x="212" y="29"/>
                      <a:pt x="212" y="29"/>
                      <a:pt x="211" y="29"/>
                    </a:cubicBezTo>
                    <a:cubicBezTo>
                      <a:pt x="211" y="29"/>
                      <a:pt x="211" y="28"/>
                      <a:pt x="210" y="28"/>
                    </a:cubicBezTo>
                    <a:cubicBezTo>
                      <a:pt x="210" y="27"/>
                      <a:pt x="209" y="27"/>
                      <a:pt x="209" y="27"/>
                    </a:cubicBezTo>
                    <a:cubicBezTo>
                      <a:pt x="207" y="26"/>
                      <a:pt x="206" y="26"/>
                      <a:pt x="205" y="25"/>
                    </a:cubicBezTo>
                    <a:cubicBezTo>
                      <a:pt x="204" y="24"/>
                      <a:pt x="203" y="24"/>
                      <a:pt x="201" y="24"/>
                    </a:cubicBezTo>
                    <a:cubicBezTo>
                      <a:pt x="201" y="24"/>
                      <a:pt x="200" y="24"/>
                      <a:pt x="200" y="24"/>
                    </a:cubicBezTo>
                    <a:cubicBezTo>
                      <a:pt x="200" y="24"/>
                      <a:pt x="200" y="24"/>
                      <a:pt x="200" y="24"/>
                    </a:cubicBezTo>
                    <a:cubicBezTo>
                      <a:pt x="200" y="24"/>
                      <a:pt x="200" y="24"/>
                      <a:pt x="200" y="24"/>
                    </a:cubicBezTo>
                    <a:cubicBezTo>
                      <a:pt x="200" y="24"/>
                      <a:pt x="200" y="24"/>
                      <a:pt x="200" y="24"/>
                    </a:cubicBezTo>
                    <a:cubicBezTo>
                      <a:pt x="199" y="24"/>
                      <a:pt x="198" y="24"/>
                      <a:pt x="197" y="24"/>
                    </a:cubicBezTo>
                    <a:cubicBezTo>
                      <a:pt x="196" y="23"/>
                      <a:pt x="195" y="23"/>
                      <a:pt x="194" y="24"/>
                    </a:cubicBezTo>
                    <a:cubicBezTo>
                      <a:pt x="194" y="25"/>
                      <a:pt x="194" y="25"/>
                      <a:pt x="194" y="26"/>
                    </a:cubicBezTo>
                    <a:cubicBezTo>
                      <a:pt x="195" y="26"/>
                      <a:pt x="195" y="26"/>
                      <a:pt x="196" y="26"/>
                    </a:cubicBezTo>
                    <a:cubicBezTo>
                      <a:pt x="197" y="26"/>
                      <a:pt x="197" y="26"/>
                      <a:pt x="197" y="26"/>
                    </a:cubicBezTo>
                    <a:cubicBezTo>
                      <a:pt x="198" y="27"/>
                      <a:pt x="198" y="27"/>
                      <a:pt x="199" y="27"/>
                    </a:cubicBezTo>
                    <a:cubicBezTo>
                      <a:pt x="199" y="27"/>
                      <a:pt x="199" y="27"/>
                      <a:pt x="199" y="27"/>
                    </a:cubicBezTo>
                    <a:cubicBezTo>
                      <a:pt x="198" y="27"/>
                      <a:pt x="198" y="27"/>
                      <a:pt x="198" y="27"/>
                    </a:cubicBezTo>
                    <a:cubicBezTo>
                      <a:pt x="197" y="27"/>
                      <a:pt x="197" y="27"/>
                      <a:pt x="196" y="27"/>
                    </a:cubicBezTo>
                    <a:cubicBezTo>
                      <a:pt x="196" y="27"/>
                      <a:pt x="195" y="26"/>
                      <a:pt x="195" y="27"/>
                    </a:cubicBezTo>
                    <a:cubicBezTo>
                      <a:pt x="194" y="27"/>
                      <a:pt x="195" y="27"/>
                      <a:pt x="195" y="28"/>
                    </a:cubicBezTo>
                    <a:cubicBezTo>
                      <a:pt x="195" y="28"/>
                      <a:pt x="194" y="28"/>
                      <a:pt x="195" y="28"/>
                    </a:cubicBezTo>
                    <a:cubicBezTo>
                      <a:pt x="195" y="28"/>
                      <a:pt x="195" y="28"/>
                      <a:pt x="196" y="28"/>
                    </a:cubicBezTo>
                    <a:cubicBezTo>
                      <a:pt x="196" y="28"/>
                      <a:pt x="196" y="29"/>
                      <a:pt x="197" y="29"/>
                    </a:cubicBezTo>
                    <a:cubicBezTo>
                      <a:pt x="198" y="29"/>
                      <a:pt x="199" y="29"/>
                      <a:pt x="199" y="29"/>
                    </a:cubicBezTo>
                    <a:cubicBezTo>
                      <a:pt x="200" y="29"/>
                      <a:pt x="200" y="29"/>
                      <a:pt x="200" y="30"/>
                    </a:cubicBezTo>
                    <a:cubicBezTo>
                      <a:pt x="200" y="29"/>
                      <a:pt x="200" y="29"/>
                      <a:pt x="200" y="29"/>
                    </a:cubicBezTo>
                    <a:cubicBezTo>
                      <a:pt x="200" y="29"/>
                      <a:pt x="200" y="30"/>
                      <a:pt x="200" y="30"/>
                    </a:cubicBezTo>
                    <a:cubicBezTo>
                      <a:pt x="200" y="31"/>
                      <a:pt x="201" y="31"/>
                      <a:pt x="202" y="31"/>
                    </a:cubicBezTo>
                    <a:cubicBezTo>
                      <a:pt x="202" y="31"/>
                      <a:pt x="202" y="32"/>
                      <a:pt x="202" y="33"/>
                    </a:cubicBezTo>
                    <a:cubicBezTo>
                      <a:pt x="203" y="33"/>
                      <a:pt x="203" y="33"/>
                      <a:pt x="203" y="33"/>
                    </a:cubicBezTo>
                    <a:cubicBezTo>
                      <a:pt x="203" y="33"/>
                      <a:pt x="203" y="32"/>
                      <a:pt x="203" y="33"/>
                    </a:cubicBezTo>
                    <a:cubicBezTo>
                      <a:pt x="204" y="33"/>
                      <a:pt x="203" y="33"/>
                      <a:pt x="203" y="33"/>
                    </a:cubicBezTo>
                    <a:cubicBezTo>
                      <a:pt x="204" y="33"/>
                      <a:pt x="204" y="33"/>
                      <a:pt x="204" y="34"/>
                    </a:cubicBezTo>
                    <a:cubicBezTo>
                      <a:pt x="205" y="34"/>
                      <a:pt x="205" y="34"/>
                      <a:pt x="205" y="34"/>
                    </a:cubicBezTo>
                    <a:cubicBezTo>
                      <a:pt x="205" y="34"/>
                      <a:pt x="205" y="34"/>
                      <a:pt x="206" y="34"/>
                    </a:cubicBezTo>
                    <a:cubicBezTo>
                      <a:pt x="205" y="34"/>
                      <a:pt x="204" y="34"/>
                      <a:pt x="203" y="34"/>
                    </a:cubicBezTo>
                    <a:cubicBezTo>
                      <a:pt x="203" y="33"/>
                      <a:pt x="202" y="33"/>
                      <a:pt x="201" y="33"/>
                    </a:cubicBezTo>
                    <a:cubicBezTo>
                      <a:pt x="201" y="33"/>
                      <a:pt x="201" y="34"/>
                      <a:pt x="201" y="34"/>
                    </a:cubicBezTo>
                    <a:cubicBezTo>
                      <a:pt x="201" y="34"/>
                      <a:pt x="201" y="34"/>
                      <a:pt x="201" y="34"/>
                    </a:cubicBezTo>
                    <a:cubicBezTo>
                      <a:pt x="202" y="34"/>
                      <a:pt x="202" y="34"/>
                      <a:pt x="202" y="35"/>
                    </a:cubicBezTo>
                    <a:cubicBezTo>
                      <a:pt x="203" y="35"/>
                      <a:pt x="203" y="35"/>
                      <a:pt x="204" y="35"/>
                    </a:cubicBezTo>
                    <a:cubicBezTo>
                      <a:pt x="204" y="35"/>
                      <a:pt x="204" y="35"/>
                      <a:pt x="205" y="35"/>
                    </a:cubicBezTo>
                    <a:cubicBezTo>
                      <a:pt x="206" y="35"/>
                      <a:pt x="207" y="35"/>
                      <a:pt x="208" y="35"/>
                    </a:cubicBezTo>
                    <a:cubicBezTo>
                      <a:pt x="208" y="35"/>
                      <a:pt x="209" y="35"/>
                      <a:pt x="210" y="35"/>
                    </a:cubicBezTo>
                    <a:cubicBezTo>
                      <a:pt x="210" y="35"/>
                      <a:pt x="211" y="34"/>
                      <a:pt x="211" y="34"/>
                    </a:cubicBezTo>
                    <a:cubicBezTo>
                      <a:pt x="211" y="34"/>
                      <a:pt x="212" y="34"/>
                      <a:pt x="212" y="34"/>
                    </a:cubicBezTo>
                    <a:cubicBezTo>
                      <a:pt x="212" y="34"/>
                      <a:pt x="212" y="34"/>
                      <a:pt x="212" y="34"/>
                    </a:cubicBezTo>
                    <a:cubicBezTo>
                      <a:pt x="212" y="34"/>
                      <a:pt x="212" y="34"/>
                      <a:pt x="212" y="35"/>
                    </a:cubicBezTo>
                    <a:cubicBezTo>
                      <a:pt x="211" y="35"/>
                      <a:pt x="212" y="35"/>
                      <a:pt x="211" y="35"/>
                    </a:cubicBezTo>
                    <a:cubicBezTo>
                      <a:pt x="211" y="35"/>
                      <a:pt x="211" y="35"/>
                      <a:pt x="211" y="35"/>
                    </a:cubicBezTo>
                    <a:cubicBezTo>
                      <a:pt x="210" y="35"/>
                      <a:pt x="209" y="36"/>
                      <a:pt x="208" y="36"/>
                    </a:cubicBezTo>
                    <a:cubicBezTo>
                      <a:pt x="208" y="36"/>
                      <a:pt x="207" y="35"/>
                      <a:pt x="206" y="35"/>
                    </a:cubicBezTo>
                    <a:cubicBezTo>
                      <a:pt x="206" y="36"/>
                      <a:pt x="207" y="36"/>
                      <a:pt x="207" y="36"/>
                    </a:cubicBezTo>
                    <a:cubicBezTo>
                      <a:pt x="207" y="36"/>
                      <a:pt x="208" y="36"/>
                      <a:pt x="208" y="36"/>
                    </a:cubicBezTo>
                    <a:cubicBezTo>
                      <a:pt x="208" y="37"/>
                      <a:pt x="209" y="36"/>
                      <a:pt x="210" y="36"/>
                    </a:cubicBezTo>
                    <a:cubicBezTo>
                      <a:pt x="210" y="36"/>
                      <a:pt x="209" y="36"/>
                      <a:pt x="208" y="37"/>
                    </a:cubicBezTo>
                    <a:cubicBezTo>
                      <a:pt x="208" y="37"/>
                      <a:pt x="209" y="37"/>
                      <a:pt x="209" y="37"/>
                    </a:cubicBezTo>
                    <a:cubicBezTo>
                      <a:pt x="210" y="38"/>
                      <a:pt x="209" y="38"/>
                      <a:pt x="209" y="37"/>
                    </a:cubicBezTo>
                    <a:cubicBezTo>
                      <a:pt x="208" y="37"/>
                      <a:pt x="208" y="37"/>
                      <a:pt x="208" y="37"/>
                    </a:cubicBezTo>
                    <a:cubicBezTo>
                      <a:pt x="207" y="37"/>
                      <a:pt x="207" y="37"/>
                      <a:pt x="207" y="37"/>
                    </a:cubicBezTo>
                    <a:cubicBezTo>
                      <a:pt x="206" y="36"/>
                      <a:pt x="206" y="36"/>
                      <a:pt x="206" y="36"/>
                    </a:cubicBezTo>
                    <a:cubicBezTo>
                      <a:pt x="205" y="36"/>
                      <a:pt x="205" y="36"/>
                      <a:pt x="205" y="36"/>
                    </a:cubicBezTo>
                    <a:cubicBezTo>
                      <a:pt x="204" y="36"/>
                      <a:pt x="204" y="36"/>
                      <a:pt x="204" y="35"/>
                    </a:cubicBezTo>
                    <a:cubicBezTo>
                      <a:pt x="202" y="35"/>
                      <a:pt x="201" y="35"/>
                      <a:pt x="200" y="35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200" y="35"/>
                      <a:pt x="200" y="35"/>
                      <a:pt x="200" y="35"/>
                    </a:cubicBezTo>
                    <a:cubicBezTo>
                      <a:pt x="199" y="35"/>
                      <a:pt x="198" y="35"/>
                      <a:pt x="198" y="35"/>
                    </a:cubicBezTo>
                    <a:cubicBezTo>
                      <a:pt x="197" y="36"/>
                      <a:pt x="196" y="36"/>
                      <a:pt x="195" y="36"/>
                    </a:cubicBezTo>
                    <a:cubicBezTo>
                      <a:pt x="194" y="36"/>
                      <a:pt x="193" y="36"/>
                      <a:pt x="193" y="37"/>
                    </a:cubicBezTo>
                    <a:cubicBezTo>
                      <a:pt x="192" y="38"/>
                      <a:pt x="191" y="38"/>
                      <a:pt x="191" y="39"/>
                    </a:cubicBezTo>
                    <a:cubicBezTo>
                      <a:pt x="191" y="39"/>
                      <a:pt x="191" y="40"/>
                      <a:pt x="191" y="40"/>
                    </a:cubicBezTo>
                    <a:cubicBezTo>
                      <a:pt x="191" y="40"/>
                      <a:pt x="191" y="40"/>
                      <a:pt x="191" y="40"/>
                    </a:cubicBezTo>
                    <a:cubicBezTo>
                      <a:pt x="192" y="40"/>
                      <a:pt x="192" y="40"/>
                      <a:pt x="192" y="40"/>
                    </a:cubicBezTo>
                    <a:cubicBezTo>
                      <a:pt x="192" y="41"/>
                      <a:pt x="191" y="41"/>
                      <a:pt x="191" y="41"/>
                    </a:cubicBezTo>
                    <a:cubicBezTo>
                      <a:pt x="192" y="41"/>
                      <a:pt x="192" y="41"/>
                      <a:pt x="193" y="41"/>
                    </a:cubicBezTo>
                    <a:cubicBezTo>
                      <a:pt x="194" y="41"/>
                      <a:pt x="194" y="40"/>
                      <a:pt x="195" y="40"/>
                    </a:cubicBezTo>
                    <a:cubicBezTo>
                      <a:pt x="195" y="41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39"/>
                      <a:pt x="197" y="39"/>
                      <a:pt x="197" y="39"/>
                    </a:cubicBezTo>
                    <a:cubicBezTo>
                      <a:pt x="197" y="39"/>
                      <a:pt x="197" y="40"/>
                      <a:pt x="196" y="40"/>
                    </a:cubicBezTo>
                    <a:cubicBezTo>
                      <a:pt x="196" y="40"/>
                      <a:pt x="196" y="41"/>
                      <a:pt x="196" y="41"/>
                    </a:cubicBezTo>
                    <a:cubicBezTo>
                      <a:pt x="196" y="41"/>
                      <a:pt x="195" y="41"/>
                      <a:pt x="195" y="41"/>
                    </a:cubicBezTo>
                    <a:cubicBezTo>
                      <a:pt x="195" y="42"/>
                      <a:pt x="197" y="41"/>
                      <a:pt x="197" y="41"/>
                    </a:cubicBezTo>
                    <a:cubicBezTo>
                      <a:pt x="198" y="41"/>
                      <a:pt x="198" y="41"/>
                      <a:pt x="198" y="41"/>
                    </a:cubicBezTo>
                    <a:cubicBezTo>
                      <a:pt x="199" y="41"/>
                      <a:pt x="199" y="40"/>
                      <a:pt x="199" y="40"/>
                    </a:cubicBezTo>
                    <a:cubicBezTo>
                      <a:pt x="200" y="40"/>
                      <a:pt x="200" y="40"/>
                      <a:pt x="200" y="39"/>
                    </a:cubicBezTo>
                    <a:cubicBezTo>
                      <a:pt x="200" y="40"/>
                      <a:pt x="200" y="40"/>
                      <a:pt x="200" y="40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8"/>
                      <a:pt x="201" y="38"/>
                      <a:pt x="201" y="37"/>
                    </a:cubicBezTo>
                    <a:cubicBezTo>
                      <a:pt x="201" y="38"/>
                      <a:pt x="201" y="38"/>
                      <a:pt x="201" y="38"/>
                    </a:cubicBezTo>
                    <a:cubicBezTo>
                      <a:pt x="201" y="38"/>
                      <a:pt x="201" y="38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40"/>
                      <a:pt x="201" y="40"/>
                      <a:pt x="200" y="40"/>
                    </a:cubicBezTo>
                    <a:cubicBezTo>
                      <a:pt x="200" y="40"/>
                      <a:pt x="200" y="40"/>
                      <a:pt x="200" y="40"/>
                    </a:cubicBezTo>
                    <a:cubicBezTo>
                      <a:pt x="201" y="41"/>
                      <a:pt x="201" y="40"/>
                      <a:pt x="202" y="40"/>
                    </a:cubicBezTo>
                    <a:cubicBezTo>
                      <a:pt x="202" y="41"/>
                      <a:pt x="203" y="41"/>
                      <a:pt x="203" y="41"/>
                    </a:cubicBezTo>
                    <a:cubicBezTo>
                      <a:pt x="203" y="41"/>
                      <a:pt x="202" y="41"/>
                      <a:pt x="201" y="41"/>
                    </a:cubicBezTo>
                    <a:cubicBezTo>
                      <a:pt x="201" y="41"/>
                      <a:pt x="200" y="41"/>
                      <a:pt x="200" y="41"/>
                    </a:cubicBezTo>
                    <a:cubicBezTo>
                      <a:pt x="200" y="41"/>
                      <a:pt x="200" y="41"/>
                      <a:pt x="200" y="41"/>
                    </a:cubicBezTo>
                    <a:cubicBezTo>
                      <a:pt x="200" y="41"/>
                      <a:pt x="200" y="41"/>
                      <a:pt x="200" y="41"/>
                    </a:cubicBezTo>
                    <a:cubicBezTo>
                      <a:pt x="200" y="41"/>
                      <a:pt x="199" y="41"/>
                      <a:pt x="200" y="41"/>
                    </a:cubicBezTo>
                    <a:cubicBezTo>
                      <a:pt x="200" y="41"/>
                      <a:pt x="200" y="41"/>
                      <a:pt x="200" y="41"/>
                    </a:cubicBezTo>
                    <a:cubicBezTo>
                      <a:pt x="200" y="41"/>
                      <a:pt x="200" y="42"/>
                      <a:pt x="200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1"/>
                      <a:pt x="202" y="41"/>
                      <a:pt x="202" y="41"/>
                    </a:cubicBezTo>
                    <a:cubicBezTo>
                      <a:pt x="202" y="42"/>
                      <a:pt x="201" y="41"/>
                      <a:pt x="201" y="42"/>
                    </a:cubicBezTo>
                    <a:cubicBezTo>
                      <a:pt x="201" y="42"/>
                      <a:pt x="200" y="42"/>
                      <a:pt x="200" y="42"/>
                    </a:cubicBezTo>
                    <a:cubicBezTo>
                      <a:pt x="200" y="43"/>
                      <a:pt x="200" y="43"/>
                      <a:pt x="200" y="43"/>
                    </a:cubicBezTo>
                    <a:cubicBezTo>
                      <a:pt x="200" y="43"/>
                      <a:pt x="200" y="43"/>
                      <a:pt x="200" y="43"/>
                    </a:cubicBezTo>
                    <a:cubicBezTo>
                      <a:pt x="200" y="43"/>
                      <a:pt x="201" y="43"/>
                      <a:pt x="201" y="43"/>
                    </a:cubicBezTo>
                    <a:cubicBezTo>
                      <a:pt x="201" y="43"/>
                      <a:pt x="202" y="43"/>
                      <a:pt x="202" y="43"/>
                    </a:cubicBezTo>
                    <a:cubicBezTo>
                      <a:pt x="202" y="43"/>
                      <a:pt x="201" y="43"/>
                      <a:pt x="201" y="43"/>
                    </a:cubicBezTo>
                    <a:cubicBezTo>
                      <a:pt x="201" y="43"/>
                      <a:pt x="200" y="43"/>
                      <a:pt x="200" y="43"/>
                    </a:cubicBezTo>
                    <a:cubicBezTo>
                      <a:pt x="200" y="43"/>
                      <a:pt x="200" y="43"/>
                      <a:pt x="200" y="43"/>
                    </a:cubicBezTo>
                    <a:cubicBezTo>
                      <a:pt x="200" y="43"/>
                      <a:pt x="200" y="43"/>
                      <a:pt x="200" y="43"/>
                    </a:cubicBezTo>
                    <a:cubicBezTo>
                      <a:pt x="200" y="43"/>
                      <a:pt x="200" y="43"/>
                      <a:pt x="200" y="43"/>
                    </a:cubicBezTo>
                    <a:cubicBezTo>
                      <a:pt x="199" y="43"/>
                      <a:pt x="199" y="43"/>
                      <a:pt x="198" y="43"/>
                    </a:cubicBezTo>
                    <a:cubicBezTo>
                      <a:pt x="198" y="44"/>
                      <a:pt x="200" y="44"/>
                      <a:pt x="200" y="43"/>
                    </a:cubicBezTo>
                    <a:cubicBezTo>
                      <a:pt x="200" y="43"/>
                      <a:pt x="200" y="43"/>
                      <a:pt x="200" y="43"/>
                    </a:cubicBezTo>
                    <a:cubicBezTo>
                      <a:pt x="200" y="43"/>
                      <a:pt x="200" y="43"/>
                      <a:pt x="200" y="44"/>
                    </a:cubicBezTo>
                    <a:cubicBezTo>
                      <a:pt x="199" y="44"/>
                      <a:pt x="199" y="44"/>
                      <a:pt x="199" y="44"/>
                    </a:cubicBezTo>
                    <a:cubicBezTo>
                      <a:pt x="198" y="44"/>
                      <a:pt x="200" y="45"/>
                      <a:pt x="200" y="45"/>
                    </a:cubicBezTo>
                    <a:cubicBezTo>
                      <a:pt x="200" y="45"/>
                      <a:pt x="200" y="45"/>
                      <a:pt x="200" y="45"/>
                    </a:cubicBezTo>
                    <a:cubicBezTo>
                      <a:pt x="200" y="45"/>
                      <a:pt x="200" y="45"/>
                      <a:pt x="201" y="45"/>
                    </a:cubicBezTo>
                    <a:cubicBezTo>
                      <a:pt x="201" y="45"/>
                      <a:pt x="202" y="45"/>
                      <a:pt x="202" y="44"/>
                    </a:cubicBezTo>
                    <a:cubicBezTo>
                      <a:pt x="202" y="44"/>
                      <a:pt x="201" y="45"/>
                      <a:pt x="201" y="45"/>
                    </a:cubicBezTo>
                    <a:cubicBezTo>
                      <a:pt x="201" y="45"/>
                      <a:pt x="200" y="45"/>
                      <a:pt x="201" y="46"/>
                    </a:cubicBezTo>
                    <a:cubicBezTo>
                      <a:pt x="201" y="46"/>
                      <a:pt x="202" y="46"/>
                      <a:pt x="202" y="46"/>
                    </a:cubicBezTo>
                    <a:cubicBezTo>
                      <a:pt x="203" y="46"/>
                      <a:pt x="203" y="46"/>
                      <a:pt x="203" y="46"/>
                    </a:cubicBezTo>
                    <a:cubicBezTo>
                      <a:pt x="205" y="46"/>
                      <a:pt x="206" y="45"/>
                      <a:pt x="207" y="44"/>
                    </a:cubicBezTo>
                    <a:cubicBezTo>
                      <a:pt x="207" y="43"/>
                      <a:pt x="207" y="43"/>
                      <a:pt x="207" y="43"/>
                    </a:cubicBezTo>
                    <a:cubicBezTo>
                      <a:pt x="208" y="43"/>
                      <a:pt x="208" y="43"/>
                      <a:pt x="208" y="42"/>
                    </a:cubicBezTo>
                    <a:cubicBezTo>
                      <a:pt x="207" y="42"/>
                      <a:pt x="209" y="42"/>
                      <a:pt x="209" y="41"/>
                    </a:cubicBezTo>
                    <a:cubicBezTo>
                      <a:pt x="209" y="42"/>
                      <a:pt x="209" y="42"/>
                      <a:pt x="209" y="42"/>
                    </a:cubicBezTo>
                    <a:cubicBezTo>
                      <a:pt x="208" y="42"/>
                      <a:pt x="208" y="43"/>
                      <a:pt x="208" y="43"/>
                    </a:cubicBezTo>
                    <a:cubicBezTo>
                      <a:pt x="208" y="44"/>
                      <a:pt x="207" y="44"/>
                      <a:pt x="207" y="44"/>
                    </a:cubicBezTo>
                    <a:cubicBezTo>
                      <a:pt x="207" y="45"/>
                      <a:pt x="206" y="46"/>
                      <a:pt x="205" y="46"/>
                    </a:cubicBezTo>
                    <a:cubicBezTo>
                      <a:pt x="205" y="46"/>
                      <a:pt x="205" y="46"/>
                      <a:pt x="204" y="46"/>
                    </a:cubicBezTo>
                    <a:cubicBezTo>
                      <a:pt x="204" y="46"/>
                      <a:pt x="205" y="47"/>
                      <a:pt x="205" y="47"/>
                    </a:cubicBezTo>
                    <a:cubicBezTo>
                      <a:pt x="205" y="47"/>
                      <a:pt x="203" y="47"/>
                      <a:pt x="203" y="47"/>
                    </a:cubicBezTo>
                    <a:cubicBezTo>
                      <a:pt x="203" y="47"/>
                      <a:pt x="202" y="47"/>
                      <a:pt x="202" y="47"/>
                    </a:cubicBezTo>
                    <a:cubicBezTo>
                      <a:pt x="202" y="47"/>
                      <a:pt x="202" y="47"/>
                      <a:pt x="201" y="47"/>
                    </a:cubicBezTo>
                    <a:cubicBezTo>
                      <a:pt x="201" y="47"/>
                      <a:pt x="201" y="47"/>
                      <a:pt x="200" y="47"/>
                    </a:cubicBezTo>
                    <a:cubicBezTo>
                      <a:pt x="200" y="47"/>
                      <a:pt x="200" y="47"/>
                      <a:pt x="200" y="47"/>
                    </a:cubicBezTo>
                    <a:cubicBezTo>
                      <a:pt x="200" y="47"/>
                      <a:pt x="200" y="47"/>
                      <a:pt x="200" y="47"/>
                    </a:cubicBezTo>
                    <a:cubicBezTo>
                      <a:pt x="200" y="47"/>
                      <a:pt x="200" y="47"/>
                      <a:pt x="200" y="47"/>
                    </a:cubicBezTo>
                    <a:cubicBezTo>
                      <a:pt x="199" y="47"/>
                      <a:pt x="198" y="47"/>
                      <a:pt x="198" y="46"/>
                    </a:cubicBezTo>
                    <a:cubicBezTo>
                      <a:pt x="198" y="46"/>
                      <a:pt x="197" y="47"/>
                      <a:pt x="197" y="46"/>
                    </a:cubicBezTo>
                    <a:cubicBezTo>
                      <a:pt x="197" y="46"/>
                      <a:pt x="197" y="46"/>
                      <a:pt x="197" y="46"/>
                    </a:cubicBezTo>
                    <a:cubicBezTo>
                      <a:pt x="197" y="45"/>
                      <a:pt x="197" y="45"/>
                      <a:pt x="197" y="45"/>
                    </a:cubicBezTo>
                    <a:cubicBezTo>
                      <a:pt x="196" y="44"/>
                      <a:pt x="196" y="44"/>
                      <a:pt x="195" y="44"/>
                    </a:cubicBezTo>
                    <a:cubicBezTo>
                      <a:pt x="194" y="43"/>
                      <a:pt x="192" y="43"/>
                      <a:pt x="191" y="43"/>
                    </a:cubicBezTo>
                    <a:cubicBezTo>
                      <a:pt x="191" y="43"/>
                      <a:pt x="190" y="43"/>
                      <a:pt x="189" y="43"/>
                    </a:cubicBezTo>
                    <a:cubicBezTo>
                      <a:pt x="189" y="43"/>
                      <a:pt x="188" y="43"/>
                      <a:pt x="188" y="43"/>
                    </a:cubicBezTo>
                    <a:cubicBezTo>
                      <a:pt x="188" y="44"/>
                      <a:pt x="188" y="44"/>
                      <a:pt x="188" y="44"/>
                    </a:cubicBezTo>
                    <a:cubicBezTo>
                      <a:pt x="188" y="44"/>
                      <a:pt x="188" y="45"/>
                      <a:pt x="188" y="45"/>
                    </a:cubicBezTo>
                    <a:cubicBezTo>
                      <a:pt x="188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cubicBezTo>
                      <a:pt x="190" y="46"/>
                      <a:pt x="190" y="46"/>
                      <a:pt x="190" y="47"/>
                    </a:cubicBezTo>
                    <a:cubicBezTo>
                      <a:pt x="190" y="47"/>
                      <a:pt x="190" y="47"/>
                      <a:pt x="190" y="47"/>
                    </a:cubicBezTo>
                    <a:cubicBezTo>
                      <a:pt x="190" y="47"/>
                      <a:pt x="191" y="47"/>
                      <a:pt x="191" y="47"/>
                    </a:cubicBezTo>
                    <a:cubicBezTo>
                      <a:pt x="191" y="47"/>
                      <a:pt x="191" y="47"/>
                      <a:pt x="192" y="47"/>
                    </a:cubicBezTo>
                    <a:cubicBezTo>
                      <a:pt x="192" y="47"/>
                      <a:pt x="193" y="47"/>
                      <a:pt x="193" y="47"/>
                    </a:cubicBezTo>
                    <a:cubicBezTo>
                      <a:pt x="193" y="47"/>
                      <a:pt x="192" y="47"/>
                      <a:pt x="192" y="48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2" y="48"/>
                      <a:pt x="193" y="48"/>
                      <a:pt x="193" y="49"/>
                    </a:cubicBezTo>
                    <a:cubicBezTo>
                      <a:pt x="193" y="48"/>
                      <a:pt x="192" y="48"/>
                      <a:pt x="192" y="48"/>
                    </a:cubicBezTo>
                    <a:cubicBezTo>
                      <a:pt x="191" y="48"/>
                      <a:pt x="191" y="49"/>
                      <a:pt x="191" y="49"/>
                    </a:cubicBezTo>
                    <a:cubicBezTo>
                      <a:pt x="191" y="49"/>
                      <a:pt x="190" y="49"/>
                      <a:pt x="190" y="49"/>
                    </a:cubicBezTo>
                    <a:cubicBezTo>
                      <a:pt x="190" y="49"/>
                      <a:pt x="189" y="49"/>
                      <a:pt x="189" y="49"/>
                    </a:cubicBezTo>
                    <a:cubicBezTo>
                      <a:pt x="188" y="49"/>
                      <a:pt x="188" y="49"/>
                      <a:pt x="188" y="49"/>
                    </a:cubicBezTo>
                    <a:cubicBezTo>
                      <a:pt x="187" y="49"/>
                      <a:pt x="187" y="49"/>
                      <a:pt x="187" y="49"/>
                    </a:cubicBezTo>
                    <a:cubicBezTo>
                      <a:pt x="187" y="50"/>
                      <a:pt x="186" y="50"/>
                      <a:pt x="186" y="50"/>
                    </a:cubicBezTo>
                    <a:cubicBezTo>
                      <a:pt x="186" y="50"/>
                      <a:pt x="185" y="50"/>
                      <a:pt x="185" y="50"/>
                    </a:cubicBezTo>
                    <a:cubicBezTo>
                      <a:pt x="185" y="50"/>
                      <a:pt x="184" y="50"/>
                      <a:pt x="184" y="51"/>
                    </a:cubicBezTo>
                    <a:cubicBezTo>
                      <a:pt x="183" y="51"/>
                      <a:pt x="184" y="51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3" y="52"/>
                      <a:pt x="183" y="53"/>
                      <a:pt x="183" y="53"/>
                    </a:cubicBezTo>
                    <a:cubicBezTo>
                      <a:pt x="184" y="53"/>
                      <a:pt x="185" y="54"/>
                      <a:pt x="185" y="54"/>
                    </a:cubicBezTo>
                    <a:cubicBezTo>
                      <a:pt x="186" y="54"/>
                      <a:pt x="186" y="53"/>
                      <a:pt x="186" y="53"/>
                    </a:cubicBezTo>
                    <a:cubicBezTo>
                      <a:pt x="187" y="53"/>
                      <a:pt x="187" y="53"/>
                      <a:pt x="187" y="53"/>
                    </a:cubicBezTo>
                    <a:cubicBezTo>
                      <a:pt x="187" y="54"/>
                      <a:pt x="187" y="53"/>
                      <a:pt x="187" y="54"/>
                    </a:cubicBezTo>
                    <a:cubicBezTo>
                      <a:pt x="187" y="54"/>
                      <a:pt x="186" y="54"/>
                      <a:pt x="187" y="54"/>
                    </a:cubicBezTo>
                    <a:cubicBezTo>
                      <a:pt x="187" y="54"/>
                      <a:pt x="187" y="53"/>
                      <a:pt x="187" y="53"/>
                    </a:cubicBezTo>
                    <a:cubicBezTo>
                      <a:pt x="187" y="53"/>
                      <a:pt x="187" y="53"/>
                      <a:pt x="187" y="53"/>
                    </a:cubicBezTo>
                    <a:cubicBezTo>
                      <a:pt x="187" y="52"/>
                      <a:pt x="187" y="52"/>
                      <a:pt x="187" y="52"/>
                    </a:cubicBezTo>
                    <a:cubicBezTo>
                      <a:pt x="187" y="52"/>
                      <a:pt x="187" y="51"/>
                      <a:pt x="187" y="51"/>
                    </a:cubicBezTo>
                    <a:cubicBezTo>
                      <a:pt x="187" y="51"/>
                      <a:pt x="187" y="51"/>
                      <a:pt x="187" y="52"/>
                    </a:cubicBezTo>
                    <a:cubicBezTo>
                      <a:pt x="187" y="52"/>
                      <a:pt x="187" y="52"/>
                      <a:pt x="187" y="52"/>
                    </a:cubicBezTo>
                    <a:cubicBezTo>
                      <a:pt x="187" y="52"/>
                      <a:pt x="187" y="52"/>
                      <a:pt x="187" y="52"/>
                    </a:cubicBezTo>
                    <a:cubicBezTo>
                      <a:pt x="187" y="52"/>
                      <a:pt x="187" y="53"/>
                      <a:pt x="187" y="53"/>
                    </a:cubicBezTo>
                    <a:cubicBezTo>
                      <a:pt x="187" y="53"/>
                      <a:pt x="188" y="54"/>
                      <a:pt x="188" y="54"/>
                    </a:cubicBezTo>
                    <a:cubicBezTo>
                      <a:pt x="188" y="54"/>
                      <a:pt x="187" y="54"/>
                      <a:pt x="188" y="54"/>
                    </a:cubicBezTo>
                    <a:cubicBezTo>
                      <a:pt x="188" y="54"/>
                      <a:pt x="189" y="54"/>
                      <a:pt x="189" y="54"/>
                    </a:cubicBezTo>
                    <a:cubicBezTo>
                      <a:pt x="190" y="55"/>
                      <a:pt x="190" y="55"/>
                      <a:pt x="190" y="54"/>
                    </a:cubicBezTo>
                    <a:cubicBezTo>
                      <a:pt x="190" y="54"/>
                      <a:pt x="191" y="54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4"/>
                      <a:pt x="191" y="54"/>
                    </a:cubicBezTo>
                    <a:cubicBezTo>
                      <a:pt x="191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4" y="55"/>
                      <a:pt x="194" y="54"/>
                      <a:pt x="194" y="54"/>
                    </a:cubicBezTo>
                    <a:cubicBezTo>
                      <a:pt x="194" y="54"/>
                      <a:pt x="195" y="53"/>
                      <a:pt x="195" y="53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4" y="53"/>
                      <a:pt x="194" y="53"/>
                      <a:pt x="194" y="52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5" y="53"/>
                      <a:pt x="195" y="53"/>
                      <a:pt x="195" y="54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6" y="54"/>
                      <a:pt x="197" y="54"/>
                      <a:pt x="197" y="55"/>
                    </a:cubicBezTo>
                    <a:cubicBezTo>
                      <a:pt x="198" y="55"/>
                      <a:pt x="199" y="55"/>
                      <a:pt x="199" y="55"/>
                    </a:cubicBezTo>
                    <a:cubicBezTo>
                      <a:pt x="200" y="55"/>
                      <a:pt x="200" y="55"/>
                      <a:pt x="200" y="55"/>
                    </a:cubicBezTo>
                    <a:cubicBezTo>
                      <a:pt x="200" y="55"/>
                      <a:pt x="200" y="55"/>
                      <a:pt x="200" y="55"/>
                    </a:cubicBezTo>
                    <a:cubicBezTo>
                      <a:pt x="200" y="55"/>
                      <a:pt x="201" y="55"/>
                      <a:pt x="201" y="55"/>
                    </a:cubicBezTo>
                    <a:cubicBezTo>
                      <a:pt x="201" y="54"/>
                      <a:pt x="200" y="54"/>
                      <a:pt x="200" y="54"/>
                    </a:cubicBezTo>
                    <a:cubicBezTo>
                      <a:pt x="200" y="54"/>
                      <a:pt x="200" y="54"/>
                      <a:pt x="200" y="54"/>
                    </a:cubicBezTo>
                    <a:cubicBezTo>
                      <a:pt x="200" y="54"/>
                      <a:pt x="200" y="54"/>
                      <a:pt x="200" y="54"/>
                    </a:cubicBezTo>
                    <a:cubicBezTo>
                      <a:pt x="200" y="53"/>
                      <a:pt x="200" y="53"/>
                      <a:pt x="200" y="53"/>
                    </a:cubicBezTo>
                    <a:cubicBezTo>
                      <a:pt x="200" y="53"/>
                      <a:pt x="200" y="53"/>
                      <a:pt x="200" y="53"/>
                    </a:cubicBezTo>
                    <a:cubicBezTo>
                      <a:pt x="200" y="53"/>
                      <a:pt x="200" y="53"/>
                      <a:pt x="200" y="53"/>
                    </a:cubicBezTo>
                    <a:cubicBezTo>
                      <a:pt x="200" y="53"/>
                      <a:pt x="200" y="53"/>
                      <a:pt x="200" y="53"/>
                    </a:cubicBezTo>
                    <a:cubicBezTo>
                      <a:pt x="201" y="54"/>
                      <a:pt x="201" y="54"/>
                      <a:pt x="202" y="54"/>
                    </a:cubicBezTo>
                    <a:cubicBezTo>
                      <a:pt x="202" y="54"/>
                      <a:pt x="203" y="53"/>
                      <a:pt x="203" y="53"/>
                    </a:cubicBezTo>
                    <a:cubicBezTo>
                      <a:pt x="203" y="53"/>
                      <a:pt x="203" y="53"/>
                      <a:pt x="203" y="53"/>
                    </a:cubicBezTo>
                    <a:cubicBezTo>
                      <a:pt x="203" y="53"/>
                      <a:pt x="204" y="54"/>
                      <a:pt x="205" y="54"/>
                    </a:cubicBezTo>
                    <a:cubicBezTo>
                      <a:pt x="205" y="54"/>
                      <a:pt x="206" y="54"/>
                      <a:pt x="206" y="54"/>
                    </a:cubicBezTo>
                    <a:cubicBezTo>
                      <a:pt x="206" y="53"/>
                      <a:pt x="206" y="53"/>
                      <a:pt x="206" y="52"/>
                    </a:cubicBezTo>
                    <a:cubicBezTo>
                      <a:pt x="205" y="52"/>
                      <a:pt x="205" y="52"/>
                      <a:pt x="205" y="52"/>
                    </a:cubicBezTo>
                    <a:cubicBezTo>
                      <a:pt x="205" y="52"/>
                      <a:pt x="206" y="53"/>
                      <a:pt x="206" y="53"/>
                    </a:cubicBezTo>
                    <a:cubicBezTo>
                      <a:pt x="206" y="52"/>
                      <a:pt x="206" y="52"/>
                      <a:pt x="207" y="52"/>
                    </a:cubicBezTo>
                    <a:cubicBezTo>
                      <a:pt x="206" y="53"/>
                      <a:pt x="206" y="53"/>
                      <a:pt x="207" y="53"/>
                    </a:cubicBezTo>
                    <a:cubicBezTo>
                      <a:pt x="207" y="53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8" y="54"/>
                      <a:pt x="208" y="54"/>
                      <a:pt x="208" y="54"/>
                    </a:cubicBezTo>
                    <a:cubicBezTo>
                      <a:pt x="208" y="54"/>
                      <a:pt x="209" y="54"/>
                      <a:pt x="209" y="54"/>
                    </a:cubicBezTo>
                    <a:cubicBezTo>
                      <a:pt x="209" y="54"/>
                      <a:pt x="210" y="54"/>
                      <a:pt x="210" y="54"/>
                    </a:cubicBezTo>
                    <a:cubicBezTo>
                      <a:pt x="210" y="54"/>
                      <a:pt x="210" y="53"/>
                      <a:pt x="210" y="53"/>
                    </a:cubicBezTo>
                    <a:cubicBezTo>
                      <a:pt x="209" y="52"/>
                      <a:pt x="208" y="51"/>
                      <a:pt x="208" y="51"/>
                    </a:cubicBezTo>
                    <a:cubicBezTo>
                      <a:pt x="208" y="51"/>
                      <a:pt x="208" y="51"/>
                      <a:pt x="208" y="51"/>
                    </a:cubicBezTo>
                    <a:cubicBezTo>
                      <a:pt x="208" y="51"/>
                      <a:pt x="209" y="52"/>
                      <a:pt x="209" y="52"/>
                    </a:cubicBezTo>
                    <a:cubicBezTo>
                      <a:pt x="210" y="52"/>
                      <a:pt x="211" y="52"/>
                      <a:pt x="211" y="52"/>
                    </a:cubicBezTo>
                    <a:cubicBezTo>
                      <a:pt x="211" y="52"/>
                      <a:pt x="211" y="52"/>
                      <a:pt x="210" y="53"/>
                    </a:cubicBezTo>
                    <a:cubicBezTo>
                      <a:pt x="210" y="53"/>
                      <a:pt x="211" y="53"/>
                      <a:pt x="210" y="53"/>
                    </a:cubicBezTo>
                    <a:cubicBezTo>
                      <a:pt x="211" y="53"/>
                      <a:pt x="212" y="54"/>
                      <a:pt x="212" y="54"/>
                    </a:cubicBezTo>
                    <a:cubicBezTo>
                      <a:pt x="213" y="54"/>
                      <a:pt x="213" y="53"/>
                      <a:pt x="213" y="53"/>
                    </a:cubicBezTo>
                    <a:cubicBezTo>
                      <a:pt x="214" y="53"/>
                      <a:pt x="214" y="54"/>
                      <a:pt x="215" y="54"/>
                    </a:cubicBezTo>
                    <a:cubicBezTo>
                      <a:pt x="215" y="54"/>
                      <a:pt x="215" y="54"/>
                      <a:pt x="215" y="54"/>
                    </a:cubicBezTo>
                    <a:cubicBezTo>
                      <a:pt x="215" y="54"/>
                      <a:pt x="215" y="54"/>
                      <a:pt x="215" y="55"/>
                    </a:cubicBezTo>
                    <a:cubicBezTo>
                      <a:pt x="214" y="55"/>
                      <a:pt x="214" y="56"/>
                      <a:pt x="214" y="56"/>
                    </a:cubicBezTo>
                    <a:cubicBezTo>
                      <a:pt x="215" y="56"/>
                      <a:pt x="216" y="56"/>
                      <a:pt x="217" y="56"/>
                    </a:cubicBezTo>
                    <a:cubicBezTo>
                      <a:pt x="218" y="55"/>
                      <a:pt x="218" y="55"/>
                      <a:pt x="219" y="55"/>
                    </a:cubicBezTo>
                    <a:cubicBezTo>
                      <a:pt x="219" y="55"/>
                      <a:pt x="220" y="55"/>
                      <a:pt x="220" y="55"/>
                    </a:cubicBezTo>
                    <a:cubicBezTo>
                      <a:pt x="221" y="54"/>
                      <a:pt x="221" y="54"/>
                      <a:pt x="222" y="53"/>
                    </a:cubicBezTo>
                    <a:cubicBezTo>
                      <a:pt x="222" y="53"/>
                      <a:pt x="223" y="54"/>
                      <a:pt x="223" y="54"/>
                    </a:cubicBezTo>
                    <a:cubicBezTo>
                      <a:pt x="224" y="53"/>
                      <a:pt x="225" y="53"/>
                      <a:pt x="226" y="52"/>
                    </a:cubicBezTo>
                    <a:cubicBezTo>
                      <a:pt x="226" y="52"/>
                      <a:pt x="226" y="51"/>
                      <a:pt x="226" y="51"/>
                    </a:cubicBezTo>
                    <a:cubicBezTo>
                      <a:pt x="226" y="51"/>
                      <a:pt x="225" y="51"/>
                      <a:pt x="225" y="51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4" y="49"/>
                      <a:pt x="224" y="50"/>
                    </a:cubicBezTo>
                    <a:cubicBezTo>
                      <a:pt x="223" y="50"/>
                      <a:pt x="222" y="51"/>
                      <a:pt x="222" y="51"/>
                    </a:cubicBezTo>
                    <a:cubicBezTo>
                      <a:pt x="221" y="51"/>
                      <a:pt x="222" y="50"/>
                      <a:pt x="221" y="50"/>
                    </a:cubicBezTo>
                    <a:cubicBezTo>
                      <a:pt x="221" y="50"/>
                      <a:pt x="221" y="50"/>
                      <a:pt x="220" y="50"/>
                    </a:cubicBezTo>
                    <a:cubicBezTo>
                      <a:pt x="219" y="50"/>
                      <a:pt x="221" y="49"/>
                      <a:pt x="221" y="49"/>
                    </a:cubicBezTo>
                    <a:cubicBezTo>
                      <a:pt x="221" y="48"/>
                      <a:pt x="221" y="48"/>
                      <a:pt x="220" y="48"/>
                    </a:cubicBezTo>
                    <a:cubicBezTo>
                      <a:pt x="220" y="48"/>
                      <a:pt x="219" y="48"/>
                      <a:pt x="218" y="48"/>
                    </a:cubicBezTo>
                    <a:cubicBezTo>
                      <a:pt x="218" y="48"/>
                      <a:pt x="217" y="49"/>
                      <a:pt x="216" y="49"/>
                    </a:cubicBezTo>
                    <a:cubicBezTo>
                      <a:pt x="216" y="49"/>
                      <a:pt x="217" y="48"/>
                      <a:pt x="217" y="48"/>
                    </a:cubicBezTo>
                    <a:cubicBezTo>
                      <a:pt x="217" y="48"/>
                      <a:pt x="216" y="48"/>
                      <a:pt x="216" y="48"/>
                    </a:cubicBezTo>
                    <a:cubicBezTo>
                      <a:pt x="216" y="48"/>
                      <a:pt x="216" y="48"/>
                      <a:pt x="215" y="48"/>
                    </a:cubicBezTo>
                    <a:cubicBezTo>
                      <a:pt x="215" y="48"/>
                      <a:pt x="215" y="48"/>
                      <a:pt x="214" y="48"/>
                    </a:cubicBezTo>
                    <a:cubicBezTo>
                      <a:pt x="214" y="48"/>
                      <a:pt x="214" y="48"/>
                      <a:pt x="213" y="48"/>
                    </a:cubicBezTo>
                    <a:cubicBezTo>
                      <a:pt x="213" y="48"/>
                      <a:pt x="213" y="48"/>
                      <a:pt x="212" y="48"/>
                    </a:cubicBezTo>
                    <a:cubicBezTo>
                      <a:pt x="212" y="48"/>
                      <a:pt x="212" y="48"/>
                      <a:pt x="211" y="48"/>
                    </a:cubicBezTo>
                    <a:cubicBezTo>
                      <a:pt x="211" y="48"/>
                      <a:pt x="211" y="48"/>
                      <a:pt x="211" y="48"/>
                    </a:cubicBezTo>
                    <a:cubicBezTo>
                      <a:pt x="211" y="48"/>
                      <a:pt x="210" y="48"/>
                      <a:pt x="210" y="47"/>
                    </a:cubicBezTo>
                    <a:cubicBezTo>
                      <a:pt x="211" y="47"/>
                      <a:pt x="212" y="47"/>
                      <a:pt x="213" y="47"/>
                    </a:cubicBezTo>
                    <a:cubicBezTo>
                      <a:pt x="213" y="47"/>
                      <a:pt x="212" y="47"/>
                      <a:pt x="212" y="47"/>
                    </a:cubicBezTo>
                    <a:cubicBezTo>
                      <a:pt x="212" y="47"/>
                      <a:pt x="212" y="47"/>
                      <a:pt x="212" y="46"/>
                    </a:cubicBezTo>
                    <a:cubicBezTo>
                      <a:pt x="211" y="46"/>
                      <a:pt x="212" y="46"/>
                      <a:pt x="212" y="46"/>
                    </a:cubicBezTo>
                    <a:cubicBezTo>
                      <a:pt x="212" y="46"/>
                      <a:pt x="212" y="45"/>
                      <a:pt x="211" y="45"/>
                    </a:cubicBezTo>
                    <a:cubicBezTo>
                      <a:pt x="211" y="45"/>
                      <a:pt x="211" y="45"/>
                      <a:pt x="211" y="45"/>
                    </a:cubicBezTo>
                    <a:cubicBezTo>
                      <a:pt x="211" y="45"/>
                      <a:pt x="212" y="45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cubicBezTo>
                      <a:pt x="212" y="46"/>
                      <a:pt x="212" y="46"/>
                      <a:pt x="212" y="46"/>
                    </a:cubicBezTo>
                    <a:cubicBezTo>
                      <a:pt x="213" y="46"/>
                      <a:pt x="213" y="46"/>
                      <a:pt x="213" y="46"/>
                    </a:cubicBezTo>
                    <a:cubicBezTo>
                      <a:pt x="213" y="47"/>
                      <a:pt x="213" y="46"/>
                      <a:pt x="214" y="47"/>
                    </a:cubicBezTo>
                    <a:cubicBezTo>
                      <a:pt x="214" y="47"/>
                      <a:pt x="214" y="47"/>
                      <a:pt x="214" y="47"/>
                    </a:cubicBezTo>
                    <a:cubicBezTo>
                      <a:pt x="214" y="47"/>
                      <a:pt x="215" y="47"/>
                      <a:pt x="215" y="47"/>
                    </a:cubicBezTo>
                    <a:cubicBezTo>
                      <a:pt x="216" y="47"/>
                      <a:pt x="216" y="47"/>
                      <a:pt x="217" y="48"/>
                    </a:cubicBezTo>
                    <a:cubicBezTo>
                      <a:pt x="218" y="48"/>
                      <a:pt x="218" y="47"/>
                      <a:pt x="219" y="47"/>
                    </a:cubicBezTo>
                    <a:cubicBezTo>
                      <a:pt x="219" y="47"/>
                      <a:pt x="220" y="47"/>
                      <a:pt x="220" y="47"/>
                    </a:cubicBezTo>
                    <a:cubicBezTo>
                      <a:pt x="221" y="48"/>
                      <a:pt x="221" y="47"/>
                      <a:pt x="222" y="47"/>
                    </a:cubicBezTo>
                    <a:cubicBezTo>
                      <a:pt x="222" y="47"/>
                      <a:pt x="222" y="47"/>
                      <a:pt x="222" y="47"/>
                    </a:cubicBezTo>
                    <a:cubicBezTo>
                      <a:pt x="222" y="47"/>
                      <a:pt x="223" y="47"/>
                      <a:pt x="223" y="46"/>
                    </a:cubicBezTo>
                    <a:cubicBezTo>
                      <a:pt x="224" y="46"/>
                      <a:pt x="225" y="45"/>
                      <a:pt x="225" y="45"/>
                    </a:cubicBezTo>
                    <a:cubicBezTo>
                      <a:pt x="225" y="45"/>
                      <a:pt x="225" y="45"/>
                      <a:pt x="225" y="45"/>
                    </a:cubicBezTo>
                    <a:cubicBezTo>
                      <a:pt x="225" y="44"/>
                      <a:pt x="225" y="44"/>
                      <a:pt x="225" y="44"/>
                    </a:cubicBezTo>
                    <a:cubicBezTo>
                      <a:pt x="225" y="44"/>
                      <a:pt x="225" y="44"/>
                      <a:pt x="225" y="44"/>
                    </a:cubicBezTo>
                    <a:cubicBezTo>
                      <a:pt x="225" y="43"/>
                      <a:pt x="224" y="43"/>
                      <a:pt x="224" y="43"/>
                    </a:cubicBezTo>
                    <a:cubicBezTo>
                      <a:pt x="224" y="43"/>
                      <a:pt x="224" y="43"/>
                      <a:pt x="223" y="43"/>
                    </a:cubicBezTo>
                    <a:cubicBezTo>
                      <a:pt x="223" y="43"/>
                      <a:pt x="224" y="43"/>
                      <a:pt x="224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5" y="42"/>
                      <a:pt x="225" y="42"/>
                      <a:pt x="226" y="42"/>
                    </a:cubicBezTo>
                    <a:cubicBezTo>
                      <a:pt x="226" y="42"/>
                      <a:pt x="227" y="43"/>
                      <a:pt x="227" y="43"/>
                    </a:cubicBezTo>
                    <a:cubicBezTo>
                      <a:pt x="228" y="42"/>
                      <a:pt x="228" y="43"/>
                      <a:pt x="228" y="43"/>
                    </a:cubicBezTo>
                    <a:cubicBezTo>
                      <a:pt x="229" y="43"/>
                      <a:pt x="231" y="42"/>
                      <a:pt x="232" y="42"/>
                    </a:cubicBezTo>
                    <a:cubicBezTo>
                      <a:pt x="232" y="42"/>
                      <a:pt x="232" y="42"/>
                      <a:pt x="232" y="42"/>
                    </a:cubicBezTo>
                    <a:cubicBezTo>
                      <a:pt x="233" y="42"/>
                      <a:pt x="233" y="41"/>
                      <a:pt x="232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0" y="41"/>
                      <a:pt x="230" y="41"/>
                      <a:pt x="230" y="41"/>
                    </a:cubicBezTo>
                    <a:cubicBezTo>
                      <a:pt x="229" y="41"/>
                      <a:pt x="228" y="41"/>
                      <a:pt x="229" y="40"/>
                    </a:cubicBezTo>
                    <a:cubicBezTo>
                      <a:pt x="230" y="40"/>
                      <a:pt x="231" y="40"/>
                      <a:pt x="232" y="40"/>
                    </a:cubicBezTo>
                    <a:cubicBezTo>
                      <a:pt x="232" y="40"/>
                      <a:pt x="233" y="40"/>
                      <a:pt x="233" y="40"/>
                    </a:cubicBezTo>
                    <a:cubicBezTo>
                      <a:pt x="233" y="41"/>
                      <a:pt x="233" y="40"/>
                      <a:pt x="234" y="40"/>
                    </a:cubicBezTo>
                    <a:cubicBezTo>
                      <a:pt x="234" y="40"/>
                      <a:pt x="234" y="39"/>
                      <a:pt x="234" y="39"/>
                    </a:cubicBezTo>
                    <a:cubicBezTo>
                      <a:pt x="234" y="39"/>
                      <a:pt x="233" y="39"/>
                      <a:pt x="233" y="39"/>
                    </a:cubicBezTo>
                    <a:cubicBezTo>
                      <a:pt x="233" y="39"/>
                      <a:pt x="232" y="39"/>
                      <a:pt x="232" y="38"/>
                    </a:cubicBezTo>
                    <a:cubicBezTo>
                      <a:pt x="232" y="38"/>
                      <a:pt x="232" y="38"/>
                      <a:pt x="231" y="38"/>
                    </a:cubicBezTo>
                    <a:cubicBezTo>
                      <a:pt x="231" y="38"/>
                      <a:pt x="230" y="38"/>
                      <a:pt x="230" y="38"/>
                    </a:cubicBezTo>
                    <a:cubicBezTo>
                      <a:pt x="229" y="38"/>
                      <a:pt x="230" y="38"/>
                      <a:pt x="230" y="38"/>
                    </a:cubicBezTo>
                    <a:cubicBezTo>
                      <a:pt x="231" y="38"/>
                      <a:pt x="232" y="38"/>
                      <a:pt x="232" y="38"/>
                    </a:cubicBezTo>
                    <a:cubicBezTo>
                      <a:pt x="237" y="37"/>
                      <a:pt x="237" y="37"/>
                      <a:pt x="237" y="37"/>
                    </a:cubicBezTo>
                    <a:cubicBezTo>
                      <a:pt x="237" y="37"/>
                      <a:pt x="236" y="37"/>
                      <a:pt x="236" y="37"/>
                    </a:cubicBezTo>
                    <a:cubicBezTo>
                      <a:pt x="236" y="37"/>
                      <a:pt x="236" y="37"/>
                      <a:pt x="236" y="36"/>
                    </a:cubicBezTo>
                    <a:cubicBezTo>
                      <a:pt x="236" y="36"/>
                      <a:pt x="236" y="36"/>
                      <a:pt x="236" y="36"/>
                    </a:cubicBezTo>
                    <a:cubicBezTo>
                      <a:pt x="236" y="36"/>
                      <a:pt x="236" y="36"/>
                      <a:pt x="236" y="36"/>
                    </a:cubicBezTo>
                    <a:cubicBezTo>
                      <a:pt x="236" y="36"/>
                      <a:pt x="235" y="35"/>
                      <a:pt x="235" y="35"/>
                    </a:cubicBezTo>
                    <a:cubicBezTo>
                      <a:pt x="234" y="35"/>
                      <a:pt x="234" y="35"/>
                      <a:pt x="233" y="35"/>
                    </a:cubicBezTo>
                    <a:cubicBezTo>
                      <a:pt x="233" y="35"/>
                      <a:pt x="232" y="35"/>
                      <a:pt x="232" y="35"/>
                    </a:cubicBezTo>
                    <a:cubicBezTo>
                      <a:pt x="231" y="35"/>
                      <a:pt x="231" y="35"/>
                      <a:pt x="231" y="35"/>
                    </a:cubicBezTo>
                    <a:cubicBezTo>
                      <a:pt x="231" y="35"/>
                      <a:pt x="231" y="36"/>
                      <a:pt x="230" y="35"/>
                    </a:cubicBezTo>
                    <a:cubicBezTo>
                      <a:pt x="231" y="35"/>
                      <a:pt x="231" y="35"/>
                      <a:pt x="232" y="34"/>
                    </a:cubicBezTo>
                    <a:cubicBezTo>
                      <a:pt x="231" y="34"/>
                      <a:pt x="229" y="34"/>
                      <a:pt x="228" y="34"/>
                    </a:cubicBezTo>
                    <a:cubicBezTo>
                      <a:pt x="228" y="34"/>
                      <a:pt x="227" y="34"/>
                      <a:pt x="226" y="34"/>
                    </a:cubicBezTo>
                    <a:cubicBezTo>
                      <a:pt x="225" y="35"/>
                      <a:pt x="225" y="35"/>
                      <a:pt x="224" y="36"/>
                    </a:cubicBezTo>
                    <a:cubicBezTo>
                      <a:pt x="224" y="36"/>
                      <a:pt x="224" y="35"/>
                      <a:pt x="225" y="35"/>
                    </a:cubicBezTo>
                    <a:cubicBezTo>
                      <a:pt x="225" y="35"/>
                      <a:pt x="226" y="34"/>
                      <a:pt x="226" y="34"/>
                    </a:cubicBezTo>
                    <a:cubicBezTo>
                      <a:pt x="225" y="34"/>
                      <a:pt x="225" y="34"/>
                      <a:pt x="225" y="34"/>
                    </a:cubicBezTo>
                    <a:cubicBezTo>
                      <a:pt x="224" y="34"/>
                      <a:pt x="224" y="34"/>
                      <a:pt x="223" y="34"/>
                    </a:cubicBezTo>
                    <a:cubicBezTo>
                      <a:pt x="223" y="34"/>
                      <a:pt x="222" y="34"/>
                      <a:pt x="222" y="34"/>
                    </a:cubicBezTo>
                    <a:cubicBezTo>
                      <a:pt x="223" y="34"/>
                      <a:pt x="224" y="34"/>
                      <a:pt x="225" y="34"/>
                    </a:cubicBezTo>
                    <a:cubicBezTo>
                      <a:pt x="226" y="34"/>
                      <a:pt x="226" y="34"/>
                      <a:pt x="227" y="34"/>
                    </a:cubicBezTo>
                    <a:cubicBezTo>
                      <a:pt x="227" y="34"/>
                      <a:pt x="228" y="34"/>
                      <a:pt x="228" y="34"/>
                    </a:cubicBezTo>
                    <a:cubicBezTo>
                      <a:pt x="229" y="34"/>
                      <a:pt x="229" y="34"/>
                      <a:pt x="229" y="34"/>
                    </a:cubicBezTo>
                    <a:cubicBezTo>
                      <a:pt x="230" y="34"/>
                      <a:pt x="231" y="34"/>
                      <a:pt x="231" y="34"/>
                    </a:cubicBezTo>
                    <a:cubicBezTo>
                      <a:pt x="230" y="33"/>
                      <a:pt x="229" y="33"/>
                      <a:pt x="228" y="33"/>
                    </a:cubicBezTo>
                    <a:cubicBezTo>
                      <a:pt x="228" y="33"/>
                      <a:pt x="227" y="33"/>
                      <a:pt x="226" y="33"/>
                    </a:cubicBezTo>
                    <a:cubicBezTo>
                      <a:pt x="225" y="33"/>
                      <a:pt x="225" y="33"/>
                      <a:pt x="224" y="33"/>
                    </a:cubicBezTo>
                    <a:cubicBezTo>
                      <a:pt x="224" y="33"/>
                      <a:pt x="224" y="33"/>
                      <a:pt x="224" y="33"/>
                    </a:cubicBezTo>
                    <a:cubicBezTo>
                      <a:pt x="225" y="33"/>
                      <a:pt x="225" y="33"/>
                      <a:pt x="226" y="33"/>
                    </a:cubicBezTo>
                    <a:cubicBezTo>
                      <a:pt x="226" y="33"/>
                      <a:pt x="227" y="33"/>
                      <a:pt x="228" y="33"/>
                    </a:cubicBezTo>
                    <a:cubicBezTo>
                      <a:pt x="228" y="33"/>
                      <a:pt x="229" y="33"/>
                      <a:pt x="229" y="33"/>
                    </a:cubicBezTo>
                    <a:cubicBezTo>
                      <a:pt x="230" y="33"/>
                      <a:pt x="230" y="33"/>
                      <a:pt x="231" y="33"/>
                    </a:cubicBezTo>
                    <a:cubicBezTo>
                      <a:pt x="232" y="33"/>
                      <a:pt x="232" y="33"/>
                      <a:pt x="232" y="33"/>
                    </a:cubicBezTo>
                    <a:cubicBezTo>
                      <a:pt x="233" y="33"/>
                      <a:pt x="232" y="33"/>
                      <a:pt x="232" y="33"/>
                    </a:cubicBezTo>
                    <a:cubicBezTo>
                      <a:pt x="233" y="33"/>
                      <a:pt x="233" y="34"/>
                      <a:pt x="234" y="34"/>
                    </a:cubicBezTo>
                    <a:cubicBezTo>
                      <a:pt x="234" y="34"/>
                      <a:pt x="235" y="34"/>
                      <a:pt x="235" y="34"/>
                    </a:cubicBezTo>
                    <a:cubicBezTo>
                      <a:pt x="236" y="34"/>
                      <a:pt x="236" y="34"/>
                      <a:pt x="237" y="34"/>
                    </a:cubicBezTo>
                    <a:cubicBezTo>
                      <a:pt x="237" y="34"/>
                      <a:pt x="237" y="34"/>
                      <a:pt x="237" y="34"/>
                    </a:cubicBezTo>
                    <a:cubicBezTo>
                      <a:pt x="237" y="34"/>
                      <a:pt x="237" y="33"/>
                      <a:pt x="237" y="33"/>
                    </a:cubicBezTo>
                    <a:cubicBezTo>
                      <a:pt x="237" y="33"/>
                      <a:pt x="236" y="33"/>
                      <a:pt x="236" y="33"/>
                    </a:cubicBezTo>
                    <a:cubicBezTo>
                      <a:pt x="236" y="33"/>
                      <a:pt x="237" y="32"/>
                      <a:pt x="236" y="32"/>
                    </a:cubicBezTo>
                    <a:cubicBezTo>
                      <a:pt x="236" y="32"/>
                      <a:pt x="236" y="32"/>
                      <a:pt x="235" y="32"/>
                    </a:cubicBezTo>
                    <a:cubicBezTo>
                      <a:pt x="234" y="32"/>
                      <a:pt x="233" y="32"/>
                      <a:pt x="232" y="32"/>
                    </a:cubicBezTo>
                    <a:cubicBezTo>
                      <a:pt x="232" y="32"/>
                      <a:pt x="232" y="32"/>
                      <a:pt x="231" y="32"/>
                    </a:cubicBezTo>
                    <a:cubicBezTo>
                      <a:pt x="231" y="32"/>
                      <a:pt x="230" y="32"/>
                      <a:pt x="230" y="32"/>
                    </a:cubicBezTo>
                    <a:cubicBezTo>
                      <a:pt x="229" y="32"/>
                      <a:pt x="229" y="32"/>
                      <a:pt x="228" y="32"/>
                    </a:cubicBezTo>
                    <a:cubicBezTo>
                      <a:pt x="228" y="32"/>
                      <a:pt x="227" y="32"/>
                      <a:pt x="227" y="32"/>
                    </a:cubicBezTo>
                    <a:cubicBezTo>
                      <a:pt x="227" y="32"/>
                      <a:pt x="227" y="32"/>
                      <a:pt x="227" y="32"/>
                    </a:cubicBezTo>
                    <a:cubicBezTo>
                      <a:pt x="227" y="32"/>
                      <a:pt x="226" y="32"/>
                      <a:pt x="226" y="32"/>
                    </a:cubicBezTo>
                    <a:cubicBezTo>
                      <a:pt x="225" y="32"/>
                      <a:pt x="225" y="32"/>
                      <a:pt x="225" y="31"/>
                    </a:cubicBezTo>
                    <a:cubicBezTo>
                      <a:pt x="225" y="31"/>
                      <a:pt x="226" y="32"/>
                      <a:pt x="227" y="32"/>
                    </a:cubicBezTo>
                    <a:cubicBezTo>
                      <a:pt x="228" y="32"/>
                      <a:pt x="227" y="31"/>
                      <a:pt x="227" y="31"/>
                    </a:cubicBezTo>
                    <a:cubicBezTo>
                      <a:pt x="228" y="31"/>
                      <a:pt x="228" y="31"/>
                      <a:pt x="229" y="31"/>
                    </a:cubicBezTo>
                    <a:cubicBezTo>
                      <a:pt x="229" y="32"/>
                      <a:pt x="229" y="31"/>
                      <a:pt x="230" y="31"/>
                    </a:cubicBezTo>
                    <a:cubicBezTo>
                      <a:pt x="231" y="32"/>
                      <a:pt x="231" y="31"/>
                      <a:pt x="232" y="31"/>
                    </a:cubicBezTo>
                    <a:cubicBezTo>
                      <a:pt x="232" y="31"/>
                      <a:pt x="231" y="31"/>
                      <a:pt x="231" y="31"/>
                    </a:cubicBezTo>
                    <a:cubicBezTo>
                      <a:pt x="231" y="31"/>
                      <a:pt x="232" y="31"/>
                      <a:pt x="231" y="31"/>
                    </a:cubicBezTo>
                    <a:cubicBezTo>
                      <a:pt x="231" y="30"/>
                      <a:pt x="230" y="31"/>
                      <a:pt x="230" y="30"/>
                    </a:cubicBezTo>
                    <a:cubicBezTo>
                      <a:pt x="230" y="30"/>
                      <a:pt x="229" y="30"/>
                      <a:pt x="229" y="30"/>
                    </a:cubicBezTo>
                    <a:cubicBezTo>
                      <a:pt x="228" y="30"/>
                      <a:pt x="228" y="30"/>
                      <a:pt x="228" y="30"/>
                    </a:cubicBezTo>
                    <a:cubicBezTo>
                      <a:pt x="228" y="30"/>
                      <a:pt x="231" y="30"/>
                      <a:pt x="231" y="30"/>
                    </a:cubicBezTo>
                    <a:cubicBezTo>
                      <a:pt x="232" y="31"/>
                      <a:pt x="232" y="31"/>
                      <a:pt x="232" y="31"/>
                    </a:cubicBezTo>
                    <a:cubicBezTo>
                      <a:pt x="232" y="31"/>
                      <a:pt x="232" y="31"/>
                      <a:pt x="233" y="31"/>
                    </a:cubicBezTo>
                    <a:cubicBezTo>
                      <a:pt x="233" y="31"/>
                      <a:pt x="233" y="31"/>
                      <a:pt x="233" y="31"/>
                    </a:cubicBezTo>
                    <a:cubicBezTo>
                      <a:pt x="233" y="31"/>
                      <a:pt x="233" y="31"/>
                      <a:pt x="234" y="31"/>
                    </a:cubicBezTo>
                    <a:cubicBezTo>
                      <a:pt x="234" y="31"/>
                      <a:pt x="234" y="31"/>
                      <a:pt x="235" y="31"/>
                    </a:cubicBezTo>
                    <a:cubicBezTo>
                      <a:pt x="235" y="31"/>
                      <a:pt x="236" y="31"/>
                      <a:pt x="235" y="31"/>
                    </a:cubicBezTo>
                    <a:cubicBezTo>
                      <a:pt x="235" y="30"/>
                      <a:pt x="235" y="30"/>
                      <a:pt x="236" y="30"/>
                    </a:cubicBezTo>
                    <a:cubicBezTo>
                      <a:pt x="236" y="30"/>
                      <a:pt x="236" y="31"/>
                      <a:pt x="237" y="31"/>
                    </a:cubicBezTo>
                    <a:cubicBezTo>
                      <a:pt x="237" y="31"/>
                      <a:pt x="237" y="31"/>
                      <a:pt x="238" y="31"/>
                    </a:cubicBezTo>
                    <a:cubicBezTo>
                      <a:pt x="239" y="31"/>
                      <a:pt x="240" y="30"/>
                      <a:pt x="241" y="30"/>
                    </a:cubicBezTo>
                    <a:cubicBezTo>
                      <a:pt x="242" y="30"/>
                      <a:pt x="242" y="29"/>
                      <a:pt x="242" y="29"/>
                    </a:cubicBezTo>
                    <a:cubicBezTo>
                      <a:pt x="242" y="29"/>
                      <a:pt x="241" y="28"/>
                      <a:pt x="241" y="28"/>
                    </a:cubicBezTo>
                    <a:cubicBezTo>
                      <a:pt x="241" y="28"/>
                      <a:pt x="241" y="28"/>
                      <a:pt x="240" y="28"/>
                    </a:cubicBezTo>
                    <a:cubicBezTo>
                      <a:pt x="240" y="28"/>
                      <a:pt x="239" y="28"/>
                      <a:pt x="239" y="28"/>
                    </a:cubicBezTo>
                    <a:cubicBezTo>
                      <a:pt x="238" y="28"/>
                      <a:pt x="238" y="28"/>
                      <a:pt x="237" y="28"/>
                    </a:cubicBezTo>
                    <a:cubicBezTo>
                      <a:pt x="237" y="28"/>
                      <a:pt x="237" y="28"/>
                      <a:pt x="237" y="28"/>
                    </a:cubicBezTo>
                    <a:cubicBezTo>
                      <a:pt x="236" y="28"/>
                      <a:pt x="236" y="28"/>
                      <a:pt x="236" y="27"/>
                    </a:cubicBezTo>
                    <a:cubicBezTo>
                      <a:pt x="237" y="27"/>
                      <a:pt x="239" y="27"/>
                      <a:pt x="240" y="27"/>
                    </a:cubicBezTo>
                    <a:cubicBezTo>
                      <a:pt x="240" y="27"/>
                      <a:pt x="240" y="28"/>
                      <a:pt x="240" y="28"/>
                    </a:cubicBezTo>
                    <a:cubicBezTo>
                      <a:pt x="241" y="28"/>
                      <a:pt x="242" y="27"/>
                      <a:pt x="243" y="28"/>
                    </a:cubicBezTo>
                    <a:cubicBezTo>
                      <a:pt x="242" y="28"/>
                      <a:pt x="244" y="29"/>
                      <a:pt x="244" y="29"/>
                    </a:cubicBezTo>
                    <a:cubicBezTo>
                      <a:pt x="245" y="29"/>
                      <a:pt x="245" y="29"/>
                      <a:pt x="245" y="29"/>
                    </a:cubicBezTo>
                    <a:cubicBezTo>
                      <a:pt x="246" y="29"/>
                      <a:pt x="246" y="29"/>
                      <a:pt x="247" y="29"/>
                    </a:cubicBezTo>
                    <a:cubicBezTo>
                      <a:pt x="247" y="29"/>
                      <a:pt x="248" y="28"/>
                      <a:pt x="249" y="28"/>
                    </a:cubicBezTo>
                    <a:cubicBezTo>
                      <a:pt x="249" y="28"/>
                      <a:pt x="250" y="27"/>
                      <a:pt x="249" y="27"/>
                    </a:cubicBezTo>
                    <a:cubicBezTo>
                      <a:pt x="249" y="27"/>
                      <a:pt x="249" y="27"/>
                      <a:pt x="249" y="27"/>
                    </a:cubicBezTo>
                    <a:cubicBezTo>
                      <a:pt x="248" y="27"/>
                      <a:pt x="248" y="27"/>
                      <a:pt x="249" y="27"/>
                    </a:cubicBezTo>
                    <a:cubicBezTo>
                      <a:pt x="249" y="27"/>
                      <a:pt x="250" y="26"/>
                      <a:pt x="250" y="26"/>
                    </a:cubicBezTo>
                    <a:cubicBezTo>
                      <a:pt x="251" y="26"/>
                      <a:pt x="251" y="26"/>
                      <a:pt x="251" y="26"/>
                    </a:cubicBezTo>
                    <a:cubicBezTo>
                      <a:pt x="251" y="25"/>
                      <a:pt x="250" y="25"/>
                      <a:pt x="250" y="25"/>
                    </a:cubicBezTo>
                    <a:cubicBezTo>
                      <a:pt x="249" y="25"/>
                      <a:pt x="249" y="26"/>
                      <a:pt x="248" y="26"/>
                    </a:cubicBezTo>
                    <a:cubicBezTo>
                      <a:pt x="247" y="26"/>
                      <a:pt x="247" y="26"/>
                      <a:pt x="246" y="26"/>
                    </a:cubicBezTo>
                    <a:cubicBezTo>
                      <a:pt x="246" y="26"/>
                      <a:pt x="245" y="26"/>
                      <a:pt x="245" y="26"/>
                    </a:cubicBezTo>
                    <a:cubicBezTo>
                      <a:pt x="245" y="25"/>
                      <a:pt x="245" y="25"/>
                      <a:pt x="245" y="25"/>
                    </a:cubicBezTo>
                    <a:cubicBezTo>
                      <a:pt x="245" y="25"/>
                      <a:pt x="245" y="25"/>
                      <a:pt x="245" y="25"/>
                    </a:cubicBezTo>
                    <a:cubicBezTo>
                      <a:pt x="245" y="24"/>
                      <a:pt x="246" y="25"/>
                      <a:pt x="247" y="25"/>
                    </a:cubicBezTo>
                    <a:cubicBezTo>
                      <a:pt x="247" y="25"/>
                      <a:pt x="247" y="25"/>
                      <a:pt x="248" y="25"/>
                    </a:cubicBezTo>
                    <a:cubicBezTo>
                      <a:pt x="249" y="25"/>
                      <a:pt x="249" y="25"/>
                      <a:pt x="250" y="25"/>
                    </a:cubicBezTo>
                    <a:cubicBezTo>
                      <a:pt x="251" y="25"/>
                      <a:pt x="251" y="25"/>
                      <a:pt x="252" y="25"/>
                    </a:cubicBezTo>
                    <a:cubicBezTo>
                      <a:pt x="252" y="25"/>
                      <a:pt x="253" y="25"/>
                      <a:pt x="253" y="25"/>
                    </a:cubicBezTo>
                    <a:cubicBezTo>
                      <a:pt x="253" y="24"/>
                      <a:pt x="253" y="24"/>
                      <a:pt x="252" y="24"/>
                    </a:cubicBezTo>
                    <a:cubicBezTo>
                      <a:pt x="252" y="23"/>
                      <a:pt x="252" y="24"/>
                      <a:pt x="252" y="23"/>
                    </a:cubicBezTo>
                    <a:cubicBezTo>
                      <a:pt x="252" y="23"/>
                      <a:pt x="252" y="23"/>
                      <a:pt x="252" y="23"/>
                    </a:cubicBezTo>
                    <a:cubicBezTo>
                      <a:pt x="252" y="23"/>
                      <a:pt x="251" y="22"/>
                      <a:pt x="251" y="22"/>
                    </a:cubicBezTo>
                    <a:cubicBezTo>
                      <a:pt x="251" y="22"/>
                      <a:pt x="251" y="22"/>
                      <a:pt x="250" y="22"/>
                    </a:cubicBezTo>
                    <a:cubicBezTo>
                      <a:pt x="250" y="22"/>
                      <a:pt x="250" y="22"/>
                      <a:pt x="250" y="22"/>
                    </a:cubicBezTo>
                    <a:cubicBezTo>
                      <a:pt x="251" y="22"/>
                      <a:pt x="252" y="22"/>
                      <a:pt x="252" y="22"/>
                    </a:cubicBezTo>
                    <a:cubicBezTo>
                      <a:pt x="252" y="23"/>
                      <a:pt x="252" y="23"/>
                      <a:pt x="252" y="23"/>
                    </a:cubicBezTo>
                    <a:cubicBezTo>
                      <a:pt x="252" y="23"/>
                      <a:pt x="252" y="23"/>
                      <a:pt x="252" y="23"/>
                    </a:cubicBezTo>
                    <a:cubicBezTo>
                      <a:pt x="253" y="24"/>
                      <a:pt x="255" y="23"/>
                      <a:pt x="256" y="23"/>
                    </a:cubicBezTo>
                    <a:cubicBezTo>
                      <a:pt x="258" y="21"/>
                      <a:pt x="260" y="20"/>
                      <a:pt x="262" y="19"/>
                    </a:cubicBezTo>
                    <a:cubicBezTo>
                      <a:pt x="263" y="18"/>
                      <a:pt x="263" y="18"/>
                      <a:pt x="264" y="18"/>
                    </a:cubicBezTo>
                    <a:cubicBezTo>
                      <a:pt x="265" y="17"/>
                      <a:pt x="267" y="17"/>
                      <a:pt x="268" y="16"/>
                    </a:cubicBezTo>
                    <a:cubicBezTo>
                      <a:pt x="269" y="16"/>
                      <a:pt x="270" y="16"/>
                      <a:pt x="271" y="15"/>
                    </a:cubicBezTo>
                    <a:cubicBezTo>
                      <a:pt x="271" y="15"/>
                      <a:pt x="271" y="15"/>
                      <a:pt x="272" y="15"/>
                    </a:cubicBezTo>
                    <a:cubicBezTo>
                      <a:pt x="272" y="15"/>
                      <a:pt x="273" y="14"/>
                      <a:pt x="273" y="13"/>
                    </a:cubicBezTo>
                    <a:cubicBezTo>
                      <a:pt x="272" y="13"/>
                      <a:pt x="271" y="14"/>
                      <a:pt x="270" y="14"/>
                    </a:cubicBezTo>
                    <a:cubicBezTo>
                      <a:pt x="268" y="14"/>
                      <a:pt x="267" y="14"/>
                      <a:pt x="266" y="14"/>
                    </a:cubicBezTo>
                    <a:cubicBezTo>
                      <a:pt x="264" y="15"/>
                      <a:pt x="262" y="15"/>
                      <a:pt x="260" y="16"/>
                    </a:cubicBezTo>
                    <a:cubicBezTo>
                      <a:pt x="259" y="16"/>
                      <a:pt x="258" y="16"/>
                      <a:pt x="257" y="16"/>
                    </a:cubicBezTo>
                    <a:cubicBezTo>
                      <a:pt x="256" y="16"/>
                      <a:pt x="256" y="16"/>
                      <a:pt x="255" y="16"/>
                    </a:cubicBezTo>
                    <a:cubicBezTo>
                      <a:pt x="255" y="17"/>
                      <a:pt x="254" y="17"/>
                      <a:pt x="253" y="17"/>
                    </a:cubicBezTo>
                    <a:cubicBezTo>
                      <a:pt x="253" y="17"/>
                      <a:pt x="254" y="17"/>
                      <a:pt x="254" y="17"/>
                    </a:cubicBezTo>
                    <a:cubicBezTo>
                      <a:pt x="254" y="17"/>
                      <a:pt x="253" y="17"/>
                      <a:pt x="253" y="16"/>
                    </a:cubicBezTo>
                    <a:cubicBezTo>
                      <a:pt x="257" y="16"/>
                      <a:pt x="260" y="15"/>
                      <a:pt x="264" y="14"/>
                    </a:cubicBezTo>
                    <a:cubicBezTo>
                      <a:pt x="265" y="14"/>
                      <a:pt x="265" y="14"/>
                      <a:pt x="265" y="14"/>
                    </a:cubicBezTo>
                    <a:cubicBezTo>
                      <a:pt x="265" y="13"/>
                      <a:pt x="264" y="13"/>
                      <a:pt x="264" y="13"/>
                    </a:cubicBezTo>
                    <a:cubicBezTo>
                      <a:pt x="263" y="13"/>
                      <a:pt x="262" y="13"/>
                      <a:pt x="262" y="13"/>
                    </a:cubicBezTo>
                    <a:cubicBezTo>
                      <a:pt x="260" y="13"/>
                      <a:pt x="259" y="14"/>
                      <a:pt x="258" y="13"/>
                    </a:cubicBezTo>
                    <a:cubicBezTo>
                      <a:pt x="258" y="13"/>
                      <a:pt x="258" y="13"/>
                      <a:pt x="257" y="13"/>
                    </a:cubicBezTo>
                    <a:cubicBezTo>
                      <a:pt x="258" y="13"/>
                      <a:pt x="258" y="13"/>
                      <a:pt x="258" y="13"/>
                    </a:cubicBezTo>
                    <a:cubicBezTo>
                      <a:pt x="258" y="13"/>
                      <a:pt x="257" y="13"/>
                      <a:pt x="257" y="12"/>
                    </a:cubicBezTo>
                    <a:cubicBezTo>
                      <a:pt x="257" y="12"/>
                      <a:pt x="256" y="12"/>
                      <a:pt x="256" y="12"/>
                    </a:cubicBezTo>
                    <a:cubicBezTo>
                      <a:pt x="257" y="12"/>
                      <a:pt x="258" y="13"/>
                      <a:pt x="259" y="13"/>
                    </a:cubicBezTo>
                    <a:cubicBezTo>
                      <a:pt x="260" y="13"/>
                      <a:pt x="261" y="13"/>
                      <a:pt x="261" y="13"/>
                    </a:cubicBezTo>
                    <a:cubicBezTo>
                      <a:pt x="262" y="13"/>
                      <a:pt x="263" y="13"/>
                      <a:pt x="264" y="13"/>
                    </a:cubicBezTo>
                    <a:cubicBezTo>
                      <a:pt x="264" y="13"/>
                      <a:pt x="265" y="13"/>
                      <a:pt x="265" y="13"/>
                    </a:cubicBezTo>
                    <a:cubicBezTo>
                      <a:pt x="266" y="13"/>
                      <a:pt x="267" y="13"/>
                      <a:pt x="267" y="13"/>
                    </a:cubicBezTo>
                    <a:cubicBezTo>
                      <a:pt x="269" y="12"/>
                      <a:pt x="271" y="12"/>
                      <a:pt x="273" y="12"/>
                    </a:cubicBezTo>
                    <a:cubicBezTo>
                      <a:pt x="273" y="12"/>
                      <a:pt x="274" y="12"/>
                      <a:pt x="274" y="11"/>
                    </a:cubicBezTo>
                    <a:cubicBezTo>
                      <a:pt x="276" y="11"/>
                      <a:pt x="277" y="10"/>
                      <a:pt x="278" y="10"/>
                    </a:cubicBezTo>
                    <a:cubicBezTo>
                      <a:pt x="281" y="9"/>
                      <a:pt x="283" y="8"/>
                      <a:pt x="285" y="7"/>
                    </a:cubicBezTo>
                    <a:cubicBezTo>
                      <a:pt x="285" y="6"/>
                      <a:pt x="284" y="5"/>
                      <a:pt x="284" y="5"/>
                    </a:cubicBezTo>
                    <a:cubicBezTo>
                      <a:pt x="283" y="5"/>
                      <a:pt x="282" y="5"/>
                      <a:pt x="281" y="5"/>
                    </a:cubicBezTo>
                    <a:cubicBezTo>
                      <a:pt x="280" y="5"/>
                      <a:pt x="279" y="5"/>
                      <a:pt x="279" y="5"/>
                    </a:cubicBezTo>
                    <a:cubicBezTo>
                      <a:pt x="278" y="5"/>
                      <a:pt x="278" y="6"/>
                      <a:pt x="277" y="6"/>
                    </a:cubicBezTo>
                    <a:cubicBezTo>
                      <a:pt x="278" y="5"/>
                      <a:pt x="278" y="5"/>
                      <a:pt x="278" y="5"/>
                    </a:cubicBezTo>
                    <a:cubicBezTo>
                      <a:pt x="278" y="5"/>
                      <a:pt x="279" y="5"/>
                      <a:pt x="279" y="4"/>
                    </a:cubicBezTo>
                    <a:cubicBezTo>
                      <a:pt x="279" y="4"/>
                      <a:pt x="278" y="4"/>
                      <a:pt x="278" y="4"/>
                    </a:cubicBezTo>
                    <a:cubicBezTo>
                      <a:pt x="278" y="4"/>
                      <a:pt x="277" y="4"/>
                      <a:pt x="277" y="3"/>
                    </a:cubicBezTo>
                    <a:cubicBezTo>
                      <a:pt x="276" y="3"/>
                      <a:pt x="276" y="3"/>
                      <a:pt x="276" y="3"/>
                    </a:cubicBezTo>
                    <a:cubicBezTo>
                      <a:pt x="276" y="3"/>
                      <a:pt x="277" y="3"/>
                      <a:pt x="277" y="3"/>
                    </a:cubicBezTo>
                    <a:cubicBezTo>
                      <a:pt x="277" y="3"/>
                      <a:pt x="277" y="2"/>
                      <a:pt x="277" y="2"/>
                    </a:cubicBezTo>
                    <a:cubicBezTo>
                      <a:pt x="274" y="2"/>
                      <a:pt x="272" y="2"/>
                      <a:pt x="270" y="3"/>
                    </a:cubicBezTo>
                    <a:cubicBezTo>
                      <a:pt x="270" y="3"/>
                      <a:pt x="271" y="3"/>
                      <a:pt x="271" y="3"/>
                    </a:cubicBezTo>
                    <a:cubicBezTo>
                      <a:pt x="269" y="3"/>
                      <a:pt x="268" y="2"/>
                      <a:pt x="266" y="3"/>
                    </a:cubicBezTo>
                    <a:cubicBezTo>
                      <a:pt x="266" y="3"/>
                      <a:pt x="266" y="3"/>
                      <a:pt x="265" y="3"/>
                    </a:cubicBezTo>
                    <a:cubicBezTo>
                      <a:pt x="265" y="3"/>
                      <a:pt x="265" y="3"/>
                      <a:pt x="265" y="3"/>
                    </a:cubicBezTo>
                    <a:cubicBezTo>
                      <a:pt x="265" y="3"/>
                      <a:pt x="264" y="3"/>
                      <a:pt x="264" y="3"/>
                    </a:cubicBezTo>
                    <a:cubicBezTo>
                      <a:pt x="263" y="3"/>
                      <a:pt x="263" y="4"/>
                      <a:pt x="262" y="4"/>
                    </a:cubicBezTo>
                    <a:cubicBezTo>
                      <a:pt x="261" y="4"/>
                      <a:pt x="260" y="4"/>
                      <a:pt x="258" y="4"/>
                    </a:cubicBezTo>
                    <a:cubicBezTo>
                      <a:pt x="260" y="3"/>
                      <a:pt x="261" y="3"/>
                      <a:pt x="263" y="3"/>
                    </a:cubicBezTo>
                    <a:cubicBezTo>
                      <a:pt x="264" y="2"/>
                      <a:pt x="265" y="2"/>
                      <a:pt x="266" y="2"/>
                    </a:cubicBezTo>
                    <a:cubicBezTo>
                      <a:pt x="265" y="1"/>
                      <a:pt x="263" y="1"/>
                      <a:pt x="261" y="1"/>
                    </a:cubicBezTo>
                    <a:cubicBezTo>
                      <a:pt x="260" y="1"/>
                      <a:pt x="258" y="1"/>
                      <a:pt x="257" y="1"/>
                    </a:cubicBezTo>
                    <a:cubicBezTo>
                      <a:pt x="256" y="1"/>
                      <a:pt x="255" y="1"/>
                      <a:pt x="255" y="1"/>
                    </a:cubicBezTo>
                    <a:cubicBezTo>
                      <a:pt x="255" y="0"/>
                      <a:pt x="255" y="0"/>
                      <a:pt x="255" y="0"/>
                    </a:cubicBezTo>
                    <a:cubicBezTo>
                      <a:pt x="254" y="0"/>
                      <a:pt x="254" y="0"/>
                      <a:pt x="253" y="0"/>
                    </a:cubicBezTo>
                    <a:cubicBezTo>
                      <a:pt x="252" y="0"/>
                      <a:pt x="250" y="0"/>
                      <a:pt x="248" y="1"/>
                    </a:cubicBezTo>
                    <a:cubicBezTo>
                      <a:pt x="249" y="1"/>
                      <a:pt x="250" y="1"/>
                      <a:pt x="250" y="2"/>
                    </a:cubicBezTo>
                    <a:cubicBezTo>
                      <a:pt x="249" y="2"/>
                      <a:pt x="249" y="1"/>
                      <a:pt x="248" y="1"/>
                    </a:cubicBezTo>
                    <a:cubicBezTo>
                      <a:pt x="248" y="1"/>
                      <a:pt x="247" y="1"/>
                      <a:pt x="247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0"/>
                      <a:pt x="243" y="1"/>
                      <a:pt x="241" y="2"/>
                    </a:cubicBezTo>
                    <a:cubicBezTo>
                      <a:pt x="241" y="2"/>
                      <a:pt x="242" y="2"/>
                      <a:pt x="242" y="3"/>
                    </a:cubicBezTo>
                    <a:cubicBezTo>
                      <a:pt x="243" y="3"/>
                      <a:pt x="244" y="3"/>
                      <a:pt x="244" y="3"/>
                    </a:cubicBezTo>
                    <a:cubicBezTo>
                      <a:pt x="244" y="3"/>
                      <a:pt x="244" y="3"/>
                      <a:pt x="244" y="3"/>
                    </a:cubicBezTo>
                    <a:cubicBezTo>
                      <a:pt x="244" y="3"/>
                      <a:pt x="244" y="3"/>
                      <a:pt x="244" y="3"/>
                    </a:cubicBezTo>
                    <a:cubicBezTo>
                      <a:pt x="242" y="3"/>
                      <a:pt x="241" y="3"/>
                      <a:pt x="240" y="2"/>
                    </a:cubicBezTo>
                    <a:cubicBezTo>
                      <a:pt x="239" y="2"/>
                      <a:pt x="239" y="2"/>
                      <a:pt x="239" y="1"/>
                    </a:cubicBezTo>
                    <a:cubicBezTo>
                      <a:pt x="239" y="1"/>
                      <a:pt x="238" y="1"/>
                      <a:pt x="238" y="1"/>
                    </a:cubicBezTo>
                    <a:cubicBezTo>
                      <a:pt x="237" y="0"/>
                      <a:pt x="235" y="0"/>
                      <a:pt x="234" y="0"/>
                    </a:cubicBezTo>
                    <a:cubicBezTo>
                      <a:pt x="233" y="0"/>
                      <a:pt x="232" y="0"/>
                      <a:pt x="231" y="0"/>
                    </a:cubicBezTo>
                    <a:cubicBezTo>
                      <a:pt x="230" y="0"/>
                      <a:pt x="229" y="0"/>
                      <a:pt x="228" y="0"/>
                    </a:cubicBezTo>
                    <a:cubicBezTo>
                      <a:pt x="228" y="0"/>
                      <a:pt x="227" y="0"/>
                      <a:pt x="227" y="0"/>
                    </a:cubicBezTo>
                    <a:cubicBezTo>
                      <a:pt x="227" y="1"/>
                      <a:pt x="227" y="1"/>
                      <a:pt x="228" y="1"/>
                    </a:cubicBezTo>
                    <a:cubicBezTo>
                      <a:pt x="228" y="2"/>
                      <a:pt x="229" y="2"/>
                      <a:pt x="229" y="2"/>
                    </a:cubicBezTo>
                    <a:cubicBezTo>
                      <a:pt x="230" y="3"/>
                      <a:pt x="230" y="2"/>
                      <a:pt x="231" y="3"/>
                    </a:cubicBezTo>
                    <a:cubicBezTo>
                      <a:pt x="231" y="3"/>
                      <a:pt x="230" y="3"/>
                      <a:pt x="230" y="3"/>
                    </a:cubicBezTo>
                    <a:cubicBezTo>
                      <a:pt x="231" y="3"/>
                      <a:pt x="231" y="3"/>
                      <a:pt x="231" y="4"/>
                    </a:cubicBezTo>
                    <a:cubicBezTo>
                      <a:pt x="232" y="4"/>
                      <a:pt x="232" y="4"/>
                      <a:pt x="232" y="4"/>
                    </a:cubicBezTo>
                    <a:cubicBezTo>
                      <a:pt x="233" y="4"/>
                      <a:pt x="233" y="4"/>
                      <a:pt x="234" y="4"/>
                    </a:cubicBezTo>
                    <a:cubicBezTo>
                      <a:pt x="233" y="4"/>
                      <a:pt x="232" y="5"/>
                      <a:pt x="232" y="5"/>
                    </a:cubicBezTo>
                    <a:cubicBezTo>
                      <a:pt x="231" y="5"/>
                      <a:pt x="231" y="5"/>
                      <a:pt x="231" y="6"/>
                    </a:cubicBezTo>
                    <a:cubicBezTo>
                      <a:pt x="231" y="5"/>
                      <a:pt x="231" y="5"/>
                      <a:pt x="231" y="5"/>
                    </a:cubicBezTo>
                    <a:cubicBezTo>
                      <a:pt x="231" y="5"/>
                      <a:pt x="232" y="4"/>
                      <a:pt x="232" y="4"/>
                    </a:cubicBezTo>
                    <a:cubicBezTo>
                      <a:pt x="232" y="4"/>
                      <a:pt x="231" y="4"/>
                      <a:pt x="230" y="4"/>
                    </a:cubicBezTo>
                    <a:cubicBezTo>
                      <a:pt x="230" y="4"/>
                      <a:pt x="229" y="4"/>
                      <a:pt x="229" y="3"/>
                    </a:cubicBezTo>
                    <a:cubicBezTo>
                      <a:pt x="229" y="3"/>
                      <a:pt x="229" y="3"/>
                      <a:pt x="228" y="3"/>
                    </a:cubicBezTo>
                    <a:cubicBezTo>
                      <a:pt x="228" y="3"/>
                      <a:pt x="228" y="3"/>
                      <a:pt x="228" y="3"/>
                    </a:cubicBezTo>
                    <a:cubicBezTo>
                      <a:pt x="228" y="3"/>
                      <a:pt x="228" y="3"/>
                      <a:pt x="228" y="3"/>
                    </a:cubicBezTo>
                    <a:cubicBezTo>
                      <a:pt x="228" y="2"/>
                      <a:pt x="228" y="2"/>
                      <a:pt x="227" y="2"/>
                    </a:cubicBezTo>
                    <a:cubicBezTo>
                      <a:pt x="227" y="2"/>
                      <a:pt x="226" y="2"/>
                      <a:pt x="226" y="2"/>
                    </a:cubicBezTo>
                    <a:cubicBezTo>
                      <a:pt x="225" y="2"/>
                      <a:pt x="225" y="1"/>
                      <a:pt x="224" y="1"/>
                    </a:cubicBezTo>
                    <a:cubicBezTo>
                      <a:pt x="223" y="1"/>
                      <a:pt x="223" y="1"/>
                      <a:pt x="222" y="1"/>
                    </a:cubicBezTo>
                    <a:cubicBezTo>
                      <a:pt x="221" y="1"/>
                      <a:pt x="221" y="1"/>
                      <a:pt x="220" y="1"/>
                    </a:cubicBezTo>
                    <a:cubicBezTo>
                      <a:pt x="220" y="1"/>
                      <a:pt x="220" y="1"/>
                      <a:pt x="220" y="1"/>
                    </a:cubicBezTo>
                    <a:cubicBezTo>
                      <a:pt x="219" y="1"/>
                      <a:pt x="219" y="2"/>
                      <a:pt x="219" y="2"/>
                    </a:cubicBezTo>
                    <a:cubicBezTo>
                      <a:pt x="219" y="2"/>
                      <a:pt x="219" y="2"/>
                      <a:pt x="219" y="2"/>
                    </a:cubicBezTo>
                    <a:cubicBezTo>
                      <a:pt x="218" y="2"/>
                      <a:pt x="218" y="3"/>
                      <a:pt x="218" y="3"/>
                    </a:cubicBezTo>
                    <a:cubicBezTo>
                      <a:pt x="218" y="3"/>
                      <a:pt x="219" y="3"/>
                      <a:pt x="219" y="3"/>
                    </a:cubicBezTo>
                    <a:cubicBezTo>
                      <a:pt x="219" y="3"/>
                      <a:pt x="220" y="3"/>
                      <a:pt x="220" y="3"/>
                    </a:cubicBezTo>
                    <a:cubicBezTo>
                      <a:pt x="221" y="3"/>
                      <a:pt x="222" y="3"/>
                      <a:pt x="223" y="3"/>
                    </a:cubicBezTo>
                    <a:cubicBezTo>
                      <a:pt x="222" y="4"/>
                      <a:pt x="221" y="3"/>
                      <a:pt x="221" y="3"/>
                    </a:cubicBezTo>
                    <a:cubicBezTo>
                      <a:pt x="220" y="3"/>
                      <a:pt x="218" y="3"/>
                      <a:pt x="217" y="3"/>
                    </a:cubicBezTo>
                    <a:cubicBezTo>
                      <a:pt x="217" y="3"/>
                      <a:pt x="217" y="3"/>
                      <a:pt x="217" y="3"/>
                    </a:cubicBezTo>
                    <a:cubicBezTo>
                      <a:pt x="216" y="3"/>
                      <a:pt x="216" y="2"/>
                      <a:pt x="216" y="2"/>
                    </a:cubicBezTo>
                    <a:cubicBezTo>
                      <a:pt x="215" y="2"/>
                      <a:pt x="215" y="2"/>
                      <a:pt x="214" y="2"/>
                    </a:cubicBezTo>
                    <a:cubicBezTo>
                      <a:pt x="214" y="2"/>
                      <a:pt x="213" y="2"/>
                      <a:pt x="213" y="2"/>
                    </a:cubicBezTo>
                    <a:cubicBezTo>
                      <a:pt x="212" y="2"/>
                      <a:pt x="213" y="3"/>
                      <a:pt x="213" y="3"/>
                    </a:cubicBezTo>
                    <a:cubicBezTo>
                      <a:pt x="214" y="3"/>
                      <a:pt x="214" y="4"/>
                      <a:pt x="214" y="4"/>
                    </a:cubicBezTo>
                    <a:cubicBezTo>
                      <a:pt x="215" y="4"/>
                      <a:pt x="215" y="4"/>
                      <a:pt x="216" y="5"/>
                    </a:cubicBezTo>
                    <a:cubicBezTo>
                      <a:pt x="214" y="5"/>
                      <a:pt x="213" y="4"/>
                      <a:pt x="212" y="4"/>
                    </a:cubicBezTo>
                    <a:cubicBezTo>
                      <a:pt x="212" y="4"/>
                      <a:pt x="212" y="4"/>
                      <a:pt x="211" y="4"/>
                    </a:cubicBezTo>
                    <a:cubicBezTo>
                      <a:pt x="211" y="4"/>
                      <a:pt x="211" y="4"/>
                      <a:pt x="210" y="4"/>
                    </a:cubicBezTo>
                    <a:cubicBezTo>
                      <a:pt x="210" y="4"/>
                      <a:pt x="210" y="5"/>
                      <a:pt x="211" y="5"/>
                    </a:cubicBezTo>
                    <a:cubicBezTo>
                      <a:pt x="211" y="5"/>
                      <a:pt x="212" y="5"/>
                      <a:pt x="212" y="5"/>
                    </a:cubicBezTo>
                    <a:cubicBezTo>
                      <a:pt x="211" y="5"/>
                      <a:pt x="211" y="5"/>
                      <a:pt x="210" y="5"/>
                    </a:cubicBezTo>
                    <a:cubicBezTo>
                      <a:pt x="209" y="5"/>
                      <a:pt x="209" y="5"/>
                      <a:pt x="209" y="5"/>
                    </a:cubicBezTo>
                    <a:cubicBezTo>
                      <a:pt x="209" y="5"/>
                      <a:pt x="208" y="6"/>
                      <a:pt x="208" y="6"/>
                    </a:cubicBezTo>
                    <a:cubicBezTo>
                      <a:pt x="208" y="6"/>
                      <a:pt x="209" y="7"/>
                      <a:pt x="210" y="7"/>
                    </a:cubicBezTo>
                    <a:cubicBezTo>
                      <a:pt x="210" y="7"/>
                      <a:pt x="211" y="7"/>
                      <a:pt x="212" y="8"/>
                    </a:cubicBezTo>
                    <a:cubicBezTo>
                      <a:pt x="212" y="8"/>
                      <a:pt x="212" y="8"/>
                      <a:pt x="213" y="8"/>
                    </a:cubicBezTo>
                    <a:cubicBezTo>
                      <a:pt x="213" y="8"/>
                      <a:pt x="214" y="8"/>
                      <a:pt x="214" y="8"/>
                    </a:cubicBezTo>
                    <a:cubicBezTo>
                      <a:pt x="214" y="8"/>
                      <a:pt x="215" y="9"/>
                      <a:pt x="216" y="9"/>
                    </a:cubicBezTo>
                    <a:cubicBezTo>
                      <a:pt x="216" y="9"/>
                      <a:pt x="216" y="9"/>
                      <a:pt x="217" y="9"/>
                    </a:cubicBezTo>
                    <a:cubicBezTo>
                      <a:pt x="217" y="9"/>
                      <a:pt x="218" y="9"/>
                      <a:pt x="218" y="9"/>
                    </a:cubicBezTo>
                    <a:cubicBezTo>
                      <a:pt x="218" y="9"/>
                      <a:pt x="218" y="10"/>
                      <a:pt x="218" y="10"/>
                    </a:cubicBezTo>
                    <a:cubicBezTo>
                      <a:pt x="219" y="10"/>
                      <a:pt x="219" y="10"/>
                      <a:pt x="219" y="10"/>
                    </a:cubicBezTo>
                    <a:cubicBezTo>
                      <a:pt x="219" y="10"/>
                      <a:pt x="219" y="10"/>
                      <a:pt x="220" y="11"/>
                    </a:cubicBezTo>
                    <a:cubicBezTo>
                      <a:pt x="220" y="11"/>
                      <a:pt x="220" y="11"/>
                      <a:pt x="220" y="11"/>
                    </a:cubicBezTo>
                    <a:cubicBezTo>
                      <a:pt x="216" y="10"/>
                      <a:pt x="212" y="9"/>
                      <a:pt x="208" y="8"/>
                    </a:cubicBezTo>
                    <a:cubicBezTo>
                      <a:pt x="208" y="9"/>
                      <a:pt x="209" y="9"/>
                      <a:pt x="209" y="9"/>
                    </a:cubicBezTo>
                    <a:cubicBezTo>
                      <a:pt x="209" y="9"/>
                      <a:pt x="208" y="9"/>
                      <a:pt x="208" y="9"/>
                    </a:cubicBezTo>
                    <a:cubicBezTo>
                      <a:pt x="208" y="9"/>
                      <a:pt x="207" y="9"/>
                      <a:pt x="207" y="9"/>
                    </a:cubicBezTo>
                    <a:cubicBezTo>
                      <a:pt x="207" y="9"/>
                      <a:pt x="207" y="8"/>
                      <a:pt x="207" y="8"/>
                    </a:cubicBezTo>
                    <a:cubicBezTo>
                      <a:pt x="206" y="8"/>
                      <a:pt x="206" y="8"/>
                      <a:pt x="206" y="7"/>
                    </a:cubicBezTo>
                    <a:cubicBezTo>
                      <a:pt x="205" y="7"/>
                      <a:pt x="205" y="7"/>
                      <a:pt x="204" y="6"/>
                    </a:cubicBezTo>
                    <a:cubicBezTo>
                      <a:pt x="202" y="6"/>
                      <a:pt x="201" y="6"/>
                      <a:pt x="200" y="5"/>
                    </a:cubicBezTo>
                    <a:cubicBezTo>
                      <a:pt x="200" y="5"/>
                      <a:pt x="199" y="5"/>
                      <a:pt x="199" y="5"/>
                    </a:cubicBezTo>
                    <a:cubicBezTo>
                      <a:pt x="199" y="5"/>
                      <a:pt x="197" y="5"/>
                      <a:pt x="197" y="6"/>
                    </a:cubicBezTo>
                    <a:cubicBezTo>
                      <a:pt x="197" y="6"/>
                      <a:pt x="198" y="6"/>
                      <a:pt x="198" y="6"/>
                    </a:cubicBezTo>
                    <a:cubicBezTo>
                      <a:pt x="198" y="7"/>
                      <a:pt x="199" y="7"/>
                      <a:pt x="198" y="7"/>
                    </a:cubicBezTo>
                    <a:cubicBezTo>
                      <a:pt x="198" y="7"/>
                      <a:pt x="198" y="7"/>
                      <a:pt x="197" y="7"/>
                    </a:cubicBezTo>
                    <a:cubicBezTo>
                      <a:pt x="196" y="8"/>
                      <a:pt x="195" y="7"/>
                      <a:pt x="193" y="8"/>
                    </a:cubicBezTo>
                    <a:cubicBezTo>
                      <a:pt x="193" y="8"/>
                      <a:pt x="194" y="8"/>
                      <a:pt x="195" y="8"/>
                    </a:cubicBezTo>
                    <a:cubicBezTo>
                      <a:pt x="195" y="8"/>
                      <a:pt x="196" y="8"/>
                      <a:pt x="196" y="9"/>
                    </a:cubicBezTo>
                    <a:cubicBezTo>
                      <a:pt x="197" y="9"/>
                      <a:pt x="198" y="9"/>
                      <a:pt x="199" y="9"/>
                    </a:cubicBezTo>
                    <a:cubicBezTo>
                      <a:pt x="199" y="9"/>
                      <a:pt x="200" y="9"/>
                      <a:pt x="200" y="9"/>
                    </a:cubicBezTo>
                    <a:cubicBezTo>
                      <a:pt x="200" y="9"/>
                      <a:pt x="200" y="9"/>
                      <a:pt x="200" y="9"/>
                    </a:cubicBezTo>
                    <a:cubicBezTo>
                      <a:pt x="200" y="9"/>
                      <a:pt x="200" y="9"/>
                      <a:pt x="200" y="9"/>
                    </a:cubicBezTo>
                    <a:cubicBezTo>
                      <a:pt x="201" y="9"/>
                      <a:pt x="201" y="10"/>
                      <a:pt x="201" y="10"/>
                    </a:cubicBezTo>
                    <a:cubicBezTo>
                      <a:pt x="200" y="10"/>
                      <a:pt x="200" y="9"/>
                      <a:pt x="200" y="9"/>
                    </a:cubicBezTo>
                    <a:cubicBezTo>
                      <a:pt x="200" y="10"/>
                      <a:pt x="200" y="10"/>
                      <a:pt x="200" y="10"/>
                    </a:cubicBezTo>
                    <a:cubicBezTo>
                      <a:pt x="200" y="10"/>
                      <a:pt x="200" y="10"/>
                      <a:pt x="200" y="9"/>
                    </a:cubicBezTo>
                    <a:cubicBezTo>
                      <a:pt x="200" y="10"/>
                      <a:pt x="200" y="10"/>
                      <a:pt x="200" y="10"/>
                    </a:cubicBezTo>
                    <a:cubicBezTo>
                      <a:pt x="200" y="10"/>
                      <a:pt x="200" y="10"/>
                      <a:pt x="200" y="10"/>
                    </a:cubicBezTo>
                    <a:cubicBezTo>
                      <a:pt x="200" y="10"/>
                      <a:pt x="200" y="10"/>
                      <a:pt x="200" y="10"/>
                    </a:cubicBezTo>
                    <a:cubicBezTo>
                      <a:pt x="200" y="10"/>
                      <a:pt x="200" y="10"/>
                      <a:pt x="200" y="10"/>
                    </a:cubicBezTo>
                    <a:cubicBezTo>
                      <a:pt x="200" y="10"/>
                      <a:pt x="200" y="10"/>
                      <a:pt x="200" y="10"/>
                    </a:cubicBezTo>
                    <a:cubicBezTo>
                      <a:pt x="200" y="10"/>
                      <a:pt x="200" y="10"/>
                      <a:pt x="200" y="10"/>
                    </a:cubicBezTo>
                    <a:cubicBezTo>
                      <a:pt x="200" y="10"/>
                      <a:pt x="199" y="10"/>
                      <a:pt x="199" y="10"/>
                    </a:cubicBezTo>
                    <a:cubicBezTo>
                      <a:pt x="199" y="9"/>
                      <a:pt x="199" y="9"/>
                      <a:pt x="198" y="9"/>
                    </a:cubicBezTo>
                    <a:cubicBezTo>
                      <a:pt x="198" y="9"/>
                      <a:pt x="197" y="9"/>
                      <a:pt x="198" y="10"/>
                    </a:cubicBezTo>
                    <a:cubicBezTo>
                      <a:pt x="198" y="10"/>
                      <a:pt x="198" y="10"/>
                      <a:pt x="198" y="11"/>
                    </a:cubicBezTo>
                    <a:cubicBezTo>
                      <a:pt x="198" y="11"/>
                      <a:pt x="198" y="10"/>
                      <a:pt x="197" y="10"/>
                    </a:cubicBezTo>
                    <a:cubicBezTo>
                      <a:pt x="197" y="10"/>
                      <a:pt x="196" y="9"/>
                      <a:pt x="196" y="9"/>
                    </a:cubicBezTo>
                    <a:cubicBezTo>
                      <a:pt x="195" y="9"/>
                      <a:pt x="195" y="9"/>
                      <a:pt x="194" y="9"/>
                    </a:cubicBezTo>
                    <a:cubicBezTo>
                      <a:pt x="194" y="9"/>
                      <a:pt x="193" y="9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3" y="10"/>
                      <a:pt x="193" y="10"/>
                      <a:pt x="192" y="10"/>
                    </a:cubicBezTo>
                    <a:cubicBezTo>
                      <a:pt x="193" y="10"/>
                      <a:pt x="193" y="10"/>
                      <a:pt x="194" y="10"/>
                    </a:cubicBezTo>
                    <a:cubicBezTo>
                      <a:pt x="193" y="10"/>
                      <a:pt x="192" y="10"/>
                      <a:pt x="192" y="10"/>
                    </a:cubicBezTo>
                    <a:cubicBezTo>
                      <a:pt x="192" y="10"/>
                      <a:pt x="192" y="10"/>
                      <a:pt x="192" y="10"/>
                    </a:cubicBezTo>
                    <a:cubicBezTo>
                      <a:pt x="192" y="9"/>
                      <a:pt x="192" y="9"/>
                      <a:pt x="192" y="9"/>
                    </a:cubicBezTo>
                    <a:cubicBezTo>
                      <a:pt x="192" y="9"/>
                      <a:pt x="192" y="9"/>
                      <a:pt x="192" y="9"/>
                    </a:cubicBezTo>
                    <a:cubicBezTo>
                      <a:pt x="191" y="9"/>
                      <a:pt x="191" y="9"/>
                      <a:pt x="190" y="9"/>
                    </a:cubicBezTo>
                    <a:cubicBezTo>
                      <a:pt x="190" y="9"/>
                      <a:pt x="190" y="9"/>
                      <a:pt x="189" y="9"/>
                    </a:cubicBezTo>
                    <a:cubicBezTo>
                      <a:pt x="188" y="9"/>
                      <a:pt x="187" y="9"/>
                      <a:pt x="186" y="9"/>
                    </a:cubicBezTo>
                    <a:cubicBezTo>
                      <a:pt x="186" y="9"/>
                      <a:pt x="186" y="9"/>
                      <a:pt x="186" y="9"/>
                    </a:cubicBezTo>
                    <a:cubicBezTo>
                      <a:pt x="185" y="10"/>
                      <a:pt x="185" y="10"/>
                      <a:pt x="185" y="10"/>
                    </a:cubicBezTo>
                    <a:cubicBezTo>
                      <a:pt x="185" y="10"/>
                      <a:pt x="184" y="10"/>
                      <a:pt x="184" y="10"/>
                    </a:cubicBezTo>
                    <a:cubicBezTo>
                      <a:pt x="184" y="10"/>
                      <a:pt x="185" y="10"/>
                      <a:pt x="185" y="10"/>
                    </a:cubicBezTo>
                    <a:cubicBezTo>
                      <a:pt x="185" y="11"/>
                      <a:pt x="184" y="11"/>
                      <a:pt x="184" y="11"/>
                    </a:cubicBezTo>
                    <a:cubicBezTo>
                      <a:pt x="184" y="11"/>
                      <a:pt x="183" y="11"/>
                      <a:pt x="183" y="10"/>
                    </a:cubicBezTo>
                    <a:cubicBezTo>
                      <a:pt x="183" y="10"/>
                      <a:pt x="182" y="10"/>
                      <a:pt x="182" y="10"/>
                    </a:cubicBezTo>
                    <a:cubicBezTo>
                      <a:pt x="181" y="10"/>
                      <a:pt x="181" y="10"/>
                      <a:pt x="180" y="10"/>
                    </a:cubicBezTo>
                    <a:cubicBezTo>
                      <a:pt x="180" y="10"/>
                      <a:pt x="180" y="11"/>
                      <a:pt x="179" y="11"/>
                    </a:cubicBezTo>
                    <a:cubicBezTo>
                      <a:pt x="179" y="11"/>
                      <a:pt x="179" y="11"/>
                      <a:pt x="179" y="11"/>
                    </a:cubicBezTo>
                    <a:cubicBezTo>
                      <a:pt x="178" y="11"/>
                      <a:pt x="178" y="11"/>
                      <a:pt x="178" y="11"/>
                    </a:cubicBezTo>
                    <a:cubicBezTo>
                      <a:pt x="178" y="11"/>
                      <a:pt x="178" y="11"/>
                      <a:pt x="178" y="11"/>
                    </a:cubicBezTo>
                    <a:cubicBezTo>
                      <a:pt x="177" y="12"/>
                      <a:pt x="177" y="11"/>
                      <a:pt x="176" y="12"/>
                    </a:cubicBezTo>
                    <a:cubicBezTo>
                      <a:pt x="176" y="12"/>
                      <a:pt x="176" y="12"/>
                      <a:pt x="176" y="12"/>
                    </a:cubicBezTo>
                    <a:cubicBezTo>
                      <a:pt x="176" y="12"/>
                      <a:pt x="176" y="12"/>
                      <a:pt x="176" y="12"/>
                    </a:cubicBezTo>
                    <a:cubicBezTo>
                      <a:pt x="175" y="12"/>
                      <a:pt x="175" y="12"/>
                      <a:pt x="175" y="13"/>
                    </a:cubicBezTo>
                    <a:cubicBezTo>
                      <a:pt x="175" y="13"/>
                      <a:pt x="176" y="13"/>
                      <a:pt x="176" y="13"/>
                    </a:cubicBezTo>
                    <a:close/>
                    <a:moveTo>
                      <a:pt x="283" y="119"/>
                    </a:moveTo>
                    <a:cubicBezTo>
                      <a:pt x="283" y="119"/>
                      <a:pt x="283" y="120"/>
                      <a:pt x="284" y="119"/>
                    </a:cubicBezTo>
                    <a:cubicBezTo>
                      <a:pt x="284" y="119"/>
                      <a:pt x="285" y="119"/>
                      <a:pt x="285" y="119"/>
                    </a:cubicBezTo>
                    <a:cubicBezTo>
                      <a:pt x="285" y="119"/>
                      <a:pt x="284" y="118"/>
                      <a:pt x="283" y="117"/>
                    </a:cubicBezTo>
                    <a:cubicBezTo>
                      <a:pt x="283" y="117"/>
                      <a:pt x="283" y="117"/>
                      <a:pt x="282" y="117"/>
                    </a:cubicBezTo>
                    <a:cubicBezTo>
                      <a:pt x="281" y="117"/>
                      <a:pt x="282" y="117"/>
                      <a:pt x="281" y="118"/>
                    </a:cubicBezTo>
                    <a:cubicBezTo>
                      <a:pt x="281" y="118"/>
                      <a:pt x="281" y="118"/>
                      <a:pt x="281" y="118"/>
                    </a:cubicBezTo>
                    <a:cubicBezTo>
                      <a:pt x="281" y="118"/>
                      <a:pt x="282" y="117"/>
                      <a:pt x="282" y="116"/>
                    </a:cubicBezTo>
                    <a:cubicBezTo>
                      <a:pt x="282" y="116"/>
                      <a:pt x="281" y="116"/>
                      <a:pt x="281" y="117"/>
                    </a:cubicBezTo>
                    <a:cubicBezTo>
                      <a:pt x="281" y="117"/>
                      <a:pt x="281" y="117"/>
                      <a:pt x="281" y="117"/>
                    </a:cubicBezTo>
                    <a:cubicBezTo>
                      <a:pt x="281" y="117"/>
                      <a:pt x="281" y="117"/>
                      <a:pt x="280" y="117"/>
                    </a:cubicBezTo>
                    <a:cubicBezTo>
                      <a:pt x="280" y="118"/>
                      <a:pt x="281" y="118"/>
                      <a:pt x="281" y="118"/>
                    </a:cubicBezTo>
                    <a:cubicBezTo>
                      <a:pt x="281" y="118"/>
                      <a:pt x="280" y="117"/>
                      <a:pt x="280" y="117"/>
                    </a:cubicBezTo>
                    <a:cubicBezTo>
                      <a:pt x="279" y="117"/>
                      <a:pt x="279" y="117"/>
                      <a:pt x="279" y="118"/>
                    </a:cubicBezTo>
                    <a:cubicBezTo>
                      <a:pt x="279" y="118"/>
                      <a:pt x="279" y="118"/>
                      <a:pt x="279" y="118"/>
                    </a:cubicBezTo>
                    <a:cubicBezTo>
                      <a:pt x="279" y="118"/>
                      <a:pt x="279" y="118"/>
                      <a:pt x="279" y="118"/>
                    </a:cubicBezTo>
                    <a:cubicBezTo>
                      <a:pt x="279" y="118"/>
                      <a:pt x="279" y="119"/>
                      <a:pt x="279" y="119"/>
                    </a:cubicBezTo>
                    <a:cubicBezTo>
                      <a:pt x="279" y="118"/>
                      <a:pt x="279" y="118"/>
                      <a:pt x="279" y="118"/>
                    </a:cubicBezTo>
                    <a:cubicBezTo>
                      <a:pt x="279" y="117"/>
                      <a:pt x="279" y="117"/>
                      <a:pt x="279" y="117"/>
                    </a:cubicBezTo>
                    <a:cubicBezTo>
                      <a:pt x="279" y="117"/>
                      <a:pt x="277" y="117"/>
                      <a:pt x="277" y="117"/>
                    </a:cubicBezTo>
                    <a:cubicBezTo>
                      <a:pt x="277" y="117"/>
                      <a:pt x="277" y="118"/>
                      <a:pt x="277" y="118"/>
                    </a:cubicBezTo>
                    <a:cubicBezTo>
                      <a:pt x="277" y="118"/>
                      <a:pt x="277" y="118"/>
                      <a:pt x="277" y="118"/>
                    </a:cubicBezTo>
                    <a:cubicBezTo>
                      <a:pt x="277" y="118"/>
                      <a:pt x="277" y="118"/>
                      <a:pt x="277" y="117"/>
                    </a:cubicBezTo>
                    <a:cubicBezTo>
                      <a:pt x="276" y="118"/>
                      <a:pt x="276" y="118"/>
                      <a:pt x="275" y="118"/>
                    </a:cubicBezTo>
                    <a:cubicBezTo>
                      <a:pt x="276" y="118"/>
                      <a:pt x="276" y="118"/>
                      <a:pt x="276" y="118"/>
                    </a:cubicBezTo>
                    <a:cubicBezTo>
                      <a:pt x="276" y="118"/>
                      <a:pt x="276" y="117"/>
                      <a:pt x="276" y="117"/>
                    </a:cubicBezTo>
                    <a:cubicBezTo>
                      <a:pt x="277" y="117"/>
                      <a:pt x="277" y="117"/>
                      <a:pt x="277" y="117"/>
                    </a:cubicBezTo>
                    <a:cubicBezTo>
                      <a:pt x="278" y="116"/>
                      <a:pt x="277" y="116"/>
                      <a:pt x="278" y="116"/>
                    </a:cubicBezTo>
                    <a:cubicBezTo>
                      <a:pt x="278" y="116"/>
                      <a:pt x="278" y="116"/>
                      <a:pt x="279" y="115"/>
                    </a:cubicBezTo>
                    <a:cubicBezTo>
                      <a:pt x="279" y="115"/>
                      <a:pt x="278" y="115"/>
                      <a:pt x="278" y="115"/>
                    </a:cubicBezTo>
                    <a:cubicBezTo>
                      <a:pt x="277" y="115"/>
                      <a:pt x="277" y="115"/>
                      <a:pt x="277" y="116"/>
                    </a:cubicBezTo>
                    <a:cubicBezTo>
                      <a:pt x="277" y="116"/>
                      <a:pt x="277" y="116"/>
                      <a:pt x="276" y="116"/>
                    </a:cubicBezTo>
                    <a:cubicBezTo>
                      <a:pt x="276" y="116"/>
                      <a:pt x="276" y="116"/>
                      <a:pt x="276" y="117"/>
                    </a:cubicBezTo>
                    <a:cubicBezTo>
                      <a:pt x="276" y="116"/>
                      <a:pt x="277" y="116"/>
                      <a:pt x="277" y="115"/>
                    </a:cubicBezTo>
                    <a:cubicBezTo>
                      <a:pt x="276" y="115"/>
                      <a:pt x="275" y="115"/>
                      <a:pt x="274" y="116"/>
                    </a:cubicBezTo>
                    <a:cubicBezTo>
                      <a:pt x="274" y="116"/>
                      <a:pt x="273" y="116"/>
                      <a:pt x="273" y="116"/>
                    </a:cubicBezTo>
                    <a:cubicBezTo>
                      <a:pt x="273" y="116"/>
                      <a:pt x="273" y="117"/>
                      <a:pt x="272" y="117"/>
                    </a:cubicBezTo>
                    <a:cubicBezTo>
                      <a:pt x="272" y="116"/>
                      <a:pt x="273" y="116"/>
                      <a:pt x="274" y="116"/>
                    </a:cubicBezTo>
                    <a:cubicBezTo>
                      <a:pt x="274" y="115"/>
                      <a:pt x="275" y="116"/>
                      <a:pt x="275" y="115"/>
                    </a:cubicBezTo>
                    <a:cubicBezTo>
                      <a:pt x="274" y="115"/>
                      <a:pt x="274" y="115"/>
                      <a:pt x="273" y="115"/>
                    </a:cubicBezTo>
                    <a:cubicBezTo>
                      <a:pt x="273" y="115"/>
                      <a:pt x="272" y="115"/>
                      <a:pt x="272" y="116"/>
                    </a:cubicBezTo>
                    <a:cubicBezTo>
                      <a:pt x="273" y="115"/>
                      <a:pt x="273" y="115"/>
                      <a:pt x="274" y="115"/>
                    </a:cubicBezTo>
                    <a:cubicBezTo>
                      <a:pt x="273" y="115"/>
                      <a:pt x="273" y="115"/>
                      <a:pt x="272" y="115"/>
                    </a:cubicBezTo>
                    <a:cubicBezTo>
                      <a:pt x="273" y="115"/>
                      <a:pt x="274" y="115"/>
                      <a:pt x="275" y="115"/>
                    </a:cubicBezTo>
                    <a:cubicBezTo>
                      <a:pt x="275" y="115"/>
                      <a:pt x="275" y="115"/>
                      <a:pt x="275" y="114"/>
                    </a:cubicBezTo>
                    <a:cubicBezTo>
                      <a:pt x="275" y="114"/>
                      <a:pt x="275" y="114"/>
                      <a:pt x="275" y="114"/>
                    </a:cubicBezTo>
                    <a:cubicBezTo>
                      <a:pt x="275" y="113"/>
                      <a:pt x="274" y="113"/>
                      <a:pt x="274" y="113"/>
                    </a:cubicBezTo>
                    <a:cubicBezTo>
                      <a:pt x="273" y="112"/>
                      <a:pt x="273" y="111"/>
                      <a:pt x="272" y="112"/>
                    </a:cubicBezTo>
                    <a:cubicBezTo>
                      <a:pt x="272" y="112"/>
                      <a:pt x="272" y="112"/>
                      <a:pt x="272" y="112"/>
                    </a:cubicBezTo>
                    <a:cubicBezTo>
                      <a:pt x="272" y="113"/>
                      <a:pt x="272" y="112"/>
                      <a:pt x="272" y="112"/>
                    </a:cubicBezTo>
                    <a:cubicBezTo>
                      <a:pt x="272" y="112"/>
                      <a:pt x="272" y="112"/>
                      <a:pt x="272" y="112"/>
                    </a:cubicBezTo>
                    <a:cubicBezTo>
                      <a:pt x="272" y="112"/>
                      <a:pt x="271" y="112"/>
                      <a:pt x="271" y="112"/>
                    </a:cubicBezTo>
                    <a:cubicBezTo>
                      <a:pt x="271" y="112"/>
                      <a:pt x="271" y="112"/>
                      <a:pt x="271" y="113"/>
                    </a:cubicBezTo>
                    <a:cubicBezTo>
                      <a:pt x="271" y="113"/>
                      <a:pt x="271" y="112"/>
                      <a:pt x="271" y="112"/>
                    </a:cubicBezTo>
                    <a:cubicBezTo>
                      <a:pt x="271" y="112"/>
                      <a:pt x="271" y="112"/>
                      <a:pt x="271" y="112"/>
                    </a:cubicBezTo>
                    <a:cubicBezTo>
                      <a:pt x="271" y="112"/>
                      <a:pt x="271" y="112"/>
                      <a:pt x="271" y="111"/>
                    </a:cubicBezTo>
                    <a:cubicBezTo>
                      <a:pt x="271" y="112"/>
                      <a:pt x="272" y="111"/>
                      <a:pt x="271" y="111"/>
                    </a:cubicBezTo>
                    <a:cubicBezTo>
                      <a:pt x="272" y="111"/>
                      <a:pt x="272" y="111"/>
                      <a:pt x="272" y="111"/>
                    </a:cubicBezTo>
                    <a:cubicBezTo>
                      <a:pt x="271" y="111"/>
                      <a:pt x="270" y="111"/>
                      <a:pt x="269" y="112"/>
                    </a:cubicBezTo>
                    <a:cubicBezTo>
                      <a:pt x="269" y="112"/>
                      <a:pt x="270" y="112"/>
                      <a:pt x="270" y="112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0" y="113"/>
                      <a:pt x="269" y="112"/>
                      <a:pt x="269" y="112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70" y="111"/>
                      <a:pt x="270" y="111"/>
                      <a:pt x="270" y="111"/>
                    </a:cubicBezTo>
                    <a:cubicBezTo>
                      <a:pt x="269" y="111"/>
                      <a:pt x="269" y="111"/>
                      <a:pt x="269" y="111"/>
                    </a:cubicBezTo>
                    <a:cubicBezTo>
                      <a:pt x="269" y="111"/>
                      <a:pt x="269" y="111"/>
                      <a:pt x="268" y="111"/>
                    </a:cubicBezTo>
                    <a:cubicBezTo>
                      <a:pt x="268" y="111"/>
                      <a:pt x="268" y="112"/>
                      <a:pt x="268" y="112"/>
                    </a:cubicBezTo>
                    <a:cubicBezTo>
                      <a:pt x="268" y="112"/>
                      <a:pt x="268" y="112"/>
                      <a:pt x="268" y="112"/>
                    </a:cubicBezTo>
                    <a:cubicBezTo>
                      <a:pt x="268" y="112"/>
                      <a:pt x="268" y="113"/>
                      <a:pt x="268" y="113"/>
                    </a:cubicBezTo>
                    <a:cubicBezTo>
                      <a:pt x="268" y="113"/>
                      <a:pt x="268" y="112"/>
                      <a:pt x="268" y="112"/>
                    </a:cubicBezTo>
                    <a:cubicBezTo>
                      <a:pt x="268" y="112"/>
                      <a:pt x="268" y="111"/>
                      <a:pt x="268" y="111"/>
                    </a:cubicBezTo>
                    <a:cubicBezTo>
                      <a:pt x="268" y="111"/>
                      <a:pt x="268" y="111"/>
                      <a:pt x="268" y="111"/>
                    </a:cubicBezTo>
                    <a:cubicBezTo>
                      <a:pt x="268" y="111"/>
                      <a:pt x="269" y="110"/>
                      <a:pt x="268" y="110"/>
                    </a:cubicBezTo>
                    <a:cubicBezTo>
                      <a:pt x="268" y="110"/>
                      <a:pt x="268" y="110"/>
                      <a:pt x="267" y="111"/>
                    </a:cubicBezTo>
                    <a:cubicBezTo>
                      <a:pt x="267" y="111"/>
                      <a:pt x="267" y="111"/>
                      <a:pt x="267" y="111"/>
                    </a:cubicBezTo>
                    <a:cubicBezTo>
                      <a:pt x="266" y="111"/>
                      <a:pt x="266" y="111"/>
                      <a:pt x="266" y="112"/>
                    </a:cubicBezTo>
                    <a:cubicBezTo>
                      <a:pt x="266" y="112"/>
                      <a:pt x="267" y="112"/>
                      <a:pt x="266" y="112"/>
                    </a:cubicBezTo>
                    <a:cubicBezTo>
                      <a:pt x="266" y="112"/>
                      <a:pt x="265" y="111"/>
                      <a:pt x="265" y="111"/>
                    </a:cubicBezTo>
                    <a:cubicBezTo>
                      <a:pt x="265" y="111"/>
                      <a:pt x="266" y="112"/>
                      <a:pt x="266" y="111"/>
                    </a:cubicBezTo>
                    <a:cubicBezTo>
                      <a:pt x="266" y="111"/>
                      <a:pt x="266" y="111"/>
                      <a:pt x="267" y="111"/>
                    </a:cubicBezTo>
                    <a:cubicBezTo>
                      <a:pt x="267" y="111"/>
                      <a:pt x="267" y="110"/>
                      <a:pt x="267" y="110"/>
                    </a:cubicBezTo>
                    <a:cubicBezTo>
                      <a:pt x="266" y="110"/>
                      <a:pt x="265" y="110"/>
                      <a:pt x="265" y="111"/>
                    </a:cubicBezTo>
                    <a:cubicBezTo>
                      <a:pt x="265" y="110"/>
                      <a:pt x="265" y="110"/>
                      <a:pt x="265" y="110"/>
                    </a:cubicBezTo>
                    <a:cubicBezTo>
                      <a:pt x="265" y="110"/>
                      <a:pt x="264" y="110"/>
                      <a:pt x="264" y="110"/>
                    </a:cubicBezTo>
                    <a:cubicBezTo>
                      <a:pt x="264" y="110"/>
                      <a:pt x="265" y="110"/>
                      <a:pt x="265" y="110"/>
                    </a:cubicBezTo>
                    <a:cubicBezTo>
                      <a:pt x="265" y="110"/>
                      <a:pt x="265" y="110"/>
                      <a:pt x="264" y="110"/>
                    </a:cubicBezTo>
                    <a:cubicBezTo>
                      <a:pt x="265" y="110"/>
                      <a:pt x="265" y="110"/>
                      <a:pt x="265" y="109"/>
                    </a:cubicBezTo>
                    <a:cubicBezTo>
                      <a:pt x="265" y="109"/>
                      <a:pt x="264" y="109"/>
                      <a:pt x="264" y="109"/>
                    </a:cubicBezTo>
                    <a:cubicBezTo>
                      <a:pt x="263" y="109"/>
                      <a:pt x="263" y="109"/>
                      <a:pt x="263" y="110"/>
                    </a:cubicBezTo>
                    <a:cubicBezTo>
                      <a:pt x="263" y="110"/>
                      <a:pt x="262" y="110"/>
                      <a:pt x="262" y="110"/>
                    </a:cubicBezTo>
                    <a:cubicBezTo>
                      <a:pt x="262" y="110"/>
                      <a:pt x="263" y="110"/>
                      <a:pt x="263" y="110"/>
                    </a:cubicBezTo>
                    <a:cubicBezTo>
                      <a:pt x="263" y="109"/>
                      <a:pt x="263" y="109"/>
                      <a:pt x="263" y="109"/>
                    </a:cubicBezTo>
                    <a:cubicBezTo>
                      <a:pt x="263" y="109"/>
                      <a:pt x="264" y="109"/>
                      <a:pt x="264" y="109"/>
                    </a:cubicBezTo>
                    <a:cubicBezTo>
                      <a:pt x="264" y="109"/>
                      <a:pt x="263" y="108"/>
                      <a:pt x="262" y="109"/>
                    </a:cubicBezTo>
                    <a:cubicBezTo>
                      <a:pt x="262" y="109"/>
                      <a:pt x="262" y="109"/>
                      <a:pt x="262" y="109"/>
                    </a:cubicBezTo>
                    <a:cubicBezTo>
                      <a:pt x="262" y="109"/>
                      <a:pt x="262" y="109"/>
                      <a:pt x="262" y="109"/>
                    </a:cubicBezTo>
                    <a:cubicBezTo>
                      <a:pt x="262" y="109"/>
                      <a:pt x="262" y="109"/>
                      <a:pt x="262" y="109"/>
                    </a:cubicBezTo>
                    <a:cubicBezTo>
                      <a:pt x="262" y="108"/>
                      <a:pt x="261" y="109"/>
                      <a:pt x="261" y="109"/>
                    </a:cubicBezTo>
                    <a:cubicBezTo>
                      <a:pt x="261" y="108"/>
                      <a:pt x="262" y="108"/>
                      <a:pt x="262" y="108"/>
                    </a:cubicBezTo>
                    <a:cubicBezTo>
                      <a:pt x="262" y="108"/>
                      <a:pt x="263" y="108"/>
                      <a:pt x="263" y="108"/>
                    </a:cubicBezTo>
                    <a:cubicBezTo>
                      <a:pt x="263" y="108"/>
                      <a:pt x="264" y="108"/>
                      <a:pt x="264" y="108"/>
                    </a:cubicBezTo>
                    <a:cubicBezTo>
                      <a:pt x="264" y="108"/>
                      <a:pt x="264" y="108"/>
                      <a:pt x="265" y="108"/>
                    </a:cubicBezTo>
                    <a:cubicBezTo>
                      <a:pt x="265" y="108"/>
                      <a:pt x="265" y="108"/>
                      <a:pt x="265" y="108"/>
                    </a:cubicBezTo>
                    <a:cubicBezTo>
                      <a:pt x="264" y="108"/>
                      <a:pt x="263" y="108"/>
                      <a:pt x="262" y="108"/>
                    </a:cubicBezTo>
                    <a:cubicBezTo>
                      <a:pt x="262" y="108"/>
                      <a:pt x="262" y="108"/>
                      <a:pt x="262" y="107"/>
                    </a:cubicBezTo>
                    <a:cubicBezTo>
                      <a:pt x="262" y="107"/>
                      <a:pt x="262" y="108"/>
                      <a:pt x="262" y="107"/>
                    </a:cubicBezTo>
                    <a:cubicBezTo>
                      <a:pt x="262" y="107"/>
                      <a:pt x="261" y="108"/>
                      <a:pt x="261" y="108"/>
                    </a:cubicBezTo>
                    <a:cubicBezTo>
                      <a:pt x="261" y="108"/>
                      <a:pt x="261" y="108"/>
                      <a:pt x="261" y="108"/>
                    </a:cubicBezTo>
                    <a:cubicBezTo>
                      <a:pt x="261" y="108"/>
                      <a:pt x="261" y="108"/>
                      <a:pt x="261" y="108"/>
                    </a:cubicBezTo>
                    <a:cubicBezTo>
                      <a:pt x="261" y="107"/>
                      <a:pt x="261" y="107"/>
                      <a:pt x="261" y="107"/>
                    </a:cubicBezTo>
                    <a:cubicBezTo>
                      <a:pt x="261" y="107"/>
                      <a:pt x="261" y="107"/>
                      <a:pt x="261" y="107"/>
                    </a:cubicBezTo>
                    <a:cubicBezTo>
                      <a:pt x="261" y="107"/>
                      <a:pt x="261" y="107"/>
                      <a:pt x="261" y="107"/>
                    </a:cubicBezTo>
                    <a:cubicBezTo>
                      <a:pt x="261" y="108"/>
                      <a:pt x="261" y="108"/>
                      <a:pt x="261" y="108"/>
                    </a:cubicBezTo>
                    <a:cubicBezTo>
                      <a:pt x="261" y="107"/>
                      <a:pt x="260" y="107"/>
                      <a:pt x="260" y="107"/>
                    </a:cubicBezTo>
                    <a:cubicBezTo>
                      <a:pt x="260" y="107"/>
                      <a:pt x="259" y="107"/>
                      <a:pt x="259" y="107"/>
                    </a:cubicBezTo>
                    <a:cubicBezTo>
                      <a:pt x="259" y="107"/>
                      <a:pt x="258" y="107"/>
                      <a:pt x="258" y="107"/>
                    </a:cubicBezTo>
                    <a:cubicBezTo>
                      <a:pt x="258" y="107"/>
                      <a:pt x="258" y="107"/>
                      <a:pt x="258" y="107"/>
                    </a:cubicBezTo>
                    <a:cubicBezTo>
                      <a:pt x="258" y="107"/>
                      <a:pt x="258" y="107"/>
                      <a:pt x="258" y="107"/>
                    </a:cubicBezTo>
                    <a:cubicBezTo>
                      <a:pt x="259" y="107"/>
                      <a:pt x="259" y="107"/>
                      <a:pt x="259" y="107"/>
                    </a:cubicBezTo>
                    <a:cubicBezTo>
                      <a:pt x="260" y="107"/>
                      <a:pt x="260" y="107"/>
                      <a:pt x="260" y="107"/>
                    </a:cubicBezTo>
                    <a:cubicBezTo>
                      <a:pt x="260" y="106"/>
                      <a:pt x="258" y="106"/>
                      <a:pt x="258" y="106"/>
                    </a:cubicBezTo>
                    <a:cubicBezTo>
                      <a:pt x="258" y="106"/>
                      <a:pt x="257" y="106"/>
                      <a:pt x="257" y="106"/>
                    </a:cubicBezTo>
                    <a:cubicBezTo>
                      <a:pt x="257" y="106"/>
                      <a:pt x="257" y="106"/>
                      <a:pt x="257" y="106"/>
                    </a:cubicBezTo>
                    <a:cubicBezTo>
                      <a:pt x="257" y="105"/>
                      <a:pt x="256" y="106"/>
                      <a:pt x="256" y="106"/>
                    </a:cubicBezTo>
                    <a:cubicBezTo>
                      <a:pt x="256" y="105"/>
                      <a:pt x="256" y="105"/>
                      <a:pt x="256" y="105"/>
                    </a:cubicBezTo>
                    <a:cubicBezTo>
                      <a:pt x="256" y="105"/>
                      <a:pt x="256" y="105"/>
                      <a:pt x="256" y="105"/>
                    </a:cubicBezTo>
                    <a:cubicBezTo>
                      <a:pt x="256" y="105"/>
                      <a:pt x="257" y="106"/>
                      <a:pt x="258" y="106"/>
                    </a:cubicBezTo>
                    <a:cubicBezTo>
                      <a:pt x="259" y="106"/>
                      <a:pt x="259" y="105"/>
                      <a:pt x="259" y="105"/>
                    </a:cubicBezTo>
                    <a:cubicBezTo>
                      <a:pt x="260" y="105"/>
                      <a:pt x="260" y="106"/>
                      <a:pt x="261" y="106"/>
                    </a:cubicBezTo>
                    <a:cubicBezTo>
                      <a:pt x="261" y="105"/>
                      <a:pt x="259" y="105"/>
                      <a:pt x="259" y="105"/>
                    </a:cubicBezTo>
                    <a:cubicBezTo>
                      <a:pt x="259" y="105"/>
                      <a:pt x="260" y="105"/>
                      <a:pt x="261" y="105"/>
                    </a:cubicBezTo>
                    <a:cubicBezTo>
                      <a:pt x="261" y="104"/>
                      <a:pt x="259" y="105"/>
                      <a:pt x="259" y="105"/>
                    </a:cubicBezTo>
                    <a:cubicBezTo>
                      <a:pt x="259" y="105"/>
                      <a:pt x="259" y="105"/>
                      <a:pt x="259" y="105"/>
                    </a:cubicBezTo>
                    <a:cubicBezTo>
                      <a:pt x="259" y="104"/>
                      <a:pt x="259" y="104"/>
                      <a:pt x="260" y="104"/>
                    </a:cubicBezTo>
                    <a:cubicBezTo>
                      <a:pt x="260" y="104"/>
                      <a:pt x="260" y="105"/>
                      <a:pt x="261" y="105"/>
                    </a:cubicBezTo>
                    <a:cubicBezTo>
                      <a:pt x="261" y="105"/>
                      <a:pt x="261" y="105"/>
                      <a:pt x="261" y="104"/>
                    </a:cubicBezTo>
                    <a:cubicBezTo>
                      <a:pt x="261" y="105"/>
                      <a:pt x="261" y="104"/>
                      <a:pt x="262" y="104"/>
                    </a:cubicBezTo>
                    <a:cubicBezTo>
                      <a:pt x="261" y="104"/>
                      <a:pt x="261" y="104"/>
                      <a:pt x="261" y="104"/>
                    </a:cubicBezTo>
                    <a:cubicBezTo>
                      <a:pt x="261" y="104"/>
                      <a:pt x="261" y="104"/>
                      <a:pt x="261" y="104"/>
                    </a:cubicBezTo>
                    <a:cubicBezTo>
                      <a:pt x="261" y="104"/>
                      <a:pt x="260" y="104"/>
                      <a:pt x="260" y="104"/>
                    </a:cubicBezTo>
                    <a:cubicBezTo>
                      <a:pt x="260" y="104"/>
                      <a:pt x="260" y="104"/>
                      <a:pt x="260" y="103"/>
                    </a:cubicBezTo>
                    <a:cubicBezTo>
                      <a:pt x="259" y="103"/>
                      <a:pt x="258" y="104"/>
                      <a:pt x="257" y="104"/>
                    </a:cubicBezTo>
                    <a:cubicBezTo>
                      <a:pt x="257" y="104"/>
                      <a:pt x="257" y="104"/>
                      <a:pt x="257" y="104"/>
                    </a:cubicBezTo>
                    <a:cubicBezTo>
                      <a:pt x="257" y="104"/>
                      <a:pt x="258" y="104"/>
                      <a:pt x="258" y="104"/>
                    </a:cubicBezTo>
                    <a:cubicBezTo>
                      <a:pt x="258" y="103"/>
                      <a:pt x="258" y="103"/>
                      <a:pt x="259" y="103"/>
                    </a:cubicBezTo>
                    <a:cubicBezTo>
                      <a:pt x="258" y="103"/>
                      <a:pt x="258" y="103"/>
                      <a:pt x="257" y="103"/>
                    </a:cubicBezTo>
                    <a:cubicBezTo>
                      <a:pt x="258" y="103"/>
                      <a:pt x="258" y="103"/>
                      <a:pt x="259" y="103"/>
                    </a:cubicBezTo>
                    <a:cubicBezTo>
                      <a:pt x="259" y="103"/>
                      <a:pt x="260" y="103"/>
                      <a:pt x="260" y="103"/>
                    </a:cubicBezTo>
                    <a:cubicBezTo>
                      <a:pt x="260" y="103"/>
                      <a:pt x="260" y="103"/>
                      <a:pt x="260" y="103"/>
                    </a:cubicBezTo>
                    <a:cubicBezTo>
                      <a:pt x="260" y="103"/>
                      <a:pt x="260" y="103"/>
                      <a:pt x="260" y="103"/>
                    </a:cubicBezTo>
                    <a:cubicBezTo>
                      <a:pt x="259" y="103"/>
                      <a:pt x="259" y="103"/>
                      <a:pt x="259" y="103"/>
                    </a:cubicBezTo>
                    <a:cubicBezTo>
                      <a:pt x="259" y="103"/>
                      <a:pt x="258" y="103"/>
                      <a:pt x="258" y="102"/>
                    </a:cubicBezTo>
                    <a:cubicBezTo>
                      <a:pt x="258" y="102"/>
                      <a:pt x="257" y="102"/>
                      <a:pt x="257" y="102"/>
                    </a:cubicBezTo>
                    <a:cubicBezTo>
                      <a:pt x="257" y="102"/>
                      <a:pt x="256" y="103"/>
                      <a:pt x="256" y="103"/>
                    </a:cubicBezTo>
                    <a:cubicBezTo>
                      <a:pt x="257" y="102"/>
                      <a:pt x="258" y="102"/>
                      <a:pt x="259" y="102"/>
                    </a:cubicBezTo>
                    <a:cubicBezTo>
                      <a:pt x="259" y="103"/>
                      <a:pt x="260" y="102"/>
                      <a:pt x="261" y="103"/>
                    </a:cubicBezTo>
                    <a:cubicBezTo>
                      <a:pt x="261" y="102"/>
                      <a:pt x="261" y="102"/>
                      <a:pt x="261" y="102"/>
                    </a:cubicBezTo>
                    <a:cubicBezTo>
                      <a:pt x="261" y="103"/>
                      <a:pt x="261" y="103"/>
                      <a:pt x="261" y="103"/>
                    </a:cubicBezTo>
                    <a:cubicBezTo>
                      <a:pt x="261" y="103"/>
                      <a:pt x="261" y="103"/>
                      <a:pt x="261" y="103"/>
                    </a:cubicBezTo>
                    <a:cubicBezTo>
                      <a:pt x="262" y="103"/>
                      <a:pt x="262" y="103"/>
                      <a:pt x="263" y="103"/>
                    </a:cubicBezTo>
                    <a:cubicBezTo>
                      <a:pt x="263" y="103"/>
                      <a:pt x="263" y="103"/>
                      <a:pt x="263" y="103"/>
                    </a:cubicBezTo>
                    <a:cubicBezTo>
                      <a:pt x="263" y="103"/>
                      <a:pt x="263" y="104"/>
                      <a:pt x="264" y="103"/>
                    </a:cubicBezTo>
                    <a:cubicBezTo>
                      <a:pt x="264" y="103"/>
                      <a:pt x="264" y="103"/>
                      <a:pt x="265" y="104"/>
                    </a:cubicBezTo>
                    <a:cubicBezTo>
                      <a:pt x="265" y="104"/>
                      <a:pt x="265" y="103"/>
                      <a:pt x="265" y="103"/>
                    </a:cubicBezTo>
                    <a:cubicBezTo>
                      <a:pt x="265" y="102"/>
                      <a:pt x="264" y="102"/>
                      <a:pt x="264" y="102"/>
                    </a:cubicBezTo>
                    <a:cubicBezTo>
                      <a:pt x="263" y="102"/>
                      <a:pt x="263" y="102"/>
                      <a:pt x="262" y="101"/>
                    </a:cubicBezTo>
                    <a:cubicBezTo>
                      <a:pt x="262" y="101"/>
                      <a:pt x="261" y="102"/>
                      <a:pt x="261" y="102"/>
                    </a:cubicBezTo>
                    <a:cubicBezTo>
                      <a:pt x="261" y="102"/>
                      <a:pt x="261" y="102"/>
                      <a:pt x="261" y="102"/>
                    </a:cubicBezTo>
                    <a:cubicBezTo>
                      <a:pt x="261" y="101"/>
                      <a:pt x="260" y="101"/>
                      <a:pt x="260" y="101"/>
                    </a:cubicBezTo>
                    <a:cubicBezTo>
                      <a:pt x="260" y="101"/>
                      <a:pt x="259" y="101"/>
                      <a:pt x="259" y="101"/>
                    </a:cubicBezTo>
                    <a:cubicBezTo>
                      <a:pt x="258" y="101"/>
                      <a:pt x="258" y="101"/>
                      <a:pt x="257" y="101"/>
                    </a:cubicBezTo>
                    <a:cubicBezTo>
                      <a:pt x="256" y="101"/>
                      <a:pt x="256" y="101"/>
                      <a:pt x="255" y="101"/>
                    </a:cubicBezTo>
                    <a:cubicBezTo>
                      <a:pt x="255" y="101"/>
                      <a:pt x="255" y="101"/>
                      <a:pt x="254" y="101"/>
                    </a:cubicBezTo>
                    <a:cubicBezTo>
                      <a:pt x="254" y="101"/>
                      <a:pt x="254" y="101"/>
                      <a:pt x="253" y="101"/>
                    </a:cubicBezTo>
                    <a:cubicBezTo>
                      <a:pt x="254" y="101"/>
                      <a:pt x="254" y="101"/>
                      <a:pt x="255" y="101"/>
                    </a:cubicBezTo>
                    <a:cubicBezTo>
                      <a:pt x="255" y="101"/>
                      <a:pt x="256" y="101"/>
                      <a:pt x="256" y="101"/>
                    </a:cubicBezTo>
                    <a:cubicBezTo>
                      <a:pt x="257" y="101"/>
                      <a:pt x="258" y="100"/>
                      <a:pt x="258" y="100"/>
                    </a:cubicBezTo>
                    <a:cubicBezTo>
                      <a:pt x="259" y="100"/>
                      <a:pt x="259" y="100"/>
                      <a:pt x="260" y="100"/>
                    </a:cubicBezTo>
                    <a:cubicBezTo>
                      <a:pt x="260" y="100"/>
                      <a:pt x="260" y="100"/>
                      <a:pt x="260" y="100"/>
                    </a:cubicBezTo>
                    <a:cubicBezTo>
                      <a:pt x="261" y="99"/>
                      <a:pt x="261" y="99"/>
                      <a:pt x="261" y="99"/>
                    </a:cubicBezTo>
                    <a:cubicBezTo>
                      <a:pt x="261" y="100"/>
                      <a:pt x="261" y="100"/>
                      <a:pt x="261" y="100"/>
                    </a:cubicBezTo>
                    <a:cubicBezTo>
                      <a:pt x="261" y="100"/>
                      <a:pt x="261" y="99"/>
                      <a:pt x="261" y="100"/>
                    </a:cubicBezTo>
                    <a:cubicBezTo>
                      <a:pt x="262" y="100"/>
                      <a:pt x="262" y="100"/>
                      <a:pt x="263" y="100"/>
                    </a:cubicBezTo>
                    <a:cubicBezTo>
                      <a:pt x="263" y="100"/>
                      <a:pt x="264" y="100"/>
                      <a:pt x="264" y="100"/>
                    </a:cubicBezTo>
                    <a:cubicBezTo>
                      <a:pt x="264" y="99"/>
                      <a:pt x="263" y="99"/>
                      <a:pt x="263" y="99"/>
                    </a:cubicBezTo>
                    <a:cubicBezTo>
                      <a:pt x="263" y="99"/>
                      <a:pt x="263" y="99"/>
                      <a:pt x="263" y="98"/>
                    </a:cubicBezTo>
                    <a:cubicBezTo>
                      <a:pt x="263" y="98"/>
                      <a:pt x="263" y="98"/>
                      <a:pt x="263" y="98"/>
                    </a:cubicBezTo>
                    <a:cubicBezTo>
                      <a:pt x="263" y="98"/>
                      <a:pt x="262" y="97"/>
                      <a:pt x="262" y="97"/>
                    </a:cubicBezTo>
                    <a:cubicBezTo>
                      <a:pt x="262" y="97"/>
                      <a:pt x="261" y="96"/>
                      <a:pt x="261" y="96"/>
                    </a:cubicBezTo>
                    <a:cubicBezTo>
                      <a:pt x="261" y="96"/>
                      <a:pt x="261" y="96"/>
                      <a:pt x="261" y="96"/>
                    </a:cubicBezTo>
                    <a:cubicBezTo>
                      <a:pt x="261" y="96"/>
                      <a:pt x="260" y="96"/>
                      <a:pt x="260" y="96"/>
                    </a:cubicBezTo>
                    <a:cubicBezTo>
                      <a:pt x="260" y="96"/>
                      <a:pt x="260" y="96"/>
                      <a:pt x="260" y="97"/>
                    </a:cubicBezTo>
                    <a:cubicBezTo>
                      <a:pt x="260" y="97"/>
                      <a:pt x="260" y="97"/>
                      <a:pt x="259" y="97"/>
                    </a:cubicBezTo>
                    <a:cubicBezTo>
                      <a:pt x="259" y="98"/>
                      <a:pt x="258" y="98"/>
                      <a:pt x="258" y="98"/>
                    </a:cubicBezTo>
                    <a:cubicBezTo>
                      <a:pt x="258" y="98"/>
                      <a:pt x="257" y="98"/>
                      <a:pt x="257" y="99"/>
                    </a:cubicBezTo>
                    <a:cubicBezTo>
                      <a:pt x="256" y="99"/>
                      <a:pt x="256" y="99"/>
                      <a:pt x="255" y="99"/>
                    </a:cubicBezTo>
                    <a:cubicBezTo>
                      <a:pt x="255" y="99"/>
                      <a:pt x="255" y="99"/>
                      <a:pt x="255" y="99"/>
                    </a:cubicBezTo>
                    <a:cubicBezTo>
                      <a:pt x="254" y="99"/>
                      <a:pt x="254" y="99"/>
                      <a:pt x="254" y="100"/>
                    </a:cubicBezTo>
                    <a:cubicBezTo>
                      <a:pt x="254" y="99"/>
                      <a:pt x="255" y="99"/>
                      <a:pt x="255" y="99"/>
                    </a:cubicBezTo>
                    <a:cubicBezTo>
                      <a:pt x="256" y="99"/>
                      <a:pt x="256" y="99"/>
                      <a:pt x="256" y="99"/>
                    </a:cubicBezTo>
                    <a:cubicBezTo>
                      <a:pt x="256" y="98"/>
                      <a:pt x="258" y="98"/>
                      <a:pt x="258" y="97"/>
                    </a:cubicBezTo>
                    <a:cubicBezTo>
                      <a:pt x="258" y="97"/>
                      <a:pt x="258" y="97"/>
                      <a:pt x="257" y="97"/>
                    </a:cubicBezTo>
                    <a:cubicBezTo>
                      <a:pt x="257" y="97"/>
                      <a:pt x="257" y="97"/>
                      <a:pt x="257" y="97"/>
                    </a:cubicBezTo>
                    <a:cubicBezTo>
                      <a:pt x="256" y="97"/>
                      <a:pt x="256" y="97"/>
                      <a:pt x="256" y="97"/>
                    </a:cubicBezTo>
                    <a:cubicBezTo>
                      <a:pt x="256" y="97"/>
                      <a:pt x="255" y="97"/>
                      <a:pt x="255" y="97"/>
                    </a:cubicBezTo>
                    <a:cubicBezTo>
                      <a:pt x="255" y="97"/>
                      <a:pt x="255" y="97"/>
                      <a:pt x="254" y="98"/>
                    </a:cubicBezTo>
                    <a:cubicBezTo>
                      <a:pt x="254" y="98"/>
                      <a:pt x="254" y="98"/>
                      <a:pt x="253" y="98"/>
                    </a:cubicBezTo>
                    <a:cubicBezTo>
                      <a:pt x="253" y="98"/>
                      <a:pt x="252" y="99"/>
                      <a:pt x="252" y="99"/>
                    </a:cubicBezTo>
                    <a:cubicBezTo>
                      <a:pt x="252" y="98"/>
                      <a:pt x="253" y="98"/>
                      <a:pt x="254" y="98"/>
                    </a:cubicBezTo>
                    <a:cubicBezTo>
                      <a:pt x="254" y="97"/>
                      <a:pt x="253" y="98"/>
                      <a:pt x="253" y="98"/>
                    </a:cubicBezTo>
                    <a:cubicBezTo>
                      <a:pt x="253" y="98"/>
                      <a:pt x="253" y="98"/>
                      <a:pt x="254" y="97"/>
                    </a:cubicBezTo>
                    <a:cubicBezTo>
                      <a:pt x="254" y="97"/>
                      <a:pt x="254" y="97"/>
                      <a:pt x="254" y="97"/>
                    </a:cubicBezTo>
                    <a:cubicBezTo>
                      <a:pt x="255" y="97"/>
                      <a:pt x="255" y="97"/>
                      <a:pt x="255" y="97"/>
                    </a:cubicBezTo>
                    <a:cubicBezTo>
                      <a:pt x="256" y="96"/>
                      <a:pt x="257" y="96"/>
                      <a:pt x="257" y="96"/>
                    </a:cubicBezTo>
                    <a:cubicBezTo>
                      <a:pt x="257" y="96"/>
                      <a:pt x="258" y="96"/>
                      <a:pt x="258" y="96"/>
                    </a:cubicBezTo>
                    <a:cubicBezTo>
                      <a:pt x="258" y="96"/>
                      <a:pt x="258" y="96"/>
                      <a:pt x="258" y="96"/>
                    </a:cubicBezTo>
                    <a:cubicBezTo>
                      <a:pt x="259" y="96"/>
                      <a:pt x="259" y="96"/>
                      <a:pt x="259" y="96"/>
                    </a:cubicBezTo>
                    <a:cubicBezTo>
                      <a:pt x="259" y="95"/>
                      <a:pt x="259" y="95"/>
                      <a:pt x="259" y="94"/>
                    </a:cubicBezTo>
                    <a:cubicBezTo>
                      <a:pt x="259" y="94"/>
                      <a:pt x="258" y="94"/>
                      <a:pt x="258" y="94"/>
                    </a:cubicBezTo>
                    <a:cubicBezTo>
                      <a:pt x="258" y="94"/>
                      <a:pt x="257" y="94"/>
                      <a:pt x="257" y="94"/>
                    </a:cubicBezTo>
                    <a:cubicBezTo>
                      <a:pt x="256" y="93"/>
                      <a:pt x="256" y="93"/>
                      <a:pt x="256" y="93"/>
                    </a:cubicBezTo>
                    <a:cubicBezTo>
                      <a:pt x="255" y="93"/>
                      <a:pt x="255" y="93"/>
                      <a:pt x="254" y="93"/>
                    </a:cubicBezTo>
                    <a:cubicBezTo>
                      <a:pt x="254" y="94"/>
                      <a:pt x="253" y="94"/>
                      <a:pt x="253" y="94"/>
                    </a:cubicBezTo>
                    <a:cubicBezTo>
                      <a:pt x="253" y="94"/>
                      <a:pt x="252" y="94"/>
                      <a:pt x="252" y="94"/>
                    </a:cubicBezTo>
                    <a:cubicBezTo>
                      <a:pt x="252" y="94"/>
                      <a:pt x="252" y="95"/>
                      <a:pt x="252" y="95"/>
                    </a:cubicBezTo>
                    <a:cubicBezTo>
                      <a:pt x="252" y="95"/>
                      <a:pt x="252" y="94"/>
                      <a:pt x="252" y="94"/>
                    </a:cubicBezTo>
                    <a:cubicBezTo>
                      <a:pt x="252" y="94"/>
                      <a:pt x="252" y="94"/>
                      <a:pt x="253" y="94"/>
                    </a:cubicBezTo>
                    <a:cubicBezTo>
                      <a:pt x="253" y="94"/>
                      <a:pt x="253" y="94"/>
                      <a:pt x="253" y="94"/>
                    </a:cubicBezTo>
                    <a:cubicBezTo>
                      <a:pt x="253" y="93"/>
                      <a:pt x="254" y="93"/>
                      <a:pt x="254" y="93"/>
                    </a:cubicBezTo>
                    <a:cubicBezTo>
                      <a:pt x="254" y="92"/>
                      <a:pt x="254" y="92"/>
                      <a:pt x="253" y="93"/>
                    </a:cubicBezTo>
                    <a:cubicBezTo>
                      <a:pt x="253" y="93"/>
                      <a:pt x="252" y="93"/>
                      <a:pt x="251" y="93"/>
                    </a:cubicBezTo>
                    <a:cubicBezTo>
                      <a:pt x="251" y="93"/>
                      <a:pt x="251" y="94"/>
                      <a:pt x="251" y="94"/>
                    </a:cubicBezTo>
                    <a:cubicBezTo>
                      <a:pt x="250" y="94"/>
                      <a:pt x="250" y="94"/>
                      <a:pt x="250" y="94"/>
                    </a:cubicBezTo>
                    <a:cubicBezTo>
                      <a:pt x="249" y="95"/>
                      <a:pt x="249" y="96"/>
                      <a:pt x="249" y="96"/>
                    </a:cubicBezTo>
                    <a:cubicBezTo>
                      <a:pt x="249" y="97"/>
                      <a:pt x="249" y="97"/>
                      <a:pt x="249" y="97"/>
                    </a:cubicBezTo>
                    <a:cubicBezTo>
                      <a:pt x="249" y="96"/>
                      <a:pt x="249" y="96"/>
                      <a:pt x="249" y="95"/>
                    </a:cubicBezTo>
                    <a:cubicBezTo>
                      <a:pt x="249" y="95"/>
                      <a:pt x="249" y="95"/>
                      <a:pt x="249" y="95"/>
                    </a:cubicBezTo>
                    <a:cubicBezTo>
                      <a:pt x="249" y="94"/>
                      <a:pt x="248" y="94"/>
                      <a:pt x="248" y="95"/>
                    </a:cubicBezTo>
                    <a:cubicBezTo>
                      <a:pt x="248" y="94"/>
                      <a:pt x="248" y="95"/>
                      <a:pt x="248" y="95"/>
                    </a:cubicBezTo>
                    <a:cubicBezTo>
                      <a:pt x="248" y="95"/>
                      <a:pt x="248" y="95"/>
                      <a:pt x="248" y="95"/>
                    </a:cubicBezTo>
                    <a:cubicBezTo>
                      <a:pt x="248" y="94"/>
                      <a:pt x="248" y="94"/>
                      <a:pt x="248" y="94"/>
                    </a:cubicBezTo>
                    <a:cubicBezTo>
                      <a:pt x="248" y="94"/>
                      <a:pt x="249" y="94"/>
                      <a:pt x="249" y="94"/>
                    </a:cubicBezTo>
                    <a:cubicBezTo>
                      <a:pt x="249" y="94"/>
                      <a:pt x="249" y="94"/>
                      <a:pt x="250" y="94"/>
                    </a:cubicBezTo>
                    <a:cubicBezTo>
                      <a:pt x="250" y="93"/>
                      <a:pt x="251" y="93"/>
                      <a:pt x="251" y="93"/>
                    </a:cubicBezTo>
                    <a:cubicBezTo>
                      <a:pt x="251" y="92"/>
                      <a:pt x="252" y="92"/>
                      <a:pt x="251" y="92"/>
                    </a:cubicBezTo>
                    <a:cubicBezTo>
                      <a:pt x="251" y="91"/>
                      <a:pt x="251" y="91"/>
                      <a:pt x="251" y="91"/>
                    </a:cubicBezTo>
                    <a:cubicBezTo>
                      <a:pt x="250" y="91"/>
                      <a:pt x="249" y="91"/>
                      <a:pt x="249" y="91"/>
                    </a:cubicBezTo>
                    <a:cubicBezTo>
                      <a:pt x="249" y="92"/>
                      <a:pt x="249" y="93"/>
                      <a:pt x="249" y="92"/>
                    </a:cubicBezTo>
                    <a:cubicBezTo>
                      <a:pt x="249" y="92"/>
                      <a:pt x="249" y="92"/>
                      <a:pt x="248" y="92"/>
                    </a:cubicBezTo>
                    <a:cubicBezTo>
                      <a:pt x="248" y="92"/>
                      <a:pt x="247" y="93"/>
                      <a:pt x="246" y="93"/>
                    </a:cubicBezTo>
                    <a:cubicBezTo>
                      <a:pt x="246" y="93"/>
                      <a:pt x="245" y="93"/>
                      <a:pt x="245" y="94"/>
                    </a:cubicBezTo>
                    <a:cubicBezTo>
                      <a:pt x="245" y="93"/>
                      <a:pt x="245" y="93"/>
                      <a:pt x="245" y="93"/>
                    </a:cubicBezTo>
                    <a:cubicBezTo>
                      <a:pt x="245" y="93"/>
                      <a:pt x="246" y="93"/>
                      <a:pt x="245" y="93"/>
                    </a:cubicBezTo>
                    <a:cubicBezTo>
                      <a:pt x="245" y="92"/>
                      <a:pt x="244" y="93"/>
                      <a:pt x="243" y="93"/>
                    </a:cubicBezTo>
                    <a:cubicBezTo>
                      <a:pt x="244" y="93"/>
                      <a:pt x="244" y="93"/>
                      <a:pt x="245" y="92"/>
                    </a:cubicBezTo>
                    <a:cubicBezTo>
                      <a:pt x="245" y="92"/>
                      <a:pt x="246" y="92"/>
                      <a:pt x="246" y="92"/>
                    </a:cubicBezTo>
                    <a:cubicBezTo>
                      <a:pt x="246" y="91"/>
                      <a:pt x="247" y="91"/>
                      <a:pt x="247" y="91"/>
                    </a:cubicBezTo>
                    <a:cubicBezTo>
                      <a:pt x="248" y="91"/>
                      <a:pt x="248" y="91"/>
                      <a:pt x="248" y="91"/>
                    </a:cubicBezTo>
                    <a:cubicBezTo>
                      <a:pt x="248" y="91"/>
                      <a:pt x="249" y="90"/>
                      <a:pt x="249" y="90"/>
                    </a:cubicBezTo>
                    <a:cubicBezTo>
                      <a:pt x="249" y="90"/>
                      <a:pt x="249" y="90"/>
                      <a:pt x="249" y="90"/>
                    </a:cubicBezTo>
                    <a:cubicBezTo>
                      <a:pt x="249" y="90"/>
                      <a:pt x="249" y="89"/>
                      <a:pt x="249" y="89"/>
                    </a:cubicBezTo>
                    <a:cubicBezTo>
                      <a:pt x="248" y="89"/>
                      <a:pt x="248" y="88"/>
                      <a:pt x="247" y="88"/>
                    </a:cubicBezTo>
                    <a:cubicBezTo>
                      <a:pt x="247" y="88"/>
                      <a:pt x="246" y="88"/>
                      <a:pt x="246" y="88"/>
                    </a:cubicBezTo>
                    <a:cubicBezTo>
                      <a:pt x="246" y="88"/>
                      <a:pt x="245" y="88"/>
                      <a:pt x="245" y="87"/>
                    </a:cubicBezTo>
                    <a:cubicBezTo>
                      <a:pt x="245" y="87"/>
                      <a:pt x="244" y="87"/>
                      <a:pt x="244" y="87"/>
                    </a:cubicBezTo>
                    <a:cubicBezTo>
                      <a:pt x="244" y="88"/>
                      <a:pt x="243" y="88"/>
                      <a:pt x="243" y="88"/>
                    </a:cubicBezTo>
                    <a:cubicBezTo>
                      <a:pt x="244" y="89"/>
                      <a:pt x="243" y="89"/>
                      <a:pt x="243" y="89"/>
                    </a:cubicBezTo>
                    <a:cubicBezTo>
                      <a:pt x="243" y="89"/>
                      <a:pt x="242" y="90"/>
                      <a:pt x="242" y="90"/>
                    </a:cubicBezTo>
                    <a:cubicBezTo>
                      <a:pt x="242" y="90"/>
                      <a:pt x="242" y="90"/>
                      <a:pt x="242" y="90"/>
                    </a:cubicBezTo>
                    <a:cubicBezTo>
                      <a:pt x="242" y="90"/>
                      <a:pt x="242" y="90"/>
                      <a:pt x="242" y="90"/>
                    </a:cubicBezTo>
                    <a:cubicBezTo>
                      <a:pt x="242" y="89"/>
                      <a:pt x="241" y="89"/>
                      <a:pt x="241" y="90"/>
                    </a:cubicBezTo>
                    <a:cubicBezTo>
                      <a:pt x="241" y="90"/>
                      <a:pt x="240" y="91"/>
                      <a:pt x="239" y="91"/>
                    </a:cubicBezTo>
                    <a:cubicBezTo>
                      <a:pt x="240" y="91"/>
                      <a:pt x="240" y="91"/>
                      <a:pt x="240" y="90"/>
                    </a:cubicBezTo>
                    <a:cubicBezTo>
                      <a:pt x="240" y="90"/>
                      <a:pt x="241" y="90"/>
                      <a:pt x="241" y="89"/>
                    </a:cubicBezTo>
                    <a:cubicBezTo>
                      <a:pt x="241" y="89"/>
                      <a:pt x="241" y="89"/>
                      <a:pt x="241" y="89"/>
                    </a:cubicBezTo>
                    <a:cubicBezTo>
                      <a:pt x="241" y="89"/>
                      <a:pt x="240" y="89"/>
                      <a:pt x="240" y="89"/>
                    </a:cubicBezTo>
                    <a:cubicBezTo>
                      <a:pt x="240" y="88"/>
                      <a:pt x="241" y="88"/>
                      <a:pt x="241" y="88"/>
                    </a:cubicBezTo>
                    <a:cubicBezTo>
                      <a:pt x="241" y="88"/>
                      <a:pt x="240" y="88"/>
                      <a:pt x="240" y="88"/>
                    </a:cubicBezTo>
                    <a:cubicBezTo>
                      <a:pt x="239" y="89"/>
                      <a:pt x="239" y="90"/>
                      <a:pt x="238" y="90"/>
                    </a:cubicBezTo>
                    <a:cubicBezTo>
                      <a:pt x="238" y="90"/>
                      <a:pt x="239" y="89"/>
                      <a:pt x="239" y="89"/>
                    </a:cubicBezTo>
                    <a:cubicBezTo>
                      <a:pt x="239" y="89"/>
                      <a:pt x="238" y="89"/>
                      <a:pt x="238" y="89"/>
                    </a:cubicBezTo>
                    <a:cubicBezTo>
                      <a:pt x="238" y="89"/>
                      <a:pt x="238" y="89"/>
                      <a:pt x="239" y="89"/>
                    </a:cubicBezTo>
                    <a:cubicBezTo>
                      <a:pt x="239" y="88"/>
                      <a:pt x="239" y="89"/>
                      <a:pt x="239" y="88"/>
                    </a:cubicBezTo>
                    <a:cubicBezTo>
                      <a:pt x="239" y="88"/>
                      <a:pt x="239" y="88"/>
                      <a:pt x="240" y="88"/>
                    </a:cubicBezTo>
                    <a:cubicBezTo>
                      <a:pt x="240" y="87"/>
                      <a:pt x="240" y="87"/>
                      <a:pt x="240" y="87"/>
                    </a:cubicBezTo>
                    <a:cubicBezTo>
                      <a:pt x="241" y="86"/>
                      <a:pt x="240" y="87"/>
                      <a:pt x="240" y="87"/>
                    </a:cubicBezTo>
                    <a:cubicBezTo>
                      <a:pt x="239" y="87"/>
                      <a:pt x="238" y="87"/>
                      <a:pt x="238" y="88"/>
                    </a:cubicBezTo>
                    <a:cubicBezTo>
                      <a:pt x="238" y="87"/>
                      <a:pt x="239" y="87"/>
                      <a:pt x="238" y="87"/>
                    </a:cubicBezTo>
                    <a:cubicBezTo>
                      <a:pt x="238" y="87"/>
                      <a:pt x="237" y="87"/>
                      <a:pt x="237" y="88"/>
                    </a:cubicBezTo>
                    <a:cubicBezTo>
                      <a:pt x="236" y="88"/>
                      <a:pt x="237" y="89"/>
                      <a:pt x="237" y="89"/>
                    </a:cubicBezTo>
                    <a:cubicBezTo>
                      <a:pt x="237" y="89"/>
                      <a:pt x="236" y="89"/>
                      <a:pt x="236" y="90"/>
                    </a:cubicBezTo>
                    <a:cubicBezTo>
                      <a:pt x="236" y="90"/>
                      <a:pt x="236" y="90"/>
                      <a:pt x="235" y="90"/>
                    </a:cubicBezTo>
                    <a:cubicBezTo>
                      <a:pt x="235" y="90"/>
                      <a:pt x="237" y="89"/>
                      <a:pt x="236" y="89"/>
                    </a:cubicBezTo>
                    <a:cubicBezTo>
                      <a:pt x="236" y="89"/>
                      <a:pt x="236" y="89"/>
                      <a:pt x="236" y="89"/>
                    </a:cubicBezTo>
                    <a:cubicBezTo>
                      <a:pt x="236" y="89"/>
                      <a:pt x="236" y="88"/>
                      <a:pt x="236" y="88"/>
                    </a:cubicBezTo>
                    <a:cubicBezTo>
                      <a:pt x="236" y="88"/>
                      <a:pt x="236" y="88"/>
                      <a:pt x="236" y="88"/>
                    </a:cubicBezTo>
                    <a:cubicBezTo>
                      <a:pt x="236" y="88"/>
                      <a:pt x="237" y="88"/>
                      <a:pt x="237" y="87"/>
                    </a:cubicBezTo>
                    <a:cubicBezTo>
                      <a:pt x="237" y="87"/>
                      <a:pt x="234" y="88"/>
                      <a:pt x="234" y="88"/>
                    </a:cubicBezTo>
                    <a:cubicBezTo>
                      <a:pt x="234" y="88"/>
                      <a:pt x="236" y="87"/>
                      <a:pt x="236" y="87"/>
                    </a:cubicBezTo>
                    <a:cubicBezTo>
                      <a:pt x="236" y="87"/>
                      <a:pt x="234" y="87"/>
                      <a:pt x="234" y="87"/>
                    </a:cubicBezTo>
                    <a:cubicBezTo>
                      <a:pt x="235" y="87"/>
                      <a:pt x="236" y="87"/>
                      <a:pt x="236" y="87"/>
                    </a:cubicBezTo>
                    <a:cubicBezTo>
                      <a:pt x="237" y="87"/>
                      <a:pt x="237" y="86"/>
                      <a:pt x="237" y="86"/>
                    </a:cubicBezTo>
                    <a:cubicBezTo>
                      <a:pt x="237" y="86"/>
                      <a:pt x="238" y="86"/>
                      <a:pt x="238" y="86"/>
                    </a:cubicBezTo>
                    <a:cubicBezTo>
                      <a:pt x="239" y="86"/>
                      <a:pt x="239" y="85"/>
                      <a:pt x="238" y="85"/>
                    </a:cubicBezTo>
                    <a:cubicBezTo>
                      <a:pt x="238" y="84"/>
                      <a:pt x="238" y="84"/>
                      <a:pt x="238" y="84"/>
                    </a:cubicBezTo>
                    <a:cubicBezTo>
                      <a:pt x="237" y="84"/>
                      <a:pt x="237" y="84"/>
                      <a:pt x="237" y="84"/>
                    </a:cubicBezTo>
                    <a:cubicBezTo>
                      <a:pt x="236" y="84"/>
                      <a:pt x="236" y="84"/>
                      <a:pt x="235" y="84"/>
                    </a:cubicBezTo>
                    <a:cubicBezTo>
                      <a:pt x="235" y="84"/>
                      <a:pt x="235" y="85"/>
                      <a:pt x="234" y="85"/>
                    </a:cubicBezTo>
                    <a:cubicBezTo>
                      <a:pt x="234" y="85"/>
                      <a:pt x="234" y="85"/>
                      <a:pt x="233" y="85"/>
                    </a:cubicBezTo>
                    <a:cubicBezTo>
                      <a:pt x="233" y="86"/>
                      <a:pt x="233" y="87"/>
                      <a:pt x="233" y="87"/>
                    </a:cubicBezTo>
                    <a:cubicBezTo>
                      <a:pt x="232" y="87"/>
                      <a:pt x="232" y="87"/>
                      <a:pt x="232" y="87"/>
                    </a:cubicBezTo>
                    <a:cubicBezTo>
                      <a:pt x="232" y="87"/>
                      <a:pt x="232" y="87"/>
                      <a:pt x="233" y="87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5"/>
                      <a:pt x="234" y="85"/>
                      <a:pt x="234" y="85"/>
                    </a:cubicBezTo>
                    <a:cubicBezTo>
                      <a:pt x="235" y="85"/>
                      <a:pt x="235" y="84"/>
                      <a:pt x="234" y="84"/>
                    </a:cubicBezTo>
                    <a:cubicBezTo>
                      <a:pt x="234" y="84"/>
                      <a:pt x="233" y="84"/>
                      <a:pt x="232" y="85"/>
                    </a:cubicBezTo>
                    <a:cubicBezTo>
                      <a:pt x="232" y="85"/>
                      <a:pt x="231" y="85"/>
                      <a:pt x="231" y="86"/>
                    </a:cubicBezTo>
                    <a:cubicBezTo>
                      <a:pt x="231" y="86"/>
                      <a:pt x="231" y="86"/>
                      <a:pt x="231" y="86"/>
                    </a:cubicBezTo>
                    <a:cubicBezTo>
                      <a:pt x="230" y="86"/>
                      <a:pt x="231" y="85"/>
                      <a:pt x="231" y="85"/>
                    </a:cubicBezTo>
                    <a:cubicBezTo>
                      <a:pt x="231" y="85"/>
                      <a:pt x="231" y="85"/>
                      <a:pt x="232" y="85"/>
                    </a:cubicBezTo>
                    <a:cubicBezTo>
                      <a:pt x="232" y="84"/>
                      <a:pt x="232" y="84"/>
                      <a:pt x="233" y="84"/>
                    </a:cubicBezTo>
                    <a:cubicBezTo>
                      <a:pt x="233" y="84"/>
                      <a:pt x="233" y="84"/>
                      <a:pt x="234" y="84"/>
                    </a:cubicBezTo>
                    <a:cubicBezTo>
                      <a:pt x="234" y="84"/>
                      <a:pt x="234" y="84"/>
                      <a:pt x="235" y="84"/>
                    </a:cubicBezTo>
                    <a:cubicBezTo>
                      <a:pt x="235" y="84"/>
                      <a:pt x="236" y="84"/>
                      <a:pt x="236" y="83"/>
                    </a:cubicBezTo>
                    <a:cubicBezTo>
                      <a:pt x="236" y="83"/>
                      <a:pt x="235" y="82"/>
                      <a:pt x="235" y="82"/>
                    </a:cubicBezTo>
                    <a:cubicBezTo>
                      <a:pt x="235" y="82"/>
                      <a:pt x="235" y="82"/>
                      <a:pt x="234" y="82"/>
                    </a:cubicBezTo>
                    <a:cubicBezTo>
                      <a:pt x="234" y="82"/>
                      <a:pt x="234" y="81"/>
                      <a:pt x="233" y="81"/>
                    </a:cubicBezTo>
                    <a:cubicBezTo>
                      <a:pt x="233" y="81"/>
                      <a:pt x="233" y="81"/>
                      <a:pt x="232" y="81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1" y="81"/>
                      <a:pt x="232" y="81"/>
                      <a:pt x="231" y="81"/>
                    </a:cubicBezTo>
                    <a:cubicBezTo>
                      <a:pt x="231" y="81"/>
                      <a:pt x="231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29" y="81"/>
                      <a:pt x="230" y="81"/>
                      <a:pt x="230" y="81"/>
                    </a:cubicBezTo>
                    <a:cubicBezTo>
                      <a:pt x="229" y="80"/>
                      <a:pt x="227" y="80"/>
                      <a:pt x="226" y="80"/>
                    </a:cubicBezTo>
                    <a:cubicBezTo>
                      <a:pt x="225" y="80"/>
                      <a:pt x="224" y="81"/>
                      <a:pt x="224" y="81"/>
                    </a:cubicBezTo>
                    <a:cubicBezTo>
                      <a:pt x="223" y="81"/>
                      <a:pt x="223" y="81"/>
                      <a:pt x="223" y="82"/>
                    </a:cubicBezTo>
                    <a:cubicBezTo>
                      <a:pt x="223" y="83"/>
                      <a:pt x="224" y="83"/>
                      <a:pt x="224" y="83"/>
                    </a:cubicBezTo>
                    <a:cubicBezTo>
                      <a:pt x="225" y="83"/>
                      <a:pt x="226" y="83"/>
                      <a:pt x="226" y="84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8" y="84"/>
                      <a:pt x="228" y="84"/>
                      <a:pt x="228" y="84"/>
                    </a:cubicBezTo>
                    <a:cubicBezTo>
                      <a:pt x="228" y="84"/>
                      <a:pt x="227" y="84"/>
                      <a:pt x="227" y="84"/>
                    </a:cubicBezTo>
                    <a:cubicBezTo>
                      <a:pt x="227" y="84"/>
                      <a:pt x="227" y="84"/>
                      <a:pt x="226" y="84"/>
                    </a:cubicBezTo>
                    <a:cubicBezTo>
                      <a:pt x="226" y="84"/>
                      <a:pt x="226" y="84"/>
                      <a:pt x="226" y="84"/>
                    </a:cubicBezTo>
                    <a:cubicBezTo>
                      <a:pt x="226" y="84"/>
                      <a:pt x="226" y="84"/>
                      <a:pt x="226" y="83"/>
                    </a:cubicBezTo>
                    <a:cubicBezTo>
                      <a:pt x="225" y="83"/>
                      <a:pt x="225" y="83"/>
                      <a:pt x="225" y="83"/>
                    </a:cubicBezTo>
                    <a:cubicBezTo>
                      <a:pt x="225" y="83"/>
                      <a:pt x="225" y="83"/>
                      <a:pt x="225" y="83"/>
                    </a:cubicBezTo>
                    <a:cubicBezTo>
                      <a:pt x="225" y="83"/>
                      <a:pt x="225" y="83"/>
                      <a:pt x="225" y="83"/>
                    </a:cubicBezTo>
                    <a:cubicBezTo>
                      <a:pt x="224" y="83"/>
                      <a:pt x="224" y="83"/>
                      <a:pt x="224" y="83"/>
                    </a:cubicBezTo>
                    <a:cubicBezTo>
                      <a:pt x="223" y="83"/>
                      <a:pt x="223" y="83"/>
                      <a:pt x="223" y="83"/>
                    </a:cubicBezTo>
                    <a:cubicBezTo>
                      <a:pt x="223" y="83"/>
                      <a:pt x="223" y="83"/>
                      <a:pt x="223" y="83"/>
                    </a:cubicBezTo>
                    <a:cubicBezTo>
                      <a:pt x="223" y="83"/>
                      <a:pt x="222" y="83"/>
                      <a:pt x="222" y="83"/>
                    </a:cubicBezTo>
                    <a:cubicBezTo>
                      <a:pt x="222" y="83"/>
                      <a:pt x="222" y="84"/>
                      <a:pt x="222" y="84"/>
                    </a:cubicBezTo>
                    <a:cubicBezTo>
                      <a:pt x="223" y="84"/>
                      <a:pt x="223" y="84"/>
                      <a:pt x="223" y="84"/>
                    </a:cubicBezTo>
                    <a:cubicBezTo>
                      <a:pt x="223" y="84"/>
                      <a:pt x="224" y="85"/>
                      <a:pt x="224" y="85"/>
                    </a:cubicBezTo>
                    <a:cubicBezTo>
                      <a:pt x="224" y="85"/>
                      <a:pt x="224" y="85"/>
                      <a:pt x="224" y="85"/>
                    </a:cubicBezTo>
                    <a:cubicBezTo>
                      <a:pt x="225" y="85"/>
                      <a:pt x="225" y="86"/>
                      <a:pt x="225" y="86"/>
                    </a:cubicBezTo>
                    <a:cubicBezTo>
                      <a:pt x="225" y="86"/>
                      <a:pt x="225" y="86"/>
                      <a:pt x="226" y="86"/>
                    </a:cubicBezTo>
                    <a:cubicBezTo>
                      <a:pt x="225" y="87"/>
                      <a:pt x="225" y="85"/>
                      <a:pt x="224" y="85"/>
                    </a:cubicBezTo>
                    <a:cubicBezTo>
                      <a:pt x="223" y="85"/>
                      <a:pt x="224" y="86"/>
                      <a:pt x="224" y="86"/>
                    </a:cubicBezTo>
                    <a:cubicBezTo>
                      <a:pt x="224" y="86"/>
                      <a:pt x="225" y="86"/>
                      <a:pt x="225" y="87"/>
                    </a:cubicBezTo>
                    <a:cubicBezTo>
                      <a:pt x="225" y="86"/>
                      <a:pt x="224" y="86"/>
                      <a:pt x="224" y="86"/>
                    </a:cubicBezTo>
                    <a:cubicBezTo>
                      <a:pt x="223" y="85"/>
                      <a:pt x="223" y="85"/>
                      <a:pt x="223" y="84"/>
                    </a:cubicBezTo>
                    <a:cubicBezTo>
                      <a:pt x="223" y="84"/>
                      <a:pt x="222" y="84"/>
                      <a:pt x="222" y="84"/>
                    </a:cubicBezTo>
                    <a:cubicBezTo>
                      <a:pt x="222" y="84"/>
                      <a:pt x="222" y="84"/>
                      <a:pt x="222" y="85"/>
                    </a:cubicBezTo>
                    <a:cubicBezTo>
                      <a:pt x="222" y="85"/>
                      <a:pt x="222" y="85"/>
                      <a:pt x="222" y="85"/>
                    </a:cubicBezTo>
                    <a:cubicBezTo>
                      <a:pt x="222" y="85"/>
                      <a:pt x="223" y="85"/>
                      <a:pt x="223" y="85"/>
                    </a:cubicBezTo>
                    <a:cubicBezTo>
                      <a:pt x="223" y="86"/>
                      <a:pt x="223" y="86"/>
                      <a:pt x="223" y="86"/>
                    </a:cubicBezTo>
                    <a:cubicBezTo>
                      <a:pt x="223" y="86"/>
                      <a:pt x="222" y="86"/>
                      <a:pt x="222" y="85"/>
                    </a:cubicBezTo>
                    <a:cubicBezTo>
                      <a:pt x="221" y="85"/>
                      <a:pt x="221" y="85"/>
                      <a:pt x="221" y="85"/>
                    </a:cubicBezTo>
                    <a:cubicBezTo>
                      <a:pt x="220" y="85"/>
                      <a:pt x="221" y="85"/>
                      <a:pt x="221" y="85"/>
                    </a:cubicBezTo>
                    <a:cubicBezTo>
                      <a:pt x="221" y="84"/>
                      <a:pt x="221" y="84"/>
                      <a:pt x="221" y="83"/>
                    </a:cubicBezTo>
                    <a:cubicBezTo>
                      <a:pt x="221" y="83"/>
                      <a:pt x="221" y="83"/>
                      <a:pt x="220" y="82"/>
                    </a:cubicBezTo>
                    <a:cubicBezTo>
                      <a:pt x="220" y="82"/>
                      <a:pt x="220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ubicBezTo>
                      <a:pt x="219" y="83"/>
                      <a:pt x="219" y="84"/>
                      <a:pt x="219" y="84"/>
                    </a:cubicBezTo>
                    <a:cubicBezTo>
                      <a:pt x="218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2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19" y="82"/>
                      <a:pt x="219" y="82"/>
                      <a:pt x="218" y="82"/>
                    </a:cubicBezTo>
                    <a:cubicBezTo>
                      <a:pt x="218" y="81"/>
                      <a:pt x="218" y="82"/>
                      <a:pt x="218" y="82"/>
                    </a:cubicBezTo>
                    <a:cubicBezTo>
                      <a:pt x="218" y="82"/>
                      <a:pt x="217" y="83"/>
                      <a:pt x="217" y="83"/>
                    </a:cubicBezTo>
                    <a:cubicBezTo>
                      <a:pt x="217" y="83"/>
                      <a:pt x="218" y="84"/>
                      <a:pt x="219" y="84"/>
                    </a:cubicBezTo>
                    <a:cubicBezTo>
                      <a:pt x="218" y="84"/>
                      <a:pt x="218" y="84"/>
                      <a:pt x="217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7" y="83"/>
                      <a:pt x="217" y="84"/>
                      <a:pt x="217" y="84"/>
                    </a:cubicBezTo>
                    <a:cubicBezTo>
                      <a:pt x="216" y="84"/>
                      <a:pt x="216" y="84"/>
                      <a:pt x="216" y="84"/>
                    </a:cubicBezTo>
                    <a:cubicBezTo>
                      <a:pt x="216" y="84"/>
                      <a:pt x="217" y="84"/>
                      <a:pt x="216" y="85"/>
                    </a:cubicBezTo>
                    <a:cubicBezTo>
                      <a:pt x="216" y="85"/>
                      <a:pt x="216" y="85"/>
                      <a:pt x="215" y="85"/>
                    </a:cubicBezTo>
                    <a:cubicBezTo>
                      <a:pt x="215" y="85"/>
                      <a:pt x="215" y="86"/>
                      <a:pt x="214" y="86"/>
                    </a:cubicBezTo>
                    <a:cubicBezTo>
                      <a:pt x="214" y="86"/>
                      <a:pt x="215" y="85"/>
                      <a:pt x="215" y="85"/>
                    </a:cubicBezTo>
                    <a:cubicBezTo>
                      <a:pt x="215" y="85"/>
                      <a:pt x="214" y="85"/>
                      <a:pt x="214" y="85"/>
                    </a:cubicBezTo>
                    <a:cubicBezTo>
                      <a:pt x="214" y="84"/>
                      <a:pt x="214" y="84"/>
                      <a:pt x="215" y="84"/>
                    </a:cubicBezTo>
                    <a:cubicBezTo>
                      <a:pt x="215" y="84"/>
                      <a:pt x="215" y="85"/>
                      <a:pt x="215" y="85"/>
                    </a:cubicBezTo>
                    <a:cubicBezTo>
                      <a:pt x="216" y="85"/>
                      <a:pt x="215" y="84"/>
                      <a:pt x="215" y="84"/>
                    </a:cubicBezTo>
                    <a:cubicBezTo>
                      <a:pt x="215" y="84"/>
                      <a:pt x="215" y="84"/>
                      <a:pt x="214" y="84"/>
                    </a:cubicBezTo>
                    <a:cubicBezTo>
                      <a:pt x="215" y="84"/>
                      <a:pt x="215" y="84"/>
                      <a:pt x="215" y="83"/>
                    </a:cubicBezTo>
                    <a:cubicBezTo>
                      <a:pt x="215" y="83"/>
                      <a:pt x="215" y="83"/>
                      <a:pt x="215" y="83"/>
                    </a:cubicBezTo>
                    <a:cubicBezTo>
                      <a:pt x="216" y="82"/>
                      <a:pt x="216" y="83"/>
                      <a:pt x="216" y="82"/>
                    </a:cubicBezTo>
                    <a:cubicBezTo>
                      <a:pt x="216" y="82"/>
                      <a:pt x="216" y="82"/>
                      <a:pt x="216" y="82"/>
                    </a:cubicBezTo>
                    <a:cubicBezTo>
                      <a:pt x="215" y="81"/>
                      <a:pt x="214" y="82"/>
                      <a:pt x="214" y="83"/>
                    </a:cubicBezTo>
                    <a:cubicBezTo>
                      <a:pt x="214" y="83"/>
                      <a:pt x="213" y="83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4" y="83"/>
                      <a:pt x="214" y="83"/>
                      <a:pt x="214" y="82"/>
                    </a:cubicBezTo>
                    <a:cubicBezTo>
                      <a:pt x="214" y="82"/>
                      <a:pt x="215" y="82"/>
                      <a:pt x="215" y="82"/>
                    </a:cubicBezTo>
                    <a:cubicBezTo>
                      <a:pt x="215" y="81"/>
                      <a:pt x="215" y="81"/>
                      <a:pt x="215" y="81"/>
                    </a:cubicBezTo>
                    <a:cubicBezTo>
                      <a:pt x="216" y="81"/>
                      <a:pt x="216" y="81"/>
                      <a:pt x="216" y="81"/>
                    </a:cubicBezTo>
                    <a:cubicBezTo>
                      <a:pt x="216" y="81"/>
                      <a:pt x="217" y="80"/>
                      <a:pt x="217" y="80"/>
                    </a:cubicBezTo>
                    <a:cubicBezTo>
                      <a:pt x="216" y="79"/>
                      <a:pt x="215" y="79"/>
                      <a:pt x="215" y="79"/>
                    </a:cubicBezTo>
                    <a:cubicBezTo>
                      <a:pt x="215" y="78"/>
                      <a:pt x="216" y="77"/>
                      <a:pt x="215" y="77"/>
                    </a:cubicBezTo>
                    <a:cubicBezTo>
                      <a:pt x="214" y="77"/>
                      <a:pt x="213" y="77"/>
                      <a:pt x="213" y="76"/>
                    </a:cubicBezTo>
                    <a:cubicBezTo>
                      <a:pt x="213" y="76"/>
                      <a:pt x="213" y="75"/>
                      <a:pt x="213" y="75"/>
                    </a:cubicBezTo>
                    <a:cubicBezTo>
                      <a:pt x="213" y="75"/>
                      <a:pt x="213" y="74"/>
                      <a:pt x="213" y="74"/>
                    </a:cubicBezTo>
                    <a:cubicBezTo>
                      <a:pt x="213" y="74"/>
                      <a:pt x="213" y="74"/>
                      <a:pt x="213" y="74"/>
                    </a:cubicBezTo>
                    <a:cubicBezTo>
                      <a:pt x="212" y="74"/>
                      <a:pt x="213" y="74"/>
                      <a:pt x="212" y="73"/>
                    </a:cubicBezTo>
                    <a:cubicBezTo>
                      <a:pt x="212" y="73"/>
                      <a:pt x="212" y="73"/>
                      <a:pt x="211" y="73"/>
                    </a:cubicBezTo>
                    <a:cubicBezTo>
                      <a:pt x="211" y="73"/>
                      <a:pt x="210" y="73"/>
                      <a:pt x="209" y="73"/>
                    </a:cubicBezTo>
                    <a:cubicBezTo>
                      <a:pt x="209" y="73"/>
                      <a:pt x="208" y="73"/>
                      <a:pt x="207" y="73"/>
                    </a:cubicBezTo>
                    <a:cubicBezTo>
                      <a:pt x="207" y="73"/>
                      <a:pt x="207" y="74"/>
                      <a:pt x="207" y="74"/>
                    </a:cubicBezTo>
                    <a:cubicBezTo>
                      <a:pt x="206" y="74"/>
                      <a:pt x="206" y="74"/>
                      <a:pt x="206" y="74"/>
                    </a:cubicBezTo>
                    <a:cubicBezTo>
                      <a:pt x="205" y="74"/>
                      <a:pt x="204" y="74"/>
                      <a:pt x="204" y="75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5" y="75"/>
                      <a:pt x="205" y="75"/>
                      <a:pt x="204" y="76"/>
                    </a:cubicBezTo>
                    <a:cubicBezTo>
                      <a:pt x="204" y="75"/>
                      <a:pt x="203" y="75"/>
                      <a:pt x="203" y="75"/>
                    </a:cubicBezTo>
                    <a:cubicBezTo>
                      <a:pt x="202" y="75"/>
                      <a:pt x="202" y="75"/>
                      <a:pt x="202" y="75"/>
                    </a:cubicBezTo>
                    <a:cubicBezTo>
                      <a:pt x="201" y="75"/>
                      <a:pt x="201" y="75"/>
                      <a:pt x="201" y="76"/>
                    </a:cubicBezTo>
                    <a:cubicBezTo>
                      <a:pt x="201" y="76"/>
                      <a:pt x="202" y="76"/>
                      <a:pt x="202" y="77"/>
                    </a:cubicBezTo>
                    <a:cubicBezTo>
                      <a:pt x="202" y="77"/>
                      <a:pt x="201" y="76"/>
                      <a:pt x="201" y="76"/>
                    </a:cubicBezTo>
                    <a:cubicBezTo>
                      <a:pt x="201" y="76"/>
                      <a:pt x="201" y="76"/>
                      <a:pt x="200" y="76"/>
                    </a:cubicBezTo>
                    <a:cubicBezTo>
                      <a:pt x="200" y="76"/>
                      <a:pt x="200" y="76"/>
                      <a:pt x="200" y="76"/>
                    </a:cubicBezTo>
                    <a:cubicBezTo>
                      <a:pt x="200" y="76"/>
                      <a:pt x="200" y="76"/>
                      <a:pt x="200" y="76"/>
                    </a:cubicBezTo>
                    <a:cubicBezTo>
                      <a:pt x="200" y="76"/>
                      <a:pt x="200" y="76"/>
                      <a:pt x="200" y="76"/>
                    </a:cubicBezTo>
                    <a:cubicBezTo>
                      <a:pt x="200" y="76"/>
                      <a:pt x="200" y="76"/>
                      <a:pt x="200" y="75"/>
                    </a:cubicBezTo>
                    <a:cubicBezTo>
                      <a:pt x="200" y="75"/>
                      <a:pt x="200" y="74"/>
                      <a:pt x="200" y="74"/>
                    </a:cubicBezTo>
                    <a:cubicBezTo>
                      <a:pt x="200" y="74"/>
                      <a:pt x="200" y="74"/>
                      <a:pt x="200" y="74"/>
                    </a:cubicBezTo>
                    <a:cubicBezTo>
                      <a:pt x="200" y="74"/>
                      <a:pt x="200" y="74"/>
                      <a:pt x="200" y="74"/>
                    </a:cubicBezTo>
                    <a:cubicBezTo>
                      <a:pt x="200" y="74"/>
                      <a:pt x="200" y="74"/>
                      <a:pt x="200" y="74"/>
                    </a:cubicBezTo>
                    <a:cubicBezTo>
                      <a:pt x="200" y="73"/>
                      <a:pt x="200" y="73"/>
                      <a:pt x="200" y="73"/>
                    </a:cubicBezTo>
                    <a:cubicBezTo>
                      <a:pt x="200" y="73"/>
                      <a:pt x="200" y="73"/>
                      <a:pt x="200" y="73"/>
                    </a:cubicBezTo>
                    <a:cubicBezTo>
                      <a:pt x="200" y="73"/>
                      <a:pt x="200" y="73"/>
                      <a:pt x="200" y="73"/>
                    </a:cubicBezTo>
                    <a:cubicBezTo>
                      <a:pt x="199" y="73"/>
                      <a:pt x="198" y="73"/>
                      <a:pt x="198" y="73"/>
                    </a:cubicBezTo>
                    <a:cubicBezTo>
                      <a:pt x="196" y="72"/>
                      <a:pt x="195" y="72"/>
                      <a:pt x="194" y="73"/>
                    </a:cubicBezTo>
                    <a:cubicBezTo>
                      <a:pt x="192" y="73"/>
                      <a:pt x="191" y="73"/>
                      <a:pt x="190" y="73"/>
                    </a:cubicBezTo>
                    <a:cubicBezTo>
                      <a:pt x="189" y="74"/>
                      <a:pt x="189" y="74"/>
                      <a:pt x="188" y="74"/>
                    </a:cubicBezTo>
                    <a:cubicBezTo>
                      <a:pt x="188" y="75"/>
                      <a:pt x="187" y="75"/>
                      <a:pt x="187" y="75"/>
                    </a:cubicBezTo>
                    <a:cubicBezTo>
                      <a:pt x="187" y="75"/>
                      <a:pt x="186" y="76"/>
                      <a:pt x="186" y="76"/>
                    </a:cubicBezTo>
                    <a:cubicBezTo>
                      <a:pt x="186" y="76"/>
                      <a:pt x="187" y="76"/>
                      <a:pt x="187" y="76"/>
                    </a:cubicBezTo>
                    <a:cubicBezTo>
                      <a:pt x="186" y="76"/>
                      <a:pt x="186" y="76"/>
                      <a:pt x="185" y="76"/>
                    </a:cubicBezTo>
                    <a:cubicBezTo>
                      <a:pt x="185" y="77"/>
                      <a:pt x="185" y="77"/>
                      <a:pt x="185" y="77"/>
                    </a:cubicBezTo>
                    <a:cubicBezTo>
                      <a:pt x="185" y="77"/>
                      <a:pt x="185" y="77"/>
                      <a:pt x="185" y="77"/>
                    </a:cubicBezTo>
                    <a:cubicBezTo>
                      <a:pt x="185" y="77"/>
                      <a:pt x="184" y="78"/>
                      <a:pt x="184" y="78"/>
                    </a:cubicBezTo>
                    <a:cubicBezTo>
                      <a:pt x="184" y="78"/>
                      <a:pt x="184" y="78"/>
                      <a:pt x="184" y="79"/>
                    </a:cubicBezTo>
                    <a:cubicBezTo>
                      <a:pt x="184" y="79"/>
                      <a:pt x="184" y="79"/>
                      <a:pt x="184" y="79"/>
                    </a:cubicBezTo>
                    <a:cubicBezTo>
                      <a:pt x="184" y="79"/>
                      <a:pt x="184" y="79"/>
                      <a:pt x="184" y="79"/>
                    </a:cubicBezTo>
                    <a:cubicBezTo>
                      <a:pt x="184" y="79"/>
                      <a:pt x="184" y="79"/>
                      <a:pt x="184" y="79"/>
                    </a:cubicBezTo>
                    <a:cubicBezTo>
                      <a:pt x="184" y="80"/>
                      <a:pt x="184" y="80"/>
                      <a:pt x="184" y="80"/>
                    </a:cubicBezTo>
                    <a:cubicBezTo>
                      <a:pt x="184" y="80"/>
                      <a:pt x="184" y="80"/>
                      <a:pt x="184" y="80"/>
                    </a:cubicBezTo>
                    <a:cubicBezTo>
                      <a:pt x="183" y="80"/>
                      <a:pt x="184" y="80"/>
                      <a:pt x="184" y="80"/>
                    </a:cubicBezTo>
                    <a:cubicBezTo>
                      <a:pt x="183" y="81"/>
                      <a:pt x="183" y="81"/>
                      <a:pt x="183" y="81"/>
                    </a:cubicBezTo>
                    <a:cubicBezTo>
                      <a:pt x="183" y="81"/>
                      <a:pt x="183" y="82"/>
                      <a:pt x="183" y="82"/>
                    </a:cubicBezTo>
                    <a:cubicBezTo>
                      <a:pt x="183" y="82"/>
                      <a:pt x="182" y="82"/>
                      <a:pt x="182" y="82"/>
                    </a:cubicBezTo>
                    <a:cubicBezTo>
                      <a:pt x="182" y="82"/>
                      <a:pt x="182" y="82"/>
                      <a:pt x="182" y="83"/>
                    </a:cubicBezTo>
                    <a:cubicBezTo>
                      <a:pt x="182" y="83"/>
                      <a:pt x="182" y="83"/>
                      <a:pt x="182" y="83"/>
                    </a:cubicBezTo>
                    <a:cubicBezTo>
                      <a:pt x="182" y="84"/>
                      <a:pt x="184" y="84"/>
                      <a:pt x="183" y="84"/>
                    </a:cubicBezTo>
                    <a:cubicBezTo>
                      <a:pt x="183" y="84"/>
                      <a:pt x="182" y="84"/>
                      <a:pt x="182" y="84"/>
                    </a:cubicBezTo>
                    <a:cubicBezTo>
                      <a:pt x="182" y="85"/>
                      <a:pt x="182" y="85"/>
                      <a:pt x="182" y="85"/>
                    </a:cubicBezTo>
                    <a:cubicBezTo>
                      <a:pt x="182" y="85"/>
                      <a:pt x="181" y="85"/>
                      <a:pt x="182" y="86"/>
                    </a:cubicBezTo>
                    <a:cubicBezTo>
                      <a:pt x="182" y="86"/>
                      <a:pt x="182" y="87"/>
                      <a:pt x="182" y="87"/>
                    </a:cubicBezTo>
                    <a:cubicBezTo>
                      <a:pt x="182" y="87"/>
                      <a:pt x="182" y="87"/>
                      <a:pt x="182" y="87"/>
                    </a:cubicBezTo>
                    <a:cubicBezTo>
                      <a:pt x="182" y="88"/>
                      <a:pt x="182" y="88"/>
                      <a:pt x="182" y="88"/>
                    </a:cubicBezTo>
                    <a:cubicBezTo>
                      <a:pt x="182" y="89"/>
                      <a:pt x="182" y="89"/>
                      <a:pt x="183" y="89"/>
                    </a:cubicBezTo>
                    <a:cubicBezTo>
                      <a:pt x="183" y="90"/>
                      <a:pt x="184" y="90"/>
                      <a:pt x="185" y="90"/>
                    </a:cubicBezTo>
                    <a:cubicBezTo>
                      <a:pt x="185" y="90"/>
                      <a:pt x="186" y="90"/>
                      <a:pt x="187" y="90"/>
                    </a:cubicBezTo>
                    <a:cubicBezTo>
                      <a:pt x="188" y="90"/>
                      <a:pt x="188" y="90"/>
                      <a:pt x="189" y="90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91"/>
                      <a:pt x="191" y="91"/>
                      <a:pt x="192" y="91"/>
                    </a:cubicBezTo>
                    <a:cubicBezTo>
                      <a:pt x="192" y="92"/>
                      <a:pt x="192" y="92"/>
                      <a:pt x="193" y="92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1" y="92"/>
                      <a:pt x="192" y="92"/>
                      <a:pt x="191" y="92"/>
                    </a:cubicBezTo>
                    <a:cubicBezTo>
                      <a:pt x="191" y="92"/>
                      <a:pt x="191" y="92"/>
                      <a:pt x="190" y="92"/>
                    </a:cubicBezTo>
                    <a:cubicBezTo>
                      <a:pt x="190" y="92"/>
                      <a:pt x="189" y="92"/>
                      <a:pt x="188" y="92"/>
                    </a:cubicBezTo>
                    <a:cubicBezTo>
                      <a:pt x="188" y="92"/>
                      <a:pt x="187" y="91"/>
                      <a:pt x="187" y="91"/>
                    </a:cubicBezTo>
                    <a:cubicBezTo>
                      <a:pt x="187" y="91"/>
                      <a:pt x="186" y="91"/>
                      <a:pt x="186" y="91"/>
                    </a:cubicBezTo>
                    <a:cubicBezTo>
                      <a:pt x="186" y="91"/>
                      <a:pt x="186" y="91"/>
                      <a:pt x="186" y="91"/>
                    </a:cubicBezTo>
                    <a:cubicBezTo>
                      <a:pt x="185" y="91"/>
                      <a:pt x="185" y="92"/>
                      <a:pt x="185" y="91"/>
                    </a:cubicBezTo>
                    <a:cubicBezTo>
                      <a:pt x="185" y="91"/>
                      <a:pt x="184" y="91"/>
                      <a:pt x="184" y="91"/>
                    </a:cubicBezTo>
                    <a:cubicBezTo>
                      <a:pt x="184" y="91"/>
                      <a:pt x="184" y="91"/>
                      <a:pt x="184" y="91"/>
                    </a:cubicBezTo>
                    <a:cubicBezTo>
                      <a:pt x="184" y="91"/>
                      <a:pt x="184" y="92"/>
                      <a:pt x="184" y="92"/>
                    </a:cubicBezTo>
                    <a:cubicBezTo>
                      <a:pt x="184" y="92"/>
                      <a:pt x="184" y="93"/>
                      <a:pt x="185" y="93"/>
                    </a:cubicBezTo>
                    <a:cubicBezTo>
                      <a:pt x="185" y="94"/>
                      <a:pt x="186" y="94"/>
                      <a:pt x="187" y="95"/>
                    </a:cubicBezTo>
                    <a:cubicBezTo>
                      <a:pt x="187" y="95"/>
                      <a:pt x="188" y="95"/>
                      <a:pt x="188" y="95"/>
                    </a:cubicBezTo>
                    <a:cubicBezTo>
                      <a:pt x="189" y="96"/>
                      <a:pt x="189" y="96"/>
                      <a:pt x="189" y="96"/>
                    </a:cubicBezTo>
                    <a:cubicBezTo>
                      <a:pt x="189" y="96"/>
                      <a:pt x="189" y="96"/>
                      <a:pt x="188" y="96"/>
                    </a:cubicBezTo>
                    <a:cubicBezTo>
                      <a:pt x="189" y="96"/>
                      <a:pt x="190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2" y="96"/>
                      <a:pt x="193" y="96"/>
                    </a:cubicBezTo>
                    <a:cubicBezTo>
                      <a:pt x="193" y="96"/>
                      <a:pt x="192" y="96"/>
                      <a:pt x="192" y="96"/>
                    </a:cubicBezTo>
                    <a:cubicBezTo>
                      <a:pt x="192" y="95"/>
                      <a:pt x="193" y="95"/>
                      <a:pt x="193" y="95"/>
                    </a:cubicBezTo>
                    <a:cubicBezTo>
                      <a:pt x="194" y="96"/>
                      <a:pt x="193" y="95"/>
                      <a:pt x="193" y="96"/>
                    </a:cubicBezTo>
                    <a:cubicBezTo>
                      <a:pt x="193" y="96"/>
                      <a:pt x="194" y="96"/>
                      <a:pt x="194" y="96"/>
                    </a:cubicBezTo>
                    <a:cubicBezTo>
                      <a:pt x="194" y="96"/>
                      <a:pt x="194" y="96"/>
                      <a:pt x="194" y="96"/>
                    </a:cubicBezTo>
                    <a:cubicBezTo>
                      <a:pt x="194" y="96"/>
                      <a:pt x="194" y="95"/>
                      <a:pt x="194" y="95"/>
                    </a:cubicBezTo>
                    <a:cubicBezTo>
                      <a:pt x="194" y="95"/>
                      <a:pt x="195" y="95"/>
                      <a:pt x="195" y="95"/>
                    </a:cubicBezTo>
                    <a:cubicBezTo>
                      <a:pt x="195" y="95"/>
                      <a:pt x="194" y="95"/>
                      <a:pt x="194" y="96"/>
                    </a:cubicBezTo>
                    <a:cubicBezTo>
                      <a:pt x="194" y="97"/>
                      <a:pt x="195" y="97"/>
                      <a:pt x="196" y="98"/>
                    </a:cubicBezTo>
                    <a:cubicBezTo>
                      <a:pt x="196" y="98"/>
                      <a:pt x="197" y="98"/>
                      <a:pt x="197" y="98"/>
                    </a:cubicBezTo>
                    <a:cubicBezTo>
                      <a:pt x="198" y="98"/>
                      <a:pt x="198" y="98"/>
                      <a:pt x="199" y="98"/>
                    </a:cubicBezTo>
                    <a:cubicBezTo>
                      <a:pt x="198" y="98"/>
                      <a:pt x="198" y="97"/>
                      <a:pt x="197" y="98"/>
                    </a:cubicBezTo>
                    <a:cubicBezTo>
                      <a:pt x="197" y="97"/>
                      <a:pt x="199" y="97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200" y="97"/>
                      <a:pt x="200" y="97"/>
                    </a:cubicBezTo>
                    <a:cubicBezTo>
                      <a:pt x="201" y="97"/>
                      <a:pt x="201" y="98"/>
                      <a:pt x="201" y="98"/>
                    </a:cubicBezTo>
                    <a:cubicBezTo>
                      <a:pt x="202" y="98"/>
                      <a:pt x="202" y="98"/>
                      <a:pt x="202" y="98"/>
                    </a:cubicBezTo>
                    <a:cubicBezTo>
                      <a:pt x="203" y="98"/>
                      <a:pt x="203" y="98"/>
                      <a:pt x="203" y="98"/>
                    </a:cubicBezTo>
                    <a:cubicBezTo>
                      <a:pt x="204" y="98"/>
                      <a:pt x="204" y="98"/>
                      <a:pt x="205" y="98"/>
                    </a:cubicBezTo>
                    <a:cubicBezTo>
                      <a:pt x="205" y="98"/>
                      <a:pt x="206" y="98"/>
                      <a:pt x="206" y="98"/>
                    </a:cubicBezTo>
                    <a:cubicBezTo>
                      <a:pt x="207" y="98"/>
                      <a:pt x="207" y="98"/>
                      <a:pt x="207" y="98"/>
                    </a:cubicBezTo>
                    <a:cubicBezTo>
                      <a:pt x="207" y="98"/>
                      <a:pt x="208" y="99"/>
                      <a:pt x="208" y="99"/>
                    </a:cubicBezTo>
                    <a:cubicBezTo>
                      <a:pt x="208" y="99"/>
                      <a:pt x="208" y="99"/>
                      <a:pt x="208" y="99"/>
                    </a:cubicBezTo>
                    <a:cubicBezTo>
                      <a:pt x="208" y="99"/>
                      <a:pt x="209" y="99"/>
                      <a:pt x="209" y="99"/>
                    </a:cubicBezTo>
                    <a:cubicBezTo>
                      <a:pt x="209" y="99"/>
                      <a:pt x="210" y="99"/>
                      <a:pt x="210" y="99"/>
                    </a:cubicBezTo>
                    <a:cubicBezTo>
                      <a:pt x="210" y="99"/>
                      <a:pt x="210" y="99"/>
                      <a:pt x="210" y="99"/>
                    </a:cubicBezTo>
                    <a:cubicBezTo>
                      <a:pt x="211" y="99"/>
                      <a:pt x="211" y="99"/>
                      <a:pt x="211" y="99"/>
                    </a:cubicBezTo>
                    <a:cubicBezTo>
                      <a:pt x="211" y="99"/>
                      <a:pt x="211" y="99"/>
                      <a:pt x="211" y="99"/>
                    </a:cubicBezTo>
                    <a:cubicBezTo>
                      <a:pt x="211" y="99"/>
                      <a:pt x="211" y="99"/>
                      <a:pt x="211" y="99"/>
                    </a:cubicBezTo>
                    <a:cubicBezTo>
                      <a:pt x="211" y="99"/>
                      <a:pt x="211" y="99"/>
                      <a:pt x="212" y="98"/>
                    </a:cubicBezTo>
                    <a:cubicBezTo>
                      <a:pt x="211" y="98"/>
                      <a:pt x="211" y="98"/>
                      <a:pt x="211" y="98"/>
                    </a:cubicBezTo>
                    <a:cubicBezTo>
                      <a:pt x="211" y="98"/>
                      <a:pt x="211" y="98"/>
                      <a:pt x="210" y="98"/>
                    </a:cubicBezTo>
                    <a:cubicBezTo>
                      <a:pt x="210" y="98"/>
                      <a:pt x="210" y="97"/>
                      <a:pt x="209" y="97"/>
                    </a:cubicBezTo>
                    <a:cubicBezTo>
                      <a:pt x="209" y="97"/>
                      <a:pt x="208" y="97"/>
                      <a:pt x="208" y="97"/>
                    </a:cubicBezTo>
                    <a:cubicBezTo>
                      <a:pt x="207" y="97"/>
                      <a:pt x="207" y="96"/>
                      <a:pt x="207" y="96"/>
                    </a:cubicBezTo>
                    <a:cubicBezTo>
                      <a:pt x="208" y="96"/>
                      <a:pt x="208" y="97"/>
                      <a:pt x="209" y="97"/>
                    </a:cubicBezTo>
                    <a:cubicBezTo>
                      <a:pt x="210" y="97"/>
                      <a:pt x="211" y="98"/>
                      <a:pt x="211" y="98"/>
                    </a:cubicBezTo>
                    <a:cubicBezTo>
                      <a:pt x="212" y="98"/>
                      <a:pt x="212" y="98"/>
                      <a:pt x="212" y="98"/>
                    </a:cubicBezTo>
                    <a:cubicBezTo>
                      <a:pt x="213" y="99"/>
                      <a:pt x="213" y="99"/>
                      <a:pt x="213" y="99"/>
                    </a:cubicBezTo>
                    <a:cubicBezTo>
                      <a:pt x="214" y="99"/>
                      <a:pt x="214" y="100"/>
                      <a:pt x="215" y="100"/>
                    </a:cubicBezTo>
                    <a:cubicBezTo>
                      <a:pt x="215" y="100"/>
                      <a:pt x="215" y="99"/>
                      <a:pt x="214" y="99"/>
                    </a:cubicBezTo>
                    <a:cubicBezTo>
                      <a:pt x="214" y="99"/>
                      <a:pt x="214" y="98"/>
                      <a:pt x="213" y="98"/>
                    </a:cubicBezTo>
                    <a:cubicBezTo>
                      <a:pt x="213" y="98"/>
                      <a:pt x="213" y="98"/>
                      <a:pt x="213" y="98"/>
                    </a:cubicBezTo>
                    <a:cubicBezTo>
                      <a:pt x="212" y="98"/>
                      <a:pt x="212" y="98"/>
                      <a:pt x="212" y="98"/>
                    </a:cubicBezTo>
                    <a:cubicBezTo>
                      <a:pt x="212" y="98"/>
                      <a:pt x="212" y="98"/>
                      <a:pt x="212" y="98"/>
                    </a:cubicBezTo>
                    <a:cubicBezTo>
                      <a:pt x="211" y="97"/>
                      <a:pt x="212" y="97"/>
                      <a:pt x="213" y="97"/>
                    </a:cubicBezTo>
                    <a:cubicBezTo>
                      <a:pt x="213" y="97"/>
                      <a:pt x="213" y="97"/>
                      <a:pt x="214" y="97"/>
                    </a:cubicBezTo>
                    <a:cubicBezTo>
                      <a:pt x="214" y="98"/>
                      <a:pt x="215" y="98"/>
                      <a:pt x="215" y="98"/>
                    </a:cubicBezTo>
                    <a:cubicBezTo>
                      <a:pt x="215" y="98"/>
                      <a:pt x="216" y="98"/>
                      <a:pt x="216" y="98"/>
                    </a:cubicBezTo>
                    <a:cubicBezTo>
                      <a:pt x="216" y="98"/>
                      <a:pt x="216" y="98"/>
                      <a:pt x="217" y="98"/>
                    </a:cubicBezTo>
                    <a:cubicBezTo>
                      <a:pt x="217" y="98"/>
                      <a:pt x="218" y="98"/>
                      <a:pt x="218" y="98"/>
                    </a:cubicBezTo>
                    <a:cubicBezTo>
                      <a:pt x="218" y="98"/>
                      <a:pt x="218" y="98"/>
                      <a:pt x="218" y="98"/>
                    </a:cubicBezTo>
                    <a:cubicBezTo>
                      <a:pt x="218" y="99"/>
                      <a:pt x="219" y="99"/>
                      <a:pt x="219" y="99"/>
                    </a:cubicBezTo>
                    <a:cubicBezTo>
                      <a:pt x="219" y="99"/>
                      <a:pt x="220" y="99"/>
                      <a:pt x="220" y="99"/>
                    </a:cubicBezTo>
                    <a:cubicBezTo>
                      <a:pt x="220" y="99"/>
                      <a:pt x="221" y="99"/>
                      <a:pt x="221" y="99"/>
                    </a:cubicBezTo>
                    <a:cubicBezTo>
                      <a:pt x="222" y="99"/>
                      <a:pt x="222" y="99"/>
                      <a:pt x="222" y="98"/>
                    </a:cubicBezTo>
                    <a:cubicBezTo>
                      <a:pt x="222" y="97"/>
                      <a:pt x="222" y="96"/>
                      <a:pt x="221" y="96"/>
                    </a:cubicBezTo>
                    <a:cubicBezTo>
                      <a:pt x="221" y="96"/>
                      <a:pt x="221" y="96"/>
                      <a:pt x="221" y="96"/>
                    </a:cubicBezTo>
                    <a:cubicBezTo>
                      <a:pt x="220" y="96"/>
                      <a:pt x="220" y="96"/>
                      <a:pt x="220" y="96"/>
                    </a:cubicBezTo>
                    <a:cubicBezTo>
                      <a:pt x="220" y="96"/>
                      <a:pt x="220" y="96"/>
                      <a:pt x="220" y="96"/>
                    </a:cubicBezTo>
                    <a:cubicBezTo>
                      <a:pt x="219" y="96"/>
                      <a:pt x="219" y="96"/>
                      <a:pt x="219" y="96"/>
                    </a:cubicBezTo>
                    <a:cubicBezTo>
                      <a:pt x="219" y="95"/>
                      <a:pt x="220" y="95"/>
                      <a:pt x="220" y="95"/>
                    </a:cubicBezTo>
                    <a:cubicBezTo>
                      <a:pt x="220" y="95"/>
                      <a:pt x="220" y="95"/>
                      <a:pt x="220" y="95"/>
                    </a:cubicBezTo>
                    <a:cubicBezTo>
                      <a:pt x="220" y="95"/>
                      <a:pt x="221" y="96"/>
                      <a:pt x="221" y="95"/>
                    </a:cubicBezTo>
                    <a:cubicBezTo>
                      <a:pt x="221" y="95"/>
                      <a:pt x="221" y="94"/>
                      <a:pt x="221" y="94"/>
                    </a:cubicBezTo>
                    <a:cubicBezTo>
                      <a:pt x="221" y="94"/>
                      <a:pt x="221" y="94"/>
                      <a:pt x="221" y="94"/>
                    </a:cubicBezTo>
                    <a:cubicBezTo>
                      <a:pt x="221" y="93"/>
                      <a:pt x="221" y="94"/>
                      <a:pt x="222" y="94"/>
                    </a:cubicBezTo>
                    <a:cubicBezTo>
                      <a:pt x="222" y="94"/>
                      <a:pt x="222" y="94"/>
                      <a:pt x="222" y="94"/>
                    </a:cubicBezTo>
                    <a:cubicBezTo>
                      <a:pt x="222" y="94"/>
                      <a:pt x="222" y="94"/>
                      <a:pt x="222" y="94"/>
                    </a:cubicBezTo>
                    <a:cubicBezTo>
                      <a:pt x="222" y="94"/>
                      <a:pt x="222" y="94"/>
                      <a:pt x="221" y="94"/>
                    </a:cubicBezTo>
                    <a:cubicBezTo>
                      <a:pt x="221" y="94"/>
                      <a:pt x="222" y="95"/>
                      <a:pt x="222" y="95"/>
                    </a:cubicBezTo>
                    <a:cubicBezTo>
                      <a:pt x="221" y="95"/>
                      <a:pt x="221" y="95"/>
                      <a:pt x="221" y="95"/>
                    </a:cubicBezTo>
                    <a:cubicBezTo>
                      <a:pt x="221" y="95"/>
                      <a:pt x="222" y="95"/>
                      <a:pt x="222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2" y="95"/>
                      <a:pt x="223" y="96"/>
                      <a:pt x="223" y="96"/>
                    </a:cubicBezTo>
                    <a:cubicBezTo>
                      <a:pt x="223" y="96"/>
                      <a:pt x="223" y="96"/>
                      <a:pt x="223" y="96"/>
                    </a:cubicBezTo>
                    <a:cubicBezTo>
                      <a:pt x="223" y="96"/>
                      <a:pt x="223" y="96"/>
                      <a:pt x="223" y="96"/>
                    </a:cubicBezTo>
                    <a:cubicBezTo>
                      <a:pt x="223" y="96"/>
                      <a:pt x="223" y="96"/>
                      <a:pt x="223" y="97"/>
                    </a:cubicBezTo>
                    <a:cubicBezTo>
                      <a:pt x="224" y="97"/>
                      <a:pt x="223" y="97"/>
                      <a:pt x="224" y="97"/>
                    </a:cubicBezTo>
                    <a:cubicBezTo>
                      <a:pt x="224" y="97"/>
                      <a:pt x="224" y="97"/>
                      <a:pt x="224" y="97"/>
                    </a:cubicBezTo>
                    <a:cubicBezTo>
                      <a:pt x="224" y="97"/>
                      <a:pt x="224" y="97"/>
                      <a:pt x="224" y="97"/>
                    </a:cubicBezTo>
                    <a:cubicBezTo>
                      <a:pt x="224" y="97"/>
                      <a:pt x="224" y="97"/>
                      <a:pt x="224" y="96"/>
                    </a:cubicBezTo>
                    <a:cubicBezTo>
                      <a:pt x="225" y="97"/>
                      <a:pt x="225" y="96"/>
                      <a:pt x="226" y="97"/>
                    </a:cubicBezTo>
                    <a:cubicBezTo>
                      <a:pt x="226" y="97"/>
                      <a:pt x="226" y="98"/>
                      <a:pt x="226" y="99"/>
                    </a:cubicBezTo>
                    <a:cubicBezTo>
                      <a:pt x="226" y="100"/>
                      <a:pt x="226" y="99"/>
                      <a:pt x="227" y="99"/>
                    </a:cubicBezTo>
                    <a:cubicBezTo>
                      <a:pt x="227" y="99"/>
                      <a:pt x="226" y="99"/>
                      <a:pt x="226" y="99"/>
                    </a:cubicBezTo>
                    <a:cubicBezTo>
                      <a:pt x="227" y="99"/>
                      <a:pt x="228" y="99"/>
                      <a:pt x="228" y="98"/>
                    </a:cubicBezTo>
                    <a:cubicBezTo>
                      <a:pt x="228" y="99"/>
                      <a:pt x="228" y="99"/>
                      <a:pt x="228" y="99"/>
                    </a:cubicBezTo>
                    <a:cubicBezTo>
                      <a:pt x="227" y="99"/>
                      <a:pt x="227" y="99"/>
                      <a:pt x="228" y="99"/>
                    </a:cubicBezTo>
                    <a:cubicBezTo>
                      <a:pt x="228" y="99"/>
                      <a:pt x="228" y="99"/>
                      <a:pt x="228" y="99"/>
                    </a:cubicBezTo>
                    <a:cubicBezTo>
                      <a:pt x="228" y="99"/>
                      <a:pt x="228" y="99"/>
                      <a:pt x="229" y="99"/>
                    </a:cubicBezTo>
                    <a:cubicBezTo>
                      <a:pt x="229" y="99"/>
                      <a:pt x="229" y="99"/>
                      <a:pt x="229" y="99"/>
                    </a:cubicBezTo>
                    <a:cubicBezTo>
                      <a:pt x="229" y="100"/>
                      <a:pt x="229" y="99"/>
                      <a:pt x="229" y="100"/>
                    </a:cubicBezTo>
                    <a:cubicBezTo>
                      <a:pt x="229" y="100"/>
                      <a:pt x="229" y="100"/>
                      <a:pt x="228" y="100"/>
                    </a:cubicBezTo>
                    <a:cubicBezTo>
                      <a:pt x="228" y="100"/>
                      <a:pt x="228" y="100"/>
                      <a:pt x="228" y="100"/>
                    </a:cubicBezTo>
                    <a:cubicBezTo>
                      <a:pt x="228" y="101"/>
                      <a:pt x="228" y="101"/>
                      <a:pt x="228" y="101"/>
                    </a:cubicBezTo>
                    <a:cubicBezTo>
                      <a:pt x="229" y="101"/>
                      <a:pt x="229" y="100"/>
                      <a:pt x="229" y="101"/>
                    </a:cubicBezTo>
                    <a:cubicBezTo>
                      <a:pt x="229" y="101"/>
                      <a:pt x="229" y="101"/>
                      <a:pt x="229" y="101"/>
                    </a:cubicBezTo>
                    <a:cubicBezTo>
                      <a:pt x="229" y="101"/>
                      <a:pt x="229" y="101"/>
                      <a:pt x="229" y="101"/>
                    </a:cubicBezTo>
                    <a:cubicBezTo>
                      <a:pt x="230" y="101"/>
                      <a:pt x="230" y="101"/>
                      <a:pt x="230" y="101"/>
                    </a:cubicBezTo>
                    <a:cubicBezTo>
                      <a:pt x="230" y="100"/>
                      <a:pt x="230" y="100"/>
                      <a:pt x="230" y="100"/>
                    </a:cubicBezTo>
                    <a:cubicBezTo>
                      <a:pt x="230" y="100"/>
                      <a:pt x="231" y="100"/>
                      <a:pt x="231" y="100"/>
                    </a:cubicBezTo>
                    <a:cubicBezTo>
                      <a:pt x="231" y="100"/>
                      <a:pt x="231" y="100"/>
                      <a:pt x="231" y="100"/>
                    </a:cubicBezTo>
                    <a:cubicBezTo>
                      <a:pt x="230" y="100"/>
                      <a:pt x="230" y="100"/>
                      <a:pt x="230" y="101"/>
                    </a:cubicBezTo>
                    <a:cubicBezTo>
                      <a:pt x="229" y="101"/>
                      <a:pt x="230" y="101"/>
                      <a:pt x="230" y="101"/>
                    </a:cubicBezTo>
                    <a:cubicBezTo>
                      <a:pt x="231" y="102"/>
                      <a:pt x="230" y="102"/>
                      <a:pt x="231" y="102"/>
                    </a:cubicBezTo>
                    <a:cubicBezTo>
                      <a:pt x="231" y="102"/>
                      <a:pt x="232" y="102"/>
                      <a:pt x="232" y="102"/>
                    </a:cubicBezTo>
                    <a:cubicBezTo>
                      <a:pt x="232" y="102"/>
                      <a:pt x="233" y="102"/>
                      <a:pt x="233" y="103"/>
                    </a:cubicBezTo>
                    <a:cubicBezTo>
                      <a:pt x="233" y="103"/>
                      <a:pt x="233" y="103"/>
                      <a:pt x="233" y="103"/>
                    </a:cubicBezTo>
                    <a:cubicBezTo>
                      <a:pt x="233" y="104"/>
                      <a:pt x="233" y="104"/>
                      <a:pt x="232" y="104"/>
                    </a:cubicBezTo>
                    <a:cubicBezTo>
                      <a:pt x="232" y="105"/>
                      <a:pt x="231" y="104"/>
                      <a:pt x="230" y="104"/>
                    </a:cubicBezTo>
                    <a:cubicBezTo>
                      <a:pt x="230" y="104"/>
                      <a:pt x="230" y="104"/>
                      <a:pt x="230" y="104"/>
                    </a:cubicBezTo>
                    <a:cubicBezTo>
                      <a:pt x="230" y="105"/>
                      <a:pt x="230" y="105"/>
                      <a:pt x="230" y="106"/>
                    </a:cubicBezTo>
                    <a:cubicBezTo>
                      <a:pt x="229" y="107"/>
                      <a:pt x="231" y="106"/>
                      <a:pt x="231" y="106"/>
                    </a:cubicBezTo>
                    <a:cubicBezTo>
                      <a:pt x="232" y="106"/>
                      <a:pt x="232" y="106"/>
                      <a:pt x="233" y="105"/>
                    </a:cubicBezTo>
                    <a:cubicBezTo>
                      <a:pt x="233" y="105"/>
                      <a:pt x="233" y="105"/>
                      <a:pt x="233" y="105"/>
                    </a:cubicBezTo>
                    <a:cubicBezTo>
                      <a:pt x="234" y="105"/>
                      <a:pt x="234" y="105"/>
                      <a:pt x="234" y="104"/>
                    </a:cubicBezTo>
                    <a:cubicBezTo>
                      <a:pt x="234" y="105"/>
                      <a:pt x="235" y="105"/>
                      <a:pt x="235" y="105"/>
                    </a:cubicBezTo>
                    <a:cubicBezTo>
                      <a:pt x="235" y="104"/>
                      <a:pt x="235" y="104"/>
                      <a:pt x="236" y="104"/>
                    </a:cubicBezTo>
                    <a:cubicBezTo>
                      <a:pt x="236" y="104"/>
                      <a:pt x="236" y="104"/>
                      <a:pt x="237" y="104"/>
                    </a:cubicBezTo>
                    <a:cubicBezTo>
                      <a:pt x="236" y="104"/>
                      <a:pt x="236" y="104"/>
                      <a:pt x="235" y="105"/>
                    </a:cubicBezTo>
                    <a:cubicBezTo>
                      <a:pt x="236" y="105"/>
                      <a:pt x="236" y="105"/>
                      <a:pt x="236" y="105"/>
                    </a:cubicBezTo>
                    <a:cubicBezTo>
                      <a:pt x="236" y="105"/>
                      <a:pt x="236" y="105"/>
                      <a:pt x="236" y="105"/>
                    </a:cubicBezTo>
                    <a:cubicBezTo>
                      <a:pt x="236" y="105"/>
                      <a:pt x="236" y="105"/>
                      <a:pt x="236" y="105"/>
                    </a:cubicBezTo>
                    <a:cubicBezTo>
                      <a:pt x="236" y="105"/>
                      <a:pt x="236" y="105"/>
                      <a:pt x="235" y="105"/>
                    </a:cubicBezTo>
                    <a:cubicBezTo>
                      <a:pt x="236" y="105"/>
                      <a:pt x="237" y="105"/>
                      <a:pt x="237" y="105"/>
                    </a:cubicBezTo>
                    <a:cubicBezTo>
                      <a:pt x="237" y="105"/>
                      <a:pt x="236" y="106"/>
                      <a:pt x="236" y="106"/>
                    </a:cubicBezTo>
                    <a:cubicBezTo>
                      <a:pt x="236" y="106"/>
                      <a:pt x="237" y="106"/>
                      <a:pt x="237" y="106"/>
                    </a:cubicBezTo>
                    <a:cubicBezTo>
                      <a:pt x="237" y="105"/>
                      <a:pt x="237" y="105"/>
                      <a:pt x="237" y="106"/>
                    </a:cubicBezTo>
                    <a:cubicBezTo>
                      <a:pt x="237" y="106"/>
                      <a:pt x="237" y="106"/>
                      <a:pt x="237" y="106"/>
                    </a:cubicBezTo>
                    <a:cubicBezTo>
                      <a:pt x="237" y="106"/>
                      <a:pt x="237" y="106"/>
                      <a:pt x="237" y="106"/>
                    </a:cubicBezTo>
                    <a:cubicBezTo>
                      <a:pt x="237" y="107"/>
                      <a:pt x="237" y="107"/>
                      <a:pt x="238" y="107"/>
                    </a:cubicBezTo>
                    <a:cubicBezTo>
                      <a:pt x="238" y="107"/>
                      <a:pt x="238" y="107"/>
                      <a:pt x="239" y="107"/>
                    </a:cubicBezTo>
                    <a:cubicBezTo>
                      <a:pt x="239" y="107"/>
                      <a:pt x="239" y="107"/>
                      <a:pt x="239" y="107"/>
                    </a:cubicBezTo>
                    <a:cubicBezTo>
                      <a:pt x="240" y="107"/>
                      <a:pt x="238" y="106"/>
                      <a:pt x="239" y="106"/>
                    </a:cubicBezTo>
                    <a:cubicBezTo>
                      <a:pt x="240" y="106"/>
                      <a:pt x="240" y="106"/>
                      <a:pt x="240" y="107"/>
                    </a:cubicBezTo>
                    <a:cubicBezTo>
                      <a:pt x="240" y="108"/>
                      <a:pt x="239" y="108"/>
                      <a:pt x="240" y="109"/>
                    </a:cubicBezTo>
                    <a:cubicBezTo>
                      <a:pt x="240" y="109"/>
                      <a:pt x="241" y="109"/>
                      <a:pt x="241" y="109"/>
                    </a:cubicBezTo>
                    <a:cubicBezTo>
                      <a:pt x="241" y="109"/>
                      <a:pt x="241" y="109"/>
                      <a:pt x="241" y="108"/>
                    </a:cubicBezTo>
                    <a:cubicBezTo>
                      <a:pt x="242" y="108"/>
                      <a:pt x="242" y="108"/>
                      <a:pt x="242" y="108"/>
                    </a:cubicBezTo>
                    <a:cubicBezTo>
                      <a:pt x="242" y="108"/>
                      <a:pt x="242" y="109"/>
                      <a:pt x="242" y="109"/>
                    </a:cubicBezTo>
                    <a:cubicBezTo>
                      <a:pt x="242" y="109"/>
                      <a:pt x="242" y="109"/>
                      <a:pt x="242" y="109"/>
                    </a:cubicBezTo>
                    <a:cubicBezTo>
                      <a:pt x="243" y="109"/>
                      <a:pt x="243" y="109"/>
                      <a:pt x="243" y="109"/>
                    </a:cubicBezTo>
                    <a:cubicBezTo>
                      <a:pt x="243" y="109"/>
                      <a:pt x="243" y="110"/>
                      <a:pt x="243" y="110"/>
                    </a:cubicBezTo>
                    <a:cubicBezTo>
                      <a:pt x="243" y="110"/>
                      <a:pt x="243" y="111"/>
                      <a:pt x="243" y="111"/>
                    </a:cubicBezTo>
                    <a:cubicBezTo>
                      <a:pt x="243" y="111"/>
                      <a:pt x="243" y="111"/>
                      <a:pt x="243" y="111"/>
                    </a:cubicBezTo>
                    <a:cubicBezTo>
                      <a:pt x="243" y="112"/>
                      <a:pt x="244" y="111"/>
                      <a:pt x="244" y="111"/>
                    </a:cubicBezTo>
                    <a:cubicBezTo>
                      <a:pt x="244" y="111"/>
                      <a:pt x="244" y="112"/>
                      <a:pt x="244" y="112"/>
                    </a:cubicBezTo>
                    <a:cubicBezTo>
                      <a:pt x="244" y="112"/>
                      <a:pt x="244" y="112"/>
                      <a:pt x="244" y="112"/>
                    </a:cubicBezTo>
                    <a:cubicBezTo>
                      <a:pt x="244" y="113"/>
                      <a:pt x="244" y="113"/>
                      <a:pt x="245" y="113"/>
                    </a:cubicBezTo>
                    <a:cubicBezTo>
                      <a:pt x="245" y="113"/>
                      <a:pt x="245" y="113"/>
                      <a:pt x="245" y="114"/>
                    </a:cubicBezTo>
                    <a:cubicBezTo>
                      <a:pt x="245" y="114"/>
                      <a:pt x="245" y="114"/>
                      <a:pt x="245" y="114"/>
                    </a:cubicBezTo>
                    <a:cubicBezTo>
                      <a:pt x="245" y="114"/>
                      <a:pt x="245" y="114"/>
                      <a:pt x="245" y="114"/>
                    </a:cubicBezTo>
                    <a:cubicBezTo>
                      <a:pt x="245" y="115"/>
                      <a:pt x="245" y="115"/>
                      <a:pt x="245" y="115"/>
                    </a:cubicBezTo>
                    <a:cubicBezTo>
                      <a:pt x="245" y="115"/>
                      <a:pt x="246" y="115"/>
                      <a:pt x="246" y="115"/>
                    </a:cubicBezTo>
                    <a:cubicBezTo>
                      <a:pt x="246" y="115"/>
                      <a:pt x="245" y="116"/>
                      <a:pt x="245" y="116"/>
                    </a:cubicBezTo>
                    <a:cubicBezTo>
                      <a:pt x="245" y="117"/>
                      <a:pt x="243" y="117"/>
                      <a:pt x="243" y="118"/>
                    </a:cubicBezTo>
                    <a:cubicBezTo>
                      <a:pt x="244" y="118"/>
                      <a:pt x="244" y="118"/>
                      <a:pt x="245" y="118"/>
                    </a:cubicBezTo>
                    <a:cubicBezTo>
                      <a:pt x="246" y="118"/>
                      <a:pt x="247" y="119"/>
                      <a:pt x="247" y="119"/>
                    </a:cubicBezTo>
                    <a:cubicBezTo>
                      <a:pt x="248" y="119"/>
                      <a:pt x="248" y="119"/>
                      <a:pt x="248" y="119"/>
                    </a:cubicBezTo>
                    <a:cubicBezTo>
                      <a:pt x="249" y="119"/>
                      <a:pt x="249" y="118"/>
                      <a:pt x="249" y="118"/>
                    </a:cubicBezTo>
                    <a:cubicBezTo>
                      <a:pt x="249" y="118"/>
                      <a:pt x="249" y="118"/>
                      <a:pt x="249" y="117"/>
                    </a:cubicBezTo>
                    <a:cubicBezTo>
                      <a:pt x="249" y="117"/>
                      <a:pt x="249" y="117"/>
                      <a:pt x="249" y="116"/>
                    </a:cubicBezTo>
                    <a:cubicBezTo>
                      <a:pt x="249" y="117"/>
                      <a:pt x="249" y="116"/>
                      <a:pt x="250" y="116"/>
                    </a:cubicBezTo>
                    <a:cubicBezTo>
                      <a:pt x="250" y="117"/>
                      <a:pt x="250" y="117"/>
                      <a:pt x="250" y="117"/>
                    </a:cubicBezTo>
                    <a:cubicBezTo>
                      <a:pt x="250" y="117"/>
                      <a:pt x="250" y="117"/>
                      <a:pt x="250" y="117"/>
                    </a:cubicBezTo>
                    <a:cubicBezTo>
                      <a:pt x="251" y="117"/>
                      <a:pt x="251" y="117"/>
                      <a:pt x="251" y="117"/>
                    </a:cubicBezTo>
                    <a:cubicBezTo>
                      <a:pt x="251" y="117"/>
                      <a:pt x="251" y="117"/>
                      <a:pt x="251" y="118"/>
                    </a:cubicBezTo>
                    <a:cubicBezTo>
                      <a:pt x="251" y="118"/>
                      <a:pt x="251" y="118"/>
                      <a:pt x="251" y="118"/>
                    </a:cubicBezTo>
                    <a:cubicBezTo>
                      <a:pt x="251" y="118"/>
                      <a:pt x="251" y="118"/>
                      <a:pt x="251" y="118"/>
                    </a:cubicBezTo>
                    <a:cubicBezTo>
                      <a:pt x="251" y="118"/>
                      <a:pt x="251" y="118"/>
                      <a:pt x="251" y="118"/>
                    </a:cubicBezTo>
                    <a:cubicBezTo>
                      <a:pt x="252" y="118"/>
                      <a:pt x="252" y="118"/>
                      <a:pt x="252" y="118"/>
                    </a:cubicBezTo>
                    <a:cubicBezTo>
                      <a:pt x="252" y="118"/>
                      <a:pt x="252" y="118"/>
                      <a:pt x="252" y="118"/>
                    </a:cubicBezTo>
                    <a:cubicBezTo>
                      <a:pt x="253" y="118"/>
                      <a:pt x="253" y="118"/>
                      <a:pt x="254" y="119"/>
                    </a:cubicBezTo>
                    <a:cubicBezTo>
                      <a:pt x="254" y="119"/>
                      <a:pt x="255" y="119"/>
                      <a:pt x="255" y="119"/>
                    </a:cubicBezTo>
                    <a:cubicBezTo>
                      <a:pt x="255" y="119"/>
                      <a:pt x="255" y="119"/>
                      <a:pt x="255" y="119"/>
                    </a:cubicBezTo>
                    <a:cubicBezTo>
                      <a:pt x="256" y="119"/>
                      <a:pt x="256" y="119"/>
                      <a:pt x="256" y="119"/>
                    </a:cubicBezTo>
                    <a:cubicBezTo>
                      <a:pt x="256" y="119"/>
                      <a:pt x="256" y="119"/>
                      <a:pt x="256" y="119"/>
                    </a:cubicBezTo>
                    <a:cubicBezTo>
                      <a:pt x="256" y="119"/>
                      <a:pt x="256" y="119"/>
                      <a:pt x="256" y="119"/>
                    </a:cubicBezTo>
                    <a:cubicBezTo>
                      <a:pt x="256" y="119"/>
                      <a:pt x="256" y="120"/>
                      <a:pt x="256" y="120"/>
                    </a:cubicBezTo>
                    <a:cubicBezTo>
                      <a:pt x="256" y="120"/>
                      <a:pt x="257" y="120"/>
                      <a:pt x="256" y="120"/>
                    </a:cubicBezTo>
                    <a:cubicBezTo>
                      <a:pt x="256" y="120"/>
                      <a:pt x="256" y="121"/>
                      <a:pt x="256" y="121"/>
                    </a:cubicBezTo>
                    <a:cubicBezTo>
                      <a:pt x="255" y="121"/>
                      <a:pt x="255" y="121"/>
                      <a:pt x="255" y="121"/>
                    </a:cubicBezTo>
                    <a:cubicBezTo>
                      <a:pt x="255" y="121"/>
                      <a:pt x="255" y="121"/>
                      <a:pt x="255" y="121"/>
                    </a:cubicBezTo>
                    <a:cubicBezTo>
                      <a:pt x="255" y="121"/>
                      <a:pt x="255" y="121"/>
                      <a:pt x="255" y="121"/>
                    </a:cubicBezTo>
                    <a:cubicBezTo>
                      <a:pt x="255" y="122"/>
                      <a:pt x="254" y="121"/>
                      <a:pt x="254" y="121"/>
                    </a:cubicBezTo>
                    <a:cubicBezTo>
                      <a:pt x="253" y="121"/>
                      <a:pt x="253" y="121"/>
                      <a:pt x="252" y="121"/>
                    </a:cubicBezTo>
                    <a:cubicBezTo>
                      <a:pt x="252" y="121"/>
                      <a:pt x="252" y="121"/>
                      <a:pt x="252" y="121"/>
                    </a:cubicBezTo>
                    <a:cubicBezTo>
                      <a:pt x="252" y="121"/>
                      <a:pt x="251" y="121"/>
                      <a:pt x="251" y="121"/>
                    </a:cubicBezTo>
                    <a:cubicBezTo>
                      <a:pt x="251" y="121"/>
                      <a:pt x="251" y="121"/>
                      <a:pt x="251" y="121"/>
                    </a:cubicBezTo>
                    <a:cubicBezTo>
                      <a:pt x="251" y="121"/>
                      <a:pt x="251" y="121"/>
                      <a:pt x="251" y="121"/>
                    </a:cubicBezTo>
                    <a:cubicBezTo>
                      <a:pt x="251" y="121"/>
                      <a:pt x="251" y="121"/>
                      <a:pt x="251" y="121"/>
                    </a:cubicBezTo>
                    <a:cubicBezTo>
                      <a:pt x="251" y="122"/>
                      <a:pt x="250" y="122"/>
                      <a:pt x="250" y="122"/>
                    </a:cubicBezTo>
                    <a:cubicBezTo>
                      <a:pt x="250" y="122"/>
                      <a:pt x="250" y="123"/>
                      <a:pt x="249" y="123"/>
                    </a:cubicBezTo>
                    <a:cubicBezTo>
                      <a:pt x="249" y="123"/>
                      <a:pt x="250" y="122"/>
                      <a:pt x="249" y="122"/>
                    </a:cubicBezTo>
                    <a:cubicBezTo>
                      <a:pt x="249" y="122"/>
                      <a:pt x="249" y="122"/>
                      <a:pt x="249" y="122"/>
                    </a:cubicBezTo>
                    <a:cubicBezTo>
                      <a:pt x="249" y="122"/>
                      <a:pt x="249" y="122"/>
                      <a:pt x="249" y="122"/>
                    </a:cubicBezTo>
                    <a:cubicBezTo>
                      <a:pt x="249" y="122"/>
                      <a:pt x="249" y="121"/>
                      <a:pt x="249" y="121"/>
                    </a:cubicBezTo>
                    <a:cubicBezTo>
                      <a:pt x="249" y="121"/>
                      <a:pt x="249" y="121"/>
                      <a:pt x="249" y="121"/>
                    </a:cubicBezTo>
                    <a:cubicBezTo>
                      <a:pt x="249" y="121"/>
                      <a:pt x="249" y="121"/>
                      <a:pt x="249" y="121"/>
                    </a:cubicBezTo>
                    <a:cubicBezTo>
                      <a:pt x="249" y="120"/>
                      <a:pt x="249" y="121"/>
                      <a:pt x="249" y="120"/>
                    </a:cubicBezTo>
                    <a:cubicBezTo>
                      <a:pt x="249" y="120"/>
                      <a:pt x="249" y="120"/>
                      <a:pt x="249" y="120"/>
                    </a:cubicBezTo>
                    <a:cubicBezTo>
                      <a:pt x="249" y="120"/>
                      <a:pt x="249" y="120"/>
                      <a:pt x="249" y="120"/>
                    </a:cubicBezTo>
                    <a:cubicBezTo>
                      <a:pt x="248" y="119"/>
                      <a:pt x="248" y="119"/>
                      <a:pt x="247" y="119"/>
                    </a:cubicBezTo>
                    <a:cubicBezTo>
                      <a:pt x="246" y="119"/>
                      <a:pt x="246" y="119"/>
                      <a:pt x="245" y="119"/>
                    </a:cubicBezTo>
                    <a:cubicBezTo>
                      <a:pt x="245" y="119"/>
                      <a:pt x="244" y="119"/>
                      <a:pt x="244" y="119"/>
                    </a:cubicBezTo>
                    <a:cubicBezTo>
                      <a:pt x="243" y="118"/>
                      <a:pt x="242" y="118"/>
                      <a:pt x="242" y="119"/>
                    </a:cubicBezTo>
                    <a:cubicBezTo>
                      <a:pt x="240" y="120"/>
                      <a:pt x="239" y="121"/>
                      <a:pt x="237" y="122"/>
                    </a:cubicBezTo>
                    <a:cubicBezTo>
                      <a:pt x="238" y="122"/>
                      <a:pt x="238" y="123"/>
                      <a:pt x="239" y="123"/>
                    </a:cubicBezTo>
                    <a:cubicBezTo>
                      <a:pt x="239" y="123"/>
                      <a:pt x="239" y="124"/>
                      <a:pt x="240" y="124"/>
                    </a:cubicBezTo>
                    <a:cubicBezTo>
                      <a:pt x="240" y="124"/>
                      <a:pt x="240" y="124"/>
                      <a:pt x="240" y="124"/>
                    </a:cubicBezTo>
                    <a:cubicBezTo>
                      <a:pt x="240" y="124"/>
                      <a:pt x="240" y="124"/>
                      <a:pt x="240" y="125"/>
                    </a:cubicBezTo>
                    <a:cubicBezTo>
                      <a:pt x="240" y="125"/>
                      <a:pt x="240" y="125"/>
                      <a:pt x="241" y="125"/>
                    </a:cubicBezTo>
                    <a:cubicBezTo>
                      <a:pt x="241" y="125"/>
                      <a:pt x="240" y="125"/>
                      <a:pt x="240" y="125"/>
                    </a:cubicBezTo>
                    <a:cubicBezTo>
                      <a:pt x="241" y="125"/>
                      <a:pt x="241" y="125"/>
                      <a:pt x="241" y="125"/>
                    </a:cubicBezTo>
                    <a:cubicBezTo>
                      <a:pt x="241" y="125"/>
                      <a:pt x="241" y="126"/>
                      <a:pt x="241" y="126"/>
                    </a:cubicBezTo>
                    <a:cubicBezTo>
                      <a:pt x="240" y="126"/>
                      <a:pt x="240" y="125"/>
                      <a:pt x="239" y="125"/>
                    </a:cubicBezTo>
                    <a:cubicBezTo>
                      <a:pt x="238" y="125"/>
                      <a:pt x="238" y="126"/>
                      <a:pt x="238" y="126"/>
                    </a:cubicBezTo>
                    <a:cubicBezTo>
                      <a:pt x="237" y="127"/>
                      <a:pt x="237" y="126"/>
                      <a:pt x="237" y="126"/>
                    </a:cubicBezTo>
                    <a:cubicBezTo>
                      <a:pt x="237" y="126"/>
                      <a:pt x="236" y="126"/>
                      <a:pt x="236" y="126"/>
                    </a:cubicBezTo>
                    <a:cubicBezTo>
                      <a:pt x="235" y="126"/>
                      <a:pt x="235" y="126"/>
                      <a:pt x="235" y="127"/>
                    </a:cubicBezTo>
                    <a:cubicBezTo>
                      <a:pt x="235" y="127"/>
                      <a:pt x="235" y="127"/>
                      <a:pt x="235" y="127"/>
                    </a:cubicBezTo>
                    <a:cubicBezTo>
                      <a:pt x="235" y="127"/>
                      <a:pt x="234" y="127"/>
                      <a:pt x="234" y="127"/>
                    </a:cubicBezTo>
                    <a:cubicBezTo>
                      <a:pt x="234" y="127"/>
                      <a:pt x="233" y="127"/>
                      <a:pt x="233" y="127"/>
                    </a:cubicBezTo>
                    <a:cubicBezTo>
                      <a:pt x="233" y="127"/>
                      <a:pt x="233" y="127"/>
                      <a:pt x="233" y="127"/>
                    </a:cubicBezTo>
                    <a:cubicBezTo>
                      <a:pt x="233" y="126"/>
                      <a:pt x="233" y="127"/>
                      <a:pt x="232" y="127"/>
                    </a:cubicBezTo>
                    <a:cubicBezTo>
                      <a:pt x="233" y="127"/>
                      <a:pt x="233" y="127"/>
                      <a:pt x="234" y="128"/>
                    </a:cubicBezTo>
                    <a:cubicBezTo>
                      <a:pt x="234" y="128"/>
                      <a:pt x="234" y="128"/>
                      <a:pt x="234" y="128"/>
                    </a:cubicBezTo>
                    <a:cubicBezTo>
                      <a:pt x="234" y="128"/>
                      <a:pt x="234" y="128"/>
                      <a:pt x="235" y="128"/>
                    </a:cubicBezTo>
                    <a:cubicBezTo>
                      <a:pt x="235" y="128"/>
                      <a:pt x="235" y="129"/>
                      <a:pt x="235" y="129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4" y="130"/>
                      <a:pt x="234" y="130"/>
                      <a:pt x="234" y="130"/>
                    </a:cubicBezTo>
                    <a:cubicBezTo>
                      <a:pt x="234" y="130"/>
                      <a:pt x="234" y="130"/>
                      <a:pt x="234" y="129"/>
                    </a:cubicBezTo>
                    <a:cubicBezTo>
                      <a:pt x="234" y="129"/>
                      <a:pt x="234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4" y="129"/>
                      <a:pt x="234" y="129"/>
                    </a:cubicBezTo>
                    <a:cubicBezTo>
                      <a:pt x="234" y="128"/>
                      <a:pt x="234" y="128"/>
                      <a:pt x="234" y="128"/>
                    </a:cubicBezTo>
                    <a:cubicBezTo>
                      <a:pt x="234" y="128"/>
                      <a:pt x="234" y="128"/>
                      <a:pt x="233" y="128"/>
                    </a:cubicBezTo>
                    <a:cubicBezTo>
                      <a:pt x="233" y="128"/>
                      <a:pt x="233" y="127"/>
                      <a:pt x="233" y="127"/>
                    </a:cubicBezTo>
                    <a:cubicBezTo>
                      <a:pt x="232" y="127"/>
                      <a:pt x="232" y="127"/>
                      <a:pt x="231" y="127"/>
                    </a:cubicBezTo>
                    <a:cubicBezTo>
                      <a:pt x="231" y="127"/>
                      <a:pt x="230" y="126"/>
                      <a:pt x="229" y="126"/>
                    </a:cubicBezTo>
                    <a:cubicBezTo>
                      <a:pt x="229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7" y="126"/>
                    </a:cubicBezTo>
                    <a:cubicBezTo>
                      <a:pt x="227" y="126"/>
                      <a:pt x="227" y="127"/>
                      <a:pt x="227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8"/>
                      <a:pt x="227" y="128"/>
                      <a:pt x="226" y="128"/>
                    </a:cubicBezTo>
                    <a:cubicBezTo>
                      <a:pt x="226" y="128"/>
                      <a:pt x="226" y="128"/>
                      <a:pt x="225" y="128"/>
                    </a:cubicBezTo>
                    <a:cubicBezTo>
                      <a:pt x="225" y="128"/>
                      <a:pt x="224" y="129"/>
                      <a:pt x="224" y="130"/>
                    </a:cubicBezTo>
                    <a:cubicBezTo>
                      <a:pt x="224" y="130"/>
                      <a:pt x="224" y="131"/>
                      <a:pt x="225" y="131"/>
                    </a:cubicBezTo>
                    <a:cubicBezTo>
                      <a:pt x="225" y="131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6" y="132"/>
                      <a:pt x="227" y="133"/>
                      <a:pt x="227" y="133"/>
                    </a:cubicBezTo>
                    <a:cubicBezTo>
                      <a:pt x="228" y="133"/>
                      <a:pt x="228" y="133"/>
                      <a:pt x="228" y="133"/>
                    </a:cubicBezTo>
                    <a:cubicBezTo>
                      <a:pt x="229" y="133"/>
                      <a:pt x="229" y="133"/>
                      <a:pt x="230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0" y="132"/>
                      <a:pt x="230" y="133"/>
                      <a:pt x="231" y="133"/>
                    </a:cubicBezTo>
                    <a:cubicBezTo>
                      <a:pt x="231" y="133"/>
                      <a:pt x="230" y="132"/>
                      <a:pt x="230" y="132"/>
                    </a:cubicBezTo>
                    <a:cubicBezTo>
                      <a:pt x="231" y="132"/>
                      <a:pt x="231" y="133"/>
                      <a:pt x="231" y="133"/>
                    </a:cubicBezTo>
                    <a:cubicBezTo>
                      <a:pt x="232" y="132"/>
                      <a:pt x="231" y="132"/>
                      <a:pt x="231" y="132"/>
                    </a:cubicBezTo>
                    <a:cubicBezTo>
                      <a:pt x="231" y="132"/>
                      <a:pt x="231" y="132"/>
                      <a:pt x="231" y="132"/>
                    </a:cubicBezTo>
                    <a:cubicBezTo>
                      <a:pt x="232" y="132"/>
                      <a:pt x="231" y="132"/>
                      <a:pt x="232" y="132"/>
                    </a:cubicBezTo>
                    <a:cubicBezTo>
                      <a:pt x="232" y="132"/>
                      <a:pt x="232" y="132"/>
                      <a:pt x="233" y="132"/>
                    </a:cubicBezTo>
                    <a:cubicBezTo>
                      <a:pt x="233" y="132"/>
                      <a:pt x="233" y="132"/>
                      <a:pt x="233" y="132"/>
                    </a:cubicBezTo>
                    <a:cubicBezTo>
                      <a:pt x="233" y="132"/>
                      <a:pt x="232" y="132"/>
                      <a:pt x="232" y="131"/>
                    </a:cubicBezTo>
                    <a:cubicBezTo>
                      <a:pt x="233" y="131"/>
                      <a:pt x="233" y="132"/>
                      <a:pt x="233" y="132"/>
                    </a:cubicBezTo>
                    <a:cubicBezTo>
                      <a:pt x="233" y="131"/>
                      <a:pt x="233" y="131"/>
                      <a:pt x="233" y="131"/>
                    </a:cubicBezTo>
                    <a:cubicBezTo>
                      <a:pt x="233" y="131"/>
                      <a:pt x="233" y="131"/>
                      <a:pt x="233" y="131"/>
                    </a:cubicBezTo>
                    <a:cubicBezTo>
                      <a:pt x="232" y="131"/>
                      <a:pt x="233" y="131"/>
                      <a:pt x="233" y="131"/>
                    </a:cubicBezTo>
                    <a:cubicBezTo>
                      <a:pt x="234" y="131"/>
                      <a:pt x="235" y="131"/>
                      <a:pt x="235" y="132"/>
                    </a:cubicBezTo>
                    <a:cubicBezTo>
                      <a:pt x="236" y="132"/>
                      <a:pt x="237" y="132"/>
                      <a:pt x="237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8" y="131"/>
                      <a:pt x="237" y="131"/>
                      <a:pt x="237" y="131"/>
                    </a:cubicBezTo>
                    <a:cubicBezTo>
                      <a:pt x="236" y="130"/>
                      <a:pt x="236" y="130"/>
                      <a:pt x="236" y="130"/>
                    </a:cubicBezTo>
                    <a:cubicBezTo>
                      <a:pt x="236" y="130"/>
                      <a:pt x="236" y="130"/>
                      <a:pt x="237" y="130"/>
                    </a:cubicBezTo>
                    <a:cubicBezTo>
                      <a:pt x="237" y="130"/>
                      <a:pt x="236" y="129"/>
                      <a:pt x="237" y="129"/>
                    </a:cubicBezTo>
                    <a:cubicBezTo>
                      <a:pt x="237" y="129"/>
                      <a:pt x="237" y="129"/>
                      <a:pt x="237" y="129"/>
                    </a:cubicBezTo>
                    <a:cubicBezTo>
                      <a:pt x="237" y="129"/>
                      <a:pt x="237" y="129"/>
                      <a:pt x="237" y="130"/>
                    </a:cubicBezTo>
                    <a:cubicBezTo>
                      <a:pt x="237" y="130"/>
                      <a:pt x="237" y="130"/>
                      <a:pt x="237" y="130"/>
                    </a:cubicBezTo>
                    <a:cubicBezTo>
                      <a:pt x="237" y="131"/>
                      <a:pt x="238" y="130"/>
                      <a:pt x="238" y="130"/>
                    </a:cubicBezTo>
                    <a:cubicBezTo>
                      <a:pt x="239" y="131"/>
                      <a:pt x="239" y="130"/>
                      <a:pt x="239" y="130"/>
                    </a:cubicBezTo>
                    <a:cubicBezTo>
                      <a:pt x="239" y="130"/>
                      <a:pt x="239" y="131"/>
                      <a:pt x="239" y="131"/>
                    </a:cubicBezTo>
                    <a:cubicBezTo>
                      <a:pt x="239" y="131"/>
                      <a:pt x="238" y="131"/>
                      <a:pt x="239" y="131"/>
                    </a:cubicBezTo>
                    <a:cubicBezTo>
                      <a:pt x="239" y="131"/>
                      <a:pt x="239" y="131"/>
                      <a:pt x="239" y="131"/>
                    </a:cubicBezTo>
                    <a:cubicBezTo>
                      <a:pt x="239" y="131"/>
                      <a:pt x="239" y="131"/>
                      <a:pt x="239" y="132"/>
                    </a:cubicBezTo>
                    <a:cubicBezTo>
                      <a:pt x="239" y="132"/>
                      <a:pt x="239" y="132"/>
                      <a:pt x="238" y="132"/>
                    </a:cubicBezTo>
                    <a:cubicBezTo>
                      <a:pt x="239" y="132"/>
                      <a:pt x="239" y="132"/>
                      <a:pt x="239" y="132"/>
                    </a:cubicBezTo>
                    <a:cubicBezTo>
                      <a:pt x="240" y="132"/>
                      <a:pt x="239" y="132"/>
                      <a:pt x="239" y="132"/>
                    </a:cubicBezTo>
                    <a:cubicBezTo>
                      <a:pt x="239" y="132"/>
                      <a:pt x="240" y="132"/>
                      <a:pt x="240" y="132"/>
                    </a:cubicBezTo>
                    <a:cubicBezTo>
                      <a:pt x="240" y="132"/>
                      <a:pt x="240" y="131"/>
                      <a:pt x="240" y="131"/>
                    </a:cubicBezTo>
                    <a:cubicBezTo>
                      <a:pt x="240" y="131"/>
                      <a:pt x="240" y="131"/>
                      <a:pt x="239" y="131"/>
                    </a:cubicBezTo>
                    <a:cubicBezTo>
                      <a:pt x="240" y="131"/>
                      <a:pt x="240" y="131"/>
                      <a:pt x="240" y="131"/>
                    </a:cubicBezTo>
                    <a:cubicBezTo>
                      <a:pt x="240" y="131"/>
                      <a:pt x="240" y="131"/>
                      <a:pt x="240" y="131"/>
                    </a:cubicBezTo>
                    <a:cubicBezTo>
                      <a:pt x="240" y="130"/>
                      <a:pt x="241" y="131"/>
                      <a:pt x="241" y="131"/>
                    </a:cubicBezTo>
                    <a:cubicBezTo>
                      <a:pt x="241" y="131"/>
                      <a:pt x="241" y="131"/>
                      <a:pt x="241" y="131"/>
                    </a:cubicBezTo>
                    <a:cubicBezTo>
                      <a:pt x="241" y="131"/>
                      <a:pt x="242" y="131"/>
                      <a:pt x="242" y="131"/>
                    </a:cubicBezTo>
                    <a:cubicBezTo>
                      <a:pt x="242" y="131"/>
                      <a:pt x="241" y="131"/>
                      <a:pt x="242" y="130"/>
                    </a:cubicBezTo>
                    <a:cubicBezTo>
                      <a:pt x="242" y="131"/>
                      <a:pt x="242" y="131"/>
                      <a:pt x="242" y="131"/>
                    </a:cubicBezTo>
                    <a:cubicBezTo>
                      <a:pt x="241" y="131"/>
                      <a:pt x="241" y="131"/>
                      <a:pt x="241" y="132"/>
                    </a:cubicBezTo>
                    <a:cubicBezTo>
                      <a:pt x="241" y="132"/>
                      <a:pt x="241" y="132"/>
                      <a:pt x="241" y="132"/>
                    </a:cubicBezTo>
                    <a:cubicBezTo>
                      <a:pt x="241" y="132"/>
                      <a:pt x="241" y="132"/>
                      <a:pt x="241" y="132"/>
                    </a:cubicBezTo>
                    <a:cubicBezTo>
                      <a:pt x="241" y="132"/>
                      <a:pt x="241" y="132"/>
                      <a:pt x="241" y="132"/>
                    </a:cubicBezTo>
                    <a:cubicBezTo>
                      <a:pt x="241" y="132"/>
                      <a:pt x="241" y="133"/>
                      <a:pt x="241" y="133"/>
                    </a:cubicBezTo>
                    <a:cubicBezTo>
                      <a:pt x="241" y="133"/>
                      <a:pt x="241" y="133"/>
                      <a:pt x="242" y="132"/>
                    </a:cubicBezTo>
                    <a:cubicBezTo>
                      <a:pt x="242" y="132"/>
                      <a:pt x="243" y="133"/>
                      <a:pt x="243" y="134"/>
                    </a:cubicBezTo>
                    <a:cubicBezTo>
                      <a:pt x="243" y="134"/>
                      <a:pt x="243" y="134"/>
                      <a:pt x="243" y="134"/>
                    </a:cubicBezTo>
                    <a:cubicBezTo>
                      <a:pt x="244" y="135"/>
                      <a:pt x="244" y="134"/>
                      <a:pt x="244" y="134"/>
                    </a:cubicBezTo>
                    <a:cubicBezTo>
                      <a:pt x="244" y="134"/>
                      <a:pt x="244" y="134"/>
                      <a:pt x="244" y="134"/>
                    </a:cubicBezTo>
                    <a:cubicBezTo>
                      <a:pt x="244" y="135"/>
                      <a:pt x="244" y="135"/>
                      <a:pt x="244" y="135"/>
                    </a:cubicBezTo>
                    <a:cubicBezTo>
                      <a:pt x="244" y="135"/>
                      <a:pt x="244" y="135"/>
                      <a:pt x="244" y="135"/>
                    </a:cubicBezTo>
                    <a:cubicBezTo>
                      <a:pt x="244" y="136"/>
                      <a:pt x="245" y="135"/>
                      <a:pt x="245" y="135"/>
                    </a:cubicBezTo>
                    <a:cubicBezTo>
                      <a:pt x="245" y="135"/>
                      <a:pt x="245" y="135"/>
                      <a:pt x="245" y="135"/>
                    </a:cubicBezTo>
                    <a:cubicBezTo>
                      <a:pt x="245" y="135"/>
                      <a:pt x="245" y="136"/>
                      <a:pt x="245" y="136"/>
                    </a:cubicBezTo>
                    <a:cubicBezTo>
                      <a:pt x="245" y="136"/>
                      <a:pt x="245" y="135"/>
                      <a:pt x="245" y="136"/>
                    </a:cubicBezTo>
                    <a:cubicBezTo>
                      <a:pt x="245" y="136"/>
                      <a:pt x="245" y="136"/>
                      <a:pt x="245" y="136"/>
                    </a:cubicBezTo>
                    <a:cubicBezTo>
                      <a:pt x="245" y="136"/>
                      <a:pt x="245" y="136"/>
                      <a:pt x="245" y="136"/>
                    </a:cubicBezTo>
                    <a:cubicBezTo>
                      <a:pt x="246" y="135"/>
                      <a:pt x="246" y="136"/>
                      <a:pt x="246" y="136"/>
                    </a:cubicBezTo>
                    <a:cubicBezTo>
                      <a:pt x="247" y="136"/>
                      <a:pt x="247" y="136"/>
                      <a:pt x="246" y="135"/>
                    </a:cubicBezTo>
                    <a:cubicBezTo>
                      <a:pt x="247" y="135"/>
                      <a:pt x="247" y="136"/>
                      <a:pt x="248" y="136"/>
                    </a:cubicBezTo>
                    <a:cubicBezTo>
                      <a:pt x="248" y="136"/>
                      <a:pt x="248" y="136"/>
                      <a:pt x="248" y="137"/>
                    </a:cubicBezTo>
                    <a:cubicBezTo>
                      <a:pt x="248" y="137"/>
                      <a:pt x="248" y="136"/>
                      <a:pt x="248" y="136"/>
                    </a:cubicBezTo>
                    <a:cubicBezTo>
                      <a:pt x="249" y="136"/>
                      <a:pt x="249" y="136"/>
                      <a:pt x="249" y="136"/>
                    </a:cubicBezTo>
                    <a:cubicBezTo>
                      <a:pt x="249" y="137"/>
                      <a:pt x="248" y="137"/>
                      <a:pt x="248" y="137"/>
                    </a:cubicBezTo>
                    <a:cubicBezTo>
                      <a:pt x="248" y="137"/>
                      <a:pt x="248" y="137"/>
                      <a:pt x="248" y="138"/>
                    </a:cubicBezTo>
                    <a:cubicBezTo>
                      <a:pt x="247" y="138"/>
                      <a:pt x="247" y="137"/>
                      <a:pt x="247" y="137"/>
                    </a:cubicBezTo>
                    <a:cubicBezTo>
                      <a:pt x="247" y="137"/>
                      <a:pt x="246" y="137"/>
                      <a:pt x="246" y="137"/>
                    </a:cubicBezTo>
                    <a:cubicBezTo>
                      <a:pt x="246" y="138"/>
                      <a:pt x="247" y="138"/>
                      <a:pt x="247" y="138"/>
                    </a:cubicBezTo>
                    <a:cubicBezTo>
                      <a:pt x="247" y="138"/>
                      <a:pt x="247" y="139"/>
                      <a:pt x="247" y="139"/>
                    </a:cubicBezTo>
                    <a:cubicBezTo>
                      <a:pt x="247" y="139"/>
                      <a:pt x="248" y="139"/>
                      <a:pt x="248" y="139"/>
                    </a:cubicBezTo>
                    <a:cubicBezTo>
                      <a:pt x="249" y="139"/>
                      <a:pt x="249" y="139"/>
                      <a:pt x="250" y="139"/>
                    </a:cubicBezTo>
                    <a:cubicBezTo>
                      <a:pt x="250" y="139"/>
                      <a:pt x="250" y="139"/>
                      <a:pt x="250" y="139"/>
                    </a:cubicBezTo>
                    <a:cubicBezTo>
                      <a:pt x="250" y="139"/>
                      <a:pt x="250" y="140"/>
                      <a:pt x="250" y="140"/>
                    </a:cubicBezTo>
                    <a:cubicBezTo>
                      <a:pt x="250" y="140"/>
                      <a:pt x="249" y="140"/>
                      <a:pt x="249" y="140"/>
                    </a:cubicBezTo>
                    <a:cubicBezTo>
                      <a:pt x="249" y="141"/>
                      <a:pt x="254" y="141"/>
                      <a:pt x="254" y="141"/>
                    </a:cubicBezTo>
                    <a:cubicBezTo>
                      <a:pt x="254" y="141"/>
                      <a:pt x="254" y="141"/>
                      <a:pt x="254" y="141"/>
                    </a:cubicBezTo>
                    <a:cubicBezTo>
                      <a:pt x="254" y="141"/>
                      <a:pt x="255" y="141"/>
                      <a:pt x="256" y="141"/>
                    </a:cubicBezTo>
                    <a:cubicBezTo>
                      <a:pt x="255" y="141"/>
                      <a:pt x="255" y="141"/>
                      <a:pt x="255" y="142"/>
                    </a:cubicBezTo>
                    <a:cubicBezTo>
                      <a:pt x="255" y="142"/>
                      <a:pt x="255" y="142"/>
                      <a:pt x="255" y="142"/>
                    </a:cubicBezTo>
                    <a:cubicBezTo>
                      <a:pt x="255" y="143"/>
                      <a:pt x="256" y="142"/>
                      <a:pt x="256" y="142"/>
                    </a:cubicBezTo>
                    <a:cubicBezTo>
                      <a:pt x="256" y="143"/>
                      <a:pt x="256" y="143"/>
                      <a:pt x="257" y="143"/>
                    </a:cubicBezTo>
                    <a:cubicBezTo>
                      <a:pt x="258" y="144"/>
                      <a:pt x="259" y="144"/>
                      <a:pt x="261" y="144"/>
                    </a:cubicBezTo>
                    <a:cubicBezTo>
                      <a:pt x="261" y="144"/>
                      <a:pt x="261" y="144"/>
                      <a:pt x="261" y="144"/>
                    </a:cubicBezTo>
                    <a:cubicBezTo>
                      <a:pt x="261" y="144"/>
                      <a:pt x="261" y="145"/>
                      <a:pt x="261" y="145"/>
                    </a:cubicBezTo>
                    <a:cubicBezTo>
                      <a:pt x="262" y="145"/>
                      <a:pt x="264" y="145"/>
                      <a:pt x="265" y="146"/>
                    </a:cubicBezTo>
                    <a:cubicBezTo>
                      <a:pt x="266" y="146"/>
                      <a:pt x="266" y="146"/>
                      <a:pt x="267" y="146"/>
                    </a:cubicBezTo>
                    <a:cubicBezTo>
                      <a:pt x="267" y="146"/>
                      <a:pt x="267" y="146"/>
                      <a:pt x="268" y="146"/>
                    </a:cubicBezTo>
                    <a:cubicBezTo>
                      <a:pt x="268" y="146"/>
                      <a:pt x="267" y="145"/>
                      <a:pt x="267" y="145"/>
                    </a:cubicBezTo>
                    <a:cubicBezTo>
                      <a:pt x="267" y="145"/>
                      <a:pt x="267" y="145"/>
                      <a:pt x="267" y="145"/>
                    </a:cubicBezTo>
                    <a:cubicBezTo>
                      <a:pt x="267" y="145"/>
                      <a:pt x="267" y="145"/>
                      <a:pt x="268" y="145"/>
                    </a:cubicBezTo>
                    <a:cubicBezTo>
                      <a:pt x="268" y="145"/>
                      <a:pt x="267" y="144"/>
                      <a:pt x="268" y="144"/>
                    </a:cubicBezTo>
                    <a:cubicBezTo>
                      <a:pt x="268" y="144"/>
                      <a:pt x="267" y="144"/>
                      <a:pt x="267" y="144"/>
                    </a:cubicBezTo>
                    <a:cubicBezTo>
                      <a:pt x="267" y="144"/>
                      <a:pt x="267" y="144"/>
                      <a:pt x="267" y="144"/>
                    </a:cubicBezTo>
                    <a:cubicBezTo>
                      <a:pt x="267" y="143"/>
                      <a:pt x="266" y="144"/>
                      <a:pt x="266" y="144"/>
                    </a:cubicBezTo>
                    <a:cubicBezTo>
                      <a:pt x="266" y="143"/>
                      <a:pt x="266" y="143"/>
                      <a:pt x="266" y="143"/>
                    </a:cubicBezTo>
                    <a:cubicBezTo>
                      <a:pt x="266" y="143"/>
                      <a:pt x="266" y="143"/>
                      <a:pt x="266" y="143"/>
                    </a:cubicBezTo>
                    <a:cubicBezTo>
                      <a:pt x="266" y="143"/>
                      <a:pt x="266" y="143"/>
                      <a:pt x="266" y="142"/>
                    </a:cubicBezTo>
                    <a:cubicBezTo>
                      <a:pt x="266" y="142"/>
                      <a:pt x="265" y="142"/>
                      <a:pt x="265" y="142"/>
                    </a:cubicBezTo>
                    <a:cubicBezTo>
                      <a:pt x="265" y="142"/>
                      <a:pt x="265" y="142"/>
                      <a:pt x="265" y="142"/>
                    </a:cubicBezTo>
                    <a:cubicBezTo>
                      <a:pt x="264" y="142"/>
                      <a:pt x="264" y="142"/>
                      <a:pt x="264" y="142"/>
                    </a:cubicBezTo>
                    <a:cubicBezTo>
                      <a:pt x="264" y="141"/>
                      <a:pt x="264" y="141"/>
                      <a:pt x="264" y="141"/>
                    </a:cubicBezTo>
                    <a:cubicBezTo>
                      <a:pt x="263" y="141"/>
                      <a:pt x="263" y="141"/>
                      <a:pt x="263" y="141"/>
                    </a:cubicBezTo>
                    <a:cubicBezTo>
                      <a:pt x="263" y="141"/>
                      <a:pt x="263" y="141"/>
                      <a:pt x="263" y="141"/>
                    </a:cubicBezTo>
                    <a:cubicBezTo>
                      <a:pt x="263" y="141"/>
                      <a:pt x="263" y="140"/>
                      <a:pt x="263" y="140"/>
                    </a:cubicBezTo>
                    <a:cubicBezTo>
                      <a:pt x="263" y="140"/>
                      <a:pt x="263" y="140"/>
                      <a:pt x="263" y="140"/>
                    </a:cubicBezTo>
                    <a:cubicBezTo>
                      <a:pt x="263" y="140"/>
                      <a:pt x="263" y="140"/>
                      <a:pt x="262" y="140"/>
                    </a:cubicBezTo>
                    <a:cubicBezTo>
                      <a:pt x="262" y="140"/>
                      <a:pt x="262" y="140"/>
                      <a:pt x="262" y="140"/>
                    </a:cubicBezTo>
                    <a:cubicBezTo>
                      <a:pt x="262" y="140"/>
                      <a:pt x="262" y="140"/>
                      <a:pt x="262" y="140"/>
                    </a:cubicBezTo>
                    <a:cubicBezTo>
                      <a:pt x="262" y="140"/>
                      <a:pt x="262" y="140"/>
                      <a:pt x="262" y="140"/>
                    </a:cubicBezTo>
                    <a:cubicBezTo>
                      <a:pt x="261" y="140"/>
                      <a:pt x="262" y="140"/>
                      <a:pt x="261" y="140"/>
                    </a:cubicBezTo>
                    <a:cubicBezTo>
                      <a:pt x="261" y="140"/>
                      <a:pt x="261" y="140"/>
                      <a:pt x="261" y="140"/>
                    </a:cubicBezTo>
                    <a:cubicBezTo>
                      <a:pt x="261" y="140"/>
                      <a:pt x="262" y="140"/>
                      <a:pt x="262" y="140"/>
                    </a:cubicBezTo>
                    <a:cubicBezTo>
                      <a:pt x="262" y="139"/>
                      <a:pt x="261" y="139"/>
                      <a:pt x="261" y="139"/>
                    </a:cubicBezTo>
                    <a:cubicBezTo>
                      <a:pt x="261" y="139"/>
                      <a:pt x="261" y="140"/>
                      <a:pt x="261" y="139"/>
                    </a:cubicBezTo>
                    <a:cubicBezTo>
                      <a:pt x="261" y="139"/>
                      <a:pt x="261" y="139"/>
                      <a:pt x="261" y="139"/>
                    </a:cubicBezTo>
                    <a:cubicBezTo>
                      <a:pt x="261" y="139"/>
                      <a:pt x="260" y="139"/>
                      <a:pt x="260" y="139"/>
                    </a:cubicBezTo>
                    <a:cubicBezTo>
                      <a:pt x="260" y="139"/>
                      <a:pt x="260" y="138"/>
                      <a:pt x="259" y="138"/>
                    </a:cubicBezTo>
                    <a:cubicBezTo>
                      <a:pt x="259" y="138"/>
                      <a:pt x="259" y="137"/>
                      <a:pt x="258" y="137"/>
                    </a:cubicBezTo>
                    <a:cubicBezTo>
                      <a:pt x="258" y="137"/>
                      <a:pt x="258" y="137"/>
                      <a:pt x="258" y="137"/>
                    </a:cubicBezTo>
                    <a:cubicBezTo>
                      <a:pt x="258" y="136"/>
                      <a:pt x="257" y="136"/>
                      <a:pt x="257" y="136"/>
                    </a:cubicBezTo>
                    <a:cubicBezTo>
                      <a:pt x="257" y="136"/>
                      <a:pt x="257" y="136"/>
                      <a:pt x="257" y="136"/>
                    </a:cubicBezTo>
                    <a:cubicBezTo>
                      <a:pt x="257" y="136"/>
                      <a:pt x="258" y="136"/>
                      <a:pt x="258" y="136"/>
                    </a:cubicBezTo>
                    <a:cubicBezTo>
                      <a:pt x="259" y="136"/>
                      <a:pt x="259" y="136"/>
                      <a:pt x="259" y="136"/>
                    </a:cubicBezTo>
                    <a:cubicBezTo>
                      <a:pt x="259" y="136"/>
                      <a:pt x="260" y="136"/>
                      <a:pt x="260" y="136"/>
                    </a:cubicBezTo>
                    <a:cubicBezTo>
                      <a:pt x="260" y="136"/>
                      <a:pt x="260" y="136"/>
                      <a:pt x="260" y="136"/>
                    </a:cubicBezTo>
                    <a:cubicBezTo>
                      <a:pt x="260" y="137"/>
                      <a:pt x="260" y="136"/>
                      <a:pt x="260" y="137"/>
                    </a:cubicBezTo>
                    <a:cubicBezTo>
                      <a:pt x="260" y="137"/>
                      <a:pt x="260" y="137"/>
                      <a:pt x="261" y="137"/>
                    </a:cubicBezTo>
                    <a:cubicBezTo>
                      <a:pt x="261" y="137"/>
                      <a:pt x="261" y="137"/>
                      <a:pt x="261" y="137"/>
                    </a:cubicBezTo>
                    <a:cubicBezTo>
                      <a:pt x="261" y="137"/>
                      <a:pt x="261" y="137"/>
                      <a:pt x="261" y="137"/>
                    </a:cubicBezTo>
                    <a:cubicBezTo>
                      <a:pt x="261" y="137"/>
                      <a:pt x="261" y="137"/>
                      <a:pt x="261" y="138"/>
                    </a:cubicBezTo>
                    <a:cubicBezTo>
                      <a:pt x="262" y="138"/>
                      <a:pt x="262" y="138"/>
                      <a:pt x="262" y="137"/>
                    </a:cubicBezTo>
                    <a:cubicBezTo>
                      <a:pt x="261" y="137"/>
                      <a:pt x="261" y="137"/>
                      <a:pt x="261" y="136"/>
                    </a:cubicBezTo>
                    <a:cubicBezTo>
                      <a:pt x="261" y="136"/>
                      <a:pt x="261" y="136"/>
                      <a:pt x="261" y="136"/>
                    </a:cubicBezTo>
                    <a:cubicBezTo>
                      <a:pt x="261" y="136"/>
                      <a:pt x="261" y="136"/>
                      <a:pt x="261" y="136"/>
                    </a:cubicBezTo>
                    <a:cubicBezTo>
                      <a:pt x="261" y="136"/>
                      <a:pt x="261" y="136"/>
                      <a:pt x="261" y="136"/>
                    </a:cubicBezTo>
                    <a:cubicBezTo>
                      <a:pt x="261" y="136"/>
                      <a:pt x="262" y="136"/>
                      <a:pt x="262" y="136"/>
                    </a:cubicBezTo>
                    <a:cubicBezTo>
                      <a:pt x="262" y="136"/>
                      <a:pt x="262" y="136"/>
                      <a:pt x="262" y="137"/>
                    </a:cubicBezTo>
                    <a:cubicBezTo>
                      <a:pt x="262" y="137"/>
                      <a:pt x="262" y="137"/>
                      <a:pt x="262" y="137"/>
                    </a:cubicBezTo>
                    <a:cubicBezTo>
                      <a:pt x="262" y="137"/>
                      <a:pt x="262" y="138"/>
                      <a:pt x="263" y="137"/>
                    </a:cubicBezTo>
                    <a:cubicBezTo>
                      <a:pt x="263" y="138"/>
                      <a:pt x="263" y="138"/>
                      <a:pt x="264" y="138"/>
                    </a:cubicBezTo>
                    <a:cubicBezTo>
                      <a:pt x="264" y="138"/>
                      <a:pt x="264" y="138"/>
                      <a:pt x="264" y="138"/>
                    </a:cubicBezTo>
                    <a:cubicBezTo>
                      <a:pt x="264" y="138"/>
                      <a:pt x="264" y="139"/>
                      <a:pt x="264" y="139"/>
                    </a:cubicBezTo>
                    <a:cubicBezTo>
                      <a:pt x="264" y="139"/>
                      <a:pt x="264" y="139"/>
                      <a:pt x="264" y="139"/>
                    </a:cubicBezTo>
                    <a:cubicBezTo>
                      <a:pt x="264" y="139"/>
                      <a:pt x="265" y="139"/>
                      <a:pt x="265" y="139"/>
                    </a:cubicBezTo>
                    <a:cubicBezTo>
                      <a:pt x="265" y="139"/>
                      <a:pt x="265" y="139"/>
                      <a:pt x="265" y="140"/>
                    </a:cubicBezTo>
                    <a:cubicBezTo>
                      <a:pt x="265" y="140"/>
                      <a:pt x="265" y="140"/>
                      <a:pt x="266" y="140"/>
                    </a:cubicBezTo>
                    <a:cubicBezTo>
                      <a:pt x="266" y="140"/>
                      <a:pt x="265" y="140"/>
                      <a:pt x="265" y="139"/>
                    </a:cubicBezTo>
                    <a:cubicBezTo>
                      <a:pt x="266" y="140"/>
                      <a:pt x="265" y="139"/>
                      <a:pt x="265" y="138"/>
                    </a:cubicBezTo>
                    <a:cubicBezTo>
                      <a:pt x="266" y="139"/>
                      <a:pt x="266" y="139"/>
                      <a:pt x="266" y="140"/>
                    </a:cubicBezTo>
                    <a:cubicBezTo>
                      <a:pt x="266" y="140"/>
                      <a:pt x="267" y="140"/>
                      <a:pt x="267" y="140"/>
                    </a:cubicBezTo>
                    <a:cubicBezTo>
                      <a:pt x="267" y="140"/>
                      <a:pt x="267" y="140"/>
                      <a:pt x="267" y="140"/>
                    </a:cubicBezTo>
                    <a:cubicBezTo>
                      <a:pt x="267" y="140"/>
                      <a:pt x="267" y="139"/>
                      <a:pt x="267" y="139"/>
                    </a:cubicBezTo>
                    <a:cubicBezTo>
                      <a:pt x="267" y="139"/>
                      <a:pt x="267" y="139"/>
                      <a:pt x="267" y="140"/>
                    </a:cubicBezTo>
                    <a:cubicBezTo>
                      <a:pt x="267" y="140"/>
                      <a:pt x="267" y="140"/>
                      <a:pt x="267" y="140"/>
                    </a:cubicBezTo>
                    <a:cubicBezTo>
                      <a:pt x="267" y="140"/>
                      <a:pt x="267" y="140"/>
                      <a:pt x="267" y="140"/>
                    </a:cubicBezTo>
                    <a:cubicBezTo>
                      <a:pt x="268" y="140"/>
                      <a:pt x="267" y="140"/>
                      <a:pt x="268" y="140"/>
                    </a:cubicBezTo>
                    <a:cubicBezTo>
                      <a:pt x="268" y="140"/>
                      <a:pt x="268" y="140"/>
                      <a:pt x="268" y="140"/>
                    </a:cubicBezTo>
                    <a:cubicBezTo>
                      <a:pt x="268" y="140"/>
                      <a:pt x="268" y="140"/>
                      <a:pt x="268" y="140"/>
                    </a:cubicBezTo>
                    <a:cubicBezTo>
                      <a:pt x="268" y="140"/>
                      <a:pt x="268" y="140"/>
                      <a:pt x="268" y="140"/>
                    </a:cubicBezTo>
                    <a:cubicBezTo>
                      <a:pt x="269" y="141"/>
                      <a:pt x="268" y="141"/>
                      <a:pt x="269" y="140"/>
                    </a:cubicBezTo>
                    <a:cubicBezTo>
                      <a:pt x="269" y="141"/>
                      <a:pt x="270" y="141"/>
                      <a:pt x="270" y="141"/>
                    </a:cubicBezTo>
                    <a:cubicBezTo>
                      <a:pt x="270" y="141"/>
                      <a:pt x="270" y="141"/>
                      <a:pt x="270" y="141"/>
                    </a:cubicBezTo>
                    <a:cubicBezTo>
                      <a:pt x="270" y="141"/>
                      <a:pt x="270" y="141"/>
                      <a:pt x="270" y="141"/>
                    </a:cubicBezTo>
                    <a:cubicBezTo>
                      <a:pt x="270" y="141"/>
                      <a:pt x="270" y="142"/>
                      <a:pt x="270" y="142"/>
                    </a:cubicBezTo>
                    <a:cubicBezTo>
                      <a:pt x="270" y="142"/>
                      <a:pt x="270" y="142"/>
                      <a:pt x="271" y="142"/>
                    </a:cubicBezTo>
                    <a:cubicBezTo>
                      <a:pt x="271" y="142"/>
                      <a:pt x="271" y="142"/>
                      <a:pt x="271" y="142"/>
                    </a:cubicBezTo>
                    <a:cubicBezTo>
                      <a:pt x="271" y="141"/>
                      <a:pt x="271" y="141"/>
                      <a:pt x="271" y="141"/>
                    </a:cubicBezTo>
                    <a:cubicBezTo>
                      <a:pt x="271" y="140"/>
                      <a:pt x="270" y="140"/>
                      <a:pt x="270" y="140"/>
                    </a:cubicBezTo>
                    <a:cubicBezTo>
                      <a:pt x="270" y="140"/>
                      <a:pt x="271" y="140"/>
                      <a:pt x="271" y="140"/>
                    </a:cubicBezTo>
                    <a:cubicBezTo>
                      <a:pt x="271" y="140"/>
                      <a:pt x="271" y="140"/>
                      <a:pt x="271" y="140"/>
                    </a:cubicBezTo>
                    <a:cubicBezTo>
                      <a:pt x="271" y="140"/>
                      <a:pt x="271" y="140"/>
                      <a:pt x="272" y="141"/>
                    </a:cubicBezTo>
                    <a:cubicBezTo>
                      <a:pt x="272" y="141"/>
                      <a:pt x="272" y="140"/>
                      <a:pt x="273" y="140"/>
                    </a:cubicBezTo>
                    <a:cubicBezTo>
                      <a:pt x="272" y="140"/>
                      <a:pt x="272" y="140"/>
                      <a:pt x="272" y="140"/>
                    </a:cubicBezTo>
                    <a:cubicBezTo>
                      <a:pt x="272" y="140"/>
                      <a:pt x="272" y="140"/>
                      <a:pt x="272" y="139"/>
                    </a:cubicBezTo>
                    <a:cubicBezTo>
                      <a:pt x="272" y="139"/>
                      <a:pt x="272" y="139"/>
                      <a:pt x="271" y="139"/>
                    </a:cubicBezTo>
                    <a:cubicBezTo>
                      <a:pt x="271" y="139"/>
                      <a:pt x="271" y="139"/>
                      <a:pt x="271" y="139"/>
                    </a:cubicBezTo>
                    <a:cubicBezTo>
                      <a:pt x="271" y="139"/>
                      <a:pt x="271" y="139"/>
                      <a:pt x="271" y="138"/>
                    </a:cubicBezTo>
                    <a:cubicBezTo>
                      <a:pt x="271" y="138"/>
                      <a:pt x="271" y="139"/>
                      <a:pt x="271" y="138"/>
                    </a:cubicBezTo>
                    <a:cubicBezTo>
                      <a:pt x="271" y="138"/>
                      <a:pt x="272" y="139"/>
                      <a:pt x="271" y="138"/>
                    </a:cubicBezTo>
                    <a:cubicBezTo>
                      <a:pt x="271" y="138"/>
                      <a:pt x="271" y="138"/>
                      <a:pt x="271" y="138"/>
                    </a:cubicBezTo>
                    <a:cubicBezTo>
                      <a:pt x="271" y="137"/>
                      <a:pt x="271" y="137"/>
                      <a:pt x="271" y="137"/>
                    </a:cubicBezTo>
                    <a:cubicBezTo>
                      <a:pt x="271" y="137"/>
                      <a:pt x="271" y="137"/>
                      <a:pt x="271" y="137"/>
                    </a:cubicBezTo>
                    <a:cubicBezTo>
                      <a:pt x="271" y="137"/>
                      <a:pt x="271" y="137"/>
                      <a:pt x="271" y="137"/>
                    </a:cubicBezTo>
                    <a:cubicBezTo>
                      <a:pt x="271" y="137"/>
                      <a:pt x="271" y="137"/>
                      <a:pt x="271" y="136"/>
                    </a:cubicBezTo>
                    <a:cubicBezTo>
                      <a:pt x="271" y="136"/>
                      <a:pt x="271" y="136"/>
                      <a:pt x="270" y="135"/>
                    </a:cubicBezTo>
                    <a:cubicBezTo>
                      <a:pt x="271" y="135"/>
                      <a:pt x="271" y="136"/>
                      <a:pt x="271" y="136"/>
                    </a:cubicBezTo>
                    <a:cubicBezTo>
                      <a:pt x="271" y="136"/>
                      <a:pt x="271" y="136"/>
                      <a:pt x="272" y="136"/>
                    </a:cubicBezTo>
                    <a:cubicBezTo>
                      <a:pt x="272" y="137"/>
                      <a:pt x="272" y="137"/>
                      <a:pt x="272" y="137"/>
                    </a:cubicBezTo>
                    <a:cubicBezTo>
                      <a:pt x="272" y="137"/>
                      <a:pt x="272" y="138"/>
                      <a:pt x="272" y="138"/>
                    </a:cubicBezTo>
                    <a:cubicBezTo>
                      <a:pt x="273" y="139"/>
                      <a:pt x="273" y="139"/>
                      <a:pt x="273" y="138"/>
                    </a:cubicBezTo>
                    <a:cubicBezTo>
                      <a:pt x="273" y="138"/>
                      <a:pt x="273" y="138"/>
                      <a:pt x="273" y="138"/>
                    </a:cubicBezTo>
                    <a:cubicBezTo>
                      <a:pt x="273" y="138"/>
                      <a:pt x="273" y="137"/>
                      <a:pt x="273" y="137"/>
                    </a:cubicBezTo>
                    <a:cubicBezTo>
                      <a:pt x="273" y="136"/>
                      <a:pt x="273" y="136"/>
                      <a:pt x="272" y="136"/>
                    </a:cubicBezTo>
                    <a:cubicBezTo>
                      <a:pt x="272" y="135"/>
                      <a:pt x="271" y="136"/>
                      <a:pt x="272" y="135"/>
                    </a:cubicBezTo>
                    <a:cubicBezTo>
                      <a:pt x="272" y="135"/>
                      <a:pt x="272" y="134"/>
                      <a:pt x="273" y="134"/>
                    </a:cubicBezTo>
                    <a:cubicBezTo>
                      <a:pt x="272" y="134"/>
                      <a:pt x="272" y="134"/>
                      <a:pt x="272" y="134"/>
                    </a:cubicBezTo>
                    <a:cubicBezTo>
                      <a:pt x="272" y="134"/>
                      <a:pt x="272" y="134"/>
                      <a:pt x="271" y="134"/>
                    </a:cubicBezTo>
                    <a:cubicBezTo>
                      <a:pt x="271" y="134"/>
                      <a:pt x="271" y="134"/>
                      <a:pt x="271" y="134"/>
                    </a:cubicBezTo>
                    <a:cubicBezTo>
                      <a:pt x="271" y="134"/>
                      <a:pt x="271" y="134"/>
                      <a:pt x="270" y="134"/>
                    </a:cubicBezTo>
                    <a:cubicBezTo>
                      <a:pt x="271" y="134"/>
                      <a:pt x="271" y="134"/>
                      <a:pt x="271" y="134"/>
                    </a:cubicBezTo>
                    <a:cubicBezTo>
                      <a:pt x="270" y="134"/>
                      <a:pt x="271" y="133"/>
                      <a:pt x="270" y="133"/>
                    </a:cubicBezTo>
                    <a:cubicBezTo>
                      <a:pt x="270" y="133"/>
                      <a:pt x="270" y="133"/>
                      <a:pt x="270" y="133"/>
                    </a:cubicBezTo>
                    <a:cubicBezTo>
                      <a:pt x="270" y="133"/>
                      <a:pt x="270" y="133"/>
                      <a:pt x="270" y="133"/>
                    </a:cubicBezTo>
                    <a:cubicBezTo>
                      <a:pt x="270" y="133"/>
                      <a:pt x="270" y="133"/>
                      <a:pt x="269" y="133"/>
                    </a:cubicBezTo>
                    <a:cubicBezTo>
                      <a:pt x="269" y="133"/>
                      <a:pt x="270" y="133"/>
                      <a:pt x="270" y="133"/>
                    </a:cubicBezTo>
                    <a:cubicBezTo>
                      <a:pt x="269" y="133"/>
                      <a:pt x="269" y="133"/>
                      <a:pt x="269" y="133"/>
                    </a:cubicBezTo>
                    <a:cubicBezTo>
                      <a:pt x="269" y="132"/>
                      <a:pt x="270" y="133"/>
                      <a:pt x="271" y="132"/>
                    </a:cubicBezTo>
                    <a:cubicBezTo>
                      <a:pt x="271" y="132"/>
                      <a:pt x="271" y="132"/>
                      <a:pt x="271" y="132"/>
                    </a:cubicBezTo>
                    <a:cubicBezTo>
                      <a:pt x="271" y="132"/>
                      <a:pt x="271" y="132"/>
                      <a:pt x="271" y="132"/>
                    </a:cubicBezTo>
                    <a:cubicBezTo>
                      <a:pt x="271" y="131"/>
                      <a:pt x="271" y="132"/>
                      <a:pt x="270" y="131"/>
                    </a:cubicBezTo>
                    <a:cubicBezTo>
                      <a:pt x="270" y="132"/>
                      <a:pt x="270" y="132"/>
                      <a:pt x="270" y="132"/>
                    </a:cubicBezTo>
                    <a:cubicBezTo>
                      <a:pt x="270" y="132"/>
                      <a:pt x="270" y="132"/>
                      <a:pt x="270" y="132"/>
                    </a:cubicBezTo>
                    <a:cubicBezTo>
                      <a:pt x="270" y="132"/>
                      <a:pt x="269" y="131"/>
                      <a:pt x="269" y="131"/>
                    </a:cubicBezTo>
                    <a:cubicBezTo>
                      <a:pt x="269" y="131"/>
                      <a:pt x="269" y="132"/>
                      <a:pt x="269" y="131"/>
                    </a:cubicBezTo>
                    <a:cubicBezTo>
                      <a:pt x="268" y="131"/>
                      <a:pt x="269" y="131"/>
                      <a:pt x="269" y="130"/>
                    </a:cubicBezTo>
                    <a:cubicBezTo>
                      <a:pt x="269" y="130"/>
                      <a:pt x="269" y="130"/>
                      <a:pt x="269" y="130"/>
                    </a:cubicBezTo>
                    <a:cubicBezTo>
                      <a:pt x="269" y="130"/>
                      <a:pt x="269" y="130"/>
                      <a:pt x="269" y="130"/>
                    </a:cubicBezTo>
                    <a:cubicBezTo>
                      <a:pt x="269" y="130"/>
                      <a:pt x="268" y="130"/>
                      <a:pt x="268" y="130"/>
                    </a:cubicBezTo>
                    <a:cubicBezTo>
                      <a:pt x="268" y="129"/>
                      <a:pt x="268" y="129"/>
                      <a:pt x="268" y="129"/>
                    </a:cubicBezTo>
                    <a:cubicBezTo>
                      <a:pt x="268" y="129"/>
                      <a:pt x="268" y="129"/>
                      <a:pt x="268" y="129"/>
                    </a:cubicBezTo>
                    <a:cubicBezTo>
                      <a:pt x="268" y="129"/>
                      <a:pt x="268" y="130"/>
                      <a:pt x="268" y="131"/>
                    </a:cubicBezTo>
                    <a:cubicBezTo>
                      <a:pt x="268" y="130"/>
                      <a:pt x="268" y="130"/>
                      <a:pt x="268" y="130"/>
                    </a:cubicBezTo>
                    <a:cubicBezTo>
                      <a:pt x="268" y="130"/>
                      <a:pt x="268" y="130"/>
                      <a:pt x="267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7" y="130"/>
                      <a:pt x="267" y="130"/>
                      <a:pt x="267" y="129"/>
                    </a:cubicBezTo>
                    <a:cubicBezTo>
                      <a:pt x="267" y="129"/>
                      <a:pt x="267" y="129"/>
                      <a:pt x="267" y="129"/>
                    </a:cubicBezTo>
                    <a:cubicBezTo>
                      <a:pt x="266" y="129"/>
                      <a:pt x="267" y="129"/>
                      <a:pt x="266" y="129"/>
                    </a:cubicBezTo>
                    <a:cubicBezTo>
                      <a:pt x="266" y="129"/>
                      <a:pt x="266" y="129"/>
                      <a:pt x="266" y="129"/>
                    </a:cubicBezTo>
                    <a:cubicBezTo>
                      <a:pt x="266" y="129"/>
                      <a:pt x="266" y="129"/>
                      <a:pt x="266" y="129"/>
                    </a:cubicBezTo>
                    <a:cubicBezTo>
                      <a:pt x="266" y="129"/>
                      <a:pt x="265" y="128"/>
                      <a:pt x="265" y="128"/>
                    </a:cubicBezTo>
                    <a:cubicBezTo>
                      <a:pt x="265" y="128"/>
                      <a:pt x="265" y="129"/>
                      <a:pt x="265" y="129"/>
                    </a:cubicBezTo>
                    <a:cubicBezTo>
                      <a:pt x="265" y="130"/>
                      <a:pt x="265" y="130"/>
                      <a:pt x="265" y="130"/>
                    </a:cubicBezTo>
                    <a:cubicBezTo>
                      <a:pt x="265" y="129"/>
                      <a:pt x="265" y="129"/>
                      <a:pt x="264" y="128"/>
                    </a:cubicBezTo>
                    <a:cubicBezTo>
                      <a:pt x="264" y="128"/>
                      <a:pt x="265" y="128"/>
                      <a:pt x="265" y="128"/>
                    </a:cubicBezTo>
                    <a:cubicBezTo>
                      <a:pt x="265" y="127"/>
                      <a:pt x="264" y="128"/>
                      <a:pt x="264" y="128"/>
                    </a:cubicBezTo>
                    <a:cubicBezTo>
                      <a:pt x="264" y="128"/>
                      <a:pt x="264" y="128"/>
                      <a:pt x="264" y="128"/>
                    </a:cubicBezTo>
                    <a:cubicBezTo>
                      <a:pt x="264" y="128"/>
                      <a:pt x="264" y="128"/>
                      <a:pt x="264" y="128"/>
                    </a:cubicBezTo>
                    <a:cubicBezTo>
                      <a:pt x="264" y="128"/>
                      <a:pt x="264" y="128"/>
                      <a:pt x="264" y="128"/>
                    </a:cubicBezTo>
                    <a:cubicBezTo>
                      <a:pt x="264" y="127"/>
                      <a:pt x="264" y="127"/>
                      <a:pt x="264" y="127"/>
                    </a:cubicBezTo>
                    <a:cubicBezTo>
                      <a:pt x="264" y="127"/>
                      <a:pt x="264" y="127"/>
                      <a:pt x="264" y="127"/>
                    </a:cubicBezTo>
                    <a:cubicBezTo>
                      <a:pt x="263" y="127"/>
                      <a:pt x="264" y="127"/>
                      <a:pt x="263" y="126"/>
                    </a:cubicBezTo>
                    <a:cubicBezTo>
                      <a:pt x="263" y="126"/>
                      <a:pt x="263" y="126"/>
                      <a:pt x="263" y="126"/>
                    </a:cubicBezTo>
                    <a:cubicBezTo>
                      <a:pt x="263" y="126"/>
                      <a:pt x="264" y="126"/>
                      <a:pt x="264" y="126"/>
                    </a:cubicBezTo>
                    <a:cubicBezTo>
                      <a:pt x="264" y="126"/>
                      <a:pt x="263" y="126"/>
                      <a:pt x="263" y="126"/>
                    </a:cubicBezTo>
                    <a:cubicBezTo>
                      <a:pt x="263" y="126"/>
                      <a:pt x="263" y="126"/>
                      <a:pt x="263" y="126"/>
                    </a:cubicBezTo>
                    <a:cubicBezTo>
                      <a:pt x="262" y="125"/>
                      <a:pt x="263" y="125"/>
                      <a:pt x="263" y="125"/>
                    </a:cubicBezTo>
                    <a:cubicBezTo>
                      <a:pt x="263" y="125"/>
                      <a:pt x="263" y="125"/>
                      <a:pt x="263" y="125"/>
                    </a:cubicBezTo>
                    <a:cubicBezTo>
                      <a:pt x="263" y="124"/>
                      <a:pt x="262" y="125"/>
                      <a:pt x="262" y="125"/>
                    </a:cubicBezTo>
                    <a:cubicBezTo>
                      <a:pt x="262" y="125"/>
                      <a:pt x="262" y="125"/>
                      <a:pt x="261" y="125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61" y="125"/>
                      <a:pt x="261" y="126"/>
                      <a:pt x="261" y="126"/>
                    </a:cubicBezTo>
                    <a:cubicBezTo>
                      <a:pt x="261" y="126"/>
                      <a:pt x="261" y="126"/>
                      <a:pt x="261" y="126"/>
                    </a:cubicBezTo>
                    <a:cubicBezTo>
                      <a:pt x="261" y="126"/>
                      <a:pt x="260" y="126"/>
                      <a:pt x="260" y="126"/>
                    </a:cubicBezTo>
                    <a:cubicBezTo>
                      <a:pt x="260" y="125"/>
                      <a:pt x="261" y="125"/>
                      <a:pt x="261" y="124"/>
                    </a:cubicBezTo>
                    <a:cubicBezTo>
                      <a:pt x="260" y="124"/>
                      <a:pt x="260" y="124"/>
                      <a:pt x="260" y="124"/>
                    </a:cubicBezTo>
                    <a:cubicBezTo>
                      <a:pt x="260" y="124"/>
                      <a:pt x="260" y="123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cubicBezTo>
                      <a:pt x="260" y="123"/>
                      <a:pt x="260" y="123"/>
                      <a:pt x="259" y="123"/>
                    </a:cubicBezTo>
                    <a:cubicBezTo>
                      <a:pt x="259" y="123"/>
                      <a:pt x="259" y="123"/>
                      <a:pt x="259" y="122"/>
                    </a:cubicBezTo>
                    <a:cubicBezTo>
                      <a:pt x="259" y="122"/>
                      <a:pt x="260" y="123"/>
                      <a:pt x="260" y="123"/>
                    </a:cubicBezTo>
                    <a:cubicBezTo>
                      <a:pt x="260" y="123"/>
                      <a:pt x="260" y="122"/>
                      <a:pt x="260" y="122"/>
                    </a:cubicBezTo>
                    <a:cubicBezTo>
                      <a:pt x="260" y="122"/>
                      <a:pt x="260" y="122"/>
                      <a:pt x="260" y="122"/>
                    </a:cubicBezTo>
                    <a:cubicBezTo>
                      <a:pt x="260" y="122"/>
                      <a:pt x="260" y="122"/>
                      <a:pt x="261" y="122"/>
                    </a:cubicBezTo>
                    <a:cubicBezTo>
                      <a:pt x="261" y="122"/>
                      <a:pt x="261" y="122"/>
                      <a:pt x="261" y="122"/>
                    </a:cubicBezTo>
                    <a:cubicBezTo>
                      <a:pt x="261" y="122"/>
                      <a:pt x="261" y="122"/>
                      <a:pt x="261" y="122"/>
                    </a:cubicBezTo>
                    <a:cubicBezTo>
                      <a:pt x="261" y="122"/>
                      <a:pt x="261" y="122"/>
                      <a:pt x="261" y="122"/>
                    </a:cubicBezTo>
                    <a:cubicBezTo>
                      <a:pt x="261" y="122"/>
                      <a:pt x="261" y="122"/>
                      <a:pt x="261" y="122"/>
                    </a:cubicBezTo>
                    <a:cubicBezTo>
                      <a:pt x="261" y="122"/>
                      <a:pt x="261" y="122"/>
                      <a:pt x="261" y="122"/>
                    </a:cubicBezTo>
                    <a:cubicBezTo>
                      <a:pt x="260" y="122"/>
                      <a:pt x="260" y="123"/>
                      <a:pt x="261" y="123"/>
                    </a:cubicBezTo>
                    <a:cubicBezTo>
                      <a:pt x="261" y="123"/>
                      <a:pt x="261" y="123"/>
                      <a:pt x="261" y="123"/>
                    </a:cubicBezTo>
                    <a:cubicBezTo>
                      <a:pt x="261" y="123"/>
                      <a:pt x="261" y="123"/>
                      <a:pt x="261" y="123"/>
                    </a:cubicBezTo>
                    <a:cubicBezTo>
                      <a:pt x="261" y="124"/>
                      <a:pt x="263" y="123"/>
                      <a:pt x="263" y="123"/>
                    </a:cubicBezTo>
                    <a:cubicBezTo>
                      <a:pt x="263" y="123"/>
                      <a:pt x="263" y="123"/>
                      <a:pt x="263" y="123"/>
                    </a:cubicBezTo>
                    <a:cubicBezTo>
                      <a:pt x="263" y="123"/>
                      <a:pt x="263" y="122"/>
                      <a:pt x="263" y="122"/>
                    </a:cubicBezTo>
                    <a:cubicBezTo>
                      <a:pt x="263" y="122"/>
                      <a:pt x="263" y="122"/>
                      <a:pt x="263" y="122"/>
                    </a:cubicBezTo>
                    <a:cubicBezTo>
                      <a:pt x="262" y="122"/>
                      <a:pt x="262" y="122"/>
                      <a:pt x="262" y="122"/>
                    </a:cubicBezTo>
                    <a:cubicBezTo>
                      <a:pt x="262" y="121"/>
                      <a:pt x="262" y="121"/>
                      <a:pt x="262" y="121"/>
                    </a:cubicBezTo>
                    <a:cubicBezTo>
                      <a:pt x="262" y="121"/>
                      <a:pt x="262" y="121"/>
                      <a:pt x="262" y="121"/>
                    </a:cubicBezTo>
                    <a:cubicBezTo>
                      <a:pt x="261" y="121"/>
                      <a:pt x="262" y="121"/>
                      <a:pt x="262" y="121"/>
                    </a:cubicBezTo>
                    <a:cubicBezTo>
                      <a:pt x="262" y="121"/>
                      <a:pt x="262" y="121"/>
                      <a:pt x="261" y="121"/>
                    </a:cubicBezTo>
                    <a:cubicBezTo>
                      <a:pt x="261" y="120"/>
                      <a:pt x="261" y="120"/>
                      <a:pt x="261" y="120"/>
                    </a:cubicBezTo>
                    <a:cubicBezTo>
                      <a:pt x="261" y="120"/>
                      <a:pt x="262" y="120"/>
                      <a:pt x="262" y="120"/>
                    </a:cubicBezTo>
                    <a:cubicBezTo>
                      <a:pt x="262" y="120"/>
                      <a:pt x="263" y="121"/>
                      <a:pt x="263" y="121"/>
                    </a:cubicBezTo>
                    <a:cubicBezTo>
                      <a:pt x="263" y="121"/>
                      <a:pt x="263" y="120"/>
                      <a:pt x="263" y="120"/>
                    </a:cubicBezTo>
                    <a:cubicBezTo>
                      <a:pt x="263" y="120"/>
                      <a:pt x="263" y="120"/>
                      <a:pt x="264" y="120"/>
                    </a:cubicBezTo>
                    <a:cubicBezTo>
                      <a:pt x="263" y="120"/>
                      <a:pt x="263" y="120"/>
                      <a:pt x="263" y="119"/>
                    </a:cubicBezTo>
                    <a:cubicBezTo>
                      <a:pt x="263" y="119"/>
                      <a:pt x="261" y="119"/>
                      <a:pt x="262" y="119"/>
                    </a:cubicBezTo>
                    <a:cubicBezTo>
                      <a:pt x="262" y="119"/>
                      <a:pt x="262" y="119"/>
                      <a:pt x="262" y="119"/>
                    </a:cubicBezTo>
                    <a:cubicBezTo>
                      <a:pt x="263" y="119"/>
                      <a:pt x="263" y="119"/>
                      <a:pt x="264" y="119"/>
                    </a:cubicBezTo>
                    <a:cubicBezTo>
                      <a:pt x="264" y="119"/>
                      <a:pt x="265" y="120"/>
                      <a:pt x="264" y="119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64" y="119"/>
                      <a:pt x="265" y="119"/>
                      <a:pt x="265" y="119"/>
                    </a:cubicBezTo>
                    <a:cubicBezTo>
                      <a:pt x="265" y="119"/>
                      <a:pt x="265" y="119"/>
                      <a:pt x="265" y="120"/>
                    </a:cubicBezTo>
                    <a:cubicBezTo>
                      <a:pt x="265" y="121"/>
                      <a:pt x="265" y="120"/>
                      <a:pt x="266" y="120"/>
                    </a:cubicBezTo>
                    <a:cubicBezTo>
                      <a:pt x="266" y="121"/>
                      <a:pt x="266" y="120"/>
                      <a:pt x="266" y="121"/>
                    </a:cubicBezTo>
                    <a:cubicBezTo>
                      <a:pt x="266" y="121"/>
                      <a:pt x="267" y="121"/>
                      <a:pt x="267" y="121"/>
                    </a:cubicBezTo>
                    <a:cubicBezTo>
                      <a:pt x="267" y="121"/>
                      <a:pt x="267" y="121"/>
                      <a:pt x="267" y="121"/>
                    </a:cubicBezTo>
                    <a:cubicBezTo>
                      <a:pt x="267" y="122"/>
                      <a:pt x="268" y="122"/>
                      <a:pt x="268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2"/>
                      <a:pt x="269" y="122"/>
                    </a:cubicBezTo>
                    <a:cubicBezTo>
                      <a:pt x="269" y="122"/>
                      <a:pt x="269" y="122"/>
                      <a:pt x="269" y="122"/>
                    </a:cubicBezTo>
                    <a:cubicBezTo>
                      <a:pt x="268" y="122"/>
                      <a:pt x="268" y="122"/>
                      <a:pt x="268" y="123"/>
                    </a:cubicBezTo>
                    <a:cubicBezTo>
                      <a:pt x="269" y="122"/>
                      <a:pt x="269" y="122"/>
                      <a:pt x="270" y="122"/>
                    </a:cubicBezTo>
                    <a:cubicBezTo>
                      <a:pt x="271" y="122"/>
                      <a:pt x="271" y="122"/>
                      <a:pt x="272" y="121"/>
                    </a:cubicBezTo>
                    <a:cubicBezTo>
                      <a:pt x="272" y="121"/>
                      <a:pt x="272" y="121"/>
                      <a:pt x="272" y="121"/>
                    </a:cubicBezTo>
                    <a:cubicBezTo>
                      <a:pt x="273" y="121"/>
                      <a:pt x="273" y="121"/>
                      <a:pt x="273" y="121"/>
                    </a:cubicBezTo>
                    <a:cubicBezTo>
                      <a:pt x="273" y="121"/>
                      <a:pt x="272" y="121"/>
                      <a:pt x="272" y="121"/>
                    </a:cubicBezTo>
                    <a:cubicBezTo>
                      <a:pt x="272" y="122"/>
                      <a:pt x="272" y="122"/>
                      <a:pt x="272" y="122"/>
                    </a:cubicBezTo>
                    <a:cubicBezTo>
                      <a:pt x="272" y="122"/>
                      <a:pt x="272" y="122"/>
                      <a:pt x="272" y="123"/>
                    </a:cubicBezTo>
                    <a:cubicBezTo>
                      <a:pt x="271" y="123"/>
                      <a:pt x="270" y="123"/>
                      <a:pt x="270" y="123"/>
                    </a:cubicBezTo>
                    <a:cubicBezTo>
                      <a:pt x="270" y="124"/>
                      <a:pt x="269" y="124"/>
                      <a:pt x="269" y="124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70" y="124"/>
                      <a:pt x="270" y="125"/>
                      <a:pt x="270" y="125"/>
                    </a:cubicBezTo>
                    <a:cubicBezTo>
                      <a:pt x="270" y="125"/>
                      <a:pt x="270" y="125"/>
                      <a:pt x="271" y="125"/>
                    </a:cubicBezTo>
                    <a:cubicBezTo>
                      <a:pt x="271" y="125"/>
                      <a:pt x="270" y="125"/>
                      <a:pt x="270" y="125"/>
                    </a:cubicBezTo>
                    <a:cubicBezTo>
                      <a:pt x="270" y="125"/>
                      <a:pt x="271" y="125"/>
                      <a:pt x="272" y="125"/>
                    </a:cubicBezTo>
                    <a:cubicBezTo>
                      <a:pt x="271" y="125"/>
                      <a:pt x="271" y="125"/>
                      <a:pt x="271" y="126"/>
                    </a:cubicBezTo>
                    <a:cubicBezTo>
                      <a:pt x="271" y="126"/>
                      <a:pt x="271" y="126"/>
                      <a:pt x="271" y="126"/>
                    </a:cubicBezTo>
                    <a:cubicBezTo>
                      <a:pt x="271" y="126"/>
                      <a:pt x="272" y="126"/>
                      <a:pt x="273" y="126"/>
                    </a:cubicBezTo>
                    <a:cubicBezTo>
                      <a:pt x="273" y="126"/>
                      <a:pt x="274" y="126"/>
                      <a:pt x="273" y="126"/>
                    </a:cubicBezTo>
                    <a:cubicBezTo>
                      <a:pt x="273" y="126"/>
                      <a:pt x="272" y="126"/>
                      <a:pt x="272" y="127"/>
                    </a:cubicBezTo>
                    <a:cubicBezTo>
                      <a:pt x="272" y="126"/>
                      <a:pt x="272" y="127"/>
                      <a:pt x="272" y="126"/>
                    </a:cubicBezTo>
                    <a:cubicBezTo>
                      <a:pt x="272" y="127"/>
                      <a:pt x="272" y="127"/>
                      <a:pt x="272" y="127"/>
                    </a:cubicBezTo>
                    <a:cubicBezTo>
                      <a:pt x="272" y="127"/>
                      <a:pt x="272" y="127"/>
                      <a:pt x="272" y="127"/>
                    </a:cubicBezTo>
                    <a:cubicBezTo>
                      <a:pt x="272" y="127"/>
                      <a:pt x="272" y="127"/>
                      <a:pt x="272" y="128"/>
                    </a:cubicBezTo>
                    <a:cubicBezTo>
                      <a:pt x="272" y="127"/>
                      <a:pt x="273" y="128"/>
                      <a:pt x="273" y="128"/>
                    </a:cubicBezTo>
                    <a:cubicBezTo>
                      <a:pt x="273" y="128"/>
                      <a:pt x="273" y="128"/>
                      <a:pt x="273" y="128"/>
                    </a:cubicBezTo>
                    <a:cubicBezTo>
                      <a:pt x="273" y="128"/>
                      <a:pt x="273" y="127"/>
                      <a:pt x="273" y="127"/>
                    </a:cubicBezTo>
                    <a:cubicBezTo>
                      <a:pt x="273" y="126"/>
                      <a:pt x="274" y="126"/>
                      <a:pt x="274" y="126"/>
                    </a:cubicBezTo>
                    <a:cubicBezTo>
                      <a:pt x="274" y="126"/>
                      <a:pt x="274" y="127"/>
                      <a:pt x="274" y="127"/>
                    </a:cubicBezTo>
                    <a:cubicBezTo>
                      <a:pt x="274" y="127"/>
                      <a:pt x="273" y="127"/>
                      <a:pt x="273" y="127"/>
                    </a:cubicBezTo>
                    <a:cubicBezTo>
                      <a:pt x="274" y="128"/>
                      <a:pt x="274" y="127"/>
                      <a:pt x="275" y="127"/>
                    </a:cubicBezTo>
                    <a:cubicBezTo>
                      <a:pt x="274" y="128"/>
                      <a:pt x="274" y="128"/>
                      <a:pt x="274" y="128"/>
                    </a:cubicBezTo>
                    <a:cubicBezTo>
                      <a:pt x="274" y="128"/>
                      <a:pt x="274" y="128"/>
                      <a:pt x="274" y="128"/>
                    </a:cubicBezTo>
                    <a:cubicBezTo>
                      <a:pt x="275" y="128"/>
                      <a:pt x="275" y="128"/>
                      <a:pt x="275" y="128"/>
                    </a:cubicBezTo>
                    <a:cubicBezTo>
                      <a:pt x="275" y="128"/>
                      <a:pt x="276" y="128"/>
                      <a:pt x="276" y="128"/>
                    </a:cubicBezTo>
                    <a:cubicBezTo>
                      <a:pt x="276" y="128"/>
                      <a:pt x="275" y="128"/>
                      <a:pt x="275" y="129"/>
                    </a:cubicBezTo>
                    <a:cubicBezTo>
                      <a:pt x="275" y="129"/>
                      <a:pt x="276" y="129"/>
                      <a:pt x="276" y="129"/>
                    </a:cubicBezTo>
                    <a:cubicBezTo>
                      <a:pt x="276" y="129"/>
                      <a:pt x="276" y="129"/>
                      <a:pt x="276" y="129"/>
                    </a:cubicBezTo>
                    <a:cubicBezTo>
                      <a:pt x="276" y="129"/>
                      <a:pt x="276" y="129"/>
                      <a:pt x="276" y="129"/>
                    </a:cubicBezTo>
                    <a:cubicBezTo>
                      <a:pt x="277" y="129"/>
                      <a:pt x="277" y="128"/>
                      <a:pt x="277" y="127"/>
                    </a:cubicBezTo>
                    <a:cubicBezTo>
                      <a:pt x="277" y="127"/>
                      <a:pt x="277" y="127"/>
                      <a:pt x="277" y="127"/>
                    </a:cubicBezTo>
                    <a:cubicBezTo>
                      <a:pt x="277" y="127"/>
                      <a:pt x="277" y="127"/>
                      <a:pt x="277" y="127"/>
                    </a:cubicBezTo>
                    <a:cubicBezTo>
                      <a:pt x="277" y="127"/>
                      <a:pt x="277" y="127"/>
                      <a:pt x="277" y="127"/>
                    </a:cubicBezTo>
                    <a:cubicBezTo>
                      <a:pt x="277" y="127"/>
                      <a:pt x="277" y="127"/>
                      <a:pt x="277" y="126"/>
                    </a:cubicBezTo>
                    <a:cubicBezTo>
                      <a:pt x="277" y="126"/>
                      <a:pt x="277" y="126"/>
                      <a:pt x="277" y="126"/>
                    </a:cubicBezTo>
                    <a:cubicBezTo>
                      <a:pt x="277" y="126"/>
                      <a:pt x="276" y="126"/>
                      <a:pt x="276" y="126"/>
                    </a:cubicBezTo>
                    <a:cubicBezTo>
                      <a:pt x="276" y="126"/>
                      <a:pt x="277" y="126"/>
                      <a:pt x="277" y="126"/>
                    </a:cubicBezTo>
                    <a:cubicBezTo>
                      <a:pt x="277" y="126"/>
                      <a:pt x="276" y="126"/>
                      <a:pt x="276" y="125"/>
                    </a:cubicBezTo>
                    <a:cubicBezTo>
                      <a:pt x="276" y="125"/>
                      <a:pt x="277" y="125"/>
                      <a:pt x="277" y="125"/>
                    </a:cubicBezTo>
                    <a:cubicBezTo>
                      <a:pt x="277" y="125"/>
                      <a:pt x="277" y="125"/>
                      <a:pt x="277" y="125"/>
                    </a:cubicBezTo>
                    <a:cubicBezTo>
                      <a:pt x="277" y="125"/>
                      <a:pt x="276" y="125"/>
                      <a:pt x="276" y="125"/>
                    </a:cubicBezTo>
                    <a:cubicBezTo>
                      <a:pt x="276" y="125"/>
                      <a:pt x="277" y="124"/>
                      <a:pt x="277" y="125"/>
                    </a:cubicBezTo>
                    <a:cubicBezTo>
                      <a:pt x="277" y="124"/>
                      <a:pt x="276" y="123"/>
                      <a:pt x="277" y="123"/>
                    </a:cubicBezTo>
                    <a:cubicBezTo>
                      <a:pt x="277" y="123"/>
                      <a:pt x="277" y="124"/>
                      <a:pt x="277" y="124"/>
                    </a:cubicBezTo>
                    <a:cubicBezTo>
                      <a:pt x="278" y="125"/>
                      <a:pt x="278" y="125"/>
                      <a:pt x="278" y="125"/>
                    </a:cubicBezTo>
                    <a:cubicBezTo>
                      <a:pt x="278" y="125"/>
                      <a:pt x="278" y="125"/>
                      <a:pt x="278" y="125"/>
                    </a:cubicBezTo>
                    <a:cubicBezTo>
                      <a:pt x="279" y="125"/>
                      <a:pt x="279" y="124"/>
                      <a:pt x="279" y="124"/>
                    </a:cubicBezTo>
                    <a:cubicBezTo>
                      <a:pt x="279" y="124"/>
                      <a:pt x="279" y="125"/>
                      <a:pt x="279" y="125"/>
                    </a:cubicBezTo>
                    <a:cubicBezTo>
                      <a:pt x="279" y="125"/>
                      <a:pt x="279" y="125"/>
                      <a:pt x="280" y="125"/>
                    </a:cubicBezTo>
                    <a:cubicBezTo>
                      <a:pt x="280" y="125"/>
                      <a:pt x="280" y="125"/>
                      <a:pt x="280" y="125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4"/>
                      <a:pt x="280" y="124"/>
                      <a:pt x="280" y="124"/>
                    </a:cubicBezTo>
                    <a:cubicBezTo>
                      <a:pt x="280" y="124"/>
                      <a:pt x="279" y="124"/>
                      <a:pt x="279" y="123"/>
                    </a:cubicBezTo>
                    <a:cubicBezTo>
                      <a:pt x="279" y="123"/>
                      <a:pt x="279" y="124"/>
                      <a:pt x="280" y="124"/>
                    </a:cubicBezTo>
                    <a:cubicBezTo>
                      <a:pt x="280" y="124"/>
                      <a:pt x="280" y="124"/>
                      <a:pt x="281" y="124"/>
                    </a:cubicBezTo>
                    <a:cubicBezTo>
                      <a:pt x="281" y="124"/>
                      <a:pt x="281" y="123"/>
                      <a:pt x="281" y="123"/>
                    </a:cubicBezTo>
                    <a:cubicBezTo>
                      <a:pt x="281" y="123"/>
                      <a:pt x="280" y="123"/>
                      <a:pt x="280" y="123"/>
                    </a:cubicBezTo>
                    <a:cubicBezTo>
                      <a:pt x="280" y="123"/>
                      <a:pt x="280" y="123"/>
                      <a:pt x="280" y="123"/>
                    </a:cubicBezTo>
                    <a:cubicBezTo>
                      <a:pt x="280" y="123"/>
                      <a:pt x="280" y="123"/>
                      <a:pt x="280" y="123"/>
                    </a:cubicBezTo>
                    <a:cubicBezTo>
                      <a:pt x="280" y="122"/>
                      <a:pt x="279" y="123"/>
                      <a:pt x="279" y="123"/>
                    </a:cubicBezTo>
                    <a:cubicBezTo>
                      <a:pt x="279" y="122"/>
                      <a:pt x="279" y="122"/>
                      <a:pt x="279" y="122"/>
                    </a:cubicBezTo>
                    <a:cubicBezTo>
                      <a:pt x="279" y="122"/>
                      <a:pt x="278" y="122"/>
                      <a:pt x="278" y="122"/>
                    </a:cubicBezTo>
                    <a:cubicBezTo>
                      <a:pt x="279" y="122"/>
                      <a:pt x="279" y="122"/>
                      <a:pt x="279" y="122"/>
                    </a:cubicBezTo>
                    <a:cubicBezTo>
                      <a:pt x="279" y="122"/>
                      <a:pt x="279" y="122"/>
                      <a:pt x="280" y="122"/>
                    </a:cubicBezTo>
                    <a:cubicBezTo>
                      <a:pt x="280" y="123"/>
                      <a:pt x="280" y="122"/>
                      <a:pt x="280" y="123"/>
                    </a:cubicBezTo>
                    <a:cubicBezTo>
                      <a:pt x="280" y="123"/>
                      <a:pt x="281" y="123"/>
                      <a:pt x="281" y="123"/>
                    </a:cubicBezTo>
                    <a:cubicBezTo>
                      <a:pt x="281" y="123"/>
                      <a:pt x="282" y="123"/>
                      <a:pt x="282" y="123"/>
                    </a:cubicBezTo>
                    <a:cubicBezTo>
                      <a:pt x="282" y="122"/>
                      <a:pt x="282" y="122"/>
                      <a:pt x="282" y="122"/>
                    </a:cubicBezTo>
                    <a:cubicBezTo>
                      <a:pt x="281" y="122"/>
                      <a:pt x="281" y="122"/>
                      <a:pt x="281" y="122"/>
                    </a:cubicBezTo>
                    <a:cubicBezTo>
                      <a:pt x="281" y="122"/>
                      <a:pt x="280" y="122"/>
                      <a:pt x="280" y="121"/>
                    </a:cubicBezTo>
                    <a:cubicBezTo>
                      <a:pt x="280" y="121"/>
                      <a:pt x="280" y="121"/>
                      <a:pt x="280" y="121"/>
                    </a:cubicBezTo>
                    <a:cubicBezTo>
                      <a:pt x="280" y="121"/>
                      <a:pt x="280" y="121"/>
                      <a:pt x="279" y="121"/>
                    </a:cubicBezTo>
                    <a:cubicBezTo>
                      <a:pt x="279" y="121"/>
                      <a:pt x="279" y="121"/>
                      <a:pt x="279" y="121"/>
                    </a:cubicBezTo>
                    <a:cubicBezTo>
                      <a:pt x="279" y="121"/>
                      <a:pt x="279" y="121"/>
                      <a:pt x="280" y="121"/>
                    </a:cubicBezTo>
                    <a:cubicBezTo>
                      <a:pt x="280" y="121"/>
                      <a:pt x="280" y="120"/>
                      <a:pt x="280" y="120"/>
                    </a:cubicBezTo>
                    <a:cubicBezTo>
                      <a:pt x="280" y="120"/>
                      <a:pt x="280" y="120"/>
                      <a:pt x="279" y="120"/>
                    </a:cubicBezTo>
                    <a:cubicBezTo>
                      <a:pt x="280" y="120"/>
                      <a:pt x="282" y="121"/>
                      <a:pt x="282" y="121"/>
                    </a:cubicBezTo>
                    <a:cubicBezTo>
                      <a:pt x="282" y="121"/>
                      <a:pt x="283" y="121"/>
                      <a:pt x="283" y="121"/>
                    </a:cubicBezTo>
                    <a:cubicBezTo>
                      <a:pt x="283" y="121"/>
                      <a:pt x="283" y="121"/>
                      <a:pt x="283" y="121"/>
                    </a:cubicBezTo>
                    <a:cubicBezTo>
                      <a:pt x="283" y="121"/>
                      <a:pt x="284" y="121"/>
                      <a:pt x="284" y="120"/>
                    </a:cubicBezTo>
                    <a:cubicBezTo>
                      <a:pt x="283" y="120"/>
                      <a:pt x="282" y="120"/>
                      <a:pt x="281" y="119"/>
                    </a:cubicBezTo>
                    <a:cubicBezTo>
                      <a:pt x="281" y="120"/>
                      <a:pt x="282" y="120"/>
                      <a:pt x="282" y="120"/>
                    </a:cubicBezTo>
                    <a:cubicBezTo>
                      <a:pt x="282" y="120"/>
                      <a:pt x="282" y="120"/>
                      <a:pt x="283" y="120"/>
                    </a:cubicBezTo>
                    <a:cubicBezTo>
                      <a:pt x="283" y="120"/>
                      <a:pt x="283" y="120"/>
                      <a:pt x="283" y="120"/>
                    </a:cubicBezTo>
                    <a:cubicBezTo>
                      <a:pt x="283" y="120"/>
                      <a:pt x="282" y="119"/>
                      <a:pt x="282" y="119"/>
                    </a:cubicBezTo>
                    <a:cubicBezTo>
                      <a:pt x="282" y="119"/>
                      <a:pt x="282" y="119"/>
                      <a:pt x="281" y="119"/>
                    </a:cubicBezTo>
                    <a:cubicBezTo>
                      <a:pt x="281" y="119"/>
                      <a:pt x="282" y="119"/>
                      <a:pt x="282" y="119"/>
                    </a:cubicBezTo>
                    <a:cubicBezTo>
                      <a:pt x="282" y="119"/>
                      <a:pt x="283" y="119"/>
                      <a:pt x="283" y="119"/>
                    </a:cubicBezTo>
                    <a:close/>
                    <a:moveTo>
                      <a:pt x="273" y="142"/>
                    </a:moveTo>
                    <a:cubicBezTo>
                      <a:pt x="273" y="142"/>
                      <a:pt x="272" y="142"/>
                      <a:pt x="272" y="142"/>
                    </a:cubicBezTo>
                    <a:cubicBezTo>
                      <a:pt x="272" y="142"/>
                      <a:pt x="272" y="143"/>
                      <a:pt x="271" y="143"/>
                    </a:cubicBezTo>
                    <a:cubicBezTo>
                      <a:pt x="272" y="143"/>
                      <a:pt x="272" y="143"/>
                      <a:pt x="272" y="143"/>
                    </a:cubicBezTo>
                    <a:cubicBezTo>
                      <a:pt x="273" y="143"/>
                      <a:pt x="273" y="143"/>
                      <a:pt x="273" y="143"/>
                    </a:cubicBezTo>
                    <a:cubicBezTo>
                      <a:pt x="273" y="142"/>
                      <a:pt x="273" y="142"/>
                      <a:pt x="273" y="142"/>
                    </a:cubicBezTo>
                    <a:close/>
                    <a:moveTo>
                      <a:pt x="271" y="149"/>
                    </a:moveTo>
                    <a:cubicBezTo>
                      <a:pt x="272" y="149"/>
                      <a:pt x="272" y="149"/>
                      <a:pt x="272" y="149"/>
                    </a:cubicBezTo>
                    <a:cubicBezTo>
                      <a:pt x="272" y="149"/>
                      <a:pt x="272" y="149"/>
                      <a:pt x="272" y="149"/>
                    </a:cubicBezTo>
                    <a:cubicBezTo>
                      <a:pt x="272" y="149"/>
                      <a:pt x="272" y="149"/>
                      <a:pt x="272" y="149"/>
                    </a:cubicBezTo>
                    <a:cubicBezTo>
                      <a:pt x="272" y="148"/>
                      <a:pt x="272" y="148"/>
                      <a:pt x="272" y="148"/>
                    </a:cubicBezTo>
                    <a:cubicBezTo>
                      <a:pt x="272" y="148"/>
                      <a:pt x="270" y="147"/>
                      <a:pt x="270" y="148"/>
                    </a:cubicBezTo>
                    <a:cubicBezTo>
                      <a:pt x="270" y="148"/>
                      <a:pt x="271" y="148"/>
                      <a:pt x="271" y="149"/>
                    </a:cubicBezTo>
                    <a:close/>
                    <a:moveTo>
                      <a:pt x="261" y="124"/>
                    </a:moveTo>
                    <a:cubicBezTo>
                      <a:pt x="261" y="123"/>
                      <a:pt x="261" y="124"/>
                      <a:pt x="261" y="125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61" y="125"/>
                      <a:pt x="261" y="125"/>
                      <a:pt x="261" y="124"/>
                    </a:cubicBezTo>
                    <a:cubicBezTo>
                      <a:pt x="260" y="125"/>
                      <a:pt x="261" y="124"/>
                      <a:pt x="261" y="124"/>
                    </a:cubicBezTo>
                    <a:close/>
                    <a:moveTo>
                      <a:pt x="260" y="154"/>
                    </a:moveTo>
                    <a:cubicBezTo>
                      <a:pt x="260" y="154"/>
                      <a:pt x="259" y="154"/>
                      <a:pt x="259" y="155"/>
                    </a:cubicBezTo>
                    <a:cubicBezTo>
                      <a:pt x="259" y="155"/>
                      <a:pt x="260" y="155"/>
                      <a:pt x="260" y="155"/>
                    </a:cubicBezTo>
                    <a:cubicBezTo>
                      <a:pt x="261" y="154"/>
                      <a:pt x="261" y="154"/>
                      <a:pt x="261" y="153"/>
                    </a:cubicBezTo>
                    <a:cubicBezTo>
                      <a:pt x="260" y="153"/>
                      <a:pt x="260" y="153"/>
                      <a:pt x="260" y="154"/>
                    </a:cubicBezTo>
                    <a:close/>
                    <a:moveTo>
                      <a:pt x="311" y="208"/>
                    </a:moveTo>
                    <a:cubicBezTo>
                      <a:pt x="310" y="208"/>
                      <a:pt x="310" y="207"/>
                      <a:pt x="310" y="207"/>
                    </a:cubicBezTo>
                    <a:cubicBezTo>
                      <a:pt x="310" y="207"/>
                      <a:pt x="310" y="207"/>
                      <a:pt x="310" y="208"/>
                    </a:cubicBezTo>
                    <a:cubicBezTo>
                      <a:pt x="310" y="207"/>
                      <a:pt x="309" y="207"/>
                      <a:pt x="309" y="208"/>
                    </a:cubicBezTo>
                    <a:cubicBezTo>
                      <a:pt x="310" y="208"/>
                      <a:pt x="310" y="208"/>
                      <a:pt x="311" y="208"/>
                    </a:cubicBezTo>
                    <a:close/>
                    <a:moveTo>
                      <a:pt x="272" y="147"/>
                    </a:moveTo>
                    <a:cubicBezTo>
                      <a:pt x="272" y="147"/>
                      <a:pt x="271" y="146"/>
                      <a:pt x="271" y="146"/>
                    </a:cubicBezTo>
                    <a:cubicBezTo>
                      <a:pt x="271" y="146"/>
                      <a:pt x="270" y="146"/>
                      <a:pt x="270" y="146"/>
                    </a:cubicBezTo>
                    <a:cubicBezTo>
                      <a:pt x="270" y="146"/>
                      <a:pt x="271" y="147"/>
                      <a:pt x="271" y="147"/>
                    </a:cubicBezTo>
                    <a:cubicBezTo>
                      <a:pt x="271" y="147"/>
                      <a:pt x="271" y="147"/>
                      <a:pt x="272" y="147"/>
                    </a:cubicBezTo>
                    <a:close/>
                    <a:moveTo>
                      <a:pt x="272" y="154"/>
                    </a:move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3" y="154"/>
                      <a:pt x="273" y="155"/>
                    </a:cubicBezTo>
                    <a:cubicBezTo>
                      <a:pt x="273" y="155"/>
                      <a:pt x="273" y="154"/>
                      <a:pt x="273" y="154"/>
                    </a:cubicBezTo>
                    <a:cubicBezTo>
                      <a:pt x="273" y="154"/>
                      <a:pt x="273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lose/>
                    <a:moveTo>
                      <a:pt x="215" y="135"/>
                    </a:moveTo>
                    <a:cubicBezTo>
                      <a:pt x="215" y="135"/>
                      <a:pt x="215" y="134"/>
                      <a:pt x="214" y="133"/>
                    </a:cubicBezTo>
                    <a:cubicBezTo>
                      <a:pt x="215" y="134"/>
                      <a:pt x="213" y="134"/>
                      <a:pt x="213" y="134"/>
                    </a:cubicBezTo>
                    <a:cubicBezTo>
                      <a:pt x="212" y="134"/>
                      <a:pt x="213" y="134"/>
                      <a:pt x="212" y="134"/>
                    </a:cubicBezTo>
                    <a:cubicBezTo>
                      <a:pt x="212" y="134"/>
                      <a:pt x="211" y="134"/>
                      <a:pt x="211" y="134"/>
                    </a:cubicBezTo>
                    <a:cubicBezTo>
                      <a:pt x="211" y="134"/>
                      <a:pt x="212" y="134"/>
                      <a:pt x="212" y="133"/>
                    </a:cubicBezTo>
                    <a:cubicBezTo>
                      <a:pt x="212" y="133"/>
                      <a:pt x="212" y="133"/>
                      <a:pt x="211" y="133"/>
                    </a:cubicBezTo>
                    <a:cubicBezTo>
                      <a:pt x="211" y="132"/>
                      <a:pt x="211" y="132"/>
                      <a:pt x="211" y="132"/>
                    </a:cubicBezTo>
                    <a:cubicBezTo>
                      <a:pt x="211" y="131"/>
                      <a:pt x="210" y="130"/>
                      <a:pt x="210" y="130"/>
                    </a:cubicBezTo>
                    <a:cubicBezTo>
                      <a:pt x="209" y="130"/>
                      <a:pt x="209" y="130"/>
                      <a:pt x="208" y="129"/>
                    </a:cubicBezTo>
                    <a:cubicBezTo>
                      <a:pt x="207" y="129"/>
                      <a:pt x="206" y="128"/>
                      <a:pt x="205" y="128"/>
                    </a:cubicBezTo>
                    <a:cubicBezTo>
                      <a:pt x="205" y="128"/>
                      <a:pt x="205" y="128"/>
                      <a:pt x="204" y="127"/>
                    </a:cubicBezTo>
                    <a:cubicBezTo>
                      <a:pt x="203" y="127"/>
                      <a:pt x="203" y="127"/>
                      <a:pt x="202" y="126"/>
                    </a:cubicBezTo>
                    <a:cubicBezTo>
                      <a:pt x="202" y="126"/>
                      <a:pt x="202" y="125"/>
                      <a:pt x="201" y="126"/>
                    </a:cubicBezTo>
                    <a:cubicBezTo>
                      <a:pt x="201" y="126"/>
                      <a:pt x="201" y="127"/>
                      <a:pt x="200" y="127"/>
                    </a:cubicBezTo>
                    <a:cubicBezTo>
                      <a:pt x="200" y="127"/>
                      <a:pt x="200" y="127"/>
                      <a:pt x="200" y="127"/>
                    </a:cubicBezTo>
                    <a:cubicBezTo>
                      <a:pt x="200" y="126"/>
                      <a:pt x="200" y="126"/>
                      <a:pt x="200" y="126"/>
                    </a:cubicBezTo>
                    <a:cubicBezTo>
                      <a:pt x="200" y="126"/>
                      <a:pt x="199" y="126"/>
                      <a:pt x="199" y="125"/>
                    </a:cubicBezTo>
                    <a:cubicBezTo>
                      <a:pt x="199" y="125"/>
                      <a:pt x="199" y="125"/>
                      <a:pt x="199" y="125"/>
                    </a:cubicBezTo>
                    <a:cubicBezTo>
                      <a:pt x="200" y="125"/>
                      <a:pt x="199" y="124"/>
                      <a:pt x="199" y="124"/>
                    </a:cubicBezTo>
                    <a:cubicBezTo>
                      <a:pt x="199" y="124"/>
                      <a:pt x="198" y="124"/>
                      <a:pt x="198" y="124"/>
                    </a:cubicBezTo>
                    <a:cubicBezTo>
                      <a:pt x="198" y="124"/>
                      <a:pt x="198" y="123"/>
                      <a:pt x="198" y="123"/>
                    </a:cubicBezTo>
                    <a:cubicBezTo>
                      <a:pt x="198" y="123"/>
                      <a:pt x="197" y="123"/>
                      <a:pt x="197" y="124"/>
                    </a:cubicBezTo>
                    <a:cubicBezTo>
                      <a:pt x="196" y="124"/>
                      <a:pt x="196" y="124"/>
                      <a:pt x="196" y="125"/>
                    </a:cubicBezTo>
                    <a:cubicBezTo>
                      <a:pt x="196" y="125"/>
                      <a:pt x="196" y="125"/>
                      <a:pt x="196" y="126"/>
                    </a:cubicBezTo>
                    <a:cubicBezTo>
                      <a:pt x="196" y="126"/>
                      <a:pt x="196" y="126"/>
                      <a:pt x="196" y="126"/>
                    </a:cubicBezTo>
                    <a:cubicBezTo>
                      <a:pt x="196" y="126"/>
                      <a:pt x="196" y="126"/>
                      <a:pt x="196" y="126"/>
                    </a:cubicBezTo>
                    <a:cubicBezTo>
                      <a:pt x="196" y="127"/>
                      <a:pt x="196" y="127"/>
                      <a:pt x="196" y="127"/>
                    </a:cubicBezTo>
                    <a:cubicBezTo>
                      <a:pt x="196" y="127"/>
                      <a:pt x="196" y="127"/>
                      <a:pt x="196" y="127"/>
                    </a:cubicBezTo>
                    <a:cubicBezTo>
                      <a:pt x="196" y="127"/>
                      <a:pt x="196" y="128"/>
                      <a:pt x="196" y="128"/>
                    </a:cubicBezTo>
                    <a:cubicBezTo>
                      <a:pt x="196" y="128"/>
                      <a:pt x="195" y="128"/>
                      <a:pt x="195" y="129"/>
                    </a:cubicBezTo>
                    <a:cubicBezTo>
                      <a:pt x="195" y="129"/>
                      <a:pt x="196" y="129"/>
                      <a:pt x="196" y="129"/>
                    </a:cubicBezTo>
                    <a:cubicBezTo>
                      <a:pt x="196" y="129"/>
                      <a:pt x="196" y="129"/>
                      <a:pt x="196" y="129"/>
                    </a:cubicBezTo>
                    <a:cubicBezTo>
                      <a:pt x="196" y="129"/>
                      <a:pt x="196" y="129"/>
                      <a:pt x="196" y="129"/>
                    </a:cubicBezTo>
                    <a:cubicBezTo>
                      <a:pt x="196" y="130"/>
                      <a:pt x="195" y="130"/>
                      <a:pt x="195" y="130"/>
                    </a:cubicBezTo>
                    <a:cubicBezTo>
                      <a:pt x="195" y="130"/>
                      <a:pt x="195" y="130"/>
                      <a:pt x="195" y="131"/>
                    </a:cubicBezTo>
                    <a:cubicBezTo>
                      <a:pt x="195" y="131"/>
                      <a:pt x="195" y="131"/>
                      <a:pt x="195" y="131"/>
                    </a:cubicBezTo>
                    <a:cubicBezTo>
                      <a:pt x="195" y="131"/>
                      <a:pt x="195" y="132"/>
                      <a:pt x="195" y="132"/>
                    </a:cubicBezTo>
                    <a:cubicBezTo>
                      <a:pt x="195" y="132"/>
                      <a:pt x="195" y="132"/>
                      <a:pt x="195" y="132"/>
                    </a:cubicBezTo>
                    <a:cubicBezTo>
                      <a:pt x="195" y="132"/>
                      <a:pt x="195" y="132"/>
                      <a:pt x="195" y="132"/>
                    </a:cubicBezTo>
                    <a:cubicBezTo>
                      <a:pt x="195" y="132"/>
                      <a:pt x="195" y="133"/>
                      <a:pt x="195" y="133"/>
                    </a:cubicBezTo>
                    <a:cubicBezTo>
                      <a:pt x="195" y="133"/>
                      <a:pt x="195" y="133"/>
                      <a:pt x="196" y="133"/>
                    </a:cubicBezTo>
                    <a:cubicBezTo>
                      <a:pt x="196" y="134"/>
                      <a:pt x="195" y="134"/>
                      <a:pt x="194" y="134"/>
                    </a:cubicBezTo>
                    <a:cubicBezTo>
                      <a:pt x="194" y="134"/>
                      <a:pt x="193" y="135"/>
                      <a:pt x="193" y="135"/>
                    </a:cubicBezTo>
                    <a:cubicBezTo>
                      <a:pt x="192" y="136"/>
                      <a:pt x="192" y="136"/>
                      <a:pt x="192" y="136"/>
                    </a:cubicBezTo>
                    <a:cubicBezTo>
                      <a:pt x="193" y="136"/>
                      <a:pt x="194" y="136"/>
                      <a:pt x="195" y="136"/>
                    </a:cubicBezTo>
                    <a:cubicBezTo>
                      <a:pt x="196" y="136"/>
                      <a:pt x="196" y="136"/>
                      <a:pt x="197" y="136"/>
                    </a:cubicBezTo>
                    <a:cubicBezTo>
                      <a:pt x="197" y="136"/>
                      <a:pt x="197" y="136"/>
                      <a:pt x="197" y="136"/>
                    </a:cubicBezTo>
                    <a:cubicBezTo>
                      <a:pt x="197" y="136"/>
                      <a:pt x="197" y="136"/>
                      <a:pt x="197" y="136"/>
                    </a:cubicBezTo>
                    <a:cubicBezTo>
                      <a:pt x="198" y="136"/>
                      <a:pt x="198" y="136"/>
                      <a:pt x="198" y="136"/>
                    </a:cubicBezTo>
                    <a:cubicBezTo>
                      <a:pt x="198" y="136"/>
                      <a:pt x="198" y="137"/>
                      <a:pt x="198" y="137"/>
                    </a:cubicBezTo>
                    <a:cubicBezTo>
                      <a:pt x="198" y="137"/>
                      <a:pt x="197" y="137"/>
                      <a:pt x="197" y="138"/>
                    </a:cubicBezTo>
                    <a:cubicBezTo>
                      <a:pt x="198" y="138"/>
                      <a:pt x="198" y="139"/>
                      <a:pt x="199" y="139"/>
                    </a:cubicBezTo>
                    <a:cubicBezTo>
                      <a:pt x="199" y="139"/>
                      <a:pt x="200" y="139"/>
                      <a:pt x="201" y="138"/>
                    </a:cubicBezTo>
                    <a:cubicBezTo>
                      <a:pt x="201" y="138"/>
                      <a:pt x="202" y="138"/>
                      <a:pt x="202" y="137"/>
                    </a:cubicBezTo>
                    <a:cubicBezTo>
                      <a:pt x="202" y="137"/>
                      <a:pt x="202" y="137"/>
                      <a:pt x="202" y="137"/>
                    </a:cubicBezTo>
                    <a:cubicBezTo>
                      <a:pt x="202" y="137"/>
                      <a:pt x="203" y="137"/>
                      <a:pt x="203" y="136"/>
                    </a:cubicBezTo>
                    <a:cubicBezTo>
                      <a:pt x="203" y="136"/>
                      <a:pt x="204" y="136"/>
                      <a:pt x="204" y="136"/>
                    </a:cubicBezTo>
                    <a:cubicBezTo>
                      <a:pt x="204" y="136"/>
                      <a:pt x="205" y="136"/>
                      <a:pt x="205" y="135"/>
                    </a:cubicBezTo>
                    <a:cubicBezTo>
                      <a:pt x="205" y="135"/>
                      <a:pt x="205" y="135"/>
                      <a:pt x="205" y="135"/>
                    </a:cubicBezTo>
                    <a:cubicBezTo>
                      <a:pt x="205" y="135"/>
                      <a:pt x="205" y="134"/>
                      <a:pt x="205" y="134"/>
                    </a:cubicBezTo>
                    <a:cubicBezTo>
                      <a:pt x="205" y="134"/>
                      <a:pt x="206" y="133"/>
                      <a:pt x="207" y="133"/>
                    </a:cubicBezTo>
                    <a:cubicBezTo>
                      <a:pt x="207" y="134"/>
                      <a:pt x="207" y="134"/>
                      <a:pt x="206" y="134"/>
                    </a:cubicBezTo>
                    <a:cubicBezTo>
                      <a:pt x="207" y="134"/>
                      <a:pt x="209" y="134"/>
                      <a:pt x="209" y="135"/>
                    </a:cubicBezTo>
                    <a:cubicBezTo>
                      <a:pt x="209" y="135"/>
                      <a:pt x="208" y="136"/>
                      <a:pt x="209" y="136"/>
                    </a:cubicBezTo>
                    <a:cubicBezTo>
                      <a:pt x="210" y="136"/>
                      <a:pt x="210" y="136"/>
                      <a:pt x="211" y="136"/>
                    </a:cubicBezTo>
                    <a:cubicBezTo>
                      <a:pt x="211" y="136"/>
                      <a:pt x="211" y="136"/>
                      <a:pt x="212" y="137"/>
                    </a:cubicBezTo>
                    <a:cubicBezTo>
                      <a:pt x="212" y="137"/>
                      <a:pt x="213" y="137"/>
                      <a:pt x="214" y="137"/>
                    </a:cubicBezTo>
                    <a:cubicBezTo>
                      <a:pt x="214" y="137"/>
                      <a:pt x="214" y="138"/>
                      <a:pt x="214" y="137"/>
                    </a:cubicBezTo>
                    <a:cubicBezTo>
                      <a:pt x="215" y="137"/>
                      <a:pt x="216" y="136"/>
                      <a:pt x="217" y="136"/>
                    </a:cubicBezTo>
                    <a:cubicBezTo>
                      <a:pt x="217" y="135"/>
                      <a:pt x="216" y="135"/>
                      <a:pt x="215" y="135"/>
                    </a:cubicBezTo>
                    <a:close/>
                    <a:moveTo>
                      <a:pt x="218" y="148"/>
                    </a:moveTo>
                    <a:cubicBezTo>
                      <a:pt x="219" y="147"/>
                      <a:pt x="219" y="147"/>
                      <a:pt x="219" y="147"/>
                    </a:cubicBezTo>
                    <a:cubicBezTo>
                      <a:pt x="219" y="147"/>
                      <a:pt x="219" y="146"/>
                      <a:pt x="219" y="146"/>
                    </a:cubicBezTo>
                    <a:cubicBezTo>
                      <a:pt x="219" y="146"/>
                      <a:pt x="220" y="146"/>
                      <a:pt x="220" y="146"/>
                    </a:cubicBezTo>
                    <a:cubicBezTo>
                      <a:pt x="220" y="146"/>
                      <a:pt x="220" y="146"/>
                      <a:pt x="220" y="145"/>
                    </a:cubicBezTo>
                    <a:cubicBezTo>
                      <a:pt x="220" y="145"/>
                      <a:pt x="220" y="146"/>
                      <a:pt x="220" y="145"/>
                    </a:cubicBezTo>
                    <a:cubicBezTo>
                      <a:pt x="220" y="145"/>
                      <a:pt x="220" y="145"/>
                      <a:pt x="220" y="144"/>
                    </a:cubicBezTo>
                    <a:cubicBezTo>
                      <a:pt x="220" y="144"/>
                      <a:pt x="220" y="144"/>
                      <a:pt x="220" y="144"/>
                    </a:cubicBezTo>
                    <a:cubicBezTo>
                      <a:pt x="220" y="144"/>
                      <a:pt x="220" y="144"/>
                      <a:pt x="220" y="144"/>
                    </a:cubicBezTo>
                    <a:cubicBezTo>
                      <a:pt x="219" y="143"/>
                      <a:pt x="219" y="143"/>
                      <a:pt x="219" y="143"/>
                    </a:cubicBezTo>
                    <a:cubicBezTo>
                      <a:pt x="219" y="143"/>
                      <a:pt x="219" y="143"/>
                      <a:pt x="219" y="143"/>
                    </a:cubicBezTo>
                    <a:cubicBezTo>
                      <a:pt x="219" y="143"/>
                      <a:pt x="218" y="143"/>
                      <a:pt x="218" y="143"/>
                    </a:cubicBezTo>
                    <a:cubicBezTo>
                      <a:pt x="218" y="143"/>
                      <a:pt x="218" y="143"/>
                      <a:pt x="218" y="143"/>
                    </a:cubicBezTo>
                    <a:cubicBezTo>
                      <a:pt x="217" y="144"/>
                      <a:pt x="217" y="144"/>
                      <a:pt x="217" y="144"/>
                    </a:cubicBezTo>
                    <a:cubicBezTo>
                      <a:pt x="217" y="144"/>
                      <a:pt x="217" y="145"/>
                      <a:pt x="217" y="145"/>
                    </a:cubicBezTo>
                    <a:cubicBezTo>
                      <a:pt x="217" y="145"/>
                      <a:pt x="217" y="146"/>
                      <a:pt x="217" y="146"/>
                    </a:cubicBezTo>
                    <a:cubicBezTo>
                      <a:pt x="217" y="147"/>
                      <a:pt x="218" y="147"/>
                      <a:pt x="218" y="148"/>
                    </a:cubicBezTo>
                    <a:close/>
                    <a:moveTo>
                      <a:pt x="223" y="101"/>
                    </a:moveTo>
                    <a:cubicBezTo>
                      <a:pt x="223" y="101"/>
                      <a:pt x="223" y="101"/>
                      <a:pt x="223" y="101"/>
                    </a:cubicBezTo>
                    <a:cubicBezTo>
                      <a:pt x="223" y="101"/>
                      <a:pt x="223" y="101"/>
                      <a:pt x="224" y="101"/>
                    </a:cubicBezTo>
                    <a:cubicBezTo>
                      <a:pt x="224" y="101"/>
                      <a:pt x="226" y="100"/>
                      <a:pt x="224" y="100"/>
                    </a:cubicBezTo>
                    <a:cubicBezTo>
                      <a:pt x="223" y="100"/>
                      <a:pt x="223" y="101"/>
                      <a:pt x="222" y="101"/>
                    </a:cubicBezTo>
                    <a:cubicBezTo>
                      <a:pt x="222" y="102"/>
                      <a:pt x="222" y="101"/>
                      <a:pt x="223" y="101"/>
                    </a:cubicBezTo>
                    <a:cubicBezTo>
                      <a:pt x="223" y="101"/>
                      <a:pt x="223" y="101"/>
                      <a:pt x="223" y="101"/>
                    </a:cubicBezTo>
                    <a:close/>
                    <a:moveTo>
                      <a:pt x="237" y="141"/>
                    </a:moveTo>
                    <a:cubicBezTo>
                      <a:pt x="237" y="142"/>
                      <a:pt x="238" y="142"/>
                      <a:pt x="239" y="142"/>
                    </a:cubicBezTo>
                    <a:cubicBezTo>
                      <a:pt x="239" y="142"/>
                      <a:pt x="238" y="142"/>
                      <a:pt x="237" y="141"/>
                    </a:cubicBezTo>
                    <a:cubicBezTo>
                      <a:pt x="237" y="141"/>
                      <a:pt x="237" y="141"/>
                      <a:pt x="237" y="141"/>
                    </a:cubicBezTo>
                    <a:close/>
                    <a:moveTo>
                      <a:pt x="226" y="139"/>
                    </a:moveTo>
                    <a:cubicBezTo>
                      <a:pt x="226" y="139"/>
                      <a:pt x="226" y="139"/>
                      <a:pt x="227" y="139"/>
                    </a:cubicBezTo>
                    <a:cubicBezTo>
                      <a:pt x="227" y="138"/>
                      <a:pt x="226" y="138"/>
                      <a:pt x="226" y="137"/>
                    </a:cubicBezTo>
                    <a:cubicBezTo>
                      <a:pt x="226" y="137"/>
                      <a:pt x="226" y="138"/>
                      <a:pt x="226" y="138"/>
                    </a:cubicBezTo>
                    <a:cubicBezTo>
                      <a:pt x="226" y="137"/>
                      <a:pt x="225" y="137"/>
                      <a:pt x="225" y="137"/>
                    </a:cubicBezTo>
                    <a:cubicBezTo>
                      <a:pt x="225" y="137"/>
                      <a:pt x="225" y="137"/>
                      <a:pt x="225" y="137"/>
                    </a:cubicBezTo>
                    <a:cubicBezTo>
                      <a:pt x="225" y="137"/>
                      <a:pt x="224" y="137"/>
                      <a:pt x="224" y="137"/>
                    </a:cubicBezTo>
                    <a:cubicBezTo>
                      <a:pt x="224" y="137"/>
                      <a:pt x="223" y="138"/>
                      <a:pt x="223" y="138"/>
                    </a:cubicBezTo>
                    <a:cubicBezTo>
                      <a:pt x="223" y="138"/>
                      <a:pt x="223" y="138"/>
                      <a:pt x="223" y="138"/>
                    </a:cubicBezTo>
                    <a:cubicBezTo>
                      <a:pt x="224" y="138"/>
                      <a:pt x="224" y="139"/>
                      <a:pt x="225" y="139"/>
                    </a:cubicBezTo>
                    <a:cubicBezTo>
                      <a:pt x="225" y="139"/>
                      <a:pt x="225" y="139"/>
                      <a:pt x="226" y="139"/>
                    </a:cubicBezTo>
                    <a:close/>
                    <a:moveTo>
                      <a:pt x="220" y="105"/>
                    </a:moveTo>
                    <a:cubicBezTo>
                      <a:pt x="221" y="105"/>
                      <a:pt x="221" y="105"/>
                      <a:pt x="221" y="105"/>
                    </a:cubicBezTo>
                    <a:cubicBezTo>
                      <a:pt x="222" y="105"/>
                      <a:pt x="222" y="105"/>
                      <a:pt x="222" y="105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3" y="104"/>
                      <a:pt x="223" y="104"/>
                    </a:cubicBezTo>
                    <a:cubicBezTo>
                      <a:pt x="223" y="104"/>
                      <a:pt x="223" y="103"/>
                      <a:pt x="223" y="103"/>
                    </a:cubicBezTo>
                    <a:cubicBezTo>
                      <a:pt x="223" y="103"/>
                      <a:pt x="223" y="103"/>
                      <a:pt x="223" y="103"/>
                    </a:cubicBezTo>
                    <a:cubicBezTo>
                      <a:pt x="223" y="103"/>
                      <a:pt x="223" y="103"/>
                      <a:pt x="223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2"/>
                      <a:pt x="224" y="102"/>
                      <a:pt x="223" y="102"/>
                    </a:cubicBezTo>
                    <a:cubicBezTo>
                      <a:pt x="222" y="103"/>
                      <a:pt x="221" y="104"/>
                      <a:pt x="221" y="104"/>
                    </a:cubicBezTo>
                    <a:cubicBezTo>
                      <a:pt x="220" y="105"/>
                      <a:pt x="219" y="105"/>
                      <a:pt x="220" y="105"/>
                    </a:cubicBezTo>
                    <a:close/>
                    <a:moveTo>
                      <a:pt x="226" y="134"/>
                    </a:moveTo>
                    <a:cubicBezTo>
                      <a:pt x="226" y="134"/>
                      <a:pt x="225" y="134"/>
                      <a:pt x="225" y="134"/>
                    </a:cubicBezTo>
                    <a:cubicBezTo>
                      <a:pt x="225" y="134"/>
                      <a:pt x="226" y="134"/>
                      <a:pt x="226" y="134"/>
                    </a:cubicBezTo>
                    <a:close/>
                    <a:moveTo>
                      <a:pt x="224" y="152"/>
                    </a:moveTo>
                    <a:cubicBezTo>
                      <a:pt x="224" y="152"/>
                      <a:pt x="224" y="152"/>
                      <a:pt x="224" y="152"/>
                    </a:cubicBezTo>
                    <a:cubicBezTo>
                      <a:pt x="223" y="152"/>
                      <a:pt x="223" y="152"/>
                      <a:pt x="223" y="152"/>
                    </a:cubicBezTo>
                    <a:cubicBezTo>
                      <a:pt x="223" y="152"/>
                      <a:pt x="223" y="152"/>
                      <a:pt x="222" y="152"/>
                    </a:cubicBezTo>
                    <a:cubicBezTo>
                      <a:pt x="222" y="152"/>
                      <a:pt x="222" y="152"/>
                      <a:pt x="222" y="152"/>
                    </a:cubicBezTo>
                    <a:cubicBezTo>
                      <a:pt x="223" y="153"/>
                      <a:pt x="224" y="152"/>
                      <a:pt x="224" y="152"/>
                    </a:cubicBezTo>
                    <a:close/>
                    <a:moveTo>
                      <a:pt x="211" y="141"/>
                    </a:moveTo>
                    <a:cubicBezTo>
                      <a:pt x="211" y="140"/>
                      <a:pt x="211" y="140"/>
                      <a:pt x="210" y="140"/>
                    </a:cubicBezTo>
                    <a:cubicBezTo>
                      <a:pt x="210" y="140"/>
                      <a:pt x="210" y="140"/>
                      <a:pt x="210" y="140"/>
                    </a:cubicBezTo>
                    <a:cubicBezTo>
                      <a:pt x="209" y="140"/>
                      <a:pt x="209" y="140"/>
                      <a:pt x="209" y="140"/>
                    </a:cubicBezTo>
                    <a:cubicBezTo>
                      <a:pt x="209" y="140"/>
                      <a:pt x="208" y="140"/>
                      <a:pt x="208" y="140"/>
                    </a:cubicBezTo>
                    <a:cubicBezTo>
                      <a:pt x="208" y="140"/>
                      <a:pt x="207" y="141"/>
                      <a:pt x="207" y="141"/>
                    </a:cubicBezTo>
                    <a:cubicBezTo>
                      <a:pt x="207" y="141"/>
                      <a:pt x="207" y="141"/>
                      <a:pt x="206" y="141"/>
                    </a:cubicBezTo>
                    <a:cubicBezTo>
                      <a:pt x="206" y="141"/>
                      <a:pt x="206" y="140"/>
                      <a:pt x="206" y="140"/>
                    </a:cubicBezTo>
                    <a:cubicBezTo>
                      <a:pt x="206" y="140"/>
                      <a:pt x="205" y="141"/>
                      <a:pt x="205" y="141"/>
                    </a:cubicBezTo>
                    <a:cubicBezTo>
                      <a:pt x="205" y="141"/>
                      <a:pt x="205" y="141"/>
                      <a:pt x="205" y="142"/>
                    </a:cubicBezTo>
                    <a:cubicBezTo>
                      <a:pt x="205" y="142"/>
                      <a:pt x="204" y="142"/>
                      <a:pt x="204" y="143"/>
                    </a:cubicBezTo>
                    <a:cubicBezTo>
                      <a:pt x="204" y="143"/>
                      <a:pt x="204" y="144"/>
                      <a:pt x="204" y="144"/>
                    </a:cubicBezTo>
                    <a:cubicBezTo>
                      <a:pt x="205" y="145"/>
                      <a:pt x="204" y="145"/>
                      <a:pt x="205" y="145"/>
                    </a:cubicBezTo>
                    <a:cubicBezTo>
                      <a:pt x="205" y="145"/>
                      <a:pt x="205" y="144"/>
                      <a:pt x="205" y="144"/>
                    </a:cubicBezTo>
                    <a:cubicBezTo>
                      <a:pt x="205" y="144"/>
                      <a:pt x="206" y="144"/>
                      <a:pt x="206" y="144"/>
                    </a:cubicBezTo>
                    <a:cubicBezTo>
                      <a:pt x="207" y="144"/>
                      <a:pt x="208" y="144"/>
                      <a:pt x="208" y="144"/>
                    </a:cubicBezTo>
                    <a:cubicBezTo>
                      <a:pt x="208" y="143"/>
                      <a:pt x="209" y="143"/>
                      <a:pt x="209" y="143"/>
                    </a:cubicBezTo>
                    <a:cubicBezTo>
                      <a:pt x="209" y="142"/>
                      <a:pt x="210" y="142"/>
                      <a:pt x="211" y="142"/>
                    </a:cubicBezTo>
                    <a:cubicBezTo>
                      <a:pt x="211" y="141"/>
                      <a:pt x="211" y="141"/>
                      <a:pt x="211" y="141"/>
                    </a:cubicBezTo>
                    <a:close/>
                    <a:moveTo>
                      <a:pt x="233" y="109"/>
                    </a:moveTo>
                    <a:cubicBezTo>
                      <a:pt x="233" y="108"/>
                      <a:pt x="232" y="109"/>
                      <a:pt x="232" y="109"/>
                    </a:cubicBezTo>
                    <a:cubicBezTo>
                      <a:pt x="232" y="109"/>
                      <a:pt x="232" y="109"/>
                      <a:pt x="231" y="109"/>
                    </a:cubicBezTo>
                    <a:cubicBezTo>
                      <a:pt x="231" y="109"/>
                      <a:pt x="231" y="109"/>
                      <a:pt x="231" y="109"/>
                    </a:cubicBezTo>
                    <a:cubicBezTo>
                      <a:pt x="231" y="109"/>
                      <a:pt x="230" y="109"/>
                      <a:pt x="230" y="109"/>
                    </a:cubicBezTo>
                    <a:cubicBezTo>
                      <a:pt x="230" y="109"/>
                      <a:pt x="229" y="109"/>
                      <a:pt x="229" y="109"/>
                    </a:cubicBezTo>
                    <a:cubicBezTo>
                      <a:pt x="229" y="110"/>
                      <a:pt x="229" y="110"/>
                      <a:pt x="228" y="111"/>
                    </a:cubicBezTo>
                    <a:cubicBezTo>
                      <a:pt x="228" y="111"/>
                      <a:pt x="227" y="112"/>
                      <a:pt x="227" y="112"/>
                    </a:cubicBezTo>
                    <a:cubicBezTo>
                      <a:pt x="227" y="113"/>
                      <a:pt x="228" y="114"/>
                      <a:pt x="228" y="114"/>
                    </a:cubicBezTo>
                    <a:cubicBezTo>
                      <a:pt x="229" y="115"/>
                      <a:pt x="229" y="115"/>
                      <a:pt x="231" y="115"/>
                    </a:cubicBezTo>
                    <a:cubicBezTo>
                      <a:pt x="231" y="115"/>
                      <a:pt x="232" y="115"/>
                      <a:pt x="233" y="115"/>
                    </a:cubicBezTo>
                    <a:cubicBezTo>
                      <a:pt x="234" y="115"/>
                      <a:pt x="235" y="114"/>
                      <a:pt x="235" y="113"/>
                    </a:cubicBezTo>
                    <a:cubicBezTo>
                      <a:pt x="235" y="112"/>
                      <a:pt x="235" y="112"/>
                      <a:pt x="235" y="111"/>
                    </a:cubicBezTo>
                    <a:cubicBezTo>
                      <a:pt x="235" y="111"/>
                      <a:pt x="236" y="110"/>
                      <a:pt x="235" y="109"/>
                    </a:cubicBezTo>
                    <a:cubicBezTo>
                      <a:pt x="235" y="109"/>
                      <a:pt x="235" y="109"/>
                      <a:pt x="234" y="109"/>
                    </a:cubicBezTo>
                    <a:cubicBezTo>
                      <a:pt x="234" y="109"/>
                      <a:pt x="233" y="109"/>
                      <a:pt x="233" y="109"/>
                    </a:cubicBezTo>
                    <a:close/>
                    <a:moveTo>
                      <a:pt x="215" y="100"/>
                    </a:moveTo>
                    <a:cubicBezTo>
                      <a:pt x="215" y="100"/>
                      <a:pt x="216" y="100"/>
                      <a:pt x="216" y="100"/>
                    </a:cubicBezTo>
                    <a:cubicBezTo>
                      <a:pt x="216" y="100"/>
                      <a:pt x="217" y="101"/>
                      <a:pt x="217" y="101"/>
                    </a:cubicBezTo>
                    <a:cubicBezTo>
                      <a:pt x="217" y="101"/>
                      <a:pt x="217" y="101"/>
                      <a:pt x="217" y="100"/>
                    </a:cubicBezTo>
                    <a:cubicBezTo>
                      <a:pt x="217" y="101"/>
                      <a:pt x="217" y="101"/>
                      <a:pt x="217" y="101"/>
                    </a:cubicBezTo>
                    <a:cubicBezTo>
                      <a:pt x="217" y="101"/>
                      <a:pt x="218" y="101"/>
                      <a:pt x="218" y="101"/>
                    </a:cubicBezTo>
                    <a:cubicBezTo>
                      <a:pt x="218" y="101"/>
                      <a:pt x="217" y="100"/>
                      <a:pt x="217" y="100"/>
                    </a:cubicBezTo>
                    <a:cubicBezTo>
                      <a:pt x="218" y="100"/>
                      <a:pt x="218" y="100"/>
                      <a:pt x="218" y="100"/>
                    </a:cubicBezTo>
                    <a:cubicBezTo>
                      <a:pt x="218" y="100"/>
                      <a:pt x="220" y="100"/>
                      <a:pt x="220" y="100"/>
                    </a:cubicBezTo>
                    <a:cubicBezTo>
                      <a:pt x="220" y="100"/>
                      <a:pt x="219" y="99"/>
                      <a:pt x="219" y="99"/>
                    </a:cubicBezTo>
                    <a:cubicBezTo>
                      <a:pt x="219" y="99"/>
                      <a:pt x="219" y="99"/>
                      <a:pt x="219" y="100"/>
                    </a:cubicBezTo>
                    <a:cubicBezTo>
                      <a:pt x="218" y="100"/>
                      <a:pt x="218" y="100"/>
                      <a:pt x="218" y="100"/>
                    </a:cubicBezTo>
                    <a:cubicBezTo>
                      <a:pt x="217" y="100"/>
                      <a:pt x="217" y="99"/>
                      <a:pt x="217" y="99"/>
                    </a:cubicBezTo>
                    <a:cubicBezTo>
                      <a:pt x="216" y="99"/>
                      <a:pt x="215" y="100"/>
                      <a:pt x="216" y="100"/>
                    </a:cubicBezTo>
                    <a:cubicBezTo>
                      <a:pt x="216" y="100"/>
                      <a:pt x="215" y="100"/>
                      <a:pt x="215" y="100"/>
                    </a:cubicBezTo>
                    <a:close/>
                    <a:moveTo>
                      <a:pt x="228" y="136"/>
                    </a:moveTo>
                    <a:cubicBezTo>
                      <a:pt x="228" y="136"/>
                      <a:pt x="227" y="136"/>
                      <a:pt x="227" y="136"/>
                    </a:cubicBezTo>
                    <a:cubicBezTo>
                      <a:pt x="227" y="137"/>
                      <a:pt x="228" y="137"/>
                      <a:pt x="228" y="137"/>
                    </a:cubicBezTo>
                    <a:cubicBezTo>
                      <a:pt x="228" y="138"/>
                      <a:pt x="229" y="138"/>
                      <a:pt x="230" y="137"/>
                    </a:cubicBezTo>
                    <a:cubicBezTo>
                      <a:pt x="230" y="137"/>
                      <a:pt x="230" y="137"/>
                      <a:pt x="230" y="137"/>
                    </a:cubicBezTo>
                    <a:cubicBezTo>
                      <a:pt x="229" y="137"/>
                      <a:pt x="229" y="136"/>
                      <a:pt x="228" y="136"/>
                    </a:cubicBezTo>
                    <a:close/>
                    <a:moveTo>
                      <a:pt x="205" y="123"/>
                    </a:moveTo>
                    <a:cubicBezTo>
                      <a:pt x="205" y="123"/>
                      <a:pt x="204" y="123"/>
                      <a:pt x="204" y="123"/>
                    </a:cubicBezTo>
                    <a:cubicBezTo>
                      <a:pt x="203" y="122"/>
                      <a:pt x="203" y="122"/>
                      <a:pt x="203" y="122"/>
                    </a:cubicBezTo>
                    <a:cubicBezTo>
                      <a:pt x="202" y="122"/>
                      <a:pt x="202" y="122"/>
                      <a:pt x="202" y="122"/>
                    </a:cubicBezTo>
                    <a:cubicBezTo>
                      <a:pt x="202" y="123"/>
                      <a:pt x="203" y="123"/>
                      <a:pt x="203" y="124"/>
                    </a:cubicBezTo>
                    <a:cubicBezTo>
                      <a:pt x="203" y="124"/>
                      <a:pt x="203" y="124"/>
                      <a:pt x="203" y="124"/>
                    </a:cubicBezTo>
                    <a:cubicBezTo>
                      <a:pt x="203" y="124"/>
                      <a:pt x="203" y="124"/>
                      <a:pt x="204" y="124"/>
                    </a:cubicBezTo>
                    <a:cubicBezTo>
                      <a:pt x="204" y="124"/>
                      <a:pt x="204" y="124"/>
                      <a:pt x="204" y="124"/>
                    </a:cubicBezTo>
                    <a:cubicBezTo>
                      <a:pt x="204" y="124"/>
                      <a:pt x="204" y="124"/>
                      <a:pt x="204" y="124"/>
                    </a:cubicBezTo>
                    <a:cubicBezTo>
                      <a:pt x="204" y="124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5" y="125"/>
                    </a:cubicBezTo>
                    <a:cubicBezTo>
                      <a:pt x="205" y="125"/>
                      <a:pt x="205" y="124"/>
                      <a:pt x="205" y="124"/>
                    </a:cubicBezTo>
                    <a:cubicBezTo>
                      <a:pt x="205" y="124"/>
                      <a:pt x="205" y="125"/>
                      <a:pt x="205" y="125"/>
                    </a:cubicBezTo>
                    <a:cubicBezTo>
                      <a:pt x="205" y="125"/>
                      <a:pt x="206" y="125"/>
                      <a:pt x="206" y="125"/>
                    </a:cubicBezTo>
                    <a:cubicBezTo>
                      <a:pt x="206" y="125"/>
                      <a:pt x="206" y="125"/>
                      <a:pt x="206" y="124"/>
                    </a:cubicBezTo>
                    <a:cubicBezTo>
                      <a:pt x="206" y="124"/>
                      <a:pt x="205" y="124"/>
                      <a:pt x="205" y="124"/>
                    </a:cubicBezTo>
                    <a:cubicBezTo>
                      <a:pt x="205" y="124"/>
                      <a:pt x="205" y="124"/>
                      <a:pt x="205" y="124"/>
                    </a:cubicBezTo>
                    <a:cubicBezTo>
                      <a:pt x="204" y="124"/>
                      <a:pt x="204" y="124"/>
                      <a:pt x="205" y="123"/>
                    </a:cubicBezTo>
                    <a:close/>
                    <a:moveTo>
                      <a:pt x="200" y="124"/>
                    </a:moveTo>
                    <a:cubicBezTo>
                      <a:pt x="200" y="125"/>
                      <a:pt x="200" y="125"/>
                      <a:pt x="200" y="125"/>
                    </a:cubicBezTo>
                    <a:cubicBezTo>
                      <a:pt x="200" y="125"/>
                      <a:pt x="200" y="125"/>
                      <a:pt x="201" y="125"/>
                    </a:cubicBezTo>
                    <a:cubicBezTo>
                      <a:pt x="202" y="125"/>
                      <a:pt x="200" y="123"/>
                      <a:pt x="200" y="123"/>
                    </a:cubicBezTo>
                    <a:cubicBezTo>
                      <a:pt x="200" y="123"/>
                      <a:pt x="199" y="122"/>
                      <a:pt x="199" y="123"/>
                    </a:cubicBezTo>
                    <a:cubicBezTo>
                      <a:pt x="199" y="124"/>
                      <a:pt x="199" y="124"/>
                      <a:pt x="200" y="124"/>
                    </a:cubicBezTo>
                    <a:close/>
                    <a:moveTo>
                      <a:pt x="150" y="73"/>
                    </a:moveTo>
                    <a:cubicBezTo>
                      <a:pt x="150" y="73"/>
                      <a:pt x="150" y="73"/>
                      <a:pt x="150" y="73"/>
                    </a:cubicBezTo>
                    <a:cubicBezTo>
                      <a:pt x="150" y="73"/>
                      <a:pt x="150" y="73"/>
                      <a:pt x="150" y="73"/>
                    </a:cubicBezTo>
                    <a:cubicBezTo>
                      <a:pt x="150" y="73"/>
                      <a:pt x="150" y="73"/>
                      <a:pt x="150" y="73"/>
                    </a:cubicBezTo>
                    <a:cubicBezTo>
                      <a:pt x="150" y="73"/>
                      <a:pt x="150" y="73"/>
                      <a:pt x="150" y="73"/>
                    </a:cubicBezTo>
                    <a:cubicBezTo>
                      <a:pt x="150" y="73"/>
                      <a:pt x="150" y="73"/>
                      <a:pt x="150" y="73"/>
                    </a:cubicBezTo>
                    <a:cubicBezTo>
                      <a:pt x="150" y="73"/>
                      <a:pt x="151" y="73"/>
                      <a:pt x="151" y="73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2"/>
                      <a:pt x="151" y="72"/>
                      <a:pt x="151" y="72"/>
                    </a:cubicBezTo>
                    <a:cubicBezTo>
                      <a:pt x="151" y="72"/>
                      <a:pt x="151" y="72"/>
                      <a:pt x="151" y="72"/>
                    </a:cubicBezTo>
                    <a:cubicBezTo>
                      <a:pt x="151" y="72"/>
                      <a:pt x="151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3" y="72"/>
                      <a:pt x="153" y="72"/>
                      <a:pt x="153" y="72"/>
                    </a:cubicBezTo>
                    <a:cubicBezTo>
                      <a:pt x="154" y="72"/>
                      <a:pt x="154" y="72"/>
                      <a:pt x="155" y="71"/>
                    </a:cubicBezTo>
                    <a:cubicBezTo>
                      <a:pt x="152" y="71"/>
                      <a:pt x="150" y="72"/>
                      <a:pt x="148" y="72"/>
                    </a:cubicBezTo>
                    <a:cubicBezTo>
                      <a:pt x="148" y="72"/>
                      <a:pt x="148" y="72"/>
                      <a:pt x="148" y="72"/>
                    </a:cubicBezTo>
                    <a:cubicBezTo>
                      <a:pt x="149" y="72"/>
                      <a:pt x="149" y="72"/>
                      <a:pt x="149" y="72"/>
                    </a:cubicBezTo>
                    <a:cubicBezTo>
                      <a:pt x="149" y="73"/>
                      <a:pt x="149" y="73"/>
                      <a:pt x="150" y="73"/>
                    </a:cubicBezTo>
                    <a:close/>
                    <a:moveTo>
                      <a:pt x="56" y="205"/>
                    </a:moveTo>
                    <a:cubicBezTo>
                      <a:pt x="56" y="205"/>
                      <a:pt x="56" y="205"/>
                      <a:pt x="57" y="205"/>
                    </a:cubicBezTo>
                    <a:cubicBezTo>
                      <a:pt x="57" y="205"/>
                      <a:pt x="57" y="205"/>
                      <a:pt x="57" y="205"/>
                    </a:cubicBezTo>
                    <a:cubicBezTo>
                      <a:pt x="57" y="205"/>
                      <a:pt x="57" y="205"/>
                      <a:pt x="57" y="205"/>
                    </a:cubicBezTo>
                    <a:cubicBezTo>
                      <a:pt x="57" y="205"/>
                      <a:pt x="57" y="205"/>
                      <a:pt x="57" y="205"/>
                    </a:cubicBezTo>
                    <a:cubicBezTo>
                      <a:pt x="57" y="205"/>
                      <a:pt x="57" y="205"/>
                      <a:pt x="56" y="205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6"/>
                      <a:pt x="56" y="206"/>
                    </a:cubicBezTo>
                    <a:cubicBezTo>
                      <a:pt x="56" y="206"/>
                      <a:pt x="56" y="206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5"/>
                      <a:pt x="56" y="205"/>
                      <a:pt x="56" y="205"/>
                    </a:cubicBezTo>
                    <a:close/>
                    <a:moveTo>
                      <a:pt x="62" y="211"/>
                    </a:moveTo>
                    <a:cubicBezTo>
                      <a:pt x="62" y="211"/>
                      <a:pt x="62" y="212"/>
                      <a:pt x="62" y="212"/>
                    </a:cubicBezTo>
                    <a:cubicBezTo>
                      <a:pt x="62" y="212"/>
                      <a:pt x="62" y="212"/>
                      <a:pt x="63" y="212"/>
                    </a:cubicBezTo>
                    <a:cubicBezTo>
                      <a:pt x="63" y="212"/>
                      <a:pt x="62" y="211"/>
                      <a:pt x="62" y="211"/>
                    </a:cubicBezTo>
                    <a:close/>
                    <a:moveTo>
                      <a:pt x="45" y="193"/>
                    </a:moveTo>
                    <a:cubicBezTo>
                      <a:pt x="45" y="193"/>
                      <a:pt x="45" y="193"/>
                      <a:pt x="45" y="194"/>
                    </a:cubicBezTo>
                    <a:cubicBezTo>
                      <a:pt x="45" y="194"/>
                      <a:pt x="45" y="194"/>
                      <a:pt x="45" y="194"/>
                    </a:cubicBezTo>
                    <a:cubicBezTo>
                      <a:pt x="45" y="194"/>
                      <a:pt x="45" y="194"/>
                      <a:pt x="45" y="194"/>
                    </a:cubicBezTo>
                    <a:cubicBezTo>
                      <a:pt x="45" y="194"/>
                      <a:pt x="45" y="194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4"/>
                      <a:pt x="45" y="193"/>
                      <a:pt x="45" y="193"/>
                    </a:cubicBezTo>
                    <a:close/>
                    <a:moveTo>
                      <a:pt x="63" y="211"/>
                    </a:moveTo>
                    <a:cubicBezTo>
                      <a:pt x="63" y="211"/>
                      <a:pt x="62" y="211"/>
                      <a:pt x="62" y="211"/>
                    </a:cubicBezTo>
                    <a:cubicBezTo>
                      <a:pt x="62" y="211"/>
                      <a:pt x="62" y="211"/>
                      <a:pt x="63" y="211"/>
                    </a:cubicBezTo>
                    <a:cubicBezTo>
                      <a:pt x="63" y="211"/>
                      <a:pt x="63" y="211"/>
                      <a:pt x="63" y="211"/>
                    </a:cubicBezTo>
                    <a:cubicBezTo>
                      <a:pt x="63" y="211"/>
                      <a:pt x="63" y="211"/>
                      <a:pt x="63" y="211"/>
                    </a:cubicBezTo>
                    <a:cubicBezTo>
                      <a:pt x="63" y="211"/>
                      <a:pt x="63" y="211"/>
                      <a:pt x="63" y="211"/>
                    </a:cubicBezTo>
                    <a:close/>
                    <a:moveTo>
                      <a:pt x="47" y="197"/>
                    </a:moveTo>
                    <a:cubicBezTo>
                      <a:pt x="47" y="196"/>
                      <a:pt x="47" y="196"/>
                      <a:pt x="48" y="196"/>
                    </a:cubicBezTo>
                    <a:cubicBezTo>
                      <a:pt x="48" y="196"/>
                      <a:pt x="48" y="195"/>
                      <a:pt x="49" y="195"/>
                    </a:cubicBezTo>
                    <a:cubicBezTo>
                      <a:pt x="49" y="195"/>
                      <a:pt x="49" y="195"/>
                      <a:pt x="49" y="195"/>
                    </a:cubicBezTo>
                    <a:cubicBezTo>
                      <a:pt x="49" y="195"/>
                      <a:pt x="49" y="195"/>
                      <a:pt x="49" y="195"/>
                    </a:cubicBezTo>
                    <a:cubicBezTo>
                      <a:pt x="48" y="195"/>
                      <a:pt x="48" y="195"/>
                      <a:pt x="48" y="195"/>
                    </a:cubicBezTo>
                    <a:cubicBezTo>
                      <a:pt x="48" y="195"/>
                      <a:pt x="48" y="195"/>
                      <a:pt x="48" y="195"/>
                    </a:cubicBezTo>
                    <a:cubicBezTo>
                      <a:pt x="47" y="195"/>
                      <a:pt x="47" y="195"/>
                      <a:pt x="47" y="196"/>
                    </a:cubicBezTo>
                    <a:cubicBezTo>
                      <a:pt x="47" y="196"/>
                      <a:pt x="47" y="196"/>
                      <a:pt x="47" y="196"/>
                    </a:cubicBezTo>
                    <a:cubicBezTo>
                      <a:pt x="47" y="196"/>
                      <a:pt x="47" y="196"/>
                      <a:pt x="47" y="196"/>
                    </a:cubicBezTo>
                    <a:cubicBezTo>
                      <a:pt x="47" y="196"/>
                      <a:pt x="47" y="196"/>
                      <a:pt x="47" y="196"/>
                    </a:cubicBezTo>
                    <a:cubicBezTo>
                      <a:pt x="47" y="196"/>
                      <a:pt x="47" y="196"/>
                      <a:pt x="47" y="196"/>
                    </a:cubicBezTo>
                    <a:cubicBezTo>
                      <a:pt x="47" y="196"/>
                      <a:pt x="47" y="196"/>
                      <a:pt x="47" y="196"/>
                    </a:cubicBezTo>
                    <a:cubicBezTo>
                      <a:pt x="47" y="197"/>
                      <a:pt x="47" y="197"/>
                      <a:pt x="47" y="197"/>
                    </a:cubicBezTo>
                    <a:cubicBezTo>
                      <a:pt x="47" y="197"/>
                      <a:pt x="47" y="197"/>
                      <a:pt x="47" y="197"/>
                    </a:cubicBezTo>
                    <a:cubicBezTo>
                      <a:pt x="47" y="197"/>
                      <a:pt x="47" y="197"/>
                      <a:pt x="47" y="197"/>
                    </a:cubicBezTo>
                    <a:close/>
                    <a:moveTo>
                      <a:pt x="62" y="210"/>
                    </a:moveTo>
                    <a:cubicBezTo>
                      <a:pt x="62" y="210"/>
                      <a:pt x="62" y="211"/>
                      <a:pt x="62" y="211"/>
                    </a:cubicBezTo>
                    <a:cubicBezTo>
                      <a:pt x="62" y="211"/>
                      <a:pt x="62" y="210"/>
                      <a:pt x="62" y="210"/>
                    </a:cubicBezTo>
                    <a:close/>
                    <a:moveTo>
                      <a:pt x="59" y="208"/>
                    </a:moveTo>
                    <a:cubicBezTo>
                      <a:pt x="59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59" y="207"/>
                      <a:pt x="58" y="207"/>
                    </a:cubicBezTo>
                    <a:cubicBezTo>
                      <a:pt x="58" y="207"/>
                      <a:pt x="58" y="207"/>
                      <a:pt x="58" y="207"/>
                    </a:cubicBezTo>
                    <a:cubicBezTo>
                      <a:pt x="58" y="207"/>
                      <a:pt x="58" y="207"/>
                      <a:pt x="59" y="208"/>
                    </a:cubicBezTo>
                    <a:cubicBezTo>
                      <a:pt x="59" y="208"/>
                      <a:pt x="59" y="208"/>
                      <a:pt x="59" y="208"/>
                    </a:cubicBezTo>
                    <a:close/>
                    <a:moveTo>
                      <a:pt x="52" y="203"/>
                    </a:moveTo>
                    <a:cubicBezTo>
                      <a:pt x="52" y="203"/>
                      <a:pt x="52" y="203"/>
                      <a:pt x="52" y="203"/>
                    </a:cubicBezTo>
                    <a:cubicBezTo>
                      <a:pt x="52" y="203"/>
                      <a:pt x="52" y="203"/>
                      <a:pt x="52" y="203"/>
                    </a:cubicBezTo>
                    <a:cubicBezTo>
                      <a:pt x="52" y="203"/>
                      <a:pt x="52" y="203"/>
                      <a:pt x="52" y="203"/>
                    </a:cubicBezTo>
                    <a:cubicBezTo>
                      <a:pt x="52" y="203"/>
                      <a:pt x="52" y="202"/>
                      <a:pt x="52" y="202"/>
                    </a:cubicBezTo>
                    <a:cubicBezTo>
                      <a:pt x="52" y="202"/>
                      <a:pt x="52" y="203"/>
                      <a:pt x="51" y="203"/>
                    </a:cubicBezTo>
                    <a:cubicBezTo>
                      <a:pt x="51" y="203"/>
                      <a:pt x="52" y="203"/>
                      <a:pt x="52" y="203"/>
                    </a:cubicBezTo>
                    <a:close/>
                    <a:moveTo>
                      <a:pt x="183" y="46"/>
                    </a:moveTo>
                    <a:cubicBezTo>
                      <a:pt x="183" y="46"/>
                      <a:pt x="183" y="46"/>
                      <a:pt x="182" y="46"/>
                    </a:cubicBezTo>
                    <a:cubicBezTo>
                      <a:pt x="182" y="45"/>
                      <a:pt x="181" y="45"/>
                      <a:pt x="180" y="45"/>
                    </a:cubicBezTo>
                    <a:cubicBezTo>
                      <a:pt x="179" y="45"/>
                      <a:pt x="179" y="45"/>
                      <a:pt x="178" y="45"/>
                    </a:cubicBezTo>
                    <a:cubicBezTo>
                      <a:pt x="178" y="45"/>
                      <a:pt x="178" y="46"/>
                      <a:pt x="178" y="47"/>
                    </a:cubicBezTo>
                    <a:cubicBezTo>
                      <a:pt x="178" y="47"/>
                      <a:pt x="178" y="47"/>
                      <a:pt x="179" y="47"/>
                    </a:cubicBezTo>
                    <a:cubicBezTo>
                      <a:pt x="179" y="48"/>
                      <a:pt x="180" y="48"/>
                      <a:pt x="181" y="48"/>
                    </a:cubicBezTo>
                    <a:cubicBezTo>
                      <a:pt x="181" y="48"/>
                      <a:pt x="183" y="48"/>
                      <a:pt x="183" y="47"/>
                    </a:cubicBezTo>
                    <a:cubicBezTo>
                      <a:pt x="183" y="47"/>
                      <a:pt x="183" y="46"/>
                      <a:pt x="183" y="46"/>
                    </a:cubicBezTo>
                    <a:close/>
                    <a:moveTo>
                      <a:pt x="50" y="208"/>
                    </a:moveTo>
                    <a:cubicBezTo>
                      <a:pt x="50" y="208"/>
                      <a:pt x="51" y="208"/>
                      <a:pt x="51" y="208"/>
                    </a:cubicBezTo>
                    <a:cubicBezTo>
                      <a:pt x="51" y="208"/>
                      <a:pt x="51" y="208"/>
                      <a:pt x="51" y="208"/>
                    </a:cubicBezTo>
                    <a:cubicBezTo>
                      <a:pt x="51" y="207"/>
                      <a:pt x="51" y="207"/>
                      <a:pt x="51" y="207"/>
                    </a:cubicBezTo>
                    <a:cubicBezTo>
                      <a:pt x="50" y="207"/>
                      <a:pt x="49" y="207"/>
                      <a:pt x="50" y="208"/>
                    </a:cubicBezTo>
                    <a:close/>
                    <a:moveTo>
                      <a:pt x="62" y="212"/>
                    </a:moveTo>
                    <a:cubicBezTo>
                      <a:pt x="62" y="212"/>
                      <a:pt x="62" y="212"/>
                      <a:pt x="62" y="212"/>
                    </a:cubicBezTo>
                    <a:cubicBezTo>
                      <a:pt x="62" y="212"/>
                      <a:pt x="62" y="212"/>
                      <a:pt x="62" y="211"/>
                    </a:cubicBezTo>
                    <a:cubicBezTo>
                      <a:pt x="62" y="211"/>
                      <a:pt x="61" y="211"/>
                      <a:pt x="61" y="211"/>
                    </a:cubicBezTo>
                    <a:cubicBezTo>
                      <a:pt x="61" y="211"/>
                      <a:pt x="61" y="211"/>
                      <a:pt x="61" y="210"/>
                    </a:cubicBezTo>
                    <a:cubicBezTo>
                      <a:pt x="61" y="210"/>
                      <a:pt x="61" y="210"/>
                      <a:pt x="61" y="210"/>
                    </a:cubicBezTo>
                    <a:cubicBezTo>
                      <a:pt x="61" y="210"/>
                      <a:pt x="61" y="210"/>
                      <a:pt x="60" y="210"/>
                    </a:cubicBezTo>
                    <a:cubicBezTo>
                      <a:pt x="60" y="210"/>
                      <a:pt x="60" y="210"/>
                      <a:pt x="60" y="210"/>
                    </a:cubicBezTo>
                    <a:cubicBezTo>
                      <a:pt x="60" y="209"/>
                      <a:pt x="59" y="209"/>
                      <a:pt x="59" y="209"/>
                    </a:cubicBezTo>
                    <a:cubicBezTo>
                      <a:pt x="59" y="209"/>
                      <a:pt x="58" y="209"/>
                      <a:pt x="58" y="209"/>
                    </a:cubicBezTo>
                    <a:cubicBezTo>
                      <a:pt x="58" y="208"/>
                      <a:pt x="58" y="209"/>
                      <a:pt x="58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7" y="207"/>
                      <a:pt x="57" y="207"/>
                      <a:pt x="57" y="207"/>
                    </a:cubicBezTo>
                    <a:cubicBezTo>
                      <a:pt x="57" y="207"/>
                      <a:pt x="57" y="207"/>
                      <a:pt x="57" y="207"/>
                    </a:cubicBezTo>
                    <a:cubicBezTo>
                      <a:pt x="56" y="207"/>
                      <a:pt x="56" y="206"/>
                      <a:pt x="56" y="206"/>
                    </a:cubicBezTo>
                    <a:cubicBezTo>
                      <a:pt x="56" y="206"/>
                      <a:pt x="56" y="206"/>
                      <a:pt x="56" y="205"/>
                    </a:cubicBezTo>
                    <a:cubicBezTo>
                      <a:pt x="56" y="205"/>
                      <a:pt x="56" y="205"/>
                      <a:pt x="55" y="205"/>
                    </a:cubicBezTo>
                    <a:cubicBezTo>
                      <a:pt x="55" y="204"/>
                      <a:pt x="55" y="204"/>
                      <a:pt x="54" y="204"/>
                    </a:cubicBezTo>
                    <a:cubicBezTo>
                      <a:pt x="54" y="204"/>
                      <a:pt x="54" y="204"/>
                      <a:pt x="53" y="204"/>
                    </a:cubicBezTo>
                    <a:cubicBezTo>
                      <a:pt x="53" y="204"/>
                      <a:pt x="52" y="204"/>
                      <a:pt x="52" y="204"/>
                    </a:cubicBezTo>
                    <a:cubicBezTo>
                      <a:pt x="51" y="204"/>
                      <a:pt x="51" y="203"/>
                      <a:pt x="50" y="204"/>
                    </a:cubicBezTo>
                    <a:cubicBezTo>
                      <a:pt x="50" y="203"/>
                      <a:pt x="48" y="203"/>
                      <a:pt x="48" y="203"/>
                    </a:cubicBezTo>
                    <a:cubicBezTo>
                      <a:pt x="48" y="203"/>
                      <a:pt x="48" y="203"/>
                      <a:pt x="48" y="203"/>
                    </a:cubicBezTo>
                    <a:cubicBezTo>
                      <a:pt x="48" y="202"/>
                      <a:pt x="47" y="202"/>
                      <a:pt x="46" y="202"/>
                    </a:cubicBezTo>
                    <a:cubicBezTo>
                      <a:pt x="46" y="202"/>
                      <a:pt x="45" y="202"/>
                      <a:pt x="45" y="202"/>
                    </a:cubicBezTo>
                    <a:cubicBezTo>
                      <a:pt x="45" y="203"/>
                      <a:pt x="45" y="204"/>
                      <a:pt x="46" y="204"/>
                    </a:cubicBezTo>
                    <a:cubicBezTo>
                      <a:pt x="46" y="204"/>
                      <a:pt x="46" y="204"/>
                      <a:pt x="47" y="204"/>
                    </a:cubicBezTo>
                    <a:cubicBezTo>
                      <a:pt x="47" y="204"/>
                      <a:pt x="48" y="204"/>
                      <a:pt x="47" y="203"/>
                    </a:cubicBezTo>
                    <a:cubicBezTo>
                      <a:pt x="48" y="203"/>
                      <a:pt x="48" y="203"/>
                      <a:pt x="48" y="203"/>
                    </a:cubicBezTo>
                    <a:cubicBezTo>
                      <a:pt x="48" y="204"/>
                      <a:pt x="48" y="203"/>
                      <a:pt x="48" y="204"/>
                    </a:cubicBezTo>
                    <a:cubicBezTo>
                      <a:pt x="48" y="204"/>
                      <a:pt x="48" y="204"/>
                      <a:pt x="48" y="204"/>
                    </a:cubicBezTo>
                    <a:cubicBezTo>
                      <a:pt x="48" y="204"/>
                      <a:pt x="48" y="204"/>
                      <a:pt x="47" y="204"/>
                    </a:cubicBezTo>
                    <a:cubicBezTo>
                      <a:pt x="47" y="204"/>
                      <a:pt x="47" y="204"/>
                      <a:pt x="46" y="204"/>
                    </a:cubicBezTo>
                    <a:cubicBezTo>
                      <a:pt x="46" y="205"/>
                      <a:pt x="46" y="205"/>
                      <a:pt x="47" y="205"/>
                    </a:cubicBezTo>
                    <a:cubicBezTo>
                      <a:pt x="47" y="205"/>
                      <a:pt x="47" y="205"/>
                      <a:pt x="47" y="206"/>
                    </a:cubicBezTo>
                    <a:cubicBezTo>
                      <a:pt x="47" y="206"/>
                      <a:pt x="47" y="205"/>
                      <a:pt x="47" y="205"/>
                    </a:cubicBezTo>
                    <a:cubicBezTo>
                      <a:pt x="47" y="205"/>
                      <a:pt x="48" y="205"/>
                      <a:pt x="48" y="205"/>
                    </a:cubicBezTo>
                    <a:cubicBezTo>
                      <a:pt x="48" y="205"/>
                      <a:pt x="48" y="206"/>
                      <a:pt x="48" y="206"/>
                    </a:cubicBezTo>
                    <a:cubicBezTo>
                      <a:pt x="49" y="206"/>
                      <a:pt x="49" y="206"/>
                      <a:pt x="49" y="205"/>
                    </a:cubicBezTo>
                    <a:cubicBezTo>
                      <a:pt x="49" y="205"/>
                      <a:pt x="49" y="206"/>
                      <a:pt x="49" y="206"/>
                    </a:cubicBezTo>
                    <a:cubicBezTo>
                      <a:pt x="49" y="206"/>
                      <a:pt x="49" y="206"/>
                      <a:pt x="49" y="206"/>
                    </a:cubicBezTo>
                    <a:cubicBezTo>
                      <a:pt x="49" y="207"/>
                      <a:pt x="50" y="207"/>
                      <a:pt x="50" y="206"/>
                    </a:cubicBezTo>
                    <a:cubicBezTo>
                      <a:pt x="50" y="206"/>
                      <a:pt x="50" y="206"/>
                      <a:pt x="50" y="206"/>
                    </a:cubicBezTo>
                    <a:cubicBezTo>
                      <a:pt x="50" y="206"/>
                      <a:pt x="50" y="206"/>
                      <a:pt x="50" y="206"/>
                    </a:cubicBezTo>
                    <a:cubicBezTo>
                      <a:pt x="51" y="206"/>
                      <a:pt x="51" y="207"/>
                      <a:pt x="51" y="207"/>
                    </a:cubicBezTo>
                    <a:cubicBezTo>
                      <a:pt x="51" y="208"/>
                      <a:pt x="51" y="207"/>
                      <a:pt x="52" y="207"/>
                    </a:cubicBezTo>
                    <a:cubicBezTo>
                      <a:pt x="52" y="207"/>
                      <a:pt x="52" y="207"/>
                      <a:pt x="52" y="207"/>
                    </a:cubicBezTo>
                    <a:cubicBezTo>
                      <a:pt x="52" y="208"/>
                      <a:pt x="52" y="207"/>
                      <a:pt x="52" y="208"/>
                    </a:cubicBezTo>
                    <a:cubicBezTo>
                      <a:pt x="52" y="208"/>
                      <a:pt x="53" y="208"/>
                      <a:pt x="53" y="208"/>
                    </a:cubicBezTo>
                    <a:cubicBezTo>
                      <a:pt x="53" y="208"/>
                      <a:pt x="52" y="208"/>
                      <a:pt x="51" y="208"/>
                    </a:cubicBezTo>
                    <a:cubicBezTo>
                      <a:pt x="51" y="208"/>
                      <a:pt x="51" y="209"/>
                      <a:pt x="51" y="209"/>
                    </a:cubicBezTo>
                    <a:cubicBezTo>
                      <a:pt x="52" y="208"/>
                      <a:pt x="52" y="209"/>
                      <a:pt x="52" y="209"/>
                    </a:cubicBezTo>
                    <a:cubicBezTo>
                      <a:pt x="52" y="209"/>
                      <a:pt x="54" y="209"/>
                      <a:pt x="54" y="209"/>
                    </a:cubicBezTo>
                    <a:cubicBezTo>
                      <a:pt x="54" y="209"/>
                      <a:pt x="53" y="210"/>
                      <a:pt x="53" y="210"/>
                    </a:cubicBezTo>
                    <a:cubicBezTo>
                      <a:pt x="53" y="210"/>
                      <a:pt x="54" y="209"/>
                      <a:pt x="54" y="209"/>
                    </a:cubicBezTo>
                    <a:cubicBezTo>
                      <a:pt x="54" y="209"/>
                      <a:pt x="54" y="210"/>
                      <a:pt x="54" y="210"/>
                    </a:cubicBezTo>
                    <a:cubicBezTo>
                      <a:pt x="54" y="210"/>
                      <a:pt x="54" y="210"/>
                      <a:pt x="54" y="210"/>
                    </a:cubicBezTo>
                    <a:cubicBezTo>
                      <a:pt x="54" y="210"/>
                      <a:pt x="55" y="210"/>
                      <a:pt x="55" y="210"/>
                    </a:cubicBezTo>
                    <a:cubicBezTo>
                      <a:pt x="55" y="210"/>
                      <a:pt x="54" y="210"/>
                      <a:pt x="54" y="210"/>
                    </a:cubicBezTo>
                    <a:cubicBezTo>
                      <a:pt x="54" y="210"/>
                      <a:pt x="54" y="210"/>
                      <a:pt x="54" y="210"/>
                    </a:cubicBezTo>
                    <a:cubicBezTo>
                      <a:pt x="54" y="211"/>
                      <a:pt x="55" y="211"/>
                      <a:pt x="56" y="211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7" y="211"/>
                      <a:pt x="58" y="210"/>
                      <a:pt x="58" y="210"/>
                    </a:cubicBezTo>
                    <a:cubicBezTo>
                      <a:pt x="58" y="210"/>
                      <a:pt x="58" y="210"/>
                      <a:pt x="57" y="211"/>
                    </a:cubicBezTo>
                    <a:cubicBezTo>
                      <a:pt x="57" y="211"/>
                      <a:pt x="57" y="211"/>
                      <a:pt x="57" y="211"/>
                    </a:cubicBezTo>
                    <a:cubicBezTo>
                      <a:pt x="56" y="212"/>
                      <a:pt x="56" y="212"/>
                      <a:pt x="57" y="212"/>
                    </a:cubicBezTo>
                    <a:cubicBezTo>
                      <a:pt x="58" y="212"/>
                      <a:pt x="59" y="213"/>
                      <a:pt x="60" y="213"/>
                    </a:cubicBezTo>
                    <a:cubicBezTo>
                      <a:pt x="61" y="213"/>
                      <a:pt x="61" y="214"/>
                      <a:pt x="62" y="214"/>
                    </a:cubicBezTo>
                    <a:cubicBezTo>
                      <a:pt x="62" y="214"/>
                      <a:pt x="62" y="214"/>
                      <a:pt x="62" y="214"/>
                    </a:cubicBezTo>
                    <a:cubicBezTo>
                      <a:pt x="62" y="213"/>
                      <a:pt x="62" y="213"/>
                      <a:pt x="62" y="213"/>
                    </a:cubicBezTo>
                    <a:cubicBezTo>
                      <a:pt x="63" y="213"/>
                      <a:pt x="63" y="213"/>
                      <a:pt x="63" y="213"/>
                    </a:cubicBezTo>
                    <a:cubicBezTo>
                      <a:pt x="63" y="213"/>
                      <a:pt x="63" y="213"/>
                      <a:pt x="63" y="213"/>
                    </a:cubicBezTo>
                    <a:cubicBezTo>
                      <a:pt x="63" y="212"/>
                      <a:pt x="63" y="212"/>
                      <a:pt x="62" y="212"/>
                    </a:cubicBezTo>
                    <a:close/>
                    <a:moveTo>
                      <a:pt x="53" y="209"/>
                    </a:moveTo>
                    <a:cubicBezTo>
                      <a:pt x="53" y="209"/>
                      <a:pt x="53" y="210"/>
                      <a:pt x="53" y="210"/>
                    </a:cubicBezTo>
                    <a:cubicBezTo>
                      <a:pt x="53" y="209"/>
                      <a:pt x="53" y="209"/>
                      <a:pt x="53" y="209"/>
                    </a:cubicBezTo>
                    <a:cubicBezTo>
                      <a:pt x="52" y="209"/>
                      <a:pt x="52" y="209"/>
                      <a:pt x="53" y="209"/>
                    </a:cubicBezTo>
                    <a:close/>
                    <a:moveTo>
                      <a:pt x="46" y="199"/>
                    </a:moveTo>
                    <a:cubicBezTo>
                      <a:pt x="46" y="199"/>
                      <a:pt x="46" y="199"/>
                      <a:pt x="46" y="199"/>
                    </a:cubicBezTo>
                    <a:cubicBezTo>
                      <a:pt x="46" y="199"/>
                      <a:pt x="46" y="199"/>
                      <a:pt x="46" y="199"/>
                    </a:cubicBezTo>
                    <a:cubicBezTo>
                      <a:pt x="46" y="199"/>
                      <a:pt x="46" y="199"/>
                      <a:pt x="46" y="199"/>
                    </a:cubicBezTo>
                    <a:cubicBezTo>
                      <a:pt x="46" y="199"/>
                      <a:pt x="46" y="199"/>
                      <a:pt x="46" y="199"/>
                    </a:cubicBezTo>
                    <a:cubicBezTo>
                      <a:pt x="46" y="199"/>
                      <a:pt x="46" y="198"/>
                      <a:pt x="46" y="198"/>
                    </a:cubicBezTo>
                    <a:cubicBezTo>
                      <a:pt x="46" y="198"/>
                      <a:pt x="46" y="198"/>
                      <a:pt x="46" y="199"/>
                    </a:cubicBezTo>
                    <a:close/>
                    <a:moveTo>
                      <a:pt x="46" y="196"/>
                    </a:moveTo>
                    <a:cubicBezTo>
                      <a:pt x="46" y="196"/>
                      <a:pt x="46" y="196"/>
                      <a:pt x="46" y="196"/>
                    </a:cubicBezTo>
                    <a:cubicBezTo>
                      <a:pt x="46" y="196"/>
                      <a:pt x="46" y="196"/>
                      <a:pt x="46" y="196"/>
                    </a:cubicBezTo>
                    <a:cubicBezTo>
                      <a:pt x="46" y="196"/>
                      <a:pt x="46" y="196"/>
                      <a:pt x="46" y="197"/>
                    </a:cubicBezTo>
                    <a:cubicBezTo>
                      <a:pt x="46" y="197"/>
                      <a:pt x="45" y="197"/>
                      <a:pt x="45" y="197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5" y="197"/>
                      <a:pt x="46" y="197"/>
                      <a:pt x="46" y="198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6" y="197"/>
                      <a:pt x="46" y="197"/>
                      <a:pt x="46" y="197"/>
                    </a:cubicBezTo>
                    <a:cubicBezTo>
                      <a:pt x="46" y="197"/>
                      <a:pt x="46" y="196"/>
                      <a:pt x="46" y="196"/>
                    </a:cubicBezTo>
                    <a:cubicBezTo>
                      <a:pt x="46" y="196"/>
                      <a:pt x="46" y="196"/>
                      <a:pt x="46" y="196"/>
                    </a:cubicBezTo>
                    <a:cubicBezTo>
                      <a:pt x="46" y="196"/>
                      <a:pt x="46" y="196"/>
                      <a:pt x="46" y="196"/>
                    </a:cubicBezTo>
                    <a:close/>
                    <a:moveTo>
                      <a:pt x="57" y="206"/>
                    </a:moveTo>
                    <a:cubicBezTo>
                      <a:pt x="57" y="206"/>
                      <a:pt x="57" y="206"/>
                      <a:pt x="57" y="206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57" y="206"/>
                      <a:pt x="57" y="206"/>
                      <a:pt x="57" y="205"/>
                    </a:cubicBezTo>
                    <a:cubicBezTo>
                      <a:pt x="57" y="205"/>
                      <a:pt x="57" y="205"/>
                      <a:pt x="57" y="205"/>
                    </a:cubicBezTo>
                    <a:cubicBezTo>
                      <a:pt x="57" y="205"/>
                      <a:pt x="57" y="205"/>
                      <a:pt x="57" y="205"/>
                    </a:cubicBezTo>
                    <a:cubicBezTo>
                      <a:pt x="57" y="205"/>
                      <a:pt x="57" y="206"/>
                      <a:pt x="57" y="206"/>
                    </a:cubicBezTo>
                    <a:cubicBezTo>
                      <a:pt x="57" y="206"/>
                      <a:pt x="57" y="206"/>
                      <a:pt x="57" y="206"/>
                    </a:cubicBezTo>
                    <a:close/>
                    <a:moveTo>
                      <a:pt x="117" y="114"/>
                    </a:moveTo>
                    <a:cubicBezTo>
                      <a:pt x="117" y="114"/>
                      <a:pt x="117" y="114"/>
                      <a:pt x="117" y="114"/>
                    </a:cubicBezTo>
                    <a:cubicBezTo>
                      <a:pt x="117" y="114"/>
                      <a:pt x="118" y="115"/>
                      <a:pt x="118" y="115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18" y="115"/>
                      <a:pt x="118" y="114"/>
                      <a:pt x="118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cubicBezTo>
                      <a:pt x="118" y="114"/>
                      <a:pt x="117" y="114"/>
                      <a:pt x="117" y="114"/>
                    </a:cubicBezTo>
                    <a:close/>
                    <a:moveTo>
                      <a:pt x="118" y="113"/>
                    </a:moveTo>
                    <a:cubicBezTo>
                      <a:pt x="118" y="113"/>
                      <a:pt x="118" y="113"/>
                      <a:pt x="118" y="113"/>
                    </a:cubicBezTo>
                    <a:cubicBezTo>
                      <a:pt x="118" y="113"/>
                      <a:pt x="118" y="113"/>
                      <a:pt x="118" y="113"/>
                    </a:cubicBezTo>
                    <a:cubicBezTo>
                      <a:pt x="118" y="113"/>
                      <a:pt x="117" y="113"/>
                      <a:pt x="117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7" y="114"/>
                      <a:pt x="117" y="114"/>
                      <a:pt x="117" y="114"/>
                    </a:cubicBezTo>
                    <a:cubicBezTo>
                      <a:pt x="117" y="114"/>
                      <a:pt x="117" y="114"/>
                      <a:pt x="117" y="114"/>
                    </a:cubicBezTo>
                    <a:cubicBezTo>
                      <a:pt x="117" y="114"/>
                      <a:pt x="117" y="114"/>
                      <a:pt x="117" y="114"/>
                    </a:cubicBezTo>
                    <a:cubicBezTo>
                      <a:pt x="118" y="114"/>
                      <a:pt x="118" y="113"/>
                      <a:pt x="118" y="113"/>
                    </a:cubicBezTo>
                    <a:cubicBezTo>
                      <a:pt x="118" y="113"/>
                      <a:pt x="118" y="113"/>
                      <a:pt x="118" y="113"/>
                    </a:cubicBezTo>
                    <a:close/>
                    <a:moveTo>
                      <a:pt x="302" y="220"/>
                    </a:moveTo>
                    <a:cubicBezTo>
                      <a:pt x="302" y="220"/>
                      <a:pt x="302" y="221"/>
                      <a:pt x="302" y="221"/>
                    </a:cubicBezTo>
                    <a:cubicBezTo>
                      <a:pt x="302" y="220"/>
                      <a:pt x="302" y="220"/>
                      <a:pt x="302" y="220"/>
                    </a:cubicBezTo>
                    <a:cubicBezTo>
                      <a:pt x="302" y="219"/>
                      <a:pt x="302" y="220"/>
                      <a:pt x="302" y="220"/>
                    </a:cubicBezTo>
                    <a:close/>
                    <a:moveTo>
                      <a:pt x="305" y="203"/>
                    </a:moveTo>
                    <a:cubicBezTo>
                      <a:pt x="305" y="203"/>
                      <a:pt x="305" y="202"/>
                      <a:pt x="305" y="202"/>
                    </a:cubicBezTo>
                    <a:cubicBezTo>
                      <a:pt x="305" y="202"/>
                      <a:pt x="305" y="202"/>
                      <a:pt x="305" y="203"/>
                    </a:cubicBezTo>
                    <a:close/>
                    <a:moveTo>
                      <a:pt x="290" y="224"/>
                    </a:moveTo>
                    <a:cubicBezTo>
                      <a:pt x="290" y="224"/>
                      <a:pt x="290" y="224"/>
                      <a:pt x="290" y="224"/>
                    </a:cubicBezTo>
                    <a:cubicBezTo>
                      <a:pt x="290" y="224"/>
                      <a:pt x="290" y="224"/>
                      <a:pt x="290" y="224"/>
                    </a:cubicBezTo>
                    <a:cubicBezTo>
                      <a:pt x="290" y="224"/>
                      <a:pt x="290" y="224"/>
                      <a:pt x="290" y="224"/>
                    </a:cubicBezTo>
                    <a:cubicBezTo>
                      <a:pt x="289" y="223"/>
                      <a:pt x="289" y="223"/>
                      <a:pt x="289" y="223"/>
                    </a:cubicBezTo>
                    <a:cubicBezTo>
                      <a:pt x="289" y="223"/>
                      <a:pt x="289" y="223"/>
                      <a:pt x="289" y="223"/>
                    </a:cubicBezTo>
                    <a:cubicBezTo>
                      <a:pt x="289" y="223"/>
                      <a:pt x="288" y="223"/>
                      <a:pt x="288" y="223"/>
                    </a:cubicBezTo>
                    <a:cubicBezTo>
                      <a:pt x="288" y="223"/>
                      <a:pt x="287" y="224"/>
                      <a:pt x="287" y="224"/>
                    </a:cubicBezTo>
                    <a:cubicBezTo>
                      <a:pt x="287" y="224"/>
                      <a:pt x="288" y="223"/>
                      <a:pt x="288" y="223"/>
                    </a:cubicBezTo>
                    <a:cubicBezTo>
                      <a:pt x="288" y="224"/>
                      <a:pt x="287" y="224"/>
                      <a:pt x="287" y="224"/>
                    </a:cubicBezTo>
                    <a:cubicBezTo>
                      <a:pt x="287" y="224"/>
                      <a:pt x="287" y="224"/>
                      <a:pt x="287" y="224"/>
                    </a:cubicBezTo>
                    <a:cubicBezTo>
                      <a:pt x="286" y="224"/>
                      <a:pt x="286" y="225"/>
                      <a:pt x="286" y="225"/>
                    </a:cubicBezTo>
                    <a:cubicBezTo>
                      <a:pt x="286" y="225"/>
                      <a:pt x="286" y="225"/>
                      <a:pt x="286" y="225"/>
                    </a:cubicBezTo>
                    <a:cubicBezTo>
                      <a:pt x="286" y="225"/>
                      <a:pt x="286" y="225"/>
                      <a:pt x="286" y="225"/>
                    </a:cubicBezTo>
                    <a:cubicBezTo>
                      <a:pt x="286" y="225"/>
                      <a:pt x="286" y="225"/>
                      <a:pt x="287" y="225"/>
                    </a:cubicBezTo>
                    <a:cubicBezTo>
                      <a:pt x="287" y="225"/>
                      <a:pt x="287" y="224"/>
                      <a:pt x="288" y="224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6" y="225"/>
                    </a:cubicBezTo>
                    <a:cubicBezTo>
                      <a:pt x="286" y="225"/>
                      <a:pt x="286" y="225"/>
                      <a:pt x="286" y="225"/>
                    </a:cubicBezTo>
                    <a:cubicBezTo>
                      <a:pt x="286" y="226"/>
                      <a:pt x="286" y="226"/>
                      <a:pt x="286" y="226"/>
                    </a:cubicBezTo>
                    <a:cubicBezTo>
                      <a:pt x="286" y="226"/>
                      <a:pt x="285" y="226"/>
                      <a:pt x="285" y="226"/>
                    </a:cubicBezTo>
                    <a:cubicBezTo>
                      <a:pt x="285" y="225"/>
                      <a:pt x="285" y="225"/>
                      <a:pt x="285" y="225"/>
                    </a:cubicBezTo>
                    <a:cubicBezTo>
                      <a:pt x="285" y="225"/>
                      <a:pt x="285" y="225"/>
                      <a:pt x="286" y="225"/>
                    </a:cubicBezTo>
                    <a:cubicBezTo>
                      <a:pt x="285" y="225"/>
                      <a:pt x="285" y="225"/>
                      <a:pt x="285" y="225"/>
                    </a:cubicBezTo>
                    <a:cubicBezTo>
                      <a:pt x="285" y="225"/>
                      <a:pt x="285" y="225"/>
                      <a:pt x="285" y="225"/>
                    </a:cubicBezTo>
                    <a:cubicBezTo>
                      <a:pt x="285" y="225"/>
                      <a:pt x="285" y="225"/>
                      <a:pt x="285" y="225"/>
                    </a:cubicBezTo>
                    <a:cubicBezTo>
                      <a:pt x="285" y="225"/>
                      <a:pt x="285" y="225"/>
                      <a:pt x="285" y="225"/>
                    </a:cubicBezTo>
                    <a:cubicBezTo>
                      <a:pt x="285" y="225"/>
                      <a:pt x="285" y="225"/>
                      <a:pt x="285" y="225"/>
                    </a:cubicBezTo>
                    <a:cubicBezTo>
                      <a:pt x="285" y="225"/>
                      <a:pt x="285" y="225"/>
                      <a:pt x="285" y="225"/>
                    </a:cubicBezTo>
                    <a:cubicBezTo>
                      <a:pt x="285" y="225"/>
                      <a:pt x="285" y="225"/>
                      <a:pt x="285" y="225"/>
                    </a:cubicBezTo>
                    <a:cubicBezTo>
                      <a:pt x="285" y="225"/>
                      <a:pt x="286" y="225"/>
                      <a:pt x="286" y="225"/>
                    </a:cubicBezTo>
                    <a:cubicBezTo>
                      <a:pt x="286" y="225"/>
                      <a:pt x="286" y="225"/>
                      <a:pt x="286" y="225"/>
                    </a:cubicBezTo>
                    <a:cubicBezTo>
                      <a:pt x="286" y="225"/>
                      <a:pt x="286" y="225"/>
                      <a:pt x="286" y="225"/>
                    </a:cubicBezTo>
                    <a:cubicBezTo>
                      <a:pt x="286" y="225"/>
                      <a:pt x="286" y="225"/>
                      <a:pt x="286" y="225"/>
                    </a:cubicBezTo>
                    <a:cubicBezTo>
                      <a:pt x="286" y="225"/>
                      <a:pt x="286" y="224"/>
                      <a:pt x="286" y="224"/>
                    </a:cubicBezTo>
                    <a:cubicBezTo>
                      <a:pt x="286" y="224"/>
                      <a:pt x="286" y="224"/>
                      <a:pt x="286" y="224"/>
                    </a:cubicBezTo>
                    <a:cubicBezTo>
                      <a:pt x="286" y="224"/>
                      <a:pt x="286" y="224"/>
                      <a:pt x="286" y="224"/>
                    </a:cubicBezTo>
                    <a:cubicBezTo>
                      <a:pt x="286" y="224"/>
                      <a:pt x="286" y="224"/>
                      <a:pt x="285" y="225"/>
                    </a:cubicBezTo>
                    <a:cubicBezTo>
                      <a:pt x="285" y="224"/>
                      <a:pt x="286" y="224"/>
                      <a:pt x="286" y="224"/>
                    </a:cubicBezTo>
                    <a:cubicBezTo>
                      <a:pt x="286" y="224"/>
                      <a:pt x="287" y="224"/>
                      <a:pt x="287" y="224"/>
                    </a:cubicBezTo>
                    <a:cubicBezTo>
                      <a:pt x="287" y="224"/>
                      <a:pt x="287" y="224"/>
                      <a:pt x="287" y="224"/>
                    </a:cubicBezTo>
                    <a:cubicBezTo>
                      <a:pt x="287" y="224"/>
                      <a:pt x="287" y="224"/>
                      <a:pt x="287" y="224"/>
                    </a:cubicBezTo>
                    <a:cubicBezTo>
                      <a:pt x="287" y="224"/>
                      <a:pt x="287" y="223"/>
                      <a:pt x="287" y="223"/>
                    </a:cubicBezTo>
                    <a:cubicBezTo>
                      <a:pt x="287" y="223"/>
                      <a:pt x="287" y="223"/>
                      <a:pt x="287" y="223"/>
                    </a:cubicBezTo>
                    <a:cubicBezTo>
                      <a:pt x="287" y="223"/>
                      <a:pt x="288" y="223"/>
                      <a:pt x="288" y="223"/>
                    </a:cubicBezTo>
                    <a:cubicBezTo>
                      <a:pt x="287" y="223"/>
                      <a:pt x="287" y="223"/>
                      <a:pt x="287" y="223"/>
                    </a:cubicBezTo>
                    <a:cubicBezTo>
                      <a:pt x="287" y="223"/>
                      <a:pt x="287" y="223"/>
                      <a:pt x="288" y="222"/>
                    </a:cubicBezTo>
                    <a:cubicBezTo>
                      <a:pt x="288" y="222"/>
                      <a:pt x="288" y="222"/>
                      <a:pt x="288" y="222"/>
                    </a:cubicBezTo>
                    <a:cubicBezTo>
                      <a:pt x="288" y="222"/>
                      <a:pt x="288" y="222"/>
                      <a:pt x="288" y="222"/>
                    </a:cubicBezTo>
                    <a:cubicBezTo>
                      <a:pt x="288" y="222"/>
                      <a:pt x="288" y="222"/>
                      <a:pt x="288" y="222"/>
                    </a:cubicBezTo>
                    <a:cubicBezTo>
                      <a:pt x="288" y="222"/>
                      <a:pt x="288" y="222"/>
                      <a:pt x="288" y="222"/>
                    </a:cubicBezTo>
                    <a:cubicBezTo>
                      <a:pt x="288" y="222"/>
                      <a:pt x="288" y="222"/>
                      <a:pt x="288" y="221"/>
                    </a:cubicBezTo>
                    <a:cubicBezTo>
                      <a:pt x="288" y="221"/>
                      <a:pt x="288" y="221"/>
                      <a:pt x="288" y="221"/>
                    </a:cubicBezTo>
                    <a:cubicBezTo>
                      <a:pt x="288" y="221"/>
                      <a:pt x="288" y="221"/>
                      <a:pt x="288" y="221"/>
                    </a:cubicBezTo>
                    <a:cubicBezTo>
                      <a:pt x="288" y="221"/>
                      <a:pt x="288" y="220"/>
                      <a:pt x="288" y="220"/>
                    </a:cubicBezTo>
                    <a:cubicBezTo>
                      <a:pt x="288" y="220"/>
                      <a:pt x="287" y="220"/>
                      <a:pt x="287" y="220"/>
                    </a:cubicBezTo>
                    <a:cubicBezTo>
                      <a:pt x="287" y="220"/>
                      <a:pt x="288" y="220"/>
                      <a:pt x="288" y="220"/>
                    </a:cubicBezTo>
                    <a:cubicBezTo>
                      <a:pt x="287" y="220"/>
                      <a:pt x="287" y="220"/>
                      <a:pt x="287" y="220"/>
                    </a:cubicBezTo>
                    <a:cubicBezTo>
                      <a:pt x="287" y="220"/>
                      <a:pt x="287" y="220"/>
                      <a:pt x="287" y="220"/>
                    </a:cubicBezTo>
                    <a:cubicBezTo>
                      <a:pt x="287" y="220"/>
                      <a:pt x="287" y="220"/>
                      <a:pt x="287" y="220"/>
                    </a:cubicBezTo>
                    <a:cubicBezTo>
                      <a:pt x="287" y="220"/>
                      <a:pt x="287" y="220"/>
                      <a:pt x="287" y="220"/>
                    </a:cubicBezTo>
                    <a:cubicBezTo>
                      <a:pt x="286" y="220"/>
                      <a:pt x="286" y="220"/>
                      <a:pt x="286" y="221"/>
                    </a:cubicBezTo>
                    <a:cubicBezTo>
                      <a:pt x="286" y="221"/>
                      <a:pt x="286" y="221"/>
                      <a:pt x="286" y="221"/>
                    </a:cubicBezTo>
                    <a:cubicBezTo>
                      <a:pt x="286" y="221"/>
                      <a:pt x="286" y="221"/>
                      <a:pt x="286" y="221"/>
                    </a:cubicBezTo>
                    <a:cubicBezTo>
                      <a:pt x="286" y="221"/>
                      <a:pt x="286" y="221"/>
                      <a:pt x="286" y="221"/>
                    </a:cubicBezTo>
                    <a:cubicBezTo>
                      <a:pt x="286" y="221"/>
                      <a:pt x="286" y="221"/>
                      <a:pt x="286" y="221"/>
                    </a:cubicBezTo>
                    <a:cubicBezTo>
                      <a:pt x="286" y="221"/>
                      <a:pt x="286" y="221"/>
                      <a:pt x="286" y="221"/>
                    </a:cubicBezTo>
                    <a:cubicBezTo>
                      <a:pt x="286" y="221"/>
                      <a:pt x="286" y="221"/>
                      <a:pt x="286" y="221"/>
                    </a:cubicBezTo>
                    <a:cubicBezTo>
                      <a:pt x="285" y="221"/>
                      <a:pt x="285" y="221"/>
                      <a:pt x="285" y="222"/>
                    </a:cubicBezTo>
                    <a:cubicBezTo>
                      <a:pt x="285" y="222"/>
                      <a:pt x="285" y="222"/>
                      <a:pt x="285" y="222"/>
                    </a:cubicBezTo>
                    <a:cubicBezTo>
                      <a:pt x="285" y="222"/>
                      <a:pt x="285" y="222"/>
                      <a:pt x="285" y="222"/>
                    </a:cubicBezTo>
                    <a:cubicBezTo>
                      <a:pt x="285" y="222"/>
                      <a:pt x="285" y="222"/>
                      <a:pt x="285" y="222"/>
                    </a:cubicBezTo>
                    <a:cubicBezTo>
                      <a:pt x="285" y="222"/>
                      <a:pt x="285" y="222"/>
                      <a:pt x="285" y="222"/>
                    </a:cubicBezTo>
                    <a:cubicBezTo>
                      <a:pt x="285" y="222"/>
                      <a:pt x="285" y="222"/>
                      <a:pt x="285" y="222"/>
                    </a:cubicBezTo>
                    <a:cubicBezTo>
                      <a:pt x="285" y="222"/>
                      <a:pt x="285" y="222"/>
                      <a:pt x="285" y="222"/>
                    </a:cubicBezTo>
                    <a:cubicBezTo>
                      <a:pt x="285" y="223"/>
                      <a:pt x="285" y="223"/>
                      <a:pt x="284" y="223"/>
                    </a:cubicBezTo>
                    <a:cubicBezTo>
                      <a:pt x="284" y="223"/>
                      <a:pt x="284" y="223"/>
                      <a:pt x="284" y="223"/>
                    </a:cubicBezTo>
                    <a:cubicBezTo>
                      <a:pt x="284" y="224"/>
                      <a:pt x="284" y="224"/>
                      <a:pt x="284" y="224"/>
                    </a:cubicBezTo>
                    <a:cubicBezTo>
                      <a:pt x="284" y="224"/>
                      <a:pt x="284" y="224"/>
                      <a:pt x="284" y="224"/>
                    </a:cubicBezTo>
                    <a:cubicBezTo>
                      <a:pt x="284" y="224"/>
                      <a:pt x="284" y="224"/>
                      <a:pt x="284" y="224"/>
                    </a:cubicBezTo>
                    <a:cubicBezTo>
                      <a:pt x="284" y="224"/>
                      <a:pt x="284" y="224"/>
                      <a:pt x="284" y="224"/>
                    </a:cubicBezTo>
                    <a:cubicBezTo>
                      <a:pt x="284" y="224"/>
                      <a:pt x="284" y="224"/>
                      <a:pt x="284" y="225"/>
                    </a:cubicBezTo>
                    <a:cubicBezTo>
                      <a:pt x="284" y="225"/>
                      <a:pt x="284" y="225"/>
                      <a:pt x="284" y="225"/>
                    </a:cubicBezTo>
                    <a:cubicBezTo>
                      <a:pt x="284" y="226"/>
                      <a:pt x="284" y="227"/>
                      <a:pt x="285" y="226"/>
                    </a:cubicBezTo>
                    <a:cubicBezTo>
                      <a:pt x="285" y="226"/>
                      <a:pt x="285" y="226"/>
                      <a:pt x="285" y="226"/>
                    </a:cubicBezTo>
                    <a:cubicBezTo>
                      <a:pt x="285" y="226"/>
                      <a:pt x="285" y="226"/>
                      <a:pt x="285" y="226"/>
                    </a:cubicBezTo>
                    <a:cubicBezTo>
                      <a:pt x="285" y="226"/>
                      <a:pt x="285" y="226"/>
                      <a:pt x="285" y="226"/>
                    </a:cubicBezTo>
                    <a:cubicBezTo>
                      <a:pt x="285" y="226"/>
                      <a:pt x="285" y="226"/>
                      <a:pt x="285" y="226"/>
                    </a:cubicBezTo>
                    <a:cubicBezTo>
                      <a:pt x="285" y="226"/>
                      <a:pt x="285" y="226"/>
                      <a:pt x="285" y="226"/>
                    </a:cubicBezTo>
                    <a:cubicBezTo>
                      <a:pt x="286" y="226"/>
                      <a:pt x="286" y="226"/>
                      <a:pt x="286" y="226"/>
                    </a:cubicBezTo>
                    <a:cubicBezTo>
                      <a:pt x="286" y="226"/>
                      <a:pt x="286" y="226"/>
                      <a:pt x="287" y="226"/>
                    </a:cubicBezTo>
                    <a:cubicBezTo>
                      <a:pt x="287" y="226"/>
                      <a:pt x="287" y="226"/>
                      <a:pt x="288" y="226"/>
                    </a:cubicBezTo>
                    <a:cubicBezTo>
                      <a:pt x="288" y="226"/>
                      <a:pt x="288" y="226"/>
                      <a:pt x="288" y="226"/>
                    </a:cubicBezTo>
                    <a:cubicBezTo>
                      <a:pt x="288" y="226"/>
                      <a:pt x="288" y="226"/>
                      <a:pt x="288" y="226"/>
                    </a:cubicBezTo>
                    <a:cubicBezTo>
                      <a:pt x="289" y="225"/>
                      <a:pt x="288" y="225"/>
                      <a:pt x="289" y="225"/>
                    </a:cubicBezTo>
                    <a:cubicBezTo>
                      <a:pt x="289" y="225"/>
                      <a:pt x="289" y="225"/>
                      <a:pt x="289" y="225"/>
                    </a:cubicBezTo>
                    <a:cubicBezTo>
                      <a:pt x="290" y="225"/>
                      <a:pt x="290" y="225"/>
                      <a:pt x="290" y="225"/>
                    </a:cubicBezTo>
                    <a:cubicBezTo>
                      <a:pt x="290" y="224"/>
                      <a:pt x="290" y="224"/>
                      <a:pt x="290" y="224"/>
                    </a:cubicBezTo>
                    <a:close/>
                    <a:moveTo>
                      <a:pt x="310" y="217"/>
                    </a:moveTo>
                    <a:cubicBezTo>
                      <a:pt x="310" y="217"/>
                      <a:pt x="310" y="217"/>
                      <a:pt x="310" y="217"/>
                    </a:cubicBezTo>
                    <a:cubicBezTo>
                      <a:pt x="310" y="217"/>
                      <a:pt x="310" y="217"/>
                      <a:pt x="310" y="217"/>
                    </a:cubicBezTo>
                    <a:close/>
                    <a:moveTo>
                      <a:pt x="315" y="217"/>
                    </a:moveTo>
                    <a:cubicBezTo>
                      <a:pt x="315" y="217"/>
                      <a:pt x="314" y="218"/>
                      <a:pt x="313" y="218"/>
                    </a:cubicBezTo>
                    <a:cubicBezTo>
                      <a:pt x="313" y="217"/>
                      <a:pt x="314" y="216"/>
                      <a:pt x="314" y="216"/>
                    </a:cubicBezTo>
                    <a:cubicBezTo>
                      <a:pt x="314" y="216"/>
                      <a:pt x="314" y="215"/>
                      <a:pt x="315" y="215"/>
                    </a:cubicBezTo>
                    <a:cubicBezTo>
                      <a:pt x="314" y="215"/>
                      <a:pt x="314" y="215"/>
                      <a:pt x="313" y="215"/>
                    </a:cubicBezTo>
                    <a:cubicBezTo>
                      <a:pt x="313" y="215"/>
                      <a:pt x="313" y="216"/>
                      <a:pt x="313" y="216"/>
                    </a:cubicBezTo>
                    <a:cubicBezTo>
                      <a:pt x="312" y="216"/>
                      <a:pt x="312" y="217"/>
                      <a:pt x="312" y="217"/>
                    </a:cubicBezTo>
                    <a:cubicBezTo>
                      <a:pt x="312" y="217"/>
                      <a:pt x="312" y="217"/>
                      <a:pt x="312" y="217"/>
                    </a:cubicBezTo>
                    <a:cubicBezTo>
                      <a:pt x="312" y="218"/>
                      <a:pt x="312" y="217"/>
                      <a:pt x="312" y="217"/>
                    </a:cubicBezTo>
                    <a:cubicBezTo>
                      <a:pt x="312" y="217"/>
                      <a:pt x="312" y="218"/>
                      <a:pt x="312" y="217"/>
                    </a:cubicBezTo>
                    <a:cubicBezTo>
                      <a:pt x="312" y="217"/>
                      <a:pt x="312" y="217"/>
                      <a:pt x="311" y="217"/>
                    </a:cubicBezTo>
                    <a:cubicBezTo>
                      <a:pt x="311" y="217"/>
                      <a:pt x="311" y="217"/>
                      <a:pt x="311" y="217"/>
                    </a:cubicBezTo>
                    <a:cubicBezTo>
                      <a:pt x="311" y="216"/>
                      <a:pt x="312" y="216"/>
                      <a:pt x="312" y="216"/>
                    </a:cubicBezTo>
                    <a:cubicBezTo>
                      <a:pt x="312" y="216"/>
                      <a:pt x="312" y="215"/>
                      <a:pt x="312" y="215"/>
                    </a:cubicBezTo>
                    <a:cubicBezTo>
                      <a:pt x="312" y="215"/>
                      <a:pt x="311" y="215"/>
                      <a:pt x="311" y="215"/>
                    </a:cubicBezTo>
                    <a:cubicBezTo>
                      <a:pt x="311" y="215"/>
                      <a:pt x="311" y="215"/>
                      <a:pt x="312" y="215"/>
                    </a:cubicBezTo>
                    <a:cubicBezTo>
                      <a:pt x="311" y="215"/>
                      <a:pt x="311" y="215"/>
                      <a:pt x="311" y="215"/>
                    </a:cubicBezTo>
                    <a:cubicBezTo>
                      <a:pt x="311" y="215"/>
                      <a:pt x="311" y="215"/>
                      <a:pt x="311" y="215"/>
                    </a:cubicBezTo>
                    <a:cubicBezTo>
                      <a:pt x="311" y="215"/>
                      <a:pt x="312" y="215"/>
                      <a:pt x="312" y="215"/>
                    </a:cubicBezTo>
                    <a:cubicBezTo>
                      <a:pt x="312" y="215"/>
                      <a:pt x="312" y="215"/>
                      <a:pt x="312" y="214"/>
                    </a:cubicBezTo>
                    <a:cubicBezTo>
                      <a:pt x="312" y="215"/>
                      <a:pt x="311" y="215"/>
                      <a:pt x="311" y="214"/>
                    </a:cubicBezTo>
                    <a:cubicBezTo>
                      <a:pt x="311" y="214"/>
                      <a:pt x="311" y="214"/>
                      <a:pt x="312" y="214"/>
                    </a:cubicBezTo>
                    <a:cubicBezTo>
                      <a:pt x="312" y="214"/>
                      <a:pt x="312" y="215"/>
                      <a:pt x="312" y="214"/>
                    </a:cubicBezTo>
                    <a:cubicBezTo>
                      <a:pt x="312" y="214"/>
                      <a:pt x="312" y="214"/>
                      <a:pt x="313" y="214"/>
                    </a:cubicBezTo>
                    <a:cubicBezTo>
                      <a:pt x="313" y="214"/>
                      <a:pt x="313" y="214"/>
                      <a:pt x="313" y="214"/>
                    </a:cubicBezTo>
                    <a:cubicBezTo>
                      <a:pt x="313" y="214"/>
                      <a:pt x="313" y="214"/>
                      <a:pt x="313" y="214"/>
                    </a:cubicBezTo>
                    <a:cubicBezTo>
                      <a:pt x="313" y="213"/>
                      <a:pt x="314" y="214"/>
                      <a:pt x="314" y="213"/>
                    </a:cubicBezTo>
                    <a:cubicBezTo>
                      <a:pt x="314" y="213"/>
                      <a:pt x="314" y="212"/>
                      <a:pt x="314" y="212"/>
                    </a:cubicBezTo>
                    <a:cubicBezTo>
                      <a:pt x="314" y="212"/>
                      <a:pt x="313" y="213"/>
                      <a:pt x="313" y="213"/>
                    </a:cubicBezTo>
                    <a:cubicBezTo>
                      <a:pt x="313" y="213"/>
                      <a:pt x="313" y="212"/>
                      <a:pt x="313" y="213"/>
                    </a:cubicBezTo>
                    <a:cubicBezTo>
                      <a:pt x="312" y="213"/>
                      <a:pt x="312" y="213"/>
                      <a:pt x="312" y="213"/>
                    </a:cubicBezTo>
                    <a:cubicBezTo>
                      <a:pt x="312" y="213"/>
                      <a:pt x="312" y="213"/>
                      <a:pt x="312" y="213"/>
                    </a:cubicBezTo>
                    <a:cubicBezTo>
                      <a:pt x="312" y="213"/>
                      <a:pt x="312" y="213"/>
                      <a:pt x="312" y="213"/>
                    </a:cubicBezTo>
                    <a:cubicBezTo>
                      <a:pt x="312" y="213"/>
                      <a:pt x="312" y="213"/>
                      <a:pt x="312" y="213"/>
                    </a:cubicBezTo>
                    <a:cubicBezTo>
                      <a:pt x="312" y="213"/>
                      <a:pt x="312" y="213"/>
                      <a:pt x="311" y="213"/>
                    </a:cubicBezTo>
                    <a:cubicBezTo>
                      <a:pt x="311" y="213"/>
                      <a:pt x="311" y="214"/>
                      <a:pt x="311" y="214"/>
                    </a:cubicBezTo>
                    <a:cubicBezTo>
                      <a:pt x="311" y="214"/>
                      <a:pt x="311" y="213"/>
                      <a:pt x="311" y="213"/>
                    </a:cubicBezTo>
                    <a:cubicBezTo>
                      <a:pt x="311" y="213"/>
                      <a:pt x="310" y="213"/>
                      <a:pt x="310" y="213"/>
                    </a:cubicBezTo>
                    <a:cubicBezTo>
                      <a:pt x="310" y="213"/>
                      <a:pt x="310" y="214"/>
                      <a:pt x="310" y="214"/>
                    </a:cubicBezTo>
                    <a:cubicBezTo>
                      <a:pt x="310" y="213"/>
                      <a:pt x="310" y="213"/>
                      <a:pt x="310" y="213"/>
                    </a:cubicBezTo>
                    <a:cubicBezTo>
                      <a:pt x="311" y="213"/>
                      <a:pt x="311" y="213"/>
                      <a:pt x="312" y="213"/>
                    </a:cubicBezTo>
                    <a:cubicBezTo>
                      <a:pt x="311" y="213"/>
                      <a:pt x="311" y="213"/>
                      <a:pt x="311" y="213"/>
                    </a:cubicBezTo>
                    <a:cubicBezTo>
                      <a:pt x="311" y="212"/>
                      <a:pt x="312" y="213"/>
                      <a:pt x="312" y="212"/>
                    </a:cubicBezTo>
                    <a:cubicBezTo>
                      <a:pt x="312" y="212"/>
                      <a:pt x="311" y="212"/>
                      <a:pt x="311" y="212"/>
                    </a:cubicBezTo>
                    <a:cubicBezTo>
                      <a:pt x="311" y="212"/>
                      <a:pt x="311" y="212"/>
                      <a:pt x="311" y="212"/>
                    </a:cubicBezTo>
                    <a:cubicBezTo>
                      <a:pt x="311" y="212"/>
                      <a:pt x="311" y="212"/>
                      <a:pt x="311" y="212"/>
                    </a:cubicBezTo>
                    <a:cubicBezTo>
                      <a:pt x="311" y="212"/>
                      <a:pt x="310" y="212"/>
                      <a:pt x="311" y="212"/>
                    </a:cubicBezTo>
                    <a:cubicBezTo>
                      <a:pt x="311" y="212"/>
                      <a:pt x="311" y="212"/>
                      <a:pt x="311" y="212"/>
                    </a:cubicBezTo>
                    <a:cubicBezTo>
                      <a:pt x="311" y="211"/>
                      <a:pt x="311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1" y="211"/>
                      <a:pt x="311" y="211"/>
                    </a:cubicBezTo>
                    <a:cubicBezTo>
                      <a:pt x="311" y="211"/>
                      <a:pt x="311" y="211"/>
                      <a:pt x="311" y="211"/>
                    </a:cubicBezTo>
                    <a:cubicBezTo>
                      <a:pt x="312" y="211"/>
                      <a:pt x="312" y="211"/>
                      <a:pt x="312" y="211"/>
                    </a:cubicBezTo>
                    <a:cubicBezTo>
                      <a:pt x="312" y="210"/>
                      <a:pt x="312" y="211"/>
                      <a:pt x="312" y="210"/>
                    </a:cubicBezTo>
                    <a:cubicBezTo>
                      <a:pt x="312" y="210"/>
                      <a:pt x="312" y="210"/>
                      <a:pt x="313" y="210"/>
                    </a:cubicBezTo>
                    <a:cubicBezTo>
                      <a:pt x="312" y="209"/>
                      <a:pt x="311" y="209"/>
                      <a:pt x="311" y="209"/>
                    </a:cubicBezTo>
                    <a:cubicBezTo>
                      <a:pt x="311" y="209"/>
                      <a:pt x="310" y="209"/>
                      <a:pt x="310" y="209"/>
                    </a:cubicBezTo>
                    <a:cubicBezTo>
                      <a:pt x="310" y="209"/>
                      <a:pt x="310" y="209"/>
                      <a:pt x="310" y="209"/>
                    </a:cubicBezTo>
                    <a:cubicBezTo>
                      <a:pt x="310" y="209"/>
                      <a:pt x="310" y="209"/>
                      <a:pt x="310" y="209"/>
                    </a:cubicBezTo>
                    <a:cubicBezTo>
                      <a:pt x="309" y="208"/>
                      <a:pt x="309" y="209"/>
                      <a:pt x="309" y="209"/>
                    </a:cubicBezTo>
                    <a:cubicBezTo>
                      <a:pt x="309" y="209"/>
                      <a:pt x="309" y="209"/>
                      <a:pt x="309" y="209"/>
                    </a:cubicBezTo>
                    <a:cubicBezTo>
                      <a:pt x="309" y="209"/>
                      <a:pt x="309" y="209"/>
                      <a:pt x="309" y="209"/>
                    </a:cubicBezTo>
                    <a:cubicBezTo>
                      <a:pt x="309" y="208"/>
                      <a:pt x="309" y="208"/>
                      <a:pt x="309" y="208"/>
                    </a:cubicBezTo>
                    <a:cubicBezTo>
                      <a:pt x="308" y="208"/>
                      <a:pt x="308" y="209"/>
                      <a:pt x="308" y="209"/>
                    </a:cubicBezTo>
                    <a:cubicBezTo>
                      <a:pt x="308" y="209"/>
                      <a:pt x="308" y="210"/>
                      <a:pt x="307" y="209"/>
                    </a:cubicBezTo>
                    <a:cubicBezTo>
                      <a:pt x="307" y="209"/>
                      <a:pt x="307" y="209"/>
                      <a:pt x="307" y="209"/>
                    </a:cubicBezTo>
                    <a:cubicBezTo>
                      <a:pt x="307" y="209"/>
                      <a:pt x="307" y="210"/>
                      <a:pt x="307" y="210"/>
                    </a:cubicBezTo>
                    <a:cubicBezTo>
                      <a:pt x="307" y="210"/>
                      <a:pt x="307" y="210"/>
                      <a:pt x="307" y="210"/>
                    </a:cubicBezTo>
                    <a:cubicBezTo>
                      <a:pt x="307" y="210"/>
                      <a:pt x="307" y="209"/>
                      <a:pt x="307" y="209"/>
                    </a:cubicBezTo>
                    <a:cubicBezTo>
                      <a:pt x="307" y="210"/>
                      <a:pt x="307" y="210"/>
                      <a:pt x="306" y="210"/>
                    </a:cubicBezTo>
                    <a:cubicBezTo>
                      <a:pt x="306" y="210"/>
                      <a:pt x="306" y="210"/>
                      <a:pt x="306" y="210"/>
                    </a:cubicBezTo>
                    <a:cubicBezTo>
                      <a:pt x="306" y="210"/>
                      <a:pt x="306" y="210"/>
                      <a:pt x="306" y="211"/>
                    </a:cubicBezTo>
                    <a:cubicBezTo>
                      <a:pt x="306" y="210"/>
                      <a:pt x="306" y="210"/>
                      <a:pt x="306" y="210"/>
                    </a:cubicBezTo>
                    <a:cubicBezTo>
                      <a:pt x="306" y="209"/>
                      <a:pt x="306" y="209"/>
                      <a:pt x="306" y="209"/>
                    </a:cubicBezTo>
                    <a:cubicBezTo>
                      <a:pt x="307" y="209"/>
                      <a:pt x="307" y="208"/>
                      <a:pt x="306" y="208"/>
                    </a:cubicBezTo>
                    <a:cubicBezTo>
                      <a:pt x="306" y="208"/>
                      <a:pt x="306" y="209"/>
                      <a:pt x="306" y="209"/>
                    </a:cubicBezTo>
                    <a:cubicBezTo>
                      <a:pt x="306" y="209"/>
                      <a:pt x="306" y="209"/>
                      <a:pt x="306" y="209"/>
                    </a:cubicBezTo>
                    <a:cubicBezTo>
                      <a:pt x="306" y="209"/>
                      <a:pt x="306" y="209"/>
                      <a:pt x="306" y="209"/>
                    </a:cubicBezTo>
                    <a:cubicBezTo>
                      <a:pt x="306" y="209"/>
                      <a:pt x="305" y="209"/>
                      <a:pt x="305" y="209"/>
                    </a:cubicBezTo>
                    <a:cubicBezTo>
                      <a:pt x="306" y="209"/>
                      <a:pt x="306" y="209"/>
                      <a:pt x="306" y="209"/>
                    </a:cubicBezTo>
                    <a:cubicBezTo>
                      <a:pt x="306" y="209"/>
                      <a:pt x="305" y="209"/>
                      <a:pt x="305" y="209"/>
                    </a:cubicBezTo>
                    <a:cubicBezTo>
                      <a:pt x="305" y="209"/>
                      <a:pt x="305" y="209"/>
                      <a:pt x="305" y="209"/>
                    </a:cubicBezTo>
                    <a:cubicBezTo>
                      <a:pt x="305" y="209"/>
                      <a:pt x="305" y="209"/>
                      <a:pt x="305" y="209"/>
                    </a:cubicBezTo>
                    <a:cubicBezTo>
                      <a:pt x="305" y="209"/>
                      <a:pt x="304" y="208"/>
                      <a:pt x="304" y="208"/>
                    </a:cubicBezTo>
                    <a:cubicBezTo>
                      <a:pt x="304" y="208"/>
                      <a:pt x="303" y="209"/>
                      <a:pt x="303" y="209"/>
                    </a:cubicBezTo>
                    <a:cubicBezTo>
                      <a:pt x="303" y="208"/>
                      <a:pt x="305" y="208"/>
                      <a:pt x="304" y="208"/>
                    </a:cubicBezTo>
                    <a:cubicBezTo>
                      <a:pt x="303" y="208"/>
                      <a:pt x="303" y="208"/>
                      <a:pt x="303" y="208"/>
                    </a:cubicBezTo>
                    <a:cubicBezTo>
                      <a:pt x="303" y="208"/>
                      <a:pt x="303" y="207"/>
                      <a:pt x="303" y="207"/>
                    </a:cubicBezTo>
                    <a:cubicBezTo>
                      <a:pt x="304" y="207"/>
                      <a:pt x="304" y="207"/>
                      <a:pt x="305" y="207"/>
                    </a:cubicBezTo>
                    <a:cubicBezTo>
                      <a:pt x="305" y="207"/>
                      <a:pt x="305" y="206"/>
                      <a:pt x="305" y="206"/>
                    </a:cubicBezTo>
                    <a:cubicBezTo>
                      <a:pt x="305" y="206"/>
                      <a:pt x="305" y="206"/>
                      <a:pt x="305" y="206"/>
                    </a:cubicBezTo>
                    <a:cubicBezTo>
                      <a:pt x="304" y="206"/>
                      <a:pt x="304" y="206"/>
                      <a:pt x="304" y="206"/>
                    </a:cubicBezTo>
                    <a:cubicBezTo>
                      <a:pt x="304" y="206"/>
                      <a:pt x="304" y="206"/>
                      <a:pt x="304" y="206"/>
                    </a:cubicBezTo>
                    <a:cubicBezTo>
                      <a:pt x="303" y="206"/>
                      <a:pt x="304" y="206"/>
                      <a:pt x="303" y="206"/>
                    </a:cubicBezTo>
                    <a:cubicBezTo>
                      <a:pt x="303" y="206"/>
                      <a:pt x="303" y="206"/>
                      <a:pt x="303" y="206"/>
                    </a:cubicBezTo>
                    <a:cubicBezTo>
                      <a:pt x="303" y="206"/>
                      <a:pt x="303" y="206"/>
                      <a:pt x="303" y="206"/>
                    </a:cubicBezTo>
                    <a:cubicBezTo>
                      <a:pt x="303" y="206"/>
                      <a:pt x="303" y="206"/>
                      <a:pt x="303" y="205"/>
                    </a:cubicBezTo>
                    <a:cubicBezTo>
                      <a:pt x="302" y="206"/>
                      <a:pt x="302" y="206"/>
                      <a:pt x="302" y="207"/>
                    </a:cubicBezTo>
                    <a:cubicBezTo>
                      <a:pt x="302" y="206"/>
                      <a:pt x="301" y="208"/>
                      <a:pt x="300" y="208"/>
                    </a:cubicBezTo>
                    <a:cubicBezTo>
                      <a:pt x="300" y="208"/>
                      <a:pt x="301" y="207"/>
                      <a:pt x="300" y="207"/>
                    </a:cubicBezTo>
                    <a:cubicBezTo>
                      <a:pt x="300" y="206"/>
                      <a:pt x="301" y="205"/>
                      <a:pt x="302" y="205"/>
                    </a:cubicBezTo>
                    <a:cubicBezTo>
                      <a:pt x="302" y="204"/>
                      <a:pt x="303" y="203"/>
                      <a:pt x="303" y="203"/>
                    </a:cubicBezTo>
                    <a:cubicBezTo>
                      <a:pt x="303" y="203"/>
                      <a:pt x="303" y="203"/>
                      <a:pt x="303" y="202"/>
                    </a:cubicBezTo>
                    <a:cubicBezTo>
                      <a:pt x="303" y="202"/>
                      <a:pt x="303" y="203"/>
                      <a:pt x="303" y="203"/>
                    </a:cubicBezTo>
                    <a:cubicBezTo>
                      <a:pt x="303" y="203"/>
                      <a:pt x="303" y="203"/>
                      <a:pt x="303" y="203"/>
                    </a:cubicBezTo>
                    <a:cubicBezTo>
                      <a:pt x="303" y="202"/>
                      <a:pt x="304" y="202"/>
                      <a:pt x="304" y="202"/>
                    </a:cubicBezTo>
                    <a:cubicBezTo>
                      <a:pt x="304" y="202"/>
                      <a:pt x="304" y="202"/>
                      <a:pt x="304" y="202"/>
                    </a:cubicBezTo>
                    <a:cubicBezTo>
                      <a:pt x="304" y="201"/>
                      <a:pt x="304" y="201"/>
                      <a:pt x="304" y="200"/>
                    </a:cubicBezTo>
                    <a:cubicBezTo>
                      <a:pt x="304" y="200"/>
                      <a:pt x="304" y="201"/>
                      <a:pt x="303" y="201"/>
                    </a:cubicBezTo>
                    <a:cubicBezTo>
                      <a:pt x="303" y="201"/>
                      <a:pt x="303" y="200"/>
                      <a:pt x="303" y="200"/>
                    </a:cubicBezTo>
                    <a:cubicBezTo>
                      <a:pt x="303" y="200"/>
                      <a:pt x="303" y="200"/>
                      <a:pt x="303" y="200"/>
                    </a:cubicBezTo>
                    <a:cubicBezTo>
                      <a:pt x="303" y="200"/>
                      <a:pt x="303" y="200"/>
                      <a:pt x="304" y="200"/>
                    </a:cubicBezTo>
                    <a:cubicBezTo>
                      <a:pt x="304" y="200"/>
                      <a:pt x="304" y="200"/>
                      <a:pt x="304" y="200"/>
                    </a:cubicBezTo>
                    <a:cubicBezTo>
                      <a:pt x="304" y="200"/>
                      <a:pt x="305" y="200"/>
                      <a:pt x="305" y="200"/>
                    </a:cubicBezTo>
                    <a:cubicBezTo>
                      <a:pt x="305" y="200"/>
                      <a:pt x="305" y="199"/>
                      <a:pt x="306" y="199"/>
                    </a:cubicBezTo>
                    <a:cubicBezTo>
                      <a:pt x="305" y="199"/>
                      <a:pt x="305" y="199"/>
                      <a:pt x="304" y="199"/>
                    </a:cubicBezTo>
                    <a:cubicBezTo>
                      <a:pt x="305" y="199"/>
                      <a:pt x="305" y="199"/>
                      <a:pt x="305" y="199"/>
                    </a:cubicBezTo>
                    <a:cubicBezTo>
                      <a:pt x="305" y="199"/>
                      <a:pt x="304" y="199"/>
                      <a:pt x="304" y="199"/>
                    </a:cubicBezTo>
                    <a:cubicBezTo>
                      <a:pt x="304" y="199"/>
                      <a:pt x="304" y="199"/>
                      <a:pt x="304" y="199"/>
                    </a:cubicBezTo>
                    <a:cubicBezTo>
                      <a:pt x="304" y="199"/>
                      <a:pt x="304" y="198"/>
                      <a:pt x="304" y="198"/>
                    </a:cubicBezTo>
                    <a:cubicBezTo>
                      <a:pt x="304" y="198"/>
                      <a:pt x="303" y="199"/>
                      <a:pt x="303" y="199"/>
                    </a:cubicBezTo>
                    <a:cubicBezTo>
                      <a:pt x="303" y="199"/>
                      <a:pt x="302" y="199"/>
                      <a:pt x="302" y="199"/>
                    </a:cubicBezTo>
                    <a:cubicBezTo>
                      <a:pt x="302" y="200"/>
                      <a:pt x="301" y="200"/>
                      <a:pt x="301" y="200"/>
                    </a:cubicBezTo>
                    <a:cubicBezTo>
                      <a:pt x="301" y="200"/>
                      <a:pt x="301" y="201"/>
                      <a:pt x="300" y="201"/>
                    </a:cubicBezTo>
                    <a:cubicBezTo>
                      <a:pt x="300" y="201"/>
                      <a:pt x="300" y="201"/>
                      <a:pt x="300" y="201"/>
                    </a:cubicBezTo>
                    <a:cubicBezTo>
                      <a:pt x="300" y="201"/>
                      <a:pt x="300" y="201"/>
                      <a:pt x="300" y="201"/>
                    </a:cubicBezTo>
                    <a:cubicBezTo>
                      <a:pt x="300" y="202"/>
                      <a:pt x="300" y="202"/>
                      <a:pt x="300" y="202"/>
                    </a:cubicBezTo>
                    <a:cubicBezTo>
                      <a:pt x="300" y="202"/>
                      <a:pt x="300" y="202"/>
                      <a:pt x="299" y="202"/>
                    </a:cubicBezTo>
                    <a:cubicBezTo>
                      <a:pt x="299" y="203"/>
                      <a:pt x="299" y="203"/>
                      <a:pt x="298" y="203"/>
                    </a:cubicBezTo>
                    <a:cubicBezTo>
                      <a:pt x="299" y="203"/>
                      <a:pt x="299" y="203"/>
                      <a:pt x="299" y="203"/>
                    </a:cubicBezTo>
                    <a:cubicBezTo>
                      <a:pt x="299" y="203"/>
                      <a:pt x="299" y="203"/>
                      <a:pt x="298" y="203"/>
                    </a:cubicBezTo>
                    <a:cubicBezTo>
                      <a:pt x="298" y="204"/>
                      <a:pt x="298" y="204"/>
                      <a:pt x="298" y="204"/>
                    </a:cubicBezTo>
                    <a:cubicBezTo>
                      <a:pt x="298" y="205"/>
                      <a:pt x="297" y="206"/>
                      <a:pt x="297" y="207"/>
                    </a:cubicBezTo>
                    <a:cubicBezTo>
                      <a:pt x="296" y="207"/>
                      <a:pt x="296" y="208"/>
                      <a:pt x="296" y="208"/>
                    </a:cubicBezTo>
                    <a:cubicBezTo>
                      <a:pt x="296" y="208"/>
                      <a:pt x="296" y="208"/>
                      <a:pt x="296" y="208"/>
                    </a:cubicBezTo>
                    <a:cubicBezTo>
                      <a:pt x="296" y="209"/>
                      <a:pt x="295" y="209"/>
                      <a:pt x="295" y="209"/>
                    </a:cubicBezTo>
                    <a:cubicBezTo>
                      <a:pt x="295" y="209"/>
                      <a:pt x="296" y="210"/>
                      <a:pt x="296" y="210"/>
                    </a:cubicBezTo>
                    <a:cubicBezTo>
                      <a:pt x="296" y="210"/>
                      <a:pt x="296" y="210"/>
                      <a:pt x="296" y="210"/>
                    </a:cubicBezTo>
                    <a:cubicBezTo>
                      <a:pt x="296" y="210"/>
                      <a:pt x="296" y="210"/>
                      <a:pt x="296" y="210"/>
                    </a:cubicBezTo>
                    <a:cubicBezTo>
                      <a:pt x="296" y="210"/>
                      <a:pt x="297" y="210"/>
                      <a:pt x="297" y="210"/>
                    </a:cubicBezTo>
                    <a:cubicBezTo>
                      <a:pt x="296" y="210"/>
                      <a:pt x="296" y="210"/>
                      <a:pt x="296" y="210"/>
                    </a:cubicBezTo>
                    <a:cubicBezTo>
                      <a:pt x="295" y="210"/>
                      <a:pt x="296" y="211"/>
                      <a:pt x="296" y="211"/>
                    </a:cubicBezTo>
                    <a:cubicBezTo>
                      <a:pt x="296" y="211"/>
                      <a:pt x="296" y="211"/>
                      <a:pt x="296" y="211"/>
                    </a:cubicBezTo>
                    <a:cubicBezTo>
                      <a:pt x="296" y="210"/>
                      <a:pt x="295" y="211"/>
                      <a:pt x="295" y="210"/>
                    </a:cubicBezTo>
                    <a:cubicBezTo>
                      <a:pt x="295" y="210"/>
                      <a:pt x="295" y="211"/>
                      <a:pt x="295" y="210"/>
                    </a:cubicBezTo>
                    <a:cubicBezTo>
                      <a:pt x="295" y="210"/>
                      <a:pt x="295" y="210"/>
                      <a:pt x="295" y="210"/>
                    </a:cubicBezTo>
                    <a:cubicBezTo>
                      <a:pt x="295" y="210"/>
                      <a:pt x="295" y="211"/>
                      <a:pt x="294" y="211"/>
                    </a:cubicBezTo>
                    <a:cubicBezTo>
                      <a:pt x="294" y="211"/>
                      <a:pt x="294" y="211"/>
                      <a:pt x="294" y="211"/>
                    </a:cubicBezTo>
                    <a:cubicBezTo>
                      <a:pt x="294" y="212"/>
                      <a:pt x="294" y="212"/>
                      <a:pt x="294" y="212"/>
                    </a:cubicBezTo>
                    <a:cubicBezTo>
                      <a:pt x="294" y="212"/>
                      <a:pt x="294" y="213"/>
                      <a:pt x="294" y="213"/>
                    </a:cubicBezTo>
                    <a:cubicBezTo>
                      <a:pt x="293" y="213"/>
                      <a:pt x="293" y="213"/>
                      <a:pt x="293" y="212"/>
                    </a:cubicBezTo>
                    <a:cubicBezTo>
                      <a:pt x="293" y="213"/>
                      <a:pt x="293" y="213"/>
                      <a:pt x="293" y="212"/>
                    </a:cubicBezTo>
                    <a:cubicBezTo>
                      <a:pt x="293" y="212"/>
                      <a:pt x="293" y="212"/>
                      <a:pt x="293" y="212"/>
                    </a:cubicBezTo>
                    <a:cubicBezTo>
                      <a:pt x="293" y="212"/>
                      <a:pt x="292" y="213"/>
                      <a:pt x="292" y="213"/>
                    </a:cubicBezTo>
                    <a:cubicBezTo>
                      <a:pt x="292" y="213"/>
                      <a:pt x="293" y="213"/>
                      <a:pt x="294" y="213"/>
                    </a:cubicBezTo>
                    <a:cubicBezTo>
                      <a:pt x="294" y="213"/>
                      <a:pt x="294" y="213"/>
                      <a:pt x="295" y="213"/>
                    </a:cubicBezTo>
                    <a:cubicBezTo>
                      <a:pt x="295" y="213"/>
                      <a:pt x="295" y="213"/>
                      <a:pt x="295" y="213"/>
                    </a:cubicBezTo>
                    <a:cubicBezTo>
                      <a:pt x="295" y="213"/>
                      <a:pt x="295" y="213"/>
                      <a:pt x="294" y="213"/>
                    </a:cubicBezTo>
                    <a:cubicBezTo>
                      <a:pt x="294" y="213"/>
                      <a:pt x="294" y="213"/>
                      <a:pt x="294" y="213"/>
                    </a:cubicBezTo>
                    <a:cubicBezTo>
                      <a:pt x="294" y="214"/>
                      <a:pt x="293" y="214"/>
                      <a:pt x="293" y="215"/>
                    </a:cubicBezTo>
                    <a:cubicBezTo>
                      <a:pt x="292" y="215"/>
                      <a:pt x="292" y="215"/>
                      <a:pt x="292" y="215"/>
                    </a:cubicBezTo>
                    <a:cubicBezTo>
                      <a:pt x="291" y="216"/>
                      <a:pt x="291" y="216"/>
                      <a:pt x="291" y="216"/>
                    </a:cubicBezTo>
                    <a:cubicBezTo>
                      <a:pt x="291" y="216"/>
                      <a:pt x="292" y="216"/>
                      <a:pt x="292" y="217"/>
                    </a:cubicBezTo>
                    <a:cubicBezTo>
                      <a:pt x="292" y="217"/>
                      <a:pt x="292" y="217"/>
                      <a:pt x="292" y="217"/>
                    </a:cubicBezTo>
                    <a:cubicBezTo>
                      <a:pt x="292" y="218"/>
                      <a:pt x="293" y="217"/>
                      <a:pt x="294" y="217"/>
                    </a:cubicBezTo>
                    <a:cubicBezTo>
                      <a:pt x="294" y="217"/>
                      <a:pt x="295" y="217"/>
                      <a:pt x="295" y="217"/>
                    </a:cubicBezTo>
                    <a:cubicBezTo>
                      <a:pt x="295" y="217"/>
                      <a:pt x="295" y="216"/>
                      <a:pt x="295" y="216"/>
                    </a:cubicBezTo>
                    <a:cubicBezTo>
                      <a:pt x="295" y="217"/>
                      <a:pt x="295" y="217"/>
                      <a:pt x="295" y="217"/>
                    </a:cubicBezTo>
                    <a:cubicBezTo>
                      <a:pt x="296" y="217"/>
                      <a:pt x="296" y="217"/>
                      <a:pt x="297" y="217"/>
                    </a:cubicBezTo>
                    <a:cubicBezTo>
                      <a:pt x="297" y="217"/>
                      <a:pt x="298" y="217"/>
                      <a:pt x="298" y="217"/>
                    </a:cubicBezTo>
                    <a:cubicBezTo>
                      <a:pt x="299" y="217"/>
                      <a:pt x="299" y="217"/>
                      <a:pt x="300" y="217"/>
                    </a:cubicBezTo>
                    <a:cubicBezTo>
                      <a:pt x="300" y="217"/>
                      <a:pt x="301" y="218"/>
                      <a:pt x="301" y="217"/>
                    </a:cubicBezTo>
                    <a:cubicBezTo>
                      <a:pt x="301" y="217"/>
                      <a:pt x="301" y="217"/>
                      <a:pt x="301" y="217"/>
                    </a:cubicBezTo>
                    <a:cubicBezTo>
                      <a:pt x="301" y="217"/>
                      <a:pt x="302" y="217"/>
                      <a:pt x="302" y="217"/>
                    </a:cubicBezTo>
                    <a:cubicBezTo>
                      <a:pt x="302" y="217"/>
                      <a:pt x="302" y="217"/>
                      <a:pt x="302" y="216"/>
                    </a:cubicBezTo>
                    <a:cubicBezTo>
                      <a:pt x="303" y="217"/>
                      <a:pt x="303" y="217"/>
                      <a:pt x="303" y="217"/>
                    </a:cubicBezTo>
                    <a:cubicBezTo>
                      <a:pt x="303" y="216"/>
                      <a:pt x="303" y="216"/>
                      <a:pt x="303" y="216"/>
                    </a:cubicBezTo>
                    <a:cubicBezTo>
                      <a:pt x="303" y="216"/>
                      <a:pt x="303" y="217"/>
                      <a:pt x="304" y="216"/>
                    </a:cubicBezTo>
                    <a:cubicBezTo>
                      <a:pt x="303" y="217"/>
                      <a:pt x="304" y="217"/>
                      <a:pt x="305" y="217"/>
                    </a:cubicBezTo>
                    <a:cubicBezTo>
                      <a:pt x="304" y="217"/>
                      <a:pt x="303" y="217"/>
                      <a:pt x="303" y="218"/>
                    </a:cubicBezTo>
                    <a:cubicBezTo>
                      <a:pt x="303" y="218"/>
                      <a:pt x="304" y="217"/>
                      <a:pt x="304" y="217"/>
                    </a:cubicBezTo>
                    <a:cubicBezTo>
                      <a:pt x="304" y="217"/>
                      <a:pt x="304" y="218"/>
                      <a:pt x="304" y="218"/>
                    </a:cubicBezTo>
                    <a:cubicBezTo>
                      <a:pt x="304" y="218"/>
                      <a:pt x="304" y="218"/>
                      <a:pt x="304" y="217"/>
                    </a:cubicBezTo>
                    <a:cubicBezTo>
                      <a:pt x="304" y="218"/>
                      <a:pt x="304" y="218"/>
                      <a:pt x="305" y="218"/>
                    </a:cubicBezTo>
                    <a:cubicBezTo>
                      <a:pt x="305" y="218"/>
                      <a:pt x="305" y="217"/>
                      <a:pt x="305" y="217"/>
                    </a:cubicBezTo>
                    <a:cubicBezTo>
                      <a:pt x="305" y="218"/>
                      <a:pt x="305" y="218"/>
                      <a:pt x="305" y="218"/>
                    </a:cubicBezTo>
                    <a:cubicBezTo>
                      <a:pt x="305" y="218"/>
                      <a:pt x="305" y="218"/>
                      <a:pt x="306" y="218"/>
                    </a:cubicBezTo>
                    <a:cubicBezTo>
                      <a:pt x="306" y="217"/>
                      <a:pt x="305" y="217"/>
                      <a:pt x="305" y="217"/>
                    </a:cubicBezTo>
                    <a:cubicBezTo>
                      <a:pt x="306" y="216"/>
                      <a:pt x="306" y="217"/>
                      <a:pt x="306" y="217"/>
                    </a:cubicBezTo>
                    <a:cubicBezTo>
                      <a:pt x="306" y="217"/>
                      <a:pt x="306" y="217"/>
                      <a:pt x="306" y="217"/>
                    </a:cubicBezTo>
                    <a:cubicBezTo>
                      <a:pt x="306" y="218"/>
                      <a:pt x="307" y="217"/>
                      <a:pt x="307" y="216"/>
                    </a:cubicBezTo>
                    <a:cubicBezTo>
                      <a:pt x="307" y="217"/>
                      <a:pt x="307" y="217"/>
                      <a:pt x="307" y="217"/>
                    </a:cubicBezTo>
                    <a:cubicBezTo>
                      <a:pt x="307" y="217"/>
                      <a:pt x="308" y="217"/>
                      <a:pt x="308" y="217"/>
                    </a:cubicBezTo>
                    <a:cubicBezTo>
                      <a:pt x="307" y="218"/>
                      <a:pt x="306" y="218"/>
                      <a:pt x="305" y="219"/>
                    </a:cubicBezTo>
                    <a:cubicBezTo>
                      <a:pt x="305" y="219"/>
                      <a:pt x="304" y="219"/>
                      <a:pt x="304" y="219"/>
                    </a:cubicBezTo>
                    <a:cubicBezTo>
                      <a:pt x="304" y="220"/>
                      <a:pt x="304" y="220"/>
                      <a:pt x="304" y="220"/>
                    </a:cubicBezTo>
                    <a:cubicBezTo>
                      <a:pt x="304" y="221"/>
                      <a:pt x="305" y="220"/>
                      <a:pt x="305" y="220"/>
                    </a:cubicBezTo>
                    <a:cubicBezTo>
                      <a:pt x="305" y="220"/>
                      <a:pt x="305" y="220"/>
                      <a:pt x="306" y="220"/>
                    </a:cubicBezTo>
                    <a:cubicBezTo>
                      <a:pt x="306" y="220"/>
                      <a:pt x="306" y="220"/>
                      <a:pt x="306" y="220"/>
                    </a:cubicBezTo>
                    <a:cubicBezTo>
                      <a:pt x="306" y="220"/>
                      <a:pt x="306" y="220"/>
                      <a:pt x="306" y="220"/>
                    </a:cubicBezTo>
                    <a:cubicBezTo>
                      <a:pt x="307" y="220"/>
                      <a:pt x="307" y="220"/>
                      <a:pt x="307" y="219"/>
                    </a:cubicBezTo>
                    <a:cubicBezTo>
                      <a:pt x="307" y="219"/>
                      <a:pt x="307" y="219"/>
                      <a:pt x="307" y="219"/>
                    </a:cubicBezTo>
                    <a:cubicBezTo>
                      <a:pt x="307" y="218"/>
                      <a:pt x="307" y="218"/>
                      <a:pt x="308" y="218"/>
                    </a:cubicBezTo>
                    <a:cubicBezTo>
                      <a:pt x="308" y="218"/>
                      <a:pt x="308" y="218"/>
                      <a:pt x="308" y="218"/>
                    </a:cubicBezTo>
                    <a:cubicBezTo>
                      <a:pt x="308" y="218"/>
                      <a:pt x="308" y="218"/>
                      <a:pt x="308" y="218"/>
                    </a:cubicBezTo>
                    <a:cubicBezTo>
                      <a:pt x="308" y="218"/>
                      <a:pt x="308" y="218"/>
                      <a:pt x="308" y="218"/>
                    </a:cubicBezTo>
                    <a:cubicBezTo>
                      <a:pt x="308" y="218"/>
                      <a:pt x="308" y="218"/>
                      <a:pt x="308" y="218"/>
                    </a:cubicBezTo>
                    <a:cubicBezTo>
                      <a:pt x="309" y="218"/>
                      <a:pt x="309" y="217"/>
                      <a:pt x="309" y="217"/>
                    </a:cubicBezTo>
                    <a:cubicBezTo>
                      <a:pt x="309" y="218"/>
                      <a:pt x="309" y="218"/>
                      <a:pt x="308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09" y="218"/>
                      <a:pt x="309" y="217"/>
                      <a:pt x="309" y="217"/>
                    </a:cubicBezTo>
                    <a:cubicBezTo>
                      <a:pt x="310" y="217"/>
                      <a:pt x="310" y="216"/>
                      <a:pt x="310" y="216"/>
                    </a:cubicBezTo>
                    <a:cubicBezTo>
                      <a:pt x="310" y="216"/>
                      <a:pt x="310" y="216"/>
                      <a:pt x="310" y="216"/>
                    </a:cubicBezTo>
                    <a:cubicBezTo>
                      <a:pt x="310" y="216"/>
                      <a:pt x="310" y="216"/>
                      <a:pt x="311" y="216"/>
                    </a:cubicBezTo>
                    <a:cubicBezTo>
                      <a:pt x="311" y="216"/>
                      <a:pt x="311" y="217"/>
                      <a:pt x="311" y="217"/>
                    </a:cubicBezTo>
                    <a:cubicBezTo>
                      <a:pt x="311" y="217"/>
                      <a:pt x="311" y="218"/>
                      <a:pt x="311" y="218"/>
                    </a:cubicBezTo>
                    <a:cubicBezTo>
                      <a:pt x="311" y="218"/>
                      <a:pt x="311" y="219"/>
                      <a:pt x="311" y="218"/>
                    </a:cubicBezTo>
                    <a:cubicBezTo>
                      <a:pt x="311" y="219"/>
                      <a:pt x="309" y="221"/>
                      <a:pt x="310" y="221"/>
                    </a:cubicBezTo>
                    <a:cubicBezTo>
                      <a:pt x="311" y="221"/>
                      <a:pt x="312" y="220"/>
                      <a:pt x="312" y="219"/>
                    </a:cubicBezTo>
                    <a:cubicBezTo>
                      <a:pt x="312" y="219"/>
                      <a:pt x="312" y="219"/>
                      <a:pt x="312" y="219"/>
                    </a:cubicBezTo>
                    <a:cubicBezTo>
                      <a:pt x="312" y="219"/>
                      <a:pt x="312" y="219"/>
                      <a:pt x="312" y="219"/>
                    </a:cubicBezTo>
                    <a:cubicBezTo>
                      <a:pt x="312" y="219"/>
                      <a:pt x="312" y="219"/>
                      <a:pt x="312" y="219"/>
                    </a:cubicBezTo>
                    <a:cubicBezTo>
                      <a:pt x="312" y="219"/>
                      <a:pt x="312" y="220"/>
                      <a:pt x="312" y="220"/>
                    </a:cubicBezTo>
                    <a:cubicBezTo>
                      <a:pt x="312" y="220"/>
                      <a:pt x="312" y="220"/>
                      <a:pt x="312" y="220"/>
                    </a:cubicBezTo>
                    <a:cubicBezTo>
                      <a:pt x="312" y="220"/>
                      <a:pt x="312" y="220"/>
                      <a:pt x="312" y="220"/>
                    </a:cubicBezTo>
                    <a:cubicBezTo>
                      <a:pt x="312" y="220"/>
                      <a:pt x="312" y="221"/>
                      <a:pt x="312" y="221"/>
                    </a:cubicBezTo>
                    <a:cubicBezTo>
                      <a:pt x="312" y="221"/>
                      <a:pt x="312" y="220"/>
                      <a:pt x="312" y="220"/>
                    </a:cubicBezTo>
                    <a:cubicBezTo>
                      <a:pt x="312" y="221"/>
                      <a:pt x="311" y="222"/>
                      <a:pt x="312" y="221"/>
                    </a:cubicBezTo>
                    <a:cubicBezTo>
                      <a:pt x="313" y="221"/>
                      <a:pt x="313" y="221"/>
                      <a:pt x="313" y="221"/>
                    </a:cubicBezTo>
                    <a:cubicBezTo>
                      <a:pt x="313" y="221"/>
                      <a:pt x="313" y="221"/>
                      <a:pt x="313" y="221"/>
                    </a:cubicBezTo>
                    <a:cubicBezTo>
                      <a:pt x="313" y="222"/>
                      <a:pt x="314" y="221"/>
                      <a:pt x="314" y="220"/>
                    </a:cubicBezTo>
                    <a:cubicBezTo>
                      <a:pt x="315" y="220"/>
                      <a:pt x="315" y="219"/>
                      <a:pt x="315" y="218"/>
                    </a:cubicBezTo>
                    <a:cubicBezTo>
                      <a:pt x="315" y="218"/>
                      <a:pt x="315" y="218"/>
                      <a:pt x="315" y="218"/>
                    </a:cubicBezTo>
                    <a:cubicBezTo>
                      <a:pt x="316" y="217"/>
                      <a:pt x="315" y="217"/>
                      <a:pt x="315" y="217"/>
                    </a:cubicBezTo>
                    <a:close/>
                    <a:moveTo>
                      <a:pt x="272" y="216"/>
                    </a:moveTo>
                    <a:cubicBezTo>
                      <a:pt x="272" y="216"/>
                      <a:pt x="272" y="216"/>
                      <a:pt x="272" y="216"/>
                    </a:cubicBezTo>
                    <a:cubicBezTo>
                      <a:pt x="273" y="216"/>
                      <a:pt x="273" y="216"/>
                      <a:pt x="273" y="216"/>
                    </a:cubicBezTo>
                    <a:cubicBezTo>
                      <a:pt x="273" y="216"/>
                      <a:pt x="273" y="216"/>
                      <a:pt x="273" y="216"/>
                    </a:cubicBezTo>
                    <a:cubicBezTo>
                      <a:pt x="273" y="216"/>
                      <a:pt x="272" y="216"/>
                      <a:pt x="272" y="216"/>
                    </a:cubicBezTo>
                    <a:close/>
                    <a:moveTo>
                      <a:pt x="282" y="218"/>
                    </a:moveTo>
                    <a:cubicBezTo>
                      <a:pt x="282" y="218"/>
                      <a:pt x="282" y="218"/>
                      <a:pt x="282" y="218"/>
                    </a:cubicBezTo>
                    <a:cubicBezTo>
                      <a:pt x="282" y="218"/>
                      <a:pt x="282" y="218"/>
                      <a:pt x="282" y="218"/>
                    </a:cubicBezTo>
                    <a:cubicBezTo>
                      <a:pt x="282" y="218"/>
                      <a:pt x="282" y="218"/>
                      <a:pt x="282" y="218"/>
                    </a:cubicBezTo>
                    <a:close/>
                    <a:moveTo>
                      <a:pt x="282" y="218"/>
                    </a:moveTo>
                    <a:cubicBezTo>
                      <a:pt x="282" y="218"/>
                      <a:pt x="282" y="219"/>
                      <a:pt x="282" y="219"/>
                    </a:cubicBezTo>
                    <a:cubicBezTo>
                      <a:pt x="283" y="219"/>
                      <a:pt x="282" y="219"/>
                      <a:pt x="282" y="218"/>
                    </a:cubicBezTo>
                    <a:close/>
                    <a:moveTo>
                      <a:pt x="292" y="202"/>
                    </a:moveTo>
                    <a:cubicBezTo>
                      <a:pt x="293" y="203"/>
                      <a:pt x="293" y="202"/>
                      <a:pt x="293" y="202"/>
                    </a:cubicBezTo>
                    <a:cubicBezTo>
                      <a:pt x="293" y="202"/>
                      <a:pt x="293" y="201"/>
                      <a:pt x="293" y="201"/>
                    </a:cubicBezTo>
                    <a:cubicBezTo>
                      <a:pt x="293" y="201"/>
                      <a:pt x="294" y="201"/>
                      <a:pt x="294" y="200"/>
                    </a:cubicBezTo>
                    <a:cubicBezTo>
                      <a:pt x="293" y="200"/>
                      <a:pt x="296" y="200"/>
                      <a:pt x="296" y="200"/>
                    </a:cubicBezTo>
                    <a:cubicBezTo>
                      <a:pt x="296" y="199"/>
                      <a:pt x="297" y="199"/>
                      <a:pt x="297" y="199"/>
                    </a:cubicBezTo>
                    <a:cubicBezTo>
                      <a:pt x="298" y="199"/>
                      <a:pt x="299" y="200"/>
                      <a:pt x="299" y="199"/>
                    </a:cubicBezTo>
                    <a:cubicBezTo>
                      <a:pt x="300" y="199"/>
                      <a:pt x="301" y="199"/>
                      <a:pt x="301" y="198"/>
                    </a:cubicBezTo>
                    <a:cubicBezTo>
                      <a:pt x="302" y="198"/>
                      <a:pt x="303" y="198"/>
                      <a:pt x="303" y="197"/>
                    </a:cubicBezTo>
                    <a:cubicBezTo>
                      <a:pt x="304" y="197"/>
                      <a:pt x="304" y="195"/>
                      <a:pt x="305" y="196"/>
                    </a:cubicBezTo>
                    <a:cubicBezTo>
                      <a:pt x="304" y="195"/>
                      <a:pt x="304" y="195"/>
                      <a:pt x="304" y="195"/>
                    </a:cubicBezTo>
                    <a:cubicBezTo>
                      <a:pt x="303" y="195"/>
                      <a:pt x="303" y="195"/>
                      <a:pt x="303" y="195"/>
                    </a:cubicBezTo>
                    <a:cubicBezTo>
                      <a:pt x="303" y="195"/>
                      <a:pt x="303" y="195"/>
                      <a:pt x="304" y="195"/>
                    </a:cubicBezTo>
                    <a:cubicBezTo>
                      <a:pt x="304" y="195"/>
                      <a:pt x="304" y="195"/>
                      <a:pt x="304" y="195"/>
                    </a:cubicBezTo>
                    <a:cubicBezTo>
                      <a:pt x="304" y="195"/>
                      <a:pt x="305" y="195"/>
                      <a:pt x="305" y="195"/>
                    </a:cubicBezTo>
                    <a:cubicBezTo>
                      <a:pt x="305" y="194"/>
                      <a:pt x="304" y="194"/>
                      <a:pt x="303" y="194"/>
                    </a:cubicBezTo>
                    <a:cubicBezTo>
                      <a:pt x="303" y="194"/>
                      <a:pt x="302" y="194"/>
                      <a:pt x="302" y="194"/>
                    </a:cubicBezTo>
                    <a:cubicBezTo>
                      <a:pt x="302" y="194"/>
                      <a:pt x="302" y="194"/>
                      <a:pt x="303" y="194"/>
                    </a:cubicBezTo>
                    <a:cubicBezTo>
                      <a:pt x="303" y="194"/>
                      <a:pt x="303" y="194"/>
                      <a:pt x="303" y="194"/>
                    </a:cubicBezTo>
                    <a:cubicBezTo>
                      <a:pt x="304" y="194"/>
                      <a:pt x="303" y="194"/>
                      <a:pt x="303" y="194"/>
                    </a:cubicBezTo>
                    <a:cubicBezTo>
                      <a:pt x="304" y="194"/>
                      <a:pt x="304" y="194"/>
                      <a:pt x="304" y="194"/>
                    </a:cubicBezTo>
                    <a:cubicBezTo>
                      <a:pt x="304" y="193"/>
                      <a:pt x="304" y="193"/>
                      <a:pt x="304" y="193"/>
                    </a:cubicBezTo>
                    <a:cubicBezTo>
                      <a:pt x="303" y="193"/>
                      <a:pt x="303" y="193"/>
                      <a:pt x="303" y="193"/>
                    </a:cubicBezTo>
                    <a:cubicBezTo>
                      <a:pt x="303" y="193"/>
                      <a:pt x="304" y="193"/>
                      <a:pt x="304" y="193"/>
                    </a:cubicBezTo>
                    <a:cubicBezTo>
                      <a:pt x="305" y="193"/>
                      <a:pt x="304" y="192"/>
                      <a:pt x="303" y="192"/>
                    </a:cubicBezTo>
                    <a:cubicBezTo>
                      <a:pt x="303" y="191"/>
                      <a:pt x="303" y="192"/>
                      <a:pt x="304" y="192"/>
                    </a:cubicBezTo>
                    <a:cubicBezTo>
                      <a:pt x="304" y="192"/>
                      <a:pt x="304" y="192"/>
                      <a:pt x="304" y="191"/>
                    </a:cubicBezTo>
                    <a:cubicBezTo>
                      <a:pt x="304" y="192"/>
                      <a:pt x="304" y="190"/>
                      <a:pt x="304" y="190"/>
                    </a:cubicBezTo>
                    <a:cubicBezTo>
                      <a:pt x="304" y="190"/>
                      <a:pt x="303" y="190"/>
                      <a:pt x="303" y="190"/>
                    </a:cubicBezTo>
                    <a:cubicBezTo>
                      <a:pt x="303" y="190"/>
                      <a:pt x="302" y="189"/>
                      <a:pt x="303" y="189"/>
                    </a:cubicBezTo>
                    <a:cubicBezTo>
                      <a:pt x="303" y="189"/>
                      <a:pt x="303" y="189"/>
                      <a:pt x="303" y="189"/>
                    </a:cubicBezTo>
                    <a:cubicBezTo>
                      <a:pt x="303" y="189"/>
                      <a:pt x="302" y="189"/>
                      <a:pt x="302" y="189"/>
                    </a:cubicBezTo>
                    <a:cubicBezTo>
                      <a:pt x="302" y="189"/>
                      <a:pt x="301" y="189"/>
                      <a:pt x="301" y="189"/>
                    </a:cubicBezTo>
                    <a:cubicBezTo>
                      <a:pt x="301" y="189"/>
                      <a:pt x="302" y="188"/>
                      <a:pt x="302" y="188"/>
                    </a:cubicBezTo>
                    <a:cubicBezTo>
                      <a:pt x="302" y="188"/>
                      <a:pt x="301" y="188"/>
                      <a:pt x="301" y="188"/>
                    </a:cubicBezTo>
                    <a:cubicBezTo>
                      <a:pt x="301" y="188"/>
                      <a:pt x="301" y="188"/>
                      <a:pt x="301" y="188"/>
                    </a:cubicBezTo>
                    <a:cubicBezTo>
                      <a:pt x="301" y="188"/>
                      <a:pt x="300" y="188"/>
                      <a:pt x="300" y="189"/>
                    </a:cubicBezTo>
                    <a:cubicBezTo>
                      <a:pt x="299" y="189"/>
                      <a:pt x="299" y="189"/>
                      <a:pt x="299" y="189"/>
                    </a:cubicBezTo>
                    <a:cubicBezTo>
                      <a:pt x="299" y="189"/>
                      <a:pt x="299" y="190"/>
                      <a:pt x="299" y="190"/>
                    </a:cubicBezTo>
                    <a:cubicBezTo>
                      <a:pt x="299" y="189"/>
                      <a:pt x="299" y="189"/>
                      <a:pt x="298" y="189"/>
                    </a:cubicBezTo>
                    <a:cubicBezTo>
                      <a:pt x="298" y="189"/>
                      <a:pt x="299" y="189"/>
                      <a:pt x="299" y="188"/>
                    </a:cubicBezTo>
                    <a:cubicBezTo>
                      <a:pt x="299" y="188"/>
                      <a:pt x="299" y="188"/>
                      <a:pt x="299" y="188"/>
                    </a:cubicBezTo>
                    <a:cubicBezTo>
                      <a:pt x="299" y="188"/>
                      <a:pt x="299" y="188"/>
                      <a:pt x="300" y="188"/>
                    </a:cubicBezTo>
                    <a:cubicBezTo>
                      <a:pt x="299" y="188"/>
                      <a:pt x="299" y="187"/>
                      <a:pt x="299" y="187"/>
                    </a:cubicBezTo>
                    <a:cubicBezTo>
                      <a:pt x="299" y="187"/>
                      <a:pt x="299" y="187"/>
                      <a:pt x="299" y="187"/>
                    </a:cubicBezTo>
                    <a:cubicBezTo>
                      <a:pt x="299" y="187"/>
                      <a:pt x="298" y="186"/>
                      <a:pt x="297" y="186"/>
                    </a:cubicBezTo>
                    <a:cubicBezTo>
                      <a:pt x="297" y="186"/>
                      <a:pt x="297" y="186"/>
                      <a:pt x="296" y="186"/>
                    </a:cubicBezTo>
                    <a:cubicBezTo>
                      <a:pt x="296" y="186"/>
                      <a:pt x="295" y="186"/>
                      <a:pt x="295" y="186"/>
                    </a:cubicBezTo>
                    <a:cubicBezTo>
                      <a:pt x="295" y="187"/>
                      <a:pt x="296" y="186"/>
                      <a:pt x="297" y="187"/>
                    </a:cubicBezTo>
                    <a:cubicBezTo>
                      <a:pt x="297" y="187"/>
                      <a:pt x="296" y="187"/>
                      <a:pt x="296" y="187"/>
                    </a:cubicBezTo>
                    <a:cubicBezTo>
                      <a:pt x="296" y="186"/>
                      <a:pt x="296" y="187"/>
                      <a:pt x="295" y="187"/>
                    </a:cubicBezTo>
                    <a:cubicBezTo>
                      <a:pt x="295" y="187"/>
                      <a:pt x="295" y="187"/>
                      <a:pt x="294" y="187"/>
                    </a:cubicBezTo>
                    <a:cubicBezTo>
                      <a:pt x="294" y="187"/>
                      <a:pt x="293" y="187"/>
                      <a:pt x="293" y="187"/>
                    </a:cubicBezTo>
                    <a:cubicBezTo>
                      <a:pt x="293" y="187"/>
                      <a:pt x="293" y="188"/>
                      <a:pt x="293" y="188"/>
                    </a:cubicBezTo>
                    <a:cubicBezTo>
                      <a:pt x="293" y="188"/>
                      <a:pt x="293" y="188"/>
                      <a:pt x="292" y="188"/>
                    </a:cubicBezTo>
                    <a:cubicBezTo>
                      <a:pt x="292" y="188"/>
                      <a:pt x="293" y="188"/>
                      <a:pt x="293" y="188"/>
                    </a:cubicBezTo>
                    <a:cubicBezTo>
                      <a:pt x="293" y="189"/>
                      <a:pt x="292" y="188"/>
                      <a:pt x="292" y="189"/>
                    </a:cubicBezTo>
                    <a:cubicBezTo>
                      <a:pt x="292" y="189"/>
                      <a:pt x="291" y="189"/>
                      <a:pt x="291" y="189"/>
                    </a:cubicBezTo>
                    <a:cubicBezTo>
                      <a:pt x="291" y="189"/>
                      <a:pt x="291" y="189"/>
                      <a:pt x="290" y="189"/>
                    </a:cubicBezTo>
                    <a:cubicBezTo>
                      <a:pt x="290" y="189"/>
                      <a:pt x="290" y="189"/>
                      <a:pt x="290" y="190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89" y="190"/>
                      <a:pt x="288" y="190"/>
                      <a:pt x="289" y="191"/>
                    </a:cubicBezTo>
                    <a:cubicBezTo>
                      <a:pt x="289" y="190"/>
                      <a:pt x="288" y="191"/>
                      <a:pt x="288" y="191"/>
                    </a:cubicBezTo>
                    <a:cubicBezTo>
                      <a:pt x="288" y="190"/>
                      <a:pt x="288" y="190"/>
                      <a:pt x="288" y="190"/>
                    </a:cubicBezTo>
                    <a:cubicBezTo>
                      <a:pt x="288" y="190"/>
                      <a:pt x="288" y="190"/>
                      <a:pt x="288" y="190"/>
                    </a:cubicBezTo>
                    <a:cubicBezTo>
                      <a:pt x="288" y="190"/>
                      <a:pt x="289" y="189"/>
                      <a:pt x="289" y="190"/>
                    </a:cubicBezTo>
                    <a:cubicBezTo>
                      <a:pt x="289" y="189"/>
                      <a:pt x="288" y="189"/>
                      <a:pt x="288" y="189"/>
                    </a:cubicBezTo>
                    <a:cubicBezTo>
                      <a:pt x="287" y="188"/>
                      <a:pt x="286" y="188"/>
                      <a:pt x="286" y="188"/>
                    </a:cubicBezTo>
                    <a:cubicBezTo>
                      <a:pt x="286" y="188"/>
                      <a:pt x="286" y="188"/>
                      <a:pt x="286" y="188"/>
                    </a:cubicBezTo>
                    <a:cubicBezTo>
                      <a:pt x="286" y="188"/>
                      <a:pt x="287" y="188"/>
                      <a:pt x="288" y="189"/>
                    </a:cubicBezTo>
                    <a:cubicBezTo>
                      <a:pt x="288" y="189"/>
                      <a:pt x="288" y="189"/>
                      <a:pt x="289" y="189"/>
                    </a:cubicBezTo>
                    <a:cubicBezTo>
                      <a:pt x="289" y="189"/>
                      <a:pt x="288" y="188"/>
                      <a:pt x="289" y="188"/>
                    </a:cubicBezTo>
                    <a:cubicBezTo>
                      <a:pt x="289" y="188"/>
                      <a:pt x="289" y="188"/>
                      <a:pt x="290" y="188"/>
                    </a:cubicBezTo>
                    <a:cubicBezTo>
                      <a:pt x="290" y="188"/>
                      <a:pt x="290" y="188"/>
                      <a:pt x="290" y="188"/>
                    </a:cubicBezTo>
                    <a:cubicBezTo>
                      <a:pt x="290" y="188"/>
                      <a:pt x="290" y="188"/>
                      <a:pt x="290" y="188"/>
                    </a:cubicBezTo>
                    <a:cubicBezTo>
                      <a:pt x="290" y="188"/>
                      <a:pt x="290" y="188"/>
                      <a:pt x="290" y="188"/>
                    </a:cubicBezTo>
                    <a:cubicBezTo>
                      <a:pt x="291" y="188"/>
                      <a:pt x="291" y="188"/>
                      <a:pt x="291" y="188"/>
                    </a:cubicBezTo>
                    <a:cubicBezTo>
                      <a:pt x="292" y="187"/>
                      <a:pt x="292" y="187"/>
                      <a:pt x="293" y="187"/>
                    </a:cubicBezTo>
                    <a:cubicBezTo>
                      <a:pt x="293" y="187"/>
                      <a:pt x="293" y="187"/>
                      <a:pt x="293" y="187"/>
                    </a:cubicBezTo>
                    <a:cubicBezTo>
                      <a:pt x="293" y="187"/>
                      <a:pt x="294" y="187"/>
                      <a:pt x="294" y="187"/>
                    </a:cubicBezTo>
                    <a:cubicBezTo>
                      <a:pt x="294" y="187"/>
                      <a:pt x="295" y="186"/>
                      <a:pt x="295" y="186"/>
                    </a:cubicBezTo>
                    <a:cubicBezTo>
                      <a:pt x="294" y="186"/>
                      <a:pt x="294" y="186"/>
                      <a:pt x="293" y="187"/>
                    </a:cubicBezTo>
                    <a:cubicBezTo>
                      <a:pt x="292" y="187"/>
                      <a:pt x="291" y="187"/>
                      <a:pt x="291" y="187"/>
                    </a:cubicBezTo>
                    <a:cubicBezTo>
                      <a:pt x="291" y="187"/>
                      <a:pt x="292" y="187"/>
                      <a:pt x="292" y="186"/>
                    </a:cubicBezTo>
                    <a:cubicBezTo>
                      <a:pt x="293" y="186"/>
                      <a:pt x="293" y="186"/>
                      <a:pt x="293" y="186"/>
                    </a:cubicBezTo>
                    <a:cubicBezTo>
                      <a:pt x="294" y="186"/>
                      <a:pt x="294" y="186"/>
                      <a:pt x="295" y="186"/>
                    </a:cubicBezTo>
                    <a:cubicBezTo>
                      <a:pt x="295" y="186"/>
                      <a:pt x="295" y="186"/>
                      <a:pt x="295" y="186"/>
                    </a:cubicBezTo>
                    <a:cubicBezTo>
                      <a:pt x="295" y="186"/>
                      <a:pt x="296" y="185"/>
                      <a:pt x="296" y="185"/>
                    </a:cubicBezTo>
                    <a:cubicBezTo>
                      <a:pt x="296" y="185"/>
                      <a:pt x="296" y="185"/>
                      <a:pt x="296" y="185"/>
                    </a:cubicBezTo>
                    <a:cubicBezTo>
                      <a:pt x="296" y="185"/>
                      <a:pt x="296" y="185"/>
                      <a:pt x="295" y="185"/>
                    </a:cubicBezTo>
                    <a:cubicBezTo>
                      <a:pt x="296" y="185"/>
                      <a:pt x="298" y="186"/>
                      <a:pt x="298" y="185"/>
                    </a:cubicBezTo>
                    <a:cubicBezTo>
                      <a:pt x="298" y="185"/>
                      <a:pt x="298" y="185"/>
                      <a:pt x="297" y="185"/>
                    </a:cubicBezTo>
                    <a:cubicBezTo>
                      <a:pt x="298" y="184"/>
                      <a:pt x="298" y="185"/>
                      <a:pt x="299" y="184"/>
                    </a:cubicBezTo>
                    <a:cubicBezTo>
                      <a:pt x="298" y="184"/>
                      <a:pt x="298" y="184"/>
                      <a:pt x="297" y="184"/>
                    </a:cubicBezTo>
                    <a:cubicBezTo>
                      <a:pt x="297" y="184"/>
                      <a:pt x="297" y="183"/>
                      <a:pt x="297" y="183"/>
                    </a:cubicBezTo>
                    <a:cubicBezTo>
                      <a:pt x="296" y="183"/>
                      <a:pt x="296" y="183"/>
                      <a:pt x="296" y="183"/>
                    </a:cubicBezTo>
                    <a:cubicBezTo>
                      <a:pt x="296" y="183"/>
                      <a:pt x="296" y="183"/>
                      <a:pt x="295" y="183"/>
                    </a:cubicBezTo>
                    <a:cubicBezTo>
                      <a:pt x="295" y="183"/>
                      <a:pt x="295" y="183"/>
                      <a:pt x="295" y="183"/>
                    </a:cubicBezTo>
                    <a:cubicBezTo>
                      <a:pt x="295" y="183"/>
                      <a:pt x="295" y="183"/>
                      <a:pt x="295" y="183"/>
                    </a:cubicBezTo>
                    <a:cubicBezTo>
                      <a:pt x="295" y="183"/>
                      <a:pt x="294" y="183"/>
                      <a:pt x="294" y="183"/>
                    </a:cubicBezTo>
                    <a:cubicBezTo>
                      <a:pt x="294" y="183"/>
                      <a:pt x="294" y="183"/>
                      <a:pt x="294" y="183"/>
                    </a:cubicBezTo>
                    <a:cubicBezTo>
                      <a:pt x="294" y="183"/>
                      <a:pt x="294" y="183"/>
                      <a:pt x="294" y="183"/>
                    </a:cubicBezTo>
                    <a:cubicBezTo>
                      <a:pt x="293" y="183"/>
                      <a:pt x="293" y="183"/>
                      <a:pt x="293" y="183"/>
                    </a:cubicBezTo>
                    <a:cubicBezTo>
                      <a:pt x="293" y="182"/>
                      <a:pt x="293" y="182"/>
                      <a:pt x="293" y="182"/>
                    </a:cubicBezTo>
                    <a:cubicBezTo>
                      <a:pt x="293" y="182"/>
                      <a:pt x="293" y="182"/>
                      <a:pt x="293" y="181"/>
                    </a:cubicBezTo>
                    <a:cubicBezTo>
                      <a:pt x="293" y="181"/>
                      <a:pt x="292" y="182"/>
                      <a:pt x="292" y="182"/>
                    </a:cubicBezTo>
                    <a:cubicBezTo>
                      <a:pt x="292" y="182"/>
                      <a:pt x="292" y="182"/>
                      <a:pt x="292" y="182"/>
                    </a:cubicBezTo>
                    <a:cubicBezTo>
                      <a:pt x="292" y="182"/>
                      <a:pt x="292" y="182"/>
                      <a:pt x="292" y="182"/>
                    </a:cubicBezTo>
                    <a:cubicBezTo>
                      <a:pt x="292" y="182"/>
                      <a:pt x="291" y="182"/>
                      <a:pt x="291" y="182"/>
                    </a:cubicBezTo>
                    <a:cubicBezTo>
                      <a:pt x="291" y="182"/>
                      <a:pt x="292" y="181"/>
                      <a:pt x="292" y="181"/>
                    </a:cubicBezTo>
                    <a:cubicBezTo>
                      <a:pt x="292" y="181"/>
                      <a:pt x="292" y="181"/>
                      <a:pt x="292" y="181"/>
                    </a:cubicBezTo>
                    <a:cubicBezTo>
                      <a:pt x="291" y="182"/>
                      <a:pt x="291" y="182"/>
                      <a:pt x="291" y="182"/>
                    </a:cubicBezTo>
                    <a:cubicBezTo>
                      <a:pt x="291" y="182"/>
                      <a:pt x="290" y="182"/>
                      <a:pt x="290" y="182"/>
                    </a:cubicBezTo>
                    <a:cubicBezTo>
                      <a:pt x="290" y="183"/>
                      <a:pt x="290" y="183"/>
                      <a:pt x="289" y="183"/>
                    </a:cubicBezTo>
                    <a:cubicBezTo>
                      <a:pt x="290" y="183"/>
                      <a:pt x="290" y="182"/>
                      <a:pt x="290" y="182"/>
                    </a:cubicBezTo>
                    <a:cubicBezTo>
                      <a:pt x="290" y="182"/>
                      <a:pt x="291" y="182"/>
                      <a:pt x="291" y="182"/>
                    </a:cubicBezTo>
                    <a:cubicBezTo>
                      <a:pt x="291" y="182"/>
                      <a:pt x="291" y="181"/>
                      <a:pt x="291" y="181"/>
                    </a:cubicBezTo>
                    <a:cubicBezTo>
                      <a:pt x="291" y="181"/>
                      <a:pt x="291" y="181"/>
                      <a:pt x="290" y="181"/>
                    </a:cubicBezTo>
                    <a:cubicBezTo>
                      <a:pt x="290" y="181"/>
                      <a:pt x="289" y="181"/>
                      <a:pt x="289" y="181"/>
                    </a:cubicBezTo>
                    <a:cubicBezTo>
                      <a:pt x="289" y="181"/>
                      <a:pt x="290" y="181"/>
                      <a:pt x="290" y="181"/>
                    </a:cubicBezTo>
                    <a:cubicBezTo>
                      <a:pt x="290" y="181"/>
                      <a:pt x="290" y="181"/>
                      <a:pt x="290" y="181"/>
                    </a:cubicBezTo>
                    <a:cubicBezTo>
                      <a:pt x="290" y="180"/>
                      <a:pt x="290" y="181"/>
                      <a:pt x="289" y="181"/>
                    </a:cubicBezTo>
                    <a:cubicBezTo>
                      <a:pt x="290" y="181"/>
                      <a:pt x="289" y="181"/>
                      <a:pt x="289" y="181"/>
                    </a:cubicBezTo>
                    <a:cubicBezTo>
                      <a:pt x="289" y="181"/>
                      <a:pt x="289" y="181"/>
                      <a:pt x="289" y="181"/>
                    </a:cubicBezTo>
                    <a:cubicBezTo>
                      <a:pt x="289" y="181"/>
                      <a:pt x="288" y="182"/>
                      <a:pt x="288" y="182"/>
                    </a:cubicBezTo>
                    <a:cubicBezTo>
                      <a:pt x="288" y="182"/>
                      <a:pt x="289" y="181"/>
                      <a:pt x="289" y="181"/>
                    </a:cubicBezTo>
                    <a:cubicBezTo>
                      <a:pt x="289" y="181"/>
                      <a:pt x="289" y="181"/>
                      <a:pt x="288" y="181"/>
                    </a:cubicBezTo>
                    <a:cubicBezTo>
                      <a:pt x="288" y="181"/>
                      <a:pt x="288" y="181"/>
                      <a:pt x="288" y="181"/>
                    </a:cubicBezTo>
                    <a:cubicBezTo>
                      <a:pt x="288" y="181"/>
                      <a:pt x="288" y="181"/>
                      <a:pt x="288" y="181"/>
                    </a:cubicBezTo>
                    <a:cubicBezTo>
                      <a:pt x="288" y="181"/>
                      <a:pt x="288" y="181"/>
                      <a:pt x="287" y="181"/>
                    </a:cubicBezTo>
                    <a:cubicBezTo>
                      <a:pt x="287" y="181"/>
                      <a:pt x="287" y="182"/>
                      <a:pt x="287" y="182"/>
                    </a:cubicBezTo>
                    <a:cubicBezTo>
                      <a:pt x="287" y="182"/>
                      <a:pt x="287" y="181"/>
                      <a:pt x="288" y="181"/>
                    </a:cubicBezTo>
                    <a:cubicBezTo>
                      <a:pt x="287" y="181"/>
                      <a:pt x="287" y="181"/>
                      <a:pt x="287" y="181"/>
                    </a:cubicBezTo>
                    <a:cubicBezTo>
                      <a:pt x="287" y="181"/>
                      <a:pt x="287" y="181"/>
                      <a:pt x="287" y="181"/>
                    </a:cubicBezTo>
                    <a:cubicBezTo>
                      <a:pt x="288" y="181"/>
                      <a:pt x="288" y="181"/>
                      <a:pt x="288" y="181"/>
                    </a:cubicBezTo>
                    <a:cubicBezTo>
                      <a:pt x="288" y="181"/>
                      <a:pt x="288" y="180"/>
                      <a:pt x="288" y="180"/>
                    </a:cubicBezTo>
                    <a:cubicBezTo>
                      <a:pt x="288" y="180"/>
                      <a:pt x="288" y="180"/>
                      <a:pt x="288" y="180"/>
                    </a:cubicBezTo>
                    <a:cubicBezTo>
                      <a:pt x="288" y="180"/>
                      <a:pt x="289" y="180"/>
                      <a:pt x="288" y="180"/>
                    </a:cubicBezTo>
                    <a:cubicBezTo>
                      <a:pt x="288" y="180"/>
                      <a:pt x="288" y="180"/>
                      <a:pt x="288" y="180"/>
                    </a:cubicBezTo>
                    <a:cubicBezTo>
                      <a:pt x="288" y="180"/>
                      <a:pt x="288" y="180"/>
                      <a:pt x="287" y="180"/>
                    </a:cubicBezTo>
                    <a:cubicBezTo>
                      <a:pt x="287" y="180"/>
                      <a:pt x="288" y="180"/>
                      <a:pt x="288" y="179"/>
                    </a:cubicBezTo>
                    <a:cubicBezTo>
                      <a:pt x="288" y="179"/>
                      <a:pt x="288" y="179"/>
                      <a:pt x="288" y="180"/>
                    </a:cubicBezTo>
                    <a:cubicBezTo>
                      <a:pt x="288" y="179"/>
                      <a:pt x="288" y="179"/>
                      <a:pt x="287" y="179"/>
                    </a:cubicBezTo>
                    <a:cubicBezTo>
                      <a:pt x="287" y="179"/>
                      <a:pt x="288" y="179"/>
                      <a:pt x="288" y="179"/>
                    </a:cubicBezTo>
                    <a:cubicBezTo>
                      <a:pt x="288" y="178"/>
                      <a:pt x="288" y="178"/>
                      <a:pt x="288" y="178"/>
                    </a:cubicBezTo>
                    <a:cubicBezTo>
                      <a:pt x="287" y="178"/>
                      <a:pt x="287" y="179"/>
                      <a:pt x="287" y="179"/>
                    </a:cubicBezTo>
                    <a:cubicBezTo>
                      <a:pt x="287" y="179"/>
                      <a:pt x="287" y="179"/>
                      <a:pt x="287" y="178"/>
                    </a:cubicBezTo>
                    <a:cubicBezTo>
                      <a:pt x="287" y="178"/>
                      <a:pt x="287" y="178"/>
                      <a:pt x="287" y="178"/>
                    </a:cubicBezTo>
                    <a:cubicBezTo>
                      <a:pt x="287" y="178"/>
                      <a:pt x="287" y="178"/>
                      <a:pt x="286" y="178"/>
                    </a:cubicBezTo>
                    <a:cubicBezTo>
                      <a:pt x="286" y="178"/>
                      <a:pt x="286" y="178"/>
                      <a:pt x="286" y="178"/>
                    </a:cubicBezTo>
                    <a:cubicBezTo>
                      <a:pt x="286" y="178"/>
                      <a:pt x="287" y="178"/>
                      <a:pt x="286" y="178"/>
                    </a:cubicBezTo>
                    <a:cubicBezTo>
                      <a:pt x="286" y="178"/>
                      <a:pt x="285" y="178"/>
                      <a:pt x="285" y="178"/>
                    </a:cubicBezTo>
                    <a:cubicBezTo>
                      <a:pt x="286" y="178"/>
                      <a:pt x="284" y="177"/>
                      <a:pt x="284" y="177"/>
                    </a:cubicBezTo>
                    <a:cubicBezTo>
                      <a:pt x="284" y="177"/>
                      <a:pt x="284" y="177"/>
                      <a:pt x="285" y="177"/>
                    </a:cubicBezTo>
                    <a:cubicBezTo>
                      <a:pt x="284" y="177"/>
                      <a:pt x="284" y="177"/>
                      <a:pt x="284" y="177"/>
                    </a:cubicBezTo>
                    <a:cubicBezTo>
                      <a:pt x="284" y="176"/>
                      <a:pt x="285" y="176"/>
                      <a:pt x="284" y="176"/>
                    </a:cubicBezTo>
                    <a:cubicBezTo>
                      <a:pt x="284" y="176"/>
                      <a:pt x="283" y="176"/>
                      <a:pt x="283" y="176"/>
                    </a:cubicBezTo>
                    <a:cubicBezTo>
                      <a:pt x="283" y="176"/>
                      <a:pt x="282" y="176"/>
                      <a:pt x="282" y="176"/>
                    </a:cubicBezTo>
                    <a:cubicBezTo>
                      <a:pt x="282" y="176"/>
                      <a:pt x="282" y="176"/>
                      <a:pt x="282" y="176"/>
                    </a:cubicBezTo>
                    <a:cubicBezTo>
                      <a:pt x="283" y="176"/>
                      <a:pt x="283" y="176"/>
                      <a:pt x="283" y="176"/>
                    </a:cubicBezTo>
                    <a:cubicBezTo>
                      <a:pt x="283" y="176"/>
                      <a:pt x="283" y="176"/>
                      <a:pt x="283" y="176"/>
                    </a:cubicBezTo>
                    <a:cubicBezTo>
                      <a:pt x="283" y="175"/>
                      <a:pt x="283" y="176"/>
                      <a:pt x="283" y="176"/>
                    </a:cubicBezTo>
                    <a:cubicBezTo>
                      <a:pt x="283" y="175"/>
                      <a:pt x="283" y="175"/>
                      <a:pt x="283" y="175"/>
                    </a:cubicBezTo>
                    <a:cubicBezTo>
                      <a:pt x="283" y="175"/>
                      <a:pt x="282" y="175"/>
                      <a:pt x="282" y="175"/>
                    </a:cubicBezTo>
                    <a:cubicBezTo>
                      <a:pt x="282" y="175"/>
                      <a:pt x="282" y="175"/>
                      <a:pt x="281" y="175"/>
                    </a:cubicBezTo>
                    <a:cubicBezTo>
                      <a:pt x="282" y="175"/>
                      <a:pt x="282" y="175"/>
                      <a:pt x="282" y="175"/>
                    </a:cubicBezTo>
                    <a:cubicBezTo>
                      <a:pt x="282" y="175"/>
                      <a:pt x="282" y="175"/>
                      <a:pt x="282" y="175"/>
                    </a:cubicBezTo>
                    <a:cubicBezTo>
                      <a:pt x="282" y="174"/>
                      <a:pt x="284" y="175"/>
                      <a:pt x="283" y="174"/>
                    </a:cubicBezTo>
                    <a:cubicBezTo>
                      <a:pt x="282" y="174"/>
                      <a:pt x="282" y="174"/>
                      <a:pt x="281" y="174"/>
                    </a:cubicBezTo>
                    <a:cubicBezTo>
                      <a:pt x="281" y="174"/>
                      <a:pt x="282" y="174"/>
                      <a:pt x="282" y="174"/>
                    </a:cubicBezTo>
                    <a:cubicBezTo>
                      <a:pt x="281" y="174"/>
                      <a:pt x="281" y="173"/>
                      <a:pt x="280" y="173"/>
                    </a:cubicBezTo>
                    <a:cubicBezTo>
                      <a:pt x="280" y="173"/>
                      <a:pt x="281" y="173"/>
                      <a:pt x="282" y="173"/>
                    </a:cubicBezTo>
                    <a:cubicBezTo>
                      <a:pt x="281" y="173"/>
                      <a:pt x="281" y="173"/>
                      <a:pt x="280" y="173"/>
                    </a:cubicBezTo>
                    <a:cubicBezTo>
                      <a:pt x="281" y="173"/>
                      <a:pt x="281" y="174"/>
                      <a:pt x="282" y="174"/>
                    </a:cubicBezTo>
                    <a:cubicBezTo>
                      <a:pt x="282" y="174"/>
                      <a:pt x="282" y="174"/>
                      <a:pt x="282" y="174"/>
                    </a:cubicBezTo>
                    <a:cubicBezTo>
                      <a:pt x="282" y="174"/>
                      <a:pt x="282" y="174"/>
                      <a:pt x="282" y="174"/>
                    </a:cubicBezTo>
                    <a:cubicBezTo>
                      <a:pt x="282" y="174"/>
                      <a:pt x="282" y="174"/>
                      <a:pt x="282" y="174"/>
                    </a:cubicBezTo>
                    <a:cubicBezTo>
                      <a:pt x="283" y="174"/>
                      <a:pt x="283" y="174"/>
                      <a:pt x="283" y="174"/>
                    </a:cubicBezTo>
                    <a:cubicBezTo>
                      <a:pt x="283" y="174"/>
                      <a:pt x="283" y="174"/>
                      <a:pt x="283" y="173"/>
                    </a:cubicBezTo>
                    <a:cubicBezTo>
                      <a:pt x="283" y="173"/>
                      <a:pt x="283" y="173"/>
                      <a:pt x="283" y="173"/>
                    </a:cubicBezTo>
                    <a:cubicBezTo>
                      <a:pt x="283" y="173"/>
                      <a:pt x="282" y="173"/>
                      <a:pt x="282" y="173"/>
                    </a:cubicBezTo>
                    <a:cubicBezTo>
                      <a:pt x="282" y="173"/>
                      <a:pt x="283" y="173"/>
                      <a:pt x="283" y="173"/>
                    </a:cubicBezTo>
                    <a:cubicBezTo>
                      <a:pt x="283" y="173"/>
                      <a:pt x="283" y="173"/>
                      <a:pt x="283" y="173"/>
                    </a:cubicBezTo>
                    <a:cubicBezTo>
                      <a:pt x="283" y="172"/>
                      <a:pt x="284" y="172"/>
                      <a:pt x="284" y="172"/>
                    </a:cubicBezTo>
                    <a:cubicBezTo>
                      <a:pt x="284" y="172"/>
                      <a:pt x="284" y="171"/>
                      <a:pt x="284" y="171"/>
                    </a:cubicBezTo>
                    <a:cubicBezTo>
                      <a:pt x="283" y="171"/>
                      <a:pt x="283" y="171"/>
                      <a:pt x="283" y="171"/>
                    </a:cubicBezTo>
                    <a:cubicBezTo>
                      <a:pt x="283" y="171"/>
                      <a:pt x="283" y="171"/>
                      <a:pt x="283" y="171"/>
                    </a:cubicBezTo>
                    <a:cubicBezTo>
                      <a:pt x="282" y="171"/>
                      <a:pt x="282" y="171"/>
                      <a:pt x="282" y="171"/>
                    </a:cubicBezTo>
                    <a:cubicBezTo>
                      <a:pt x="282" y="171"/>
                      <a:pt x="282" y="171"/>
                      <a:pt x="282" y="170"/>
                    </a:cubicBezTo>
                    <a:cubicBezTo>
                      <a:pt x="283" y="170"/>
                      <a:pt x="282" y="170"/>
                      <a:pt x="283" y="170"/>
                    </a:cubicBezTo>
                    <a:cubicBezTo>
                      <a:pt x="282" y="170"/>
                      <a:pt x="282" y="170"/>
                      <a:pt x="281" y="170"/>
                    </a:cubicBezTo>
                    <a:cubicBezTo>
                      <a:pt x="281" y="170"/>
                      <a:pt x="280" y="170"/>
                      <a:pt x="280" y="169"/>
                    </a:cubicBezTo>
                    <a:cubicBezTo>
                      <a:pt x="280" y="169"/>
                      <a:pt x="281" y="170"/>
                      <a:pt x="281" y="170"/>
                    </a:cubicBezTo>
                    <a:cubicBezTo>
                      <a:pt x="281" y="170"/>
                      <a:pt x="281" y="169"/>
                      <a:pt x="281" y="169"/>
                    </a:cubicBezTo>
                    <a:cubicBezTo>
                      <a:pt x="281" y="169"/>
                      <a:pt x="281" y="169"/>
                      <a:pt x="282" y="169"/>
                    </a:cubicBezTo>
                    <a:cubicBezTo>
                      <a:pt x="282" y="169"/>
                      <a:pt x="282" y="169"/>
                      <a:pt x="282" y="169"/>
                    </a:cubicBezTo>
                    <a:cubicBezTo>
                      <a:pt x="283" y="168"/>
                      <a:pt x="281" y="167"/>
                      <a:pt x="281" y="167"/>
                    </a:cubicBezTo>
                    <a:cubicBezTo>
                      <a:pt x="281" y="168"/>
                      <a:pt x="280" y="167"/>
                      <a:pt x="280" y="167"/>
                    </a:cubicBezTo>
                    <a:cubicBezTo>
                      <a:pt x="280" y="167"/>
                      <a:pt x="280" y="167"/>
                      <a:pt x="280" y="167"/>
                    </a:cubicBezTo>
                    <a:cubicBezTo>
                      <a:pt x="280" y="167"/>
                      <a:pt x="280" y="167"/>
                      <a:pt x="280" y="167"/>
                    </a:cubicBezTo>
                    <a:cubicBezTo>
                      <a:pt x="281" y="167"/>
                      <a:pt x="281" y="167"/>
                      <a:pt x="281" y="167"/>
                    </a:cubicBezTo>
                    <a:cubicBezTo>
                      <a:pt x="281" y="167"/>
                      <a:pt x="280" y="166"/>
                      <a:pt x="280" y="167"/>
                    </a:cubicBezTo>
                    <a:cubicBezTo>
                      <a:pt x="280" y="166"/>
                      <a:pt x="280" y="166"/>
                      <a:pt x="280" y="166"/>
                    </a:cubicBezTo>
                    <a:cubicBezTo>
                      <a:pt x="280" y="166"/>
                      <a:pt x="279" y="166"/>
                      <a:pt x="279" y="166"/>
                    </a:cubicBezTo>
                    <a:cubicBezTo>
                      <a:pt x="278" y="166"/>
                      <a:pt x="278" y="167"/>
                      <a:pt x="278" y="167"/>
                    </a:cubicBezTo>
                    <a:cubicBezTo>
                      <a:pt x="278" y="167"/>
                      <a:pt x="278" y="167"/>
                      <a:pt x="277" y="167"/>
                    </a:cubicBezTo>
                    <a:cubicBezTo>
                      <a:pt x="277" y="167"/>
                      <a:pt x="278" y="167"/>
                      <a:pt x="278" y="167"/>
                    </a:cubicBezTo>
                    <a:cubicBezTo>
                      <a:pt x="278" y="167"/>
                      <a:pt x="278" y="166"/>
                      <a:pt x="278" y="166"/>
                    </a:cubicBezTo>
                    <a:cubicBezTo>
                      <a:pt x="278" y="166"/>
                      <a:pt x="278" y="166"/>
                      <a:pt x="279" y="166"/>
                    </a:cubicBezTo>
                    <a:cubicBezTo>
                      <a:pt x="279" y="166"/>
                      <a:pt x="280" y="166"/>
                      <a:pt x="280" y="166"/>
                    </a:cubicBezTo>
                    <a:cubicBezTo>
                      <a:pt x="279" y="165"/>
                      <a:pt x="279" y="165"/>
                      <a:pt x="279" y="166"/>
                    </a:cubicBezTo>
                    <a:cubicBezTo>
                      <a:pt x="279" y="165"/>
                      <a:pt x="279" y="166"/>
                      <a:pt x="280" y="165"/>
                    </a:cubicBezTo>
                    <a:cubicBezTo>
                      <a:pt x="280" y="165"/>
                      <a:pt x="280" y="165"/>
                      <a:pt x="280" y="164"/>
                    </a:cubicBezTo>
                    <a:cubicBezTo>
                      <a:pt x="280" y="164"/>
                      <a:pt x="280" y="164"/>
                      <a:pt x="279" y="164"/>
                    </a:cubicBezTo>
                    <a:cubicBezTo>
                      <a:pt x="279" y="164"/>
                      <a:pt x="279" y="164"/>
                      <a:pt x="279" y="164"/>
                    </a:cubicBezTo>
                    <a:cubicBezTo>
                      <a:pt x="279" y="164"/>
                      <a:pt x="279" y="164"/>
                      <a:pt x="279" y="164"/>
                    </a:cubicBezTo>
                    <a:cubicBezTo>
                      <a:pt x="278" y="164"/>
                      <a:pt x="278" y="165"/>
                      <a:pt x="278" y="165"/>
                    </a:cubicBezTo>
                    <a:cubicBezTo>
                      <a:pt x="278" y="164"/>
                      <a:pt x="277" y="164"/>
                      <a:pt x="277" y="165"/>
                    </a:cubicBezTo>
                    <a:cubicBezTo>
                      <a:pt x="277" y="165"/>
                      <a:pt x="277" y="165"/>
                      <a:pt x="276" y="165"/>
                    </a:cubicBezTo>
                    <a:cubicBezTo>
                      <a:pt x="277" y="165"/>
                      <a:pt x="277" y="165"/>
                      <a:pt x="277" y="164"/>
                    </a:cubicBezTo>
                    <a:cubicBezTo>
                      <a:pt x="277" y="164"/>
                      <a:pt x="277" y="164"/>
                      <a:pt x="277" y="164"/>
                    </a:cubicBezTo>
                    <a:cubicBezTo>
                      <a:pt x="277" y="164"/>
                      <a:pt x="277" y="164"/>
                      <a:pt x="277" y="164"/>
                    </a:cubicBezTo>
                    <a:cubicBezTo>
                      <a:pt x="278" y="164"/>
                      <a:pt x="278" y="164"/>
                      <a:pt x="278" y="164"/>
                    </a:cubicBezTo>
                    <a:cubicBezTo>
                      <a:pt x="278" y="164"/>
                      <a:pt x="279" y="164"/>
                      <a:pt x="279" y="164"/>
                    </a:cubicBezTo>
                    <a:cubicBezTo>
                      <a:pt x="279" y="163"/>
                      <a:pt x="279" y="163"/>
                      <a:pt x="278" y="163"/>
                    </a:cubicBezTo>
                    <a:cubicBezTo>
                      <a:pt x="279" y="163"/>
                      <a:pt x="279" y="162"/>
                      <a:pt x="278" y="162"/>
                    </a:cubicBezTo>
                    <a:cubicBezTo>
                      <a:pt x="278" y="162"/>
                      <a:pt x="278" y="162"/>
                      <a:pt x="278" y="162"/>
                    </a:cubicBezTo>
                    <a:cubicBezTo>
                      <a:pt x="278" y="162"/>
                      <a:pt x="278" y="162"/>
                      <a:pt x="278" y="162"/>
                    </a:cubicBezTo>
                    <a:cubicBezTo>
                      <a:pt x="278" y="162"/>
                      <a:pt x="277" y="162"/>
                      <a:pt x="277" y="162"/>
                    </a:cubicBezTo>
                    <a:cubicBezTo>
                      <a:pt x="278" y="162"/>
                      <a:pt x="278" y="162"/>
                      <a:pt x="278" y="162"/>
                    </a:cubicBezTo>
                    <a:cubicBezTo>
                      <a:pt x="278" y="162"/>
                      <a:pt x="277" y="162"/>
                      <a:pt x="277" y="162"/>
                    </a:cubicBezTo>
                    <a:cubicBezTo>
                      <a:pt x="277" y="162"/>
                      <a:pt x="278" y="161"/>
                      <a:pt x="278" y="161"/>
                    </a:cubicBezTo>
                    <a:cubicBezTo>
                      <a:pt x="277" y="161"/>
                      <a:pt x="277" y="161"/>
                      <a:pt x="276" y="161"/>
                    </a:cubicBezTo>
                    <a:cubicBezTo>
                      <a:pt x="276" y="161"/>
                      <a:pt x="275" y="161"/>
                      <a:pt x="276" y="161"/>
                    </a:cubicBezTo>
                    <a:cubicBezTo>
                      <a:pt x="275" y="161"/>
                      <a:pt x="275" y="162"/>
                      <a:pt x="275" y="162"/>
                    </a:cubicBezTo>
                    <a:cubicBezTo>
                      <a:pt x="275" y="162"/>
                      <a:pt x="275" y="162"/>
                      <a:pt x="275" y="162"/>
                    </a:cubicBezTo>
                    <a:cubicBezTo>
                      <a:pt x="275" y="162"/>
                      <a:pt x="275" y="161"/>
                      <a:pt x="275" y="162"/>
                    </a:cubicBezTo>
                    <a:cubicBezTo>
                      <a:pt x="275" y="161"/>
                      <a:pt x="276" y="161"/>
                      <a:pt x="276" y="161"/>
                    </a:cubicBezTo>
                    <a:cubicBezTo>
                      <a:pt x="277" y="161"/>
                      <a:pt x="277" y="161"/>
                      <a:pt x="277" y="161"/>
                    </a:cubicBezTo>
                    <a:cubicBezTo>
                      <a:pt x="277" y="160"/>
                      <a:pt x="276" y="160"/>
                      <a:pt x="276" y="160"/>
                    </a:cubicBezTo>
                    <a:cubicBezTo>
                      <a:pt x="276" y="160"/>
                      <a:pt x="277" y="159"/>
                      <a:pt x="276" y="160"/>
                    </a:cubicBezTo>
                    <a:cubicBezTo>
                      <a:pt x="276" y="160"/>
                      <a:pt x="276" y="160"/>
                      <a:pt x="276" y="160"/>
                    </a:cubicBezTo>
                    <a:cubicBezTo>
                      <a:pt x="276" y="160"/>
                      <a:pt x="276" y="160"/>
                      <a:pt x="275" y="160"/>
                    </a:cubicBezTo>
                    <a:cubicBezTo>
                      <a:pt x="275" y="160"/>
                      <a:pt x="275" y="160"/>
                      <a:pt x="275" y="160"/>
                    </a:cubicBezTo>
                    <a:cubicBezTo>
                      <a:pt x="275" y="159"/>
                      <a:pt x="275" y="160"/>
                      <a:pt x="276" y="159"/>
                    </a:cubicBezTo>
                    <a:cubicBezTo>
                      <a:pt x="276" y="159"/>
                      <a:pt x="275" y="159"/>
                      <a:pt x="275" y="159"/>
                    </a:cubicBezTo>
                    <a:cubicBezTo>
                      <a:pt x="275" y="159"/>
                      <a:pt x="275" y="159"/>
                      <a:pt x="275" y="158"/>
                    </a:cubicBezTo>
                    <a:cubicBezTo>
                      <a:pt x="275" y="158"/>
                      <a:pt x="275" y="158"/>
                      <a:pt x="275" y="158"/>
                    </a:cubicBezTo>
                    <a:cubicBezTo>
                      <a:pt x="275" y="158"/>
                      <a:pt x="275" y="159"/>
                      <a:pt x="274" y="159"/>
                    </a:cubicBezTo>
                    <a:cubicBezTo>
                      <a:pt x="275" y="158"/>
                      <a:pt x="275" y="158"/>
                      <a:pt x="275" y="158"/>
                    </a:cubicBezTo>
                    <a:cubicBezTo>
                      <a:pt x="275" y="158"/>
                      <a:pt x="274" y="158"/>
                      <a:pt x="274" y="158"/>
                    </a:cubicBezTo>
                    <a:cubicBezTo>
                      <a:pt x="274" y="157"/>
                      <a:pt x="274" y="157"/>
                      <a:pt x="274" y="157"/>
                    </a:cubicBezTo>
                    <a:cubicBezTo>
                      <a:pt x="274" y="157"/>
                      <a:pt x="274" y="157"/>
                      <a:pt x="274" y="157"/>
                    </a:cubicBezTo>
                    <a:cubicBezTo>
                      <a:pt x="274" y="157"/>
                      <a:pt x="274" y="157"/>
                      <a:pt x="274" y="156"/>
                    </a:cubicBezTo>
                    <a:cubicBezTo>
                      <a:pt x="274" y="156"/>
                      <a:pt x="274" y="156"/>
                      <a:pt x="274" y="156"/>
                    </a:cubicBezTo>
                    <a:cubicBezTo>
                      <a:pt x="274" y="156"/>
                      <a:pt x="274" y="157"/>
                      <a:pt x="273" y="157"/>
                    </a:cubicBezTo>
                    <a:cubicBezTo>
                      <a:pt x="273" y="157"/>
                      <a:pt x="273" y="157"/>
                      <a:pt x="273" y="157"/>
                    </a:cubicBezTo>
                    <a:cubicBezTo>
                      <a:pt x="273" y="156"/>
                      <a:pt x="273" y="157"/>
                      <a:pt x="273" y="156"/>
                    </a:cubicBezTo>
                    <a:cubicBezTo>
                      <a:pt x="274" y="156"/>
                      <a:pt x="273" y="156"/>
                      <a:pt x="273" y="156"/>
                    </a:cubicBezTo>
                    <a:cubicBezTo>
                      <a:pt x="272" y="156"/>
                      <a:pt x="272" y="156"/>
                      <a:pt x="272" y="156"/>
                    </a:cubicBezTo>
                    <a:cubicBezTo>
                      <a:pt x="272" y="156"/>
                      <a:pt x="272" y="156"/>
                      <a:pt x="272" y="156"/>
                    </a:cubicBezTo>
                    <a:cubicBezTo>
                      <a:pt x="272" y="156"/>
                      <a:pt x="272" y="156"/>
                      <a:pt x="272" y="156"/>
                    </a:cubicBezTo>
                    <a:cubicBezTo>
                      <a:pt x="272" y="156"/>
                      <a:pt x="272" y="156"/>
                      <a:pt x="272" y="156"/>
                    </a:cubicBezTo>
                    <a:cubicBezTo>
                      <a:pt x="272" y="156"/>
                      <a:pt x="272" y="156"/>
                      <a:pt x="272" y="156"/>
                    </a:cubicBezTo>
                    <a:cubicBezTo>
                      <a:pt x="272" y="156"/>
                      <a:pt x="272" y="156"/>
                      <a:pt x="272" y="156"/>
                    </a:cubicBezTo>
                    <a:cubicBezTo>
                      <a:pt x="272" y="156"/>
                      <a:pt x="272" y="156"/>
                      <a:pt x="272" y="156"/>
                    </a:cubicBezTo>
                    <a:cubicBezTo>
                      <a:pt x="273" y="155"/>
                      <a:pt x="273" y="155"/>
                      <a:pt x="273" y="155"/>
                    </a:cubicBezTo>
                    <a:cubicBezTo>
                      <a:pt x="273" y="155"/>
                      <a:pt x="273" y="155"/>
                      <a:pt x="273" y="155"/>
                    </a:cubicBezTo>
                    <a:cubicBezTo>
                      <a:pt x="272" y="155"/>
                      <a:pt x="272" y="155"/>
                      <a:pt x="272" y="155"/>
                    </a:cubicBezTo>
                    <a:cubicBezTo>
                      <a:pt x="272" y="155"/>
                      <a:pt x="272" y="155"/>
                      <a:pt x="272" y="155"/>
                    </a:cubicBezTo>
                    <a:cubicBezTo>
                      <a:pt x="272" y="155"/>
                      <a:pt x="272" y="155"/>
                      <a:pt x="272" y="155"/>
                    </a:cubicBezTo>
                    <a:cubicBezTo>
                      <a:pt x="273" y="155"/>
                      <a:pt x="273" y="155"/>
                      <a:pt x="273" y="155"/>
                    </a:cubicBezTo>
                    <a:cubicBezTo>
                      <a:pt x="273" y="155"/>
                      <a:pt x="273" y="155"/>
                      <a:pt x="273" y="155"/>
                    </a:cubicBezTo>
                    <a:cubicBezTo>
                      <a:pt x="273" y="155"/>
                      <a:pt x="273" y="155"/>
                      <a:pt x="273" y="155"/>
                    </a:cubicBezTo>
                    <a:cubicBezTo>
                      <a:pt x="273" y="155"/>
                      <a:pt x="273" y="155"/>
                      <a:pt x="273" y="155"/>
                    </a:cubicBezTo>
                    <a:cubicBezTo>
                      <a:pt x="273" y="154"/>
                      <a:pt x="273" y="154"/>
                      <a:pt x="273" y="154"/>
                    </a:cubicBezTo>
                    <a:cubicBezTo>
                      <a:pt x="273" y="154"/>
                      <a:pt x="273" y="154"/>
                      <a:pt x="273" y="154"/>
                    </a:cubicBezTo>
                    <a:cubicBezTo>
                      <a:pt x="272" y="154"/>
                      <a:pt x="272" y="155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2" y="155"/>
                      <a:pt x="272" y="155"/>
                      <a:pt x="272" y="155"/>
                    </a:cubicBezTo>
                    <a:cubicBezTo>
                      <a:pt x="272" y="155"/>
                      <a:pt x="272" y="155"/>
                      <a:pt x="272" y="155"/>
                    </a:cubicBezTo>
                    <a:cubicBezTo>
                      <a:pt x="272" y="155"/>
                      <a:pt x="272" y="155"/>
                      <a:pt x="272" y="155"/>
                    </a:cubicBezTo>
                    <a:cubicBezTo>
                      <a:pt x="272" y="155"/>
                      <a:pt x="272" y="155"/>
                      <a:pt x="272" y="155"/>
                    </a:cubicBezTo>
                    <a:cubicBezTo>
                      <a:pt x="272" y="155"/>
                      <a:pt x="272" y="155"/>
                      <a:pt x="272" y="155"/>
                    </a:cubicBezTo>
                    <a:cubicBezTo>
                      <a:pt x="272" y="155"/>
                      <a:pt x="272" y="155"/>
                      <a:pt x="272" y="155"/>
                    </a:cubicBezTo>
                    <a:cubicBezTo>
                      <a:pt x="271" y="156"/>
                      <a:pt x="271" y="156"/>
                      <a:pt x="271" y="156"/>
                    </a:cubicBezTo>
                    <a:cubicBezTo>
                      <a:pt x="271" y="156"/>
                      <a:pt x="271" y="156"/>
                      <a:pt x="271" y="156"/>
                    </a:cubicBezTo>
                    <a:cubicBezTo>
                      <a:pt x="271" y="156"/>
                      <a:pt x="271" y="156"/>
                      <a:pt x="271" y="156"/>
                    </a:cubicBezTo>
                    <a:cubicBezTo>
                      <a:pt x="271" y="156"/>
                      <a:pt x="271" y="156"/>
                      <a:pt x="271" y="156"/>
                    </a:cubicBezTo>
                    <a:cubicBezTo>
                      <a:pt x="271" y="156"/>
                      <a:pt x="271" y="156"/>
                      <a:pt x="271" y="156"/>
                    </a:cubicBezTo>
                    <a:cubicBezTo>
                      <a:pt x="271" y="156"/>
                      <a:pt x="271" y="156"/>
                      <a:pt x="271" y="156"/>
                    </a:cubicBezTo>
                    <a:cubicBezTo>
                      <a:pt x="271" y="156"/>
                      <a:pt x="271" y="156"/>
                      <a:pt x="271" y="156"/>
                    </a:cubicBezTo>
                    <a:cubicBezTo>
                      <a:pt x="271" y="156"/>
                      <a:pt x="271" y="156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8"/>
                      <a:pt x="271" y="158"/>
                    </a:cubicBezTo>
                    <a:cubicBezTo>
                      <a:pt x="271" y="158"/>
                      <a:pt x="271" y="158"/>
                      <a:pt x="271" y="158"/>
                    </a:cubicBezTo>
                    <a:cubicBezTo>
                      <a:pt x="271" y="158"/>
                      <a:pt x="271" y="158"/>
                      <a:pt x="271" y="158"/>
                    </a:cubicBezTo>
                    <a:cubicBezTo>
                      <a:pt x="271" y="158"/>
                      <a:pt x="271" y="158"/>
                      <a:pt x="271" y="158"/>
                    </a:cubicBezTo>
                    <a:cubicBezTo>
                      <a:pt x="271" y="158"/>
                      <a:pt x="271" y="158"/>
                      <a:pt x="271" y="158"/>
                    </a:cubicBezTo>
                    <a:cubicBezTo>
                      <a:pt x="271" y="158"/>
                      <a:pt x="271" y="158"/>
                      <a:pt x="271" y="158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1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70" y="157"/>
                      <a:pt x="270" y="157"/>
                      <a:pt x="270" y="157"/>
                    </a:cubicBezTo>
                    <a:cubicBezTo>
                      <a:pt x="269" y="158"/>
                      <a:pt x="269" y="158"/>
                      <a:pt x="269" y="158"/>
                    </a:cubicBezTo>
                    <a:cubicBezTo>
                      <a:pt x="269" y="158"/>
                      <a:pt x="269" y="158"/>
                      <a:pt x="269" y="158"/>
                    </a:cubicBezTo>
                    <a:cubicBezTo>
                      <a:pt x="269" y="158"/>
                      <a:pt x="269" y="158"/>
                      <a:pt x="269" y="158"/>
                    </a:cubicBezTo>
                    <a:cubicBezTo>
                      <a:pt x="269" y="158"/>
                      <a:pt x="269" y="158"/>
                      <a:pt x="269" y="158"/>
                    </a:cubicBezTo>
                    <a:cubicBezTo>
                      <a:pt x="269" y="158"/>
                      <a:pt x="269" y="158"/>
                      <a:pt x="269" y="158"/>
                    </a:cubicBezTo>
                    <a:cubicBezTo>
                      <a:pt x="269" y="158"/>
                      <a:pt x="269" y="158"/>
                      <a:pt x="269" y="158"/>
                    </a:cubicBezTo>
                    <a:cubicBezTo>
                      <a:pt x="269" y="158"/>
                      <a:pt x="269" y="158"/>
                      <a:pt x="269" y="158"/>
                    </a:cubicBezTo>
                    <a:cubicBezTo>
                      <a:pt x="269" y="158"/>
                      <a:pt x="269" y="158"/>
                      <a:pt x="269" y="158"/>
                    </a:cubicBezTo>
                    <a:cubicBezTo>
                      <a:pt x="270" y="158"/>
                      <a:pt x="270" y="158"/>
                      <a:pt x="270" y="158"/>
                    </a:cubicBezTo>
                    <a:cubicBezTo>
                      <a:pt x="270" y="158"/>
                      <a:pt x="270" y="158"/>
                      <a:pt x="270" y="158"/>
                    </a:cubicBezTo>
                    <a:cubicBezTo>
                      <a:pt x="270" y="158"/>
                      <a:pt x="270" y="158"/>
                      <a:pt x="270" y="158"/>
                    </a:cubicBezTo>
                    <a:cubicBezTo>
                      <a:pt x="270" y="158"/>
                      <a:pt x="270" y="158"/>
                      <a:pt x="270" y="158"/>
                    </a:cubicBezTo>
                    <a:cubicBezTo>
                      <a:pt x="270" y="158"/>
                      <a:pt x="270" y="158"/>
                      <a:pt x="270" y="158"/>
                    </a:cubicBezTo>
                    <a:cubicBezTo>
                      <a:pt x="270" y="158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60"/>
                    </a:cubicBezTo>
                    <a:cubicBezTo>
                      <a:pt x="271" y="160"/>
                      <a:pt x="271" y="160"/>
                      <a:pt x="271" y="160"/>
                    </a:cubicBezTo>
                    <a:cubicBezTo>
                      <a:pt x="271" y="160"/>
                      <a:pt x="271" y="160"/>
                      <a:pt x="271" y="160"/>
                    </a:cubicBezTo>
                    <a:cubicBezTo>
                      <a:pt x="271" y="160"/>
                      <a:pt x="271" y="160"/>
                      <a:pt x="271" y="160"/>
                    </a:cubicBezTo>
                    <a:cubicBezTo>
                      <a:pt x="271" y="160"/>
                      <a:pt x="271" y="160"/>
                      <a:pt x="271" y="160"/>
                    </a:cubicBezTo>
                    <a:cubicBezTo>
                      <a:pt x="271" y="160"/>
                      <a:pt x="271" y="160"/>
                      <a:pt x="271" y="160"/>
                    </a:cubicBezTo>
                    <a:cubicBezTo>
                      <a:pt x="271" y="160"/>
                      <a:pt x="271" y="160"/>
                      <a:pt x="271" y="160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69" y="159"/>
                      <a:pt x="269" y="159"/>
                    </a:cubicBezTo>
                    <a:cubicBezTo>
                      <a:pt x="269" y="159"/>
                      <a:pt x="269" y="159"/>
                      <a:pt x="269" y="159"/>
                    </a:cubicBezTo>
                    <a:cubicBezTo>
                      <a:pt x="269" y="159"/>
                      <a:pt x="269" y="159"/>
                      <a:pt x="269" y="159"/>
                    </a:cubicBezTo>
                    <a:cubicBezTo>
                      <a:pt x="269" y="159"/>
                      <a:pt x="269" y="159"/>
                      <a:pt x="269" y="159"/>
                    </a:cubicBezTo>
                    <a:cubicBezTo>
                      <a:pt x="269" y="159"/>
                      <a:pt x="269" y="159"/>
                      <a:pt x="269" y="159"/>
                    </a:cubicBezTo>
                    <a:cubicBezTo>
                      <a:pt x="269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59"/>
                      <a:pt x="270" y="159"/>
                      <a:pt x="270" y="159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70" y="160"/>
                      <a:pt x="270" y="160"/>
                      <a:pt x="270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70" y="161"/>
                    </a:cubicBezTo>
                    <a:cubicBezTo>
                      <a:pt x="270" y="161"/>
                      <a:pt x="270" y="161"/>
                      <a:pt x="270" y="161"/>
                    </a:cubicBezTo>
                    <a:cubicBezTo>
                      <a:pt x="270" y="161"/>
                      <a:pt x="270" y="161"/>
                      <a:pt x="270" y="161"/>
                    </a:cubicBezTo>
                    <a:cubicBezTo>
                      <a:pt x="270" y="161"/>
                      <a:pt x="270" y="161"/>
                      <a:pt x="270" y="161"/>
                    </a:cubicBezTo>
                    <a:cubicBezTo>
                      <a:pt x="270" y="161"/>
                      <a:pt x="270" y="161"/>
                      <a:pt x="270" y="161"/>
                    </a:cubicBezTo>
                    <a:cubicBezTo>
                      <a:pt x="270" y="161"/>
                      <a:pt x="270" y="161"/>
                      <a:pt x="270" y="161"/>
                    </a:cubicBezTo>
                    <a:cubicBezTo>
                      <a:pt x="270" y="161"/>
                      <a:pt x="270" y="161"/>
                      <a:pt x="270" y="161"/>
                    </a:cubicBezTo>
                    <a:cubicBezTo>
                      <a:pt x="270" y="161"/>
                      <a:pt x="270" y="161"/>
                      <a:pt x="270" y="161"/>
                    </a:cubicBezTo>
                    <a:cubicBezTo>
                      <a:pt x="270" y="161"/>
                      <a:pt x="270" y="161"/>
                      <a:pt x="270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9" y="162"/>
                      <a:pt x="269" y="162"/>
                      <a:pt x="269" y="162"/>
                    </a:cubicBezTo>
                    <a:cubicBezTo>
                      <a:pt x="269" y="162"/>
                      <a:pt x="269" y="162"/>
                      <a:pt x="269" y="162"/>
                    </a:cubicBezTo>
                    <a:cubicBezTo>
                      <a:pt x="269" y="162"/>
                      <a:pt x="269" y="162"/>
                      <a:pt x="269" y="162"/>
                    </a:cubicBezTo>
                    <a:cubicBezTo>
                      <a:pt x="269" y="162"/>
                      <a:pt x="269" y="162"/>
                      <a:pt x="269" y="162"/>
                    </a:cubicBezTo>
                    <a:cubicBezTo>
                      <a:pt x="269" y="162"/>
                      <a:pt x="269" y="162"/>
                      <a:pt x="269" y="162"/>
                    </a:cubicBezTo>
                    <a:cubicBezTo>
                      <a:pt x="269" y="162"/>
                      <a:pt x="269" y="162"/>
                      <a:pt x="269" y="162"/>
                    </a:cubicBezTo>
                    <a:cubicBezTo>
                      <a:pt x="269" y="162"/>
                      <a:pt x="269" y="162"/>
                      <a:pt x="269" y="162"/>
                    </a:cubicBezTo>
                    <a:cubicBezTo>
                      <a:pt x="269" y="162"/>
                      <a:pt x="269" y="162"/>
                      <a:pt x="269" y="162"/>
                    </a:cubicBezTo>
                    <a:cubicBezTo>
                      <a:pt x="269" y="162"/>
                      <a:pt x="269" y="162"/>
                      <a:pt x="269" y="162"/>
                    </a:cubicBezTo>
                    <a:cubicBezTo>
                      <a:pt x="269" y="162"/>
                      <a:pt x="269" y="162"/>
                      <a:pt x="269" y="162"/>
                    </a:cubicBezTo>
                    <a:cubicBezTo>
                      <a:pt x="269" y="162"/>
                      <a:pt x="269" y="162"/>
                      <a:pt x="269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5"/>
                      <a:pt x="268" y="165"/>
                      <a:pt x="268" y="165"/>
                    </a:cubicBezTo>
                    <a:cubicBezTo>
                      <a:pt x="268" y="165"/>
                      <a:pt x="268" y="165"/>
                      <a:pt x="268" y="165"/>
                    </a:cubicBezTo>
                    <a:cubicBezTo>
                      <a:pt x="268" y="165"/>
                      <a:pt x="268" y="165"/>
                      <a:pt x="268" y="165"/>
                    </a:cubicBezTo>
                    <a:cubicBezTo>
                      <a:pt x="268" y="165"/>
                      <a:pt x="268" y="165"/>
                      <a:pt x="268" y="165"/>
                    </a:cubicBezTo>
                    <a:cubicBezTo>
                      <a:pt x="268" y="165"/>
                      <a:pt x="268" y="165"/>
                      <a:pt x="268" y="165"/>
                    </a:cubicBezTo>
                    <a:cubicBezTo>
                      <a:pt x="268" y="165"/>
                      <a:pt x="268" y="165"/>
                      <a:pt x="268" y="165"/>
                    </a:cubicBezTo>
                    <a:cubicBezTo>
                      <a:pt x="267" y="165"/>
                      <a:pt x="267" y="165"/>
                      <a:pt x="267" y="165"/>
                    </a:cubicBezTo>
                    <a:cubicBezTo>
                      <a:pt x="268" y="165"/>
                      <a:pt x="268" y="165"/>
                      <a:pt x="268" y="165"/>
                    </a:cubicBezTo>
                    <a:cubicBezTo>
                      <a:pt x="268" y="165"/>
                      <a:pt x="268" y="165"/>
                      <a:pt x="268" y="165"/>
                    </a:cubicBezTo>
                    <a:cubicBezTo>
                      <a:pt x="268" y="165"/>
                      <a:pt x="268" y="165"/>
                      <a:pt x="268" y="165"/>
                    </a:cubicBezTo>
                    <a:cubicBezTo>
                      <a:pt x="268" y="164"/>
                      <a:pt x="267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6" y="163"/>
                      <a:pt x="266" y="163"/>
                      <a:pt x="266" y="163"/>
                    </a:cubicBezTo>
                    <a:cubicBezTo>
                      <a:pt x="266" y="162"/>
                      <a:pt x="266" y="162"/>
                      <a:pt x="266" y="162"/>
                    </a:cubicBezTo>
                    <a:cubicBezTo>
                      <a:pt x="266" y="162"/>
                      <a:pt x="266" y="162"/>
                      <a:pt x="266" y="162"/>
                    </a:cubicBezTo>
                    <a:cubicBezTo>
                      <a:pt x="266" y="162"/>
                      <a:pt x="266" y="162"/>
                      <a:pt x="266" y="162"/>
                    </a:cubicBezTo>
                    <a:cubicBezTo>
                      <a:pt x="266" y="162"/>
                      <a:pt x="266" y="162"/>
                      <a:pt x="266" y="162"/>
                    </a:cubicBezTo>
                    <a:cubicBezTo>
                      <a:pt x="266" y="162"/>
                      <a:pt x="266" y="162"/>
                      <a:pt x="266" y="162"/>
                    </a:cubicBezTo>
                    <a:cubicBezTo>
                      <a:pt x="266" y="162"/>
                      <a:pt x="266" y="162"/>
                      <a:pt x="266" y="162"/>
                    </a:cubicBezTo>
                    <a:cubicBezTo>
                      <a:pt x="266" y="162"/>
                      <a:pt x="266" y="162"/>
                      <a:pt x="266" y="162"/>
                    </a:cubicBezTo>
                    <a:cubicBezTo>
                      <a:pt x="266" y="162"/>
                      <a:pt x="266" y="162"/>
                      <a:pt x="266" y="162"/>
                    </a:cubicBezTo>
                    <a:cubicBezTo>
                      <a:pt x="266" y="163"/>
                      <a:pt x="266" y="163"/>
                      <a:pt x="266" y="163"/>
                    </a:cubicBezTo>
                    <a:cubicBezTo>
                      <a:pt x="266" y="163"/>
                      <a:pt x="266" y="163"/>
                      <a:pt x="266" y="163"/>
                    </a:cubicBezTo>
                    <a:cubicBezTo>
                      <a:pt x="266" y="163"/>
                      <a:pt x="266" y="163"/>
                      <a:pt x="266" y="163"/>
                    </a:cubicBezTo>
                    <a:cubicBezTo>
                      <a:pt x="266" y="164"/>
                      <a:pt x="266" y="164"/>
                      <a:pt x="266" y="164"/>
                    </a:cubicBezTo>
                    <a:cubicBezTo>
                      <a:pt x="266" y="164"/>
                      <a:pt x="266" y="164"/>
                      <a:pt x="266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5" y="164"/>
                      <a:pt x="265" y="164"/>
                      <a:pt x="265" y="164"/>
                    </a:cubicBezTo>
                    <a:cubicBezTo>
                      <a:pt x="262" y="165"/>
                      <a:pt x="262" y="165"/>
                      <a:pt x="262" y="165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7"/>
                      <a:pt x="262" y="167"/>
                      <a:pt x="262" y="167"/>
                    </a:cubicBezTo>
                    <a:cubicBezTo>
                      <a:pt x="262" y="167"/>
                      <a:pt x="262" y="167"/>
                      <a:pt x="262" y="167"/>
                    </a:cubicBezTo>
                    <a:cubicBezTo>
                      <a:pt x="262" y="167"/>
                      <a:pt x="262" y="167"/>
                      <a:pt x="262" y="167"/>
                    </a:cubicBezTo>
                    <a:cubicBezTo>
                      <a:pt x="262" y="167"/>
                      <a:pt x="262" y="167"/>
                      <a:pt x="262" y="167"/>
                    </a:cubicBezTo>
                    <a:cubicBezTo>
                      <a:pt x="262" y="167"/>
                      <a:pt x="262" y="167"/>
                      <a:pt x="262" y="167"/>
                    </a:cubicBezTo>
                    <a:cubicBezTo>
                      <a:pt x="262" y="167"/>
                      <a:pt x="262" y="167"/>
                      <a:pt x="262" y="167"/>
                    </a:cubicBezTo>
                    <a:cubicBezTo>
                      <a:pt x="262" y="167"/>
                      <a:pt x="262" y="167"/>
                      <a:pt x="262" y="167"/>
                    </a:cubicBezTo>
                    <a:cubicBezTo>
                      <a:pt x="262" y="167"/>
                      <a:pt x="262" y="167"/>
                      <a:pt x="262" y="167"/>
                    </a:cubicBezTo>
                    <a:cubicBezTo>
                      <a:pt x="262" y="167"/>
                      <a:pt x="262" y="167"/>
                      <a:pt x="262" y="167"/>
                    </a:cubicBezTo>
                    <a:cubicBezTo>
                      <a:pt x="262" y="167"/>
                      <a:pt x="262" y="167"/>
                      <a:pt x="262" y="167"/>
                    </a:cubicBezTo>
                    <a:cubicBezTo>
                      <a:pt x="262" y="167"/>
                      <a:pt x="262" y="167"/>
                      <a:pt x="262" y="167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6"/>
                      <a:pt x="262" y="166"/>
                      <a:pt x="262" y="166"/>
                    </a:cubicBezTo>
                    <a:cubicBezTo>
                      <a:pt x="262" y="165"/>
                      <a:pt x="262" y="165"/>
                      <a:pt x="262" y="165"/>
                    </a:cubicBezTo>
                    <a:cubicBezTo>
                      <a:pt x="262" y="165"/>
                      <a:pt x="262" y="165"/>
                      <a:pt x="262" y="165"/>
                    </a:cubicBezTo>
                    <a:cubicBezTo>
                      <a:pt x="262" y="165"/>
                      <a:pt x="262" y="165"/>
                      <a:pt x="262" y="165"/>
                    </a:cubicBezTo>
                    <a:cubicBezTo>
                      <a:pt x="262" y="165"/>
                      <a:pt x="262" y="165"/>
                      <a:pt x="262" y="165"/>
                    </a:cubicBezTo>
                    <a:cubicBezTo>
                      <a:pt x="262" y="165"/>
                      <a:pt x="262" y="165"/>
                      <a:pt x="262" y="165"/>
                    </a:cubicBezTo>
                    <a:cubicBezTo>
                      <a:pt x="262" y="165"/>
                      <a:pt x="262" y="165"/>
                      <a:pt x="262" y="165"/>
                    </a:cubicBezTo>
                    <a:cubicBezTo>
                      <a:pt x="262" y="165"/>
                      <a:pt x="261" y="165"/>
                      <a:pt x="262" y="165"/>
                    </a:cubicBezTo>
                    <a:cubicBezTo>
                      <a:pt x="262" y="165"/>
                      <a:pt x="262" y="165"/>
                      <a:pt x="262" y="165"/>
                    </a:cubicBezTo>
                    <a:cubicBezTo>
                      <a:pt x="262" y="165"/>
                      <a:pt x="262" y="165"/>
                      <a:pt x="262" y="165"/>
                    </a:cubicBezTo>
                    <a:cubicBezTo>
                      <a:pt x="262" y="165"/>
                      <a:pt x="262" y="165"/>
                      <a:pt x="262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6"/>
                      <a:pt x="261" y="166"/>
                    </a:cubicBezTo>
                    <a:cubicBezTo>
                      <a:pt x="261" y="166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5"/>
                    </a:cubicBezTo>
                    <a:cubicBezTo>
                      <a:pt x="261" y="165"/>
                      <a:pt x="261" y="165"/>
                      <a:pt x="261" y="164"/>
                    </a:cubicBezTo>
                    <a:cubicBezTo>
                      <a:pt x="261" y="164"/>
                      <a:pt x="261" y="164"/>
                      <a:pt x="261" y="164"/>
                    </a:cubicBezTo>
                    <a:cubicBezTo>
                      <a:pt x="261" y="164"/>
                      <a:pt x="261" y="164"/>
                      <a:pt x="261" y="164"/>
                    </a:cubicBezTo>
                    <a:cubicBezTo>
                      <a:pt x="261" y="164"/>
                      <a:pt x="261" y="164"/>
                      <a:pt x="261" y="164"/>
                    </a:cubicBezTo>
                    <a:cubicBezTo>
                      <a:pt x="261" y="164"/>
                      <a:pt x="261" y="164"/>
                      <a:pt x="261" y="164"/>
                    </a:cubicBezTo>
                    <a:cubicBezTo>
                      <a:pt x="261" y="164"/>
                      <a:pt x="261" y="164"/>
                      <a:pt x="261" y="164"/>
                    </a:cubicBezTo>
                    <a:cubicBezTo>
                      <a:pt x="261" y="164"/>
                      <a:pt x="261" y="164"/>
                      <a:pt x="261" y="164"/>
                    </a:cubicBezTo>
                    <a:cubicBezTo>
                      <a:pt x="261" y="164"/>
                      <a:pt x="261" y="164"/>
                      <a:pt x="261" y="164"/>
                    </a:cubicBezTo>
                    <a:cubicBezTo>
                      <a:pt x="261" y="164"/>
                      <a:pt x="261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60" y="166"/>
                      <a:pt x="260" y="166"/>
                    </a:cubicBezTo>
                    <a:cubicBezTo>
                      <a:pt x="260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7"/>
                      <a:pt x="259" y="167"/>
                    </a:cubicBezTo>
                    <a:cubicBezTo>
                      <a:pt x="259" y="167"/>
                      <a:pt x="259" y="167"/>
                      <a:pt x="259" y="167"/>
                    </a:cubicBezTo>
                    <a:cubicBezTo>
                      <a:pt x="259" y="167"/>
                      <a:pt x="259" y="167"/>
                      <a:pt x="259" y="167"/>
                    </a:cubicBezTo>
                    <a:cubicBezTo>
                      <a:pt x="259" y="167"/>
                      <a:pt x="259" y="167"/>
                      <a:pt x="259" y="167"/>
                    </a:cubicBezTo>
                    <a:cubicBezTo>
                      <a:pt x="259" y="167"/>
                      <a:pt x="259" y="167"/>
                      <a:pt x="259" y="167"/>
                    </a:cubicBezTo>
                    <a:cubicBezTo>
                      <a:pt x="259" y="167"/>
                      <a:pt x="259" y="167"/>
                      <a:pt x="259" y="167"/>
                    </a:cubicBezTo>
                    <a:cubicBezTo>
                      <a:pt x="259" y="167"/>
                      <a:pt x="259" y="167"/>
                      <a:pt x="259" y="167"/>
                    </a:cubicBezTo>
                    <a:cubicBezTo>
                      <a:pt x="259" y="167"/>
                      <a:pt x="259" y="167"/>
                      <a:pt x="259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6" y="167"/>
                      <a:pt x="256" y="168"/>
                      <a:pt x="256" y="168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9" y="167"/>
                      <a:pt x="259" y="167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59" y="166"/>
                      <a:pt x="259" y="166"/>
                      <a:pt x="259" y="165"/>
                    </a:cubicBezTo>
                    <a:cubicBezTo>
                      <a:pt x="259" y="165"/>
                      <a:pt x="259" y="165"/>
                      <a:pt x="259" y="165"/>
                    </a:cubicBezTo>
                    <a:cubicBezTo>
                      <a:pt x="259" y="165"/>
                      <a:pt x="259" y="165"/>
                      <a:pt x="259" y="165"/>
                    </a:cubicBezTo>
                    <a:cubicBezTo>
                      <a:pt x="259" y="165"/>
                      <a:pt x="259" y="165"/>
                      <a:pt x="259" y="165"/>
                    </a:cubicBezTo>
                    <a:cubicBezTo>
                      <a:pt x="259" y="165"/>
                      <a:pt x="259" y="165"/>
                      <a:pt x="259" y="165"/>
                    </a:cubicBezTo>
                    <a:cubicBezTo>
                      <a:pt x="259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5"/>
                    </a:cubicBezTo>
                    <a:cubicBezTo>
                      <a:pt x="260" y="165"/>
                      <a:pt x="260" y="165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59" y="163"/>
                      <a:pt x="259" y="163"/>
                      <a:pt x="259" y="163"/>
                    </a:cubicBezTo>
                    <a:cubicBezTo>
                      <a:pt x="259" y="163"/>
                      <a:pt x="259" y="163"/>
                      <a:pt x="259" y="163"/>
                    </a:cubicBezTo>
                    <a:cubicBezTo>
                      <a:pt x="259" y="163"/>
                      <a:pt x="259" y="163"/>
                      <a:pt x="259" y="163"/>
                    </a:cubicBezTo>
                    <a:cubicBezTo>
                      <a:pt x="259" y="163"/>
                      <a:pt x="259" y="163"/>
                      <a:pt x="259" y="163"/>
                    </a:cubicBezTo>
                    <a:cubicBezTo>
                      <a:pt x="259" y="163"/>
                      <a:pt x="259" y="163"/>
                      <a:pt x="259" y="163"/>
                    </a:cubicBezTo>
                    <a:cubicBezTo>
                      <a:pt x="259" y="163"/>
                      <a:pt x="259" y="163"/>
                      <a:pt x="259" y="163"/>
                    </a:cubicBezTo>
                    <a:cubicBezTo>
                      <a:pt x="259" y="163"/>
                      <a:pt x="259" y="163"/>
                      <a:pt x="259" y="163"/>
                    </a:cubicBezTo>
                    <a:cubicBezTo>
                      <a:pt x="259" y="163"/>
                      <a:pt x="259" y="163"/>
                      <a:pt x="259" y="163"/>
                    </a:cubicBezTo>
                    <a:cubicBezTo>
                      <a:pt x="259" y="163"/>
                      <a:pt x="259" y="163"/>
                      <a:pt x="259" y="163"/>
                    </a:cubicBezTo>
                    <a:cubicBezTo>
                      <a:pt x="259" y="163"/>
                      <a:pt x="259" y="163"/>
                      <a:pt x="259" y="163"/>
                    </a:cubicBezTo>
                    <a:cubicBezTo>
                      <a:pt x="259" y="162"/>
                      <a:pt x="259" y="162"/>
                      <a:pt x="259" y="162"/>
                    </a:cubicBezTo>
                    <a:cubicBezTo>
                      <a:pt x="258" y="162"/>
                      <a:pt x="258" y="162"/>
                      <a:pt x="258" y="162"/>
                    </a:cubicBezTo>
                    <a:cubicBezTo>
                      <a:pt x="258" y="162"/>
                      <a:pt x="258" y="162"/>
                      <a:pt x="258" y="162"/>
                    </a:cubicBezTo>
                    <a:cubicBezTo>
                      <a:pt x="258" y="162"/>
                      <a:pt x="258" y="162"/>
                      <a:pt x="258" y="162"/>
                    </a:cubicBezTo>
                    <a:cubicBezTo>
                      <a:pt x="258" y="162"/>
                      <a:pt x="258" y="162"/>
                      <a:pt x="258" y="162"/>
                    </a:cubicBezTo>
                    <a:cubicBezTo>
                      <a:pt x="258" y="162"/>
                      <a:pt x="258" y="162"/>
                      <a:pt x="258" y="162"/>
                    </a:cubicBezTo>
                    <a:cubicBezTo>
                      <a:pt x="258" y="162"/>
                      <a:pt x="258" y="162"/>
                      <a:pt x="258" y="162"/>
                    </a:cubicBezTo>
                    <a:cubicBezTo>
                      <a:pt x="258" y="162"/>
                      <a:pt x="258" y="162"/>
                      <a:pt x="258" y="162"/>
                    </a:cubicBezTo>
                    <a:cubicBezTo>
                      <a:pt x="257" y="162"/>
                      <a:pt x="257" y="162"/>
                      <a:pt x="257" y="162"/>
                    </a:cubicBezTo>
                    <a:cubicBezTo>
                      <a:pt x="257" y="162"/>
                      <a:pt x="257" y="162"/>
                      <a:pt x="257" y="162"/>
                    </a:cubicBezTo>
                    <a:cubicBezTo>
                      <a:pt x="257" y="162"/>
                      <a:pt x="257" y="162"/>
                      <a:pt x="257" y="162"/>
                    </a:cubicBezTo>
                    <a:cubicBezTo>
                      <a:pt x="257" y="162"/>
                      <a:pt x="257" y="162"/>
                      <a:pt x="257" y="162"/>
                    </a:cubicBezTo>
                    <a:cubicBezTo>
                      <a:pt x="257" y="162"/>
                      <a:pt x="257" y="162"/>
                      <a:pt x="257" y="162"/>
                    </a:cubicBezTo>
                    <a:cubicBezTo>
                      <a:pt x="257" y="162"/>
                      <a:pt x="257" y="162"/>
                      <a:pt x="257" y="162"/>
                    </a:cubicBezTo>
                    <a:cubicBezTo>
                      <a:pt x="257" y="162"/>
                      <a:pt x="257" y="162"/>
                      <a:pt x="257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6" y="162"/>
                      <a:pt x="256" y="162"/>
                      <a:pt x="256" y="162"/>
                    </a:cubicBezTo>
                    <a:cubicBezTo>
                      <a:pt x="255" y="162"/>
                      <a:pt x="256" y="162"/>
                      <a:pt x="255" y="162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4"/>
                      <a:pt x="254" y="164"/>
                    </a:cubicBezTo>
                    <a:cubicBezTo>
                      <a:pt x="254" y="164"/>
                      <a:pt x="254" y="164"/>
                      <a:pt x="254" y="164"/>
                    </a:cubicBezTo>
                    <a:cubicBezTo>
                      <a:pt x="254" y="164"/>
                      <a:pt x="254" y="164"/>
                      <a:pt x="254" y="164"/>
                    </a:cubicBezTo>
                    <a:cubicBezTo>
                      <a:pt x="254" y="164"/>
                      <a:pt x="254" y="164"/>
                      <a:pt x="254" y="164"/>
                    </a:cubicBezTo>
                    <a:cubicBezTo>
                      <a:pt x="254" y="164"/>
                      <a:pt x="254" y="164"/>
                      <a:pt x="254" y="164"/>
                    </a:cubicBezTo>
                    <a:cubicBezTo>
                      <a:pt x="254" y="164"/>
                      <a:pt x="254" y="164"/>
                      <a:pt x="254" y="164"/>
                    </a:cubicBezTo>
                    <a:cubicBezTo>
                      <a:pt x="254" y="164"/>
                      <a:pt x="254" y="164"/>
                      <a:pt x="254" y="164"/>
                    </a:cubicBezTo>
                    <a:cubicBezTo>
                      <a:pt x="254" y="164"/>
                      <a:pt x="254" y="164"/>
                      <a:pt x="254" y="164"/>
                    </a:cubicBezTo>
                    <a:cubicBezTo>
                      <a:pt x="254" y="164"/>
                      <a:pt x="254" y="164"/>
                      <a:pt x="254" y="164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3" y="163"/>
                      <a:pt x="253" y="163"/>
                      <a:pt x="253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3"/>
                      <a:pt x="254" y="163"/>
                      <a:pt x="254" y="163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1"/>
                      <a:pt x="254" y="161"/>
                      <a:pt x="254" y="161"/>
                    </a:cubicBezTo>
                    <a:cubicBezTo>
                      <a:pt x="254" y="161"/>
                      <a:pt x="254" y="161"/>
                      <a:pt x="254" y="161"/>
                    </a:cubicBezTo>
                    <a:cubicBezTo>
                      <a:pt x="254" y="161"/>
                      <a:pt x="254" y="161"/>
                      <a:pt x="254" y="161"/>
                    </a:cubicBezTo>
                    <a:cubicBezTo>
                      <a:pt x="254" y="161"/>
                      <a:pt x="254" y="161"/>
                      <a:pt x="254" y="161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4" y="162"/>
                      <a:pt x="254" y="162"/>
                      <a:pt x="254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3"/>
                    </a:cubicBezTo>
                    <a:cubicBezTo>
                      <a:pt x="255" y="163"/>
                      <a:pt x="255" y="163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2"/>
                    </a:cubicBezTo>
                    <a:cubicBezTo>
                      <a:pt x="255" y="162"/>
                      <a:pt x="255" y="162"/>
                      <a:pt x="255" y="161"/>
                    </a:cubicBezTo>
                    <a:cubicBezTo>
                      <a:pt x="255" y="161"/>
                      <a:pt x="255" y="161"/>
                      <a:pt x="255" y="161"/>
                    </a:cubicBezTo>
                    <a:cubicBezTo>
                      <a:pt x="255" y="161"/>
                      <a:pt x="255" y="161"/>
                      <a:pt x="255" y="161"/>
                    </a:cubicBezTo>
                    <a:cubicBezTo>
                      <a:pt x="255" y="161"/>
                      <a:pt x="255" y="161"/>
                      <a:pt x="255" y="161"/>
                    </a:cubicBezTo>
                    <a:cubicBezTo>
                      <a:pt x="255" y="161"/>
                      <a:pt x="255" y="161"/>
                      <a:pt x="255" y="161"/>
                    </a:cubicBezTo>
                    <a:cubicBezTo>
                      <a:pt x="255" y="161"/>
                      <a:pt x="255" y="161"/>
                      <a:pt x="255" y="161"/>
                    </a:cubicBezTo>
                    <a:cubicBezTo>
                      <a:pt x="255" y="161"/>
                      <a:pt x="255" y="162"/>
                      <a:pt x="256" y="161"/>
                    </a:cubicBezTo>
                    <a:cubicBezTo>
                      <a:pt x="256" y="161"/>
                      <a:pt x="256" y="161"/>
                      <a:pt x="256" y="161"/>
                    </a:cubicBezTo>
                    <a:cubicBezTo>
                      <a:pt x="256" y="161"/>
                      <a:pt x="256" y="161"/>
                      <a:pt x="256" y="161"/>
                    </a:cubicBezTo>
                    <a:cubicBezTo>
                      <a:pt x="256" y="161"/>
                      <a:pt x="256" y="161"/>
                      <a:pt x="256" y="161"/>
                    </a:cubicBezTo>
                    <a:cubicBezTo>
                      <a:pt x="256" y="161"/>
                      <a:pt x="256" y="161"/>
                      <a:pt x="256" y="161"/>
                    </a:cubicBezTo>
                    <a:cubicBezTo>
                      <a:pt x="256" y="161"/>
                      <a:pt x="256" y="161"/>
                      <a:pt x="256" y="161"/>
                    </a:cubicBezTo>
                    <a:cubicBezTo>
                      <a:pt x="256" y="161"/>
                      <a:pt x="256" y="161"/>
                      <a:pt x="256" y="161"/>
                    </a:cubicBezTo>
                    <a:cubicBezTo>
                      <a:pt x="256" y="161"/>
                      <a:pt x="256" y="161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1"/>
                      <a:pt x="256" y="161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6" y="160"/>
                      <a:pt x="256" y="160"/>
                      <a:pt x="256" y="160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60"/>
                      <a:pt x="254" y="160"/>
                    </a:cubicBezTo>
                    <a:cubicBezTo>
                      <a:pt x="254" y="160"/>
                      <a:pt x="254" y="160"/>
                      <a:pt x="254" y="160"/>
                    </a:cubicBezTo>
                    <a:cubicBezTo>
                      <a:pt x="254" y="160"/>
                      <a:pt x="254" y="160"/>
                      <a:pt x="254" y="160"/>
                    </a:cubicBezTo>
                    <a:cubicBezTo>
                      <a:pt x="254" y="160"/>
                      <a:pt x="254" y="160"/>
                      <a:pt x="254" y="160"/>
                    </a:cubicBezTo>
                    <a:cubicBezTo>
                      <a:pt x="254" y="160"/>
                      <a:pt x="254" y="160"/>
                      <a:pt x="254" y="160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59"/>
                      <a:pt x="255" y="159"/>
                      <a:pt x="255" y="159"/>
                    </a:cubicBezTo>
                    <a:cubicBezTo>
                      <a:pt x="255" y="159"/>
                      <a:pt x="255" y="159"/>
                      <a:pt x="255" y="159"/>
                    </a:cubicBezTo>
                    <a:cubicBezTo>
                      <a:pt x="255" y="159"/>
                      <a:pt x="255" y="159"/>
                      <a:pt x="255" y="159"/>
                    </a:cubicBezTo>
                    <a:cubicBezTo>
                      <a:pt x="255" y="159"/>
                      <a:pt x="255" y="159"/>
                      <a:pt x="255" y="159"/>
                    </a:cubicBezTo>
                    <a:cubicBezTo>
                      <a:pt x="255" y="159"/>
                      <a:pt x="255" y="159"/>
                      <a:pt x="255" y="159"/>
                    </a:cubicBezTo>
                    <a:cubicBezTo>
                      <a:pt x="255" y="159"/>
                      <a:pt x="255" y="159"/>
                      <a:pt x="255" y="159"/>
                    </a:cubicBezTo>
                    <a:cubicBezTo>
                      <a:pt x="255" y="159"/>
                      <a:pt x="255" y="159"/>
                      <a:pt x="255" y="159"/>
                    </a:cubicBezTo>
                    <a:cubicBezTo>
                      <a:pt x="255" y="159"/>
                      <a:pt x="254" y="159"/>
                      <a:pt x="254" y="159"/>
                    </a:cubicBezTo>
                    <a:cubicBezTo>
                      <a:pt x="254" y="159"/>
                      <a:pt x="254" y="159"/>
                      <a:pt x="254" y="159"/>
                    </a:cubicBezTo>
                    <a:cubicBezTo>
                      <a:pt x="254" y="159"/>
                      <a:pt x="254" y="159"/>
                      <a:pt x="254" y="159"/>
                    </a:cubicBezTo>
                    <a:cubicBezTo>
                      <a:pt x="254" y="159"/>
                      <a:pt x="254" y="159"/>
                      <a:pt x="254" y="159"/>
                    </a:cubicBezTo>
                    <a:cubicBezTo>
                      <a:pt x="255" y="159"/>
                      <a:pt x="255" y="159"/>
                      <a:pt x="255" y="159"/>
                    </a:cubicBezTo>
                    <a:cubicBezTo>
                      <a:pt x="255" y="159"/>
                      <a:pt x="255" y="159"/>
                      <a:pt x="255" y="159"/>
                    </a:cubicBezTo>
                    <a:cubicBezTo>
                      <a:pt x="255" y="159"/>
                      <a:pt x="255" y="159"/>
                      <a:pt x="255" y="159"/>
                    </a:cubicBezTo>
                    <a:cubicBezTo>
                      <a:pt x="255" y="159"/>
                      <a:pt x="255" y="159"/>
                      <a:pt x="255" y="159"/>
                    </a:cubicBezTo>
                    <a:cubicBezTo>
                      <a:pt x="255" y="158"/>
                      <a:pt x="255" y="159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8"/>
                      <a:pt x="255" y="158"/>
                      <a:pt x="255" y="158"/>
                    </a:cubicBezTo>
                    <a:cubicBezTo>
                      <a:pt x="255" y="157"/>
                      <a:pt x="255" y="157"/>
                      <a:pt x="255" y="157"/>
                    </a:cubicBezTo>
                    <a:cubicBezTo>
                      <a:pt x="255" y="157"/>
                      <a:pt x="255" y="157"/>
                      <a:pt x="255" y="157"/>
                    </a:cubicBezTo>
                    <a:cubicBezTo>
                      <a:pt x="255" y="157"/>
                      <a:pt x="255" y="157"/>
                      <a:pt x="255" y="157"/>
                    </a:cubicBezTo>
                    <a:cubicBezTo>
                      <a:pt x="255" y="157"/>
                      <a:pt x="255" y="157"/>
                      <a:pt x="255" y="157"/>
                    </a:cubicBezTo>
                    <a:cubicBezTo>
                      <a:pt x="255" y="157"/>
                      <a:pt x="255" y="157"/>
                      <a:pt x="255" y="157"/>
                    </a:cubicBezTo>
                    <a:cubicBezTo>
                      <a:pt x="255" y="157"/>
                      <a:pt x="255" y="157"/>
                      <a:pt x="255" y="157"/>
                    </a:cubicBezTo>
                    <a:cubicBezTo>
                      <a:pt x="255" y="157"/>
                      <a:pt x="255" y="157"/>
                      <a:pt x="255" y="157"/>
                    </a:cubicBezTo>
                    <a:cubicBezTo>
                      <a:pt x="255" y="157"/>
                      <a:pt x="255" y="157"/>
                      <a:pt x="255" y="157"/>
                    </a:cubicBezTo>
                    <a:cubicBezTo>
                      <a:pt x="255" y="157"/>
                      <a:pt x="255" y="157"/>
                      <a:pt x="255" y="157"/>
                    </a:cubicBezTo>
                    <a:cubicBezTo>
                      <a:pt x="254" y="157"/>
                      <a:pt x="254" y="157"/>
                      <a:pt x="254" y="157"/>
                    </a:cubicBezTo>
                    <a:cubicBezTo>
                      <a:pt x="254" y="157"/>
                      <a:pt x="254" y="157"/>
                      <a:pt x="254" y="157"/>
                    </a:cubicBezTo>
                    <a:cubicBezTo>
                      <a:pt x="254" y="157"/>
                      <a:pt x="254" y="157"/>
                      <a:pt x="254" y="157"/>
                    </a:cubicBezTo>
                    <a:cubicBezTo>
                      <a:pt x="254" y="157"/>
                      <a:pt x="254" y="157"/>
                      <a:pt x="254" y="157"/>
                    </a:cubicBezTo>
                    <a:cubicBezTo>
                      <a:pt x="254" y="156"/>
                      <a:pt x="254" y="156"/>
                      <a:pt x="254" y="156"/>
                    </a:cubicBezTo>
                    <a:cubicBezTo>
                      <a:pt x="251" y="156"/>
                      <a:pt x="251" y="156"/>
                      <a:pt x="251" y="156"/>
                    </a:cubicBezTo>
                    <a:cubicBezTo>
                      <a:pt x="252" y="156"/>
                      <a:pt x="252" y="156"/>
                      <a:pt x="252" y="156"/>
                    </a:cubicBezTo>
                    <a:cubicBezTo>
                      <a:pt x="252" y="156"/>
                      <a:pt x="252" y="156"/>
                      <a:pt x="252" y="156"/>
                    </a:cubicBezTo>
                    <a:cubicBezTo>
                      <a:pt x="252" y="156"/>
                      <a:pt x="252" y="156"/>
                      <a:pt x="252" y="156"/>
                    </a:cubicBezTo>
                    <a:cubicBezTo>
                      <a:pt x="252" y="156"/>
                      <a:pt x="253" y="156"/>
                      <a:pt x="253" y="156"/>
                    </a:cubicBezTo>
                    <a:cubicBezTo>
                      <a:pt x="253" y="156"/>
                      <a:pt x="254" y="156"/>
                      <a:pt x="254" y="156"/>
                    </a:cubicBezTo>
                    <a:cubicBezTo>
                      <a:pt x="254" y="156"/>
                      <a:pt x="254" y="156"/>
                      <a:pt x="254" y="156"/>
                    </a:cubicBezTo>
                    <a:cubicBezTo>
                      <a:pt x="254" y="156"/>
                      <a:pt x="254" y="156"/>
                      <a:pt x="254" y="156"/>
                    </a:cubicBezTo>
                    <a:cubicBezTo>
                      <a:pt x="254" y="156"/>
                      <a:pt x="254" y="156"/>
                      <a:pt x="254" y="156"/>
                    </a:cubicBezTo>
                    <a:cubicBezTo>
                      <a:pt x="254" y="156"/>
                      <a:pt x="255" y="156"/>
                      <a:pt x="255" y="156"/>
                    </a:cubicBezTo>
                    <a:cubicBezTo>
                      <a:pt x="255" y="156"/>
                      <a:pt x="255" y="155"/>
                      <a:pt x="255" y="155"/>
                    </a:cubicBezTo>
                    <a:cubicBezTo>
                      <a:pt x="255" y="155"/>
                      <a:pt x="255" y="155"/>
                      <a:pt x="255" y="155"/>
                    </a:cubicBezTo>
                    <a:cubicBezTo>
                      <a:pt x="255" y="155"/>
                      <a:pt x="255" y="155"/>
                      <a:pt x="255" y="155"/>
                    </a:cubicBezTo>
                    <a:cubicBezTo>
                      <a:pt x="255" y="155"/>
                      <a:pt x="255" y="155"/>
                      <a:pt x="255" y="155"/>
                    </a:cubicBezTo>
                    <a:cubicBezTo>
                      <a:pt x="255" y="155"/>
                      <a:pt x="255" y="155"/>
                      <a:pt x="255" y="155"/>
                    </a:cubicBezTo>
                    <a:cubicBezTo>
                      <a:pt x="255" y="155"/>
                      <a:pt x="254" y="155"/>
                      <a:pt x="254" y="155"/>
                    </a:cubicBezTo>
                    <a:cubicBezTo>
                      <a:pt x="254" y="155"/>
                      <a:pt x="254" y="155"/>
                      <a:pt x="254" y="155"/>
                    </a:cubicBezTo>
                    <a:cubicBezTo>
                      <a:pt x="254" y="154"/>
                      <a:pt x="254" y="154"/>
                      <a:pt x="254" y="154"/>
                    </a:cubicBezTo>
                    <a:cubicBezTo>
                      <a:pt x="254" y="154"/>
                      <a:pt x="254" y="154"/>
                      <a:pt x="254" y="154"/>
                    </a:cubicBezTo>
                    <a:cubicBezTo>
                      <a:pt x="254" y="154"/>
                      <a:pt x="254" y="154"/>
                      <a:pt x="254" y="154"/>
                    </a:cubicBezTo>
                    <a:cubicBezTo>
                      <a:pt x="254" y="154"/>
                      <a:pt x="254" y="154"/>
                      <a:pt x="254" y="154"/>
                    </a:cubicBezTo>
                    <a:cubicBezTo>
                      <a:pt x="254" y="154"/>
                      <a:pt x="254" y="154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55" y="153"/>
                      <a:pt x="254" y="153"/>
                      <a:pt x="254" y="153"/>
                    </a:cubicBezTo>
                    <a:cubicBezTo>
                      <a:pt x="255" y="153"/>
                      <a:pt x="255" y="153"/>
                      <a:pt x="255" y="152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5" y="152"/>
                      <a:pt x="255" y="152"/>
                      <a:pt x="256" y="152"/>
                    </a:cubicBezTo>
                    <a:cubicBezTo>
                      <a:pt x="256" y="152"/>
                      <a:pt x="256" y="152"/>
                      <a:pt x="256" y="151"/>
                    </a:cubicBezTo>
                    <a:cubicBezTo>
                      <a:pt x="256" y="151"/>
                      <a:pt x="255" y="151"/>
                      <a:pt x="255" y="151"/>
                    </a:cubicBezTo>
                    <a:cubicBezTo>
                      <a:pt x="255" y="151"/>
                      <a:pt x="255" y="151"/>
                      <a:pt x="255" y="151"/>
                    </a:cubicBezTo>
                    <a:cubicBezTo>
                      <a:pt x="255" y="151"/>
                      <a:pt x="255" y="151"/>
                      <a:pt x="255" y="151"/>
                    </a:cubicBezTo>
                    <a:cubicBezTo>
                      <a:pt x="255" y="151"/>
                      <a:pt x="255" y="151"/>
                      <a:pt x="255" y="151"/>
                    </a:cubicBezTo>
                    <a:cubicBezTo>
                      <a:pt x="255" y="151"/>
                      <a:pt x="255" y="151"/>
                      <a:pt x="255" y="151"/>
                    </a:cubicBezTo>
                    <a:cubicBezTo>
                      <a:pt x="255" y="151"/>
                      <a:pt x="255" y="151"/>
                      <a:pt x="255" y="151"/>
                    </a:cubicBezTo>
                    <a:cubicBezTo>
                      <a:pt x="255" y="151"/>
                      <a:pt x="255" y="151"/>
                      <a:pt x="255" y="151"/>
                    </a:cubicBezTo>
                    <a:cubicBezTo>
                      <a:pt x="255" y="151"/>
                      <a:pt x="255" y="151"/>
                      <a:pt x="255" y="151"/>
                    </a:cubicBezTo>
                    <a:cubicBezTo>
                      <a:pt x="254" y="151"/>
                      <a:pt x="255" y="151"/>
                      <a:pt x="255" y="151"/>
                    </a:cubicBezTo>
                    <a:cubicBezTo>
                      <a:pt x="254" y="152"/>
                      <a:pt x="254" y="151"/>
                      <a:pt x="254" y="152"/>
                    </a:cubicBezTo>
                    <a:cubicBezTo>
                      <a:pt x="254" y="152"/>
                      <a:pt x="254" y="152"/>
                      <a:pt x="254" y="152"/>
                    </a:cubicBezTo>
                    <a:cubicBezTo>
                      <a:pt x="254" y="152"/>
                      <a:pt x="254" y="152"/>
                      <a:pt x="254" y="152"/>
                    </a:cubicBezTo>
                    <a:cubicBezTo>
                      <a:pt x="253" y="152"/>
                      <a:pt x="253" y="152"/>
                      <a:pt x="253" y="151"/>
                    </a:cubicBezTo>
                    <a:cubicBezTo>
                      <a:pt x="253" y="151"/>
                      <a:pt x="253" y="151"/>
                      <a:pt x="253" y="151"/>
                    </a:cubicBezTo>
                    <a:cubicBezTo>
                      <a:pt x="253" y="151"/>
                      <a:pt x="253" y="151"/>
                      <a:pt x="253" y="151"/>
                    </a:cubicBezTo>
                    <a:cubicBezTo>
                      <a:pt x="253" y="151"/>
                      <a:pt x="253" y="151"/>
                      <a:pt x="253" y="151"/>
                    </a:cubicBezTo>
                    <a:cubicBezTo>
                      <a:pt x="253" y="151"/>
                      <a:pt x="253" y="151"/>
                      <a:pt x="253" y="151"/>
                    </a:cubicBezTo>
                    <a:cubicBezTo>
                      <a:pt x="253" y="151"/>
                      <a:pt x="253" y="151"/>
                      <a:pt x="253" y="151"/>
                    </a:cubicBezTo>
                    <a:cubicBezTo>
                      <a:pt x="253" y="151"/>
                      <a:pt x="253" y="151"/>
                      <a:pt x="253" y="151"/>
                    </a:cubicBezTo>
                    <a:cubicBezTo>
                      <a:pt x="253" y="150"/>
                      <a:pt x="253" y="151"/>
                      <a:pt x="253" y="151"/>
                    </a:cubicBezTo>
                    <a:cubicBezTo>
                      <a:pt x="252" y="151"/>
                      <a:pt x="252" y="151"/>
                      <a:pt x="251" y="151"/>
                    </a:cubicBezTo>
                    <a:cubicBezTo>
                      <a:pt x="251" y="151"/>
                      <a:pt x="251" y="151"/>
                      <a:pt x="251" y="151"/>
                    </a:cubicBezTo>
                    <a:cubicBezTo>
                      <a:pt x="251" y="151"/>
                      <a:pt x="251" y="151"/>
                      <a:pt x="251" y="151"/>
                    </a:cubicBezTo>
                    <a:cubicBezTo>
                      <a:pt x="251" y="151"/>
                      <a:pt x="251" y="151"/>
                      <a:pt x="251" y="151"/>
                    </a:cubicBezTo>
                    <a:cubicBezTo>
                      <a:pt x="251" y="151"/>
                      <a:pt x="250" y="151"/>
                      <a:pt x="250" y="151"/>
                    </a:cubicBezTo>
                    <a:cubicBezTo>
                      <a:pt x="249" y="151"/>
                      <a:pt x="249" y="150"/>
                      <a:pt x="248" y="150"/>
                    </a:cubicBezTo>
                    <a:cubicBezTo>
                      <a:pt x="248" y="150"/>
                      <a:pt x="247" y="150"/>
                      <a:pt x="247" y="149"/>
                    </a:cubicBezTo>
                    <a:cubicBezTo>
                      <a:pt x="247" y="149"/>
                      <a:pt x="247" y="149"/>
                      <a:pt x="247" y="149"/>
                    </a:cubicBezTo>
                    <a:cubicBezTo>
                      <a:pt x="247" y="149"/>
                      <a:pt x="247" y="149"/>
                      <a:pt x="247" y="149"/>
                    </a:cubicBezTo>
                    <a:cubicBezTo>
                      <a:pt x="247" y="149"/>
                      <a:pt x="247" y="149"/>
                      <a:pt x="247" y="149"/>
                    </a:cubicBezTo>
                    <a:cubicBezTo>
                      <a:pt x="247" y="149"/>
                      <a:pt x="247" y="149"/>
                      <a:pt x="247" y="149"/>
                    </a:cubicBezTo>
                    <a:cubicBezTo>
                      <a:pt x="247" y="149"/>
                      <a:pt x="247" y="149"/>
                      <a:pt x="247" y="149"/>
                    </a:cubicBezTo>
                    <a:cubicBezTo>
                      <a:pt x="247" y="149"/>
                      <a:pt x="247" y="149"/>
                      <a:pt x="247" y="149"/>
                    </a:cubicBezTo>
                    <a:cubicBezTo>
                      <a:pt x="247" y="149"/>
                      <a:pt x="247" y="149"/>
                      <a:pt x="248" y="149"/>
                    </a:cubicBezTo>
                    <a:cubicBezTo>
                      <a:pt x="247" y="149"/>
                      <a:pt x="247" y="149"/>
                      <a:pt x="247" y="148"/>
                    </a:cubicBezTo>
                    <a:cubicBezTo>
                      <a:pt x="247" y="148"/>
                      <a:pt x="247" y="148"/>
                      <a:pt x="247" y="148"/>
                    </a:cubicBezTo>
                    <a:cubicBezTo>
                      <a:pt x="247" y="148"/>
                      <a:pt x="247" y="148"/>
                      <a:pt x="247" y="148"/>
                    </a:cubicBezTo>
                    <a:cubicBezTo>
                      <a:pt x="247" y="148"/>
                      <a:pt x="248" y="148"/>
                      <a:pt x="248" y="148"/>
                    </a:cubicBezTo>
                    <a:cubicBezTo>
                      <a:pt x="248" y="148"/>
                      <a:pt x="248" y="147"/>
                      <a:pt x="248" y="147"/>
                    </a:cubicBezTo>
                    <a:cubicBezTo>
                      <a:pt x="247" y="147"/>
                      <a:pt x="247" y="147"/>
                      <a:pt x="247" y="147"/>
                    </a:cubicBezTo>
                    <a:cubicBezTo>
                      <a:pt x="247" y="147"/>
                      <a:pt x="247" y="147"/>
                      <a:pt x="247" y="147"/>
                    </a:cubicBezTo>
                    <a:cubicBezTo>
                      <a:pt x="247" y="147"/>
                      <a:pt x="247" y="147"/>
                      <a:pt x="247" y="147"/>
                    </a:cubicBezTo>
                    <a:cubicBezTo>
                      <a:pt x="247" y="147"/>
                      <a:pt x="247" y="147"/>
                      <a:pt x="247" y="147"/>
                    </a:cubicBezTo>
                    <a:cubicBezTo>
                      <a:pt x="247" y="147"/>
                      <a:pt x="247" y="147"/>
                      <a:pt x="247" y="147"/>
                    </a:cubicBezTo>
                    <a:cubicBezTo>
                      <a:pt x="247" y="147"/>
                      <a:pt x="247" y="147"/>
                      <a:pt x="247" y="147"/>
                    </a:cubicBezTo>
                    <a:cubicBezTo>
                      <a:pt x="246" y="148"/>
                      <a:pt x="246" y="148"/>
                      <a:pt x="246" y="148"/>
                    </a:cubicBezTo>
                    <a:cubicBezTo>
                      <a:pt x="246" y="148"/>
                      <a:pt x="246" y="148"/>
                      <a:pt x="245" y="148"/>
                    </a:cubicBezTo>
                    <a:cubicBezTo>
                      <a:pt x="246" y="148"/>
                      <a:pt x="246" y="147"/>
                      <a:pt x="246" y="147"/>
                    </a:cubicBezTo>
                    <a:cubicBezTo>
                      <a:pt x="246" y="147"/>
                      <a:pt x="246" y="147"/>
                      <a:pt x="246" y="147"/>
                    </a:cubicBezTo>
                    <a:cubicBezTo>
                      <a:pt x="246" y="147"/>
                      <a:pt x="246" y="147"/>
                      <a:pt x="246" y="147"/>
                    </a:cubicBezTo>
                    <a:cubicBezTo>
                      <a:pt x="246" y="147"/>
                      <a:pt x="246" y="147"/>
                      <a:pt x="246" y="147"/>
                    </a:cubicBezTo>
                    <a:cubicBezTo>
                      <a:pt x="246" y="146"/>
                      <a:pt x="246" y="146"/>
                      <a:pt x="245" y="146"/>
                    </a:cubicBezTo>
                    <a:cubicBezTo>
                      <a:pt x="245" y="146"/>
                      <a:pt x="245" y="146"/>
                      <a:pt x="244" y="146"/>
                    </a:cubicBezTo>
                    <a:cubicBezTo>
                      <a:pt x="244" y="146"/>
                      <a:pt x="244" y="146"/>
                      <a:pt x="244" y="146"/>
                    </a:cubicBezTo>
                    <a:cubicBezTo>
                      <a:pt x="244" y="146"/>
                      <a:pt x="244" y="146"/>
                      <a:pt x="244" y="146"/>
                    </a:cubicBezTo>
                    <a:cubicBezTo>
                      <a:pt x="244" y="146"/>
                      <a:pt x="244" y="146"/>
                      <a:pt x="244" y="146"/>
                    </a:cubicBezTo>
                    <a:cubicBezTo>
                      <a:pt x="244" y="146"/>
                      <a:pt x="244" y="146"/>
                      <a:pt x="244" y="146"/>
                    </a:cubicBezTo>
                    <a:cubicBezTo>
                      <a:pt x="244" y="146"/>
                      <a:pt x="244" y="146"/>
                      <a:pt x="244" y="146"/>
                    </a:cubicBezTo>
                    <a:cubicBezTo>
                      <a:pt x="244" y="145"/>
                      <a:pt x="244" y="145"/>
                      <a:pt x="244" y="145"/>
                    </a:cubicBezTo>
                    <a:cubicBezTo>
                      <a:pt x="244" y="145"/>
                      <a:pt x="244" y="145"/>
                      <a:pt x="244" y="145"/>
                    </a:cubicBezTo>
                    <a:cubicBezTo>
                      <a:pt x="244" y="145"/>
                      <a:pt x="244" y="145"/>
                      <a:pt x="244" y="145"/>
                    </a:cubicBezTo>
                    <a:cubicBezTo>
                      <a:pt x="244" y="145"/>
                      <a:pt x="244" y="145"/>
                      <a:pt x="244" y="145"/>
                    </a:cubicBezTo>
                    <a:cubicBezTo>
                      <a:pt x="244" y="145"/>
                      <a:pt x="244" y="145"/>
                      <a:pt x="244" y="145"/>
                    </a:cubicBezTo>
                    <a:cubicBezTo>
                      <a:pt x="243" y="145"/>
                      <a:pt x="243" y="144"/>
                      <a:pt x="242" y="144"/>
                    </a:cubicBezTo>
                    <a:cubicBezTo>
                      <a:pt x="242" y="144"/>
                      <a:pt x="242" y="144"/>
                      <a:pt x="242" y="144"/>
                    </a:cubicBezTo>
                    <a:cubicBezTo>
                      <a:pt x="242" y="144"/>
                      <a:pt x="242" y="144"/>
                      <a:pt x="242" y="144"/>
                    </a:cubicBezTo>
                    <a:cubicBezTo>
                      <a:pt x="242" y="144"/>
                      <a:pt x="242" y="144"/>
                      <a:pt x="242" y="144"/>
                    </a:cubicBezTo>
                    <a:cubicBezTo>
                      <a:pt x="242" y="144"/>
                      <a:pt x="242" y="144"/>
                      <a:pt x="241" y="143"/>
                    </a:cubicBezTo>
                    <a:cubicBezTo>
                      <a:pt x="241" y="143"/>
                      <a:pt x="241" y="143"/>
                      <a:pt x="241" y="143"/>
                    </a:cubicBezTo>
                    <a:cubicBezTo>
                      <a:pt x="241" y="143"/>
                      <a:pt x="241" y="143"/>
                      <a:pt x="240" y="143"/>
                    </a:cubicBezTo>
                    <a:cubicBezTo>
                      <a:pt x="240" y="143"/>
                      <a:pt x="240" y="143"/>
                      <a:pt x="239" y="143"/>
                    </a:cubicBezTo>
                    <a:cubicBezTo>
                      <a:pt x="239" y="143"/>
                      <a:pt x="239" y="143"/>
                      <a:pt x="239" y="143"/>
                    </a:cubicBezTo>
                    <a:cubicBezTo>
                      <a:pt x="239" y="143"/>
                      <a:pt x="239" y="144"/>
                      <a:pt x="239" y="144"/>
                    </a:cubicBezTo>
                    <a:cubicBezTo>
                      <a:pt x="238" y="144"/>
                      <a:pt x="238" y="144"/>
                      <a:pt x="238" y="144"/>
                    </a:cubicBezTo>
                    <a:cubicBezTo>
                      <a:pt x="238" y="144"/>
                      <a:pt x="238" y="144"/>
                      <a:pt x="238" y="144"/>
                    </a:cubicBezTo>
                    <a:cubicBezTo>
                      <a:pt x="238" y="144"/>
                      <a:pt x="238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6" y="144"/>
                      <a:pt x="236" y="144"/>
                      <a:pt x="236" y="144"/>
                    </a:cubicBezTo>
                    <a:cubicBezTo>
                      <a:pt x="236" y="144"/>
                      <a:pt x="236" y="144"/>
                      <a:pt x="236" y="144"/>
                    </a:cubicBezTo>
                    <a:cubicBezTo>
                      <a:pt x="236" y="144"/>
                      <a:pt x="236" y="144"/>
                      <a:pt x="236" y="144"/>
                    </a:cubicBezTo>
                    <a:cubicBezTo>
                      <a:pt x="236" y="144"/>
                      <a:pt x="236" y="144"/>
                      <a:pt x="236" y="144"/>
                    </a:cubicBezTo>
                    <a:cubicBezTo>
                      <a:pt x="237" y="145"/>
                      <a:pt x="237" y="145"/>
                      <a:pt x="237" y="145"/>
                    </a:cubicBezTo>
                    <a:cubicBezTo>
                      <a:pt x="237" y="145"/>
                      <a:pt x="237" y="145"/>
                      <a:pt x="237" y="145"/>
                    </a:cubicBezTo>
                    <a:cubicBezTo>
                      <a:pt x="237" y="145"/>
                      <a:pt x="236" y="145"/>
                      <a:pt x="236" y="144"/>
                    </a:cubicBezTo>
                    <a:cubicBezTo>
                      <a:pt x="236" y="144"/>
                      <a:pt x="235" y="144"/>
                      <a:pt x="235" y="144"/>
                    </a:cubicBezTo>
                    <a:cubicBezTo>
                      <a:pt x="234" y="144"/>
                      <a:pt x="233" y="144"/>
                      <a:pt x="233" y="145"/>
                    </a:cubicBezTo>
                    <a:cubicBezTo>
                      <a:pt x="233" y="145"/>
                      <a:pt x="233" y="145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2" y="144"/>
                      <a:pt x="232" y="144"/>
                    </a:cubicBezTo>
                    <a:cubicBezTo>
                      <a:pt x="232" y="143"/>
                      <a:pt x="231" y="143"/>
                      <a:pt x="231" y="143"/>
                    </a:cubicBezTo>
                    <a:cubicBezTo>
                      <a:pt x="231" y="143"/>
                      <a:pt x="231" y="143"/>
                      <a:pt x="230" y="143"/>
                    </a:cubicBezTo>
                    <a:cubicBezTo>
                      <a:pt x="230" y="143"/>
                      <a:pt x="230" y="143"/>
                      <a:pt x="229" y="143"/>
                    </a:cubicBezTo>
                    <a:cubicBezTo>
                      <a:pt x="229" y="143"/>
                      <a:pt x="229" y="143"/>
                      <a:pt x="229" y="143"/>
                    </a:cubicBezTo>
                    <a:cubicBezTo>
                      <a:pt x="229" y="143"/>
                      <a:pt x="229" y="143"/>
                      <a:pt x="229" y="143"/>
                    </a:cubicBezTo>
                    <a:cubicBezTo>
                      <a:pt x="229" y="143"/>
                      <a:pt x="229" y="143"/>
                      <a:pt x="228" y="142"/>
                    </a:cubicBezTo>
                    <a:cubicBezTo>
                      <a:pt x="228" y="142"/>
                      <a:pt x="227" y="142"/>
                      <a:pt x="227" y="142"/>
                    </a:cubicBezTo>
                    <a:cubicBezTo>
                      <a:pt x="227" y="142"/>
                      <a:pt x="227" y="142"/>
                      <a:pt x="227" y="142"/>
                    </a:cubicBezTo>
                    <a:cubicBezTo>
                      <a:pt x="227" y="142"/>
                      <a:pt x="227" y="142"/>
                      <a:pt x="227" y="142"/>
                    </a:cubicBezTo>
                    <a:cubicBezTo>
                      <a:pt x="226" y="143"/>
                      <a:pt x="225" y="143"/>
                      <a:pt x="225" y="144"/>
                    </a:cubicBezTo>
                    <a:cubicBezTo>
                      <a:pt x="225" y="144"/>
                      <a:pt x="224" y="144"/>
                      <a:pt x="224" y="144"/>
                    </a:cubicBezTo>
                    <a:cubicBezTo>
                      <a:pt x="224" y="144"/>
                      <a:pt x="224" y="144"/>
                      <a:pt x="224" y="144"/>
                    </a:cubicBezTo>
                    <a:cubicBezTo>
                      <a:pt x="225" y="145"/>
                      <a:pt x="225" y="146"/>
                      <a:pt x="225" y="147"/>
                    </a:cubicBezTo>
                    <a:cubicBezTo>
                      <a:pt x="226" y="147"/>
                      <a:pt x="226" y="147"/>
                      <a:pt x="226" y="148"/>
                    </a:cubicBezTo>
                    <a:cubicBezTo>
                      <a:pt x="226" y="148"/>
                      <a:pt x="226" y="148"/>
                      <a:pt x="226" y="148"/>
                    </a:cubicBezTo>
                    <a:cubicBezTo>
                      <a:pt x="226" y="148"/>
                      <a:pt x="226" y="148"/>
                      <a:pt x="226" y="148"/>
                    </a:cubicBezTo>
                    <a:cubicBezTo>
                      <a:pt x="226" y="148"/>
                      <a:pt x="226" y="148"/>
                      <a:pt x="227" y="148"/>
                    </a:cubicBezTo>
                    <a:cubicBezTo>
                      <a:pt x="227" y="148"/>
                      <a:pt x="226" y="148"/>
                      <a:pt x="226" y="148"/>
                    </a:cubicBezTo>
                    <a:cubicBezTo>
                      <a:pt x="226" y="148"/>
                      <a:pt x="226" y="148"/>
                      <a:pt x="226" y="148"/>
                    </a:cubicBezTo>
                    <a:cubicBezTo>
                      <a:pt x="226" y="148"/>
                      <a:pt x="226" y="148"/>
                      <a:pt x="226" y="148"/>
                    </a:cubicBezTo>
                    <a:cubicBezTo>
                      <a:pt x="226" y="148"/>
                      <a:pt x="226" y="148"/>
                      <a:pt x="226" y="148"/>
                    </a:cubicBezTo>
                    <a:cubicBezTo>
                      <a:pt x="226" y="148"/>
                      <a:pt x="226" y="148"/>
                      <a:pt x="226" y="149"/>
                    </a:cubicBezTo>
                    <a:cubicBezTo>
                      <a:pt x="226" y="149"/>
                      <a:pt x="226" y="148"/>
                      <a:pt x="226" y="148"/>
                    </a:cubicBezTo>
                    <a:cubicBezTo>
                      <a:pt x="226" y="148"/>
                      <a:pt x="226" y="148"/>
                      <a:pt x="226" y="148"/>
                    </a:cubicBezTo>
                    <a:cubicBezTo>
                      <a:pt x="225" y="149"/>
                      <a:pt x="226" y="149"/>
                      <a:pt x="226" y="150"/>
                    </a:cubicBezTo>
                    <a:cubicBezTo>
                      <a:pt x="226" y="150"/>
                      <a:pt x="226" y="150"/>
                      <a:pt x="226" y="150"/>
                    </a:cubicBezTo>
                    <a:cubicBezTo>
                      <a:pt x="226" y="150"/>
                      <a:pt x="226" y="150"/>
                      <a:pt x="226" y="150"/>
                    </a:cubicBezTo>
                    <a:cubicBezTo>
                      <a:pt x="225" y="150"/>
                      <a:pt x="225" y="151"/>
                      <a:pt x="225" y="151"/>
                    </a:cubicBezTo>
                    <a:cubicBezTo>
                      <a:pt x="225" y="151"/>
                      <a:pt x="225" y="151"/>
                      <a:pt x="225" y="151"/>
                    </a:cubicBezTo>
                    <a:cubicBezTo>
                      <a:pt x="225" y="151"/>
                      <a:pt x="224" y="151"/>
                      <a:pt x="224" y="152"/>
                    </a:cubicBezTo>
                    <a:cubicBezTo>
                      <a:pt x="224" y="152"/>
                      <a:pt x="224" y="152"/>
                      <a:pt x="224" y="152"/>
                    </a:cubicBezTo>
                    <a:cubicBezTo>
                      <a:pt x="224" y="152"/>
                      <a:pt x="224" y="152"/>
                      <a:pt x="224" y="152"/>
                    </a:cubicBezTo>
                    <a:cubicBezTo>
                      <a:pt x="224" y="152"/>
                      <a:pt x="224" y="152"/>
                      <a:pt x="224" y="152"/>
                    </a:cubicBezTo>
                    <a:cubicBezTo>
                      <a:pt x="224" y="152"/>
                      <a:pt x="224" y="152"/>
                      <a:pt x="224" y="152"/>
                    </a:cubicBezTo>
                    <a:cubicBezTo>
                      <a:pt x="225" y="152"/>
                      <a:pt x="225" y="152"/>
                      <a:pt x="225" y="152"/>
                    </a:cubicBezTo>
                    <a:cubicBezTo>
                      <a:pt x="225" y="152"/>
                      <a:pt x="225" y="152"/>
                      <a:pt x="225" y="152"/>
                    </a:cubicBezTo>
                    <a:cubicBezTo>
                      <a:pt x="225" y="152"/>
                      <a:pt x="225" y="152"/>
                      <a:pt x="225" y="152"/>
                    </a:cubicBezTo>
                    <a:cubicBezTo>
                      <a:pt x="225" y="152"/>
                      <a:pt x="226" y="152"/>
                      <a:pt x="226" y="152"/>
                    </a:cubicBezTo>
                    <a:cubicBezTo>
                      <a:pt x="226" y="152"/>
                      <a:pt x="226" y="152"/>
                      <a:pt x="226" y="152"/>
                    </a:cubicBezTo>
                    <a:cubicBezTo>
                      <a:pt x="226" y="152"/>
                      <a:pt x="226" y="152"/>
                      <a:pt x="226" y="152"/>
                    </a:cubicBezTo>
                    <a:cubicBezTo>
                      <a:pt x="226" y="152"/>
                      <a:pt x="226" y="153"/>
                      <a:pt x="225" y="153"/>
                    </a:cubicBezTo>
                    <a:cubicBezTo>
                      <a:pt x="226" y="153"/>
                      <a:pt x="226" y="153"/>
                      <a:pt x="227" y="153"/>
                    </a:cubicBezTo>
                    <a:cubicBezTo>
                      <a:pt x="227" y="153"/>
                      <a:pt x="226" y="153"/>
                      <a:pt x="226" y="154"/>
                    </a:cubicBezTo>
                    <a:cubicBezTo>
                      <a:pt x="226" y="154"/>
                      <a:pt x="226" y="154"/>
                      <a:pt x="226" y="154"/>
                    </a:cubicBezTo>
                    <a:cubicBezTo>
                      <a:pt x="226" y="154"/>
                      <a:pt x="226" y="154"/>
                      <a:pt x="226" y="154"/>
                    </a:cubicBezTo>
                    <a:cubicBezTo>
                      <a:pt x="226" y="154"/>
                      <a:pt x="226" y="154"/>
                      <a:pt x="226" y="154"/>
                    </a:cubicBezTo>
                    <a:cubicBezTo>
                      <a:pt x="226" y="154"/>
                      <a:pt x="226" y="154"/>
                      <a:pt x="226" y="154"/>
                    </a:cubicBezTo>
                    <a:cubicBezTo>
                      <a:pt x="226" y="154"/>
                      <a:pt x="226" y="154"/>
                      <a:pt x="226" y="154"/>
                    </a:cubicBezTo>
                    <a:cubicBezTo>
                      <a:pt x="226" y="154"/>
                      <a:pt x="226" y="154"/>
                      <a:pt x="226" y="154"/>
                    </a:cubicBezTo>
                    <a:cubicBezTo>
                      <a:pt x="226" y="154"/>
                      <a:pt x="226" y="154"/>
                      <a:pt x="226" y="154"/>
                    </a:cubicBezTo>
                    <a:cubicBezTo>
                      <a:pt x="226" y="155"/>
                      <a:pt x="226" y="155"/>
                      <a:pt x="226" y="155"/>
                    </a:cubicBezTo>
                    <a:cubicBezTo>
                      <a:pt x="226" y="155"/>
                      <a:pt x="226" y="155"/>
                      <a:pt x="226" y="155"/>
                    </a:cubicBezTo>
                    <a:cubicBezTo>
                      <a:pt x="226" y="155"/>
                      <a:pt x="226" y="155"/>
                      <a:pt x="226" y="155"/>
                    </a:cubicBezTo>
                    <a:cubicBezTo>
                      <a:pt x="226" y="155"/>
                      <a:pt x="226" y="155"/>
                      <a:pt x="226" y="156"/>
                    </a:cubicBezTo>
                    <a:cubicBezTo>
                      <a:pt x="226" y="156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6" y="156"/>
                    </a:cubicBezTo>
                    <a:cubicBezTo>
                      <a:pt x="227" y="156"/>
                      <a:pt x="227" y="156"/>
                      <a:pt x="227" y="156"/>
                    </a:cubicBezTo>
                    <a:cubicBezTo>
                      <a:pt x="227" y="156"/>
                      <a:pt x="227" y="156"/>
                      <a:pt x="228" y="156"/>
                    </a:cubicBezTo>
                    <a:cubicBezTo>
                      <a:pt x="228" y="156"/>
                      <a:pt x="228" y="156"/>
                      <a:pt x="228" y="156"/>
                    </a:cubicBezTo>
                    <a:cubicBezTo>
                      <a:pt x="228" y="156"/>
                      <a:pt x="228" y="156"/>
                      <a:pt x="228" y="156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7"/>
                      <a:pt x="227" y="157"/>
                      <a:pt x="227" y="157"/>
                    </a:cubicBezTo>
                    <a:cubicBezTo>
                      <a:pt x="227" y="158"/>
                      <a:pt x="227" y="158"/>
                      <a:pt x="227" y="158"/>
                    </a:cubicBezTo>
                    <a:cubicBezTo>
                      <a:pt x="227" y="158"/>
                      <a:pt x="227" y="158"/>
                      <a:pt x="227" y="158"/>
                    </a:cubicBezTo>
                    <a:cubicBezTo>
                      <a:pt x="227" y="158"/>
                      <a:pt x="227" y="158"/>
                      <a:pt x="227" y="158"/>
                    </a:cubicBezTo>
                    <a:cubicBezTo>
                      <a:pt x="227" y="158"/>
                      <a:pt x="227" y="158"/>
                      <a:pt x="227" y="158"/>
                    </a:cubicBezTo>
                    <a:cubicBezTo>
                      <a:pt x="227" y="158"/>
                      <a:pt x="227" y="158"/>
                      <a:pt x="227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7" y="158"/>
                      <a:pt x="227" y="158"/>
                      <a:pt x="227" y="158"/>
                    </a:cubicBezTo>
                    <a:cubicBezTo>
                      <a:pt x="227" y="158"/>
                      <a:pt x="227" y="158"/>
                      <a:pt x="227" y="158"/>
                    </a:cubicBezTo>
                    <a:cubicBezTo>
                      <a:pt x="227" y="158"/>
                      <a:pt x="227" y="158"/>
                      <a:pt x="227" y="158"/>
                    </a:cubicBezTo>
                    <a:cubicBezTo>
                      <a:pt x="227" y="158"/>
                      <a:pt x="227" y="158"/>
                      <a:pt x="227" y="158"/>
                    </a:cubicBezTo>
                    <a:cubicBezTo>
                      <a:pt x="227" y="158"/>
                      <a:pt x="227" y="158"/>
                      <a:pt x="227" y="158"/>
                    </a:cubicBezTo>
                    <a:cubicBezTo>
                      <a:pt x="227" y="158"/>
                      <a:pt x="227" y="158"/>
                      <a:pt x="227" y="159"/>
                    </a:cubicBezTo>
                    <a:cubicBezTo>
                      <a:pt x="227" y="159"/>
                      <a:pt x="227" y="159"/>
                      <a:pt x="227" y="159"/>
                    </a:cubicBezTo>
                    <a:cubicBezTo>
                      <a:pt x="227" y="159"/>
                      <a:pt x="227" y="159"/>
                      <a:pt x="227" y="159"/>
                    </a:cubicBezTo>
                    <a:cubicBezTo>
                      <a:pt x="227" y="159"/>
                      <a:pt x="227" y="159"/>
                      <a:pt x="227" y="159"/>
                    </a:cubicBezTo>
                    <a:cubicBezTo>
                      <a:pt x="227" y="159"/>
                      <a:pt x="227" y="159"/>
                      <a:pt x="227" y="159"/>
                    </a:cubicBezTo>
                    <a:cubicBezTo>
                      <a:pt x="227" y="159"/>
                      <a:pt x="227" y="159"/>
                      <a:pt x="227" y="159"/>
                    </a:cubicBezTo>
                    <a:cubicBezTo>
                      <a:pt x="226" y="159"/>
                      <a:pt x="227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60"/>
                      <a:pt x="226" y="160"/>
                      <a:pt x="226" y="160"/>
                    </a:cubicBezTo>
                    <a:cubicBezTo>
                      <a:pt x="226" y="160"/>
                      <a:pt x="226" y="160"/>
                      <a:pt x="226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5" y="160"/>
                      <a:pt x="225" y="160"/>
                      <a:pt x="225" y="160"/>
                    </a:cubicBezTo>
                    <a:cubicBezTo>
                      <a:pt x="224" y="160"/>
                      <a:pt x="224" y="160"/>
                      <a:pt x="224" y="160"/>
                    </a:cubicBezTo>
                    <a:cubicBezTo>
                      <a:pt x="224" y="160"/>
                      <a:pt x="224" y="160"/>
                      <a:pt x="224" y="160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4" y="161"/>
                      <a:pt x="224" y="162"/>
                      <a:pt x="224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3"/>
                      <a:pt x="223" y="162"/>
                      <a:pt x="223" y="163"/>
                    </a:cubicBezTo>
                    <a:cubicBezTo>
                      <a:pt x="223" y="163"/>
                      <a:pt x="223" y="163"/>
                      <a:pt x="223" y="163"/>
                    </a:cubicBezTo>
                    <a:cubicBezTo>
                      <a:pt x="223" y="163"/>
                      <a:pt x="223" y="163"/>
                      <a:pt x="223" y="163"/>
                    </a:cubicBezTo>
                    <a:cubicBezTo>
                      <a:pt x="223" y="163"/>
                      <a:pt x="223" y="163"/>
                      <a:pt x="223" y="163"/>
                    </a:cubicBezTo>
                    <a:cubicBezTo>
                      <a:pt x="223" y="164"/>
                      <a:pt x="223" y="164"/>
                      <a:pt x="223" y="164"/>
                    </a:cubicBezTo>
                    <a:cubicBezTo>
                      <a:pt x="223" y="164"/>
                      <a:pt x="223" y="164"/>
                      <a:pt x="223" y="164"/>
                    </a:cubicBezTo>
                    <a:cubicBezTo>
                      <a:pt x="223" y="164"/>
                      <a:pt x="223" y="164"/>
                      <a:pt x="223" y="164"/>
                    </a:cubicBezTo>
                    <a:cubicBezTo>
                      <a:pt x="223" y="164"/>
                      <a:pt x="223" y="164"/>
                      <a:pt x="223" y="164"/>
                    </a:cubicBezTo>
                    <a:cubicBezTo>
                      <a:pt x="223" y="164"/>
                      <a:pt x="223" y="164"/>
                      <a:pt x="223" y="164"/>
                    </a:cubicBezTo>
                    <a:cubicBezTo>
                      <a:pt x="223" y="164"/>
                      <a:pt x="223" y="164"/>
                      <a:pt x="223" y="164"/>
                    </a:cubicBezTo>
                    <a:cubicBezTo>
                      <a:pt x="223" y="164"/>
                      <a:pt x="223" y="164"/>
                      <a:pt x="223" y="164"/>
                    </a:cubicBezTo>
                    <a:cubicBezTo>
                      <a:pt x="223" y="164"/>
                      <a:pt x="223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3" y="164"/>
                      <a:pt x="223" y="164"/>
                    </a:cubicBezTo>
                    <a:cubicBezTo>
                      <a:pt x="223" y="164"/>
                      <a:pt x="223" y="164"/>
                      <a:pt x="223" y="164"/>
                    </a:cubicBezTo>
                    <a:cubicBezTo>
                      <a:pt x="223" y="164"/>
                      <a:pt x="223" y="164"/>
                      <a:pt x="223" y="164"/>
                    </a:cubicBezTo>
                    <a:cubicBezTo>
                      <a:pt x="223" y="164"/>
                      <a:pt x="223" y="164"/>
                      <a:pt x="223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5" y="164"/>
                      <a:pt x="225" y="164"/>
                      <a:pt x="225" y="164"/>
                    </a:cubicBezTo>
                    <a:cubicBezTo>
                      <a:pt x="225" y="164"/>
                      <a:pt x="225" y="164"/>
                      <a:pt x="225" y="164"/>
                    </a:cubicBezTo>
                    <a:cubicBezTo>
                      <a:pt x="225" y="164"/>
                      <a:pt x="225" y="164"/>
                      <a:pt x="225" y="164"/>
                    </a:cubicBezTo>
                    <a:cubicBezTo>
                      <a:pt x="225" y="164"/>
                      <a:pt x="225" y="164"/>
                      <a:pt x="225" y="164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6" y="165"/>
                      <a:pt x="226" y="165"/>
                      <a:pt x="226" y="165"/>
                    </a:cubicBezTo>
                    <a:cubicBezTo>
                      <a:pt x="226" y="165"/>
                      <a:pt x="226" y="165"/>
                      <a:pt x="226" y="165"/>
                    </a:cubicBezTo>
                    <a:cubicBezTo>
                      <a:pt x="226" y="165"/>
                      <a:pt x="226" y="165"/>
                      <a:pt x="226" y="165"/>
                    </a:cubicBezTo>
                    <a:cubicBezTo>
                      <a:pt x="226" y="165"/>
                      <a:pt x="226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7" y="166"/>
                      <a:pt x="227" y="166"/>
                      <a:pt x="228" y="166"/>
                    </a:cubicBezTo>
                    <a:cubicBezTo>
                      <a:pt x="228" y="166"/>
                      <a:pt x="228" y="166"/>
                      <a:pt x="228" y="166"/>
                    </a:cubicBezTo>
                    <a:cubicBezTo>
                      <a:pt x="228" y="166"/>
                      <a:pt x="228" y="166"/>
                      <a:pt x="228" y="166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7"/>
                      <a:pt x="228" y="167"/>
                      <a:pt x="228" y="167"/>
                    </a:cubicBezTo>
                    <a:cubicBezTo>
                      <a:pt x="228" y="168"/>
                      <a:pt x="229" y="168"/>
                      <a:pt x="229" y="168"/>
                    </a:cubicBezTo>
                    <a:cubicBezTo>
                      <a:pt x="229" y="168"/>
                      <a:pt x="229" y="168"/>
                      <a:pt x="229" y="168"/>
                    </a:cubicBezTo>
                    <a:cubicBezTo>
                      <a:pt x="229" y="168"/>
                      <a:pt x="229" y="168"/>
                      <a:pt x="229" y="168"/>
                    </a:cubicBezTo>
                    <a:cubicBezTo>
                      <a:pt x="229" y="168"/>
                      <a:pt x="229" y="168"/>
                      <a:pt x="229" y="168"/>
                    </a:cubicBezTo>
                    <a:cubicBezTo>
                      <a:pt x="229" y="168"/>
                      <a:pt x="229" y="168"/>
                      <a:pt x="229" y="168"/>
                    </a:cubicBezTo>
                    <a:cubicBezTo>
                      <a:pt x="229" y="168"/>
                      <a:pt x="229" y="168"/>
                      <a:pt x="229" y="168"/>
                    </a:cubicBezTo>
                    <a:cubicBezTo>
                      <a:pt x="229" y="168"/>
                      <a:pt x="229" y="168"/>
                      <a:pt x="229" y="168"/>
                    </a:cubicBezTo>
                    <a:cubicBezTo>
                      <a:pt x="229" y="168"/>
                      <a:pt x="229" y="168"/>
                      <a:pt x="229" y="168"/>
                    </a:cubicBezTo>
                    <a:cubicBezTo>
                      <a:pt x="229" y="168"/>
                      <a:pt x="229" y="168"/>
                      <a:pt x="229" y="168"/>
                    </a:cubicBezTo>
                    <a:cubicBezTo>
                      <a:pt x="229" y="168"/>
                      <a:pt x="229" y="168"/>
                      <a:pt x="229" y="168"/>
                    </a:cubicBezTo>
                    <a:cubicBezTo>
                      <a:pt x="229" y="169"/>
                      <a:pt x="229" y="169"/>
                      <a:pt x="229" y="169"/>
                    </a:cubicBezTo>
                    <a:cubicBezTo>
                      <a:pt x="229" y="169"/>
                      <a:pt x="229" y="169"/>
                      <a:pt x="229" y="169"/>
                    </a:cubicBezTo>
                    <a:cubicBezTo>
                      <a:pt x="229" y="169"/>
                      <a:pt x="229" y="169"/>
                      <a:pt x="229" y="169"/>
                    </a:cubicBezTo>
                    <a:cubicBezTo>
                      <a:pt x="229" y="169"/>
                      <a:pt x="229" y="169"/>
                      <a:pt x="229" y="169"/>
                    </a:cubicBezTo>
                    <a:cubicBezTo>
                      <a:pt x="229" y="169"/>
                      <a:pt x="229" y="169"/>
                      <a:pt x="229" y="169"/>
                    </a:cubicBezTo>
                    <a:cubicBezTo>
                      <a:pt x="229" y="169"/>
                      <a:pt x="229" y="169"/>
                      <a:pt x="229" y="169"/>
                    </a:cubicBezTo>
                    <a:cubicBezTo>
                      <a:pt x="229" y="169"/>
                      <a:pt x="229" y="169"/>
                      <a:pt x="229" y="169"/>
                    </a:cubicBezTo>
                    <a:cubicBezTo>
                      <a:pt x="229" y="169"/>
                      <a:pt x="229" y="169"/>
                      <a:pt x="229" y="169"/>
                    </a:cubicBezTo>
                    <a:cubicBezTo>
                      <a:pt x="229" y="170"/>
                      <a:pt x="229" y="170"/>
                      <a:pt x="229" y="170"/>
                    </a:cubicBezTo>
                    <a:cubicBezTo>
                      <a:pt x="229" y="170"/>
                      <a:pt x="229" y="170"/>
                      <a:pt x="229" y="170"/>
                    </a:cubicBezTo>
                    <a:cubicBezTo>
                      <a:pt x="229" y="170"/>
                      <a:pt x="229" y="170"/>
                      <a:pt x="229" y="170"/>
                    </a:cubicBezTo>
                    <a:cubicBezTo>
                      <a:pt x="229" y="170"/>
                      <a:pt x="229" y="170"/>
                      <a:pt x="229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0" y="172"/>
                      <a:pt x="230" y="172"/>
                    </a:cubicBezTo>
                    <a:cubicBezTo>
                      <a:pt x="230" y="172"/>
                      <a:pt x="230" y="172"/>
                      <a:pt x="230" y="172"/>
                    </a:cubicBezTo>
                    <a:cubicBezTo>
                      <a:pt x="230" y="172"/>
                      <a:pt x="230" y="172"/>
                      <a:pt x="230" y="172"/>
                    </a:cubicBezTo>
                    <a:cubicBezTo>
                      <a:pt x="230" y="172"/>
                      <a:pt x="230" y="172"/>
                      <a:pt x="230" y="172"/>
                    </a:cubicBezTo>
                    <a:cubicBezTo>
                      <a:pt x="230" y="172"/>
                      <a:pt x="230" y="173"/>
                      <a:pt x="230" y="173"/>
                    </a:cubicBezTo>
                    <a:cubicBezTo>
                      <a:pt x="230" y="173"/>
                      <a:pt x="230" y="173"/>
                      <a:pt x="230" y="173"/>
                    </a:cubicBezTo>
                    <a:cubicBezTo>
                      <a:pt x="230" y="173"/>
                      <a:pt x="230" y="173"/>
                      <a:pt x="230" y="173"/>
                    </a:cubicBezTo>
                    <a:cubicBezTo>
                      <a:pt x="230" y="173"/>
                      <a:pt x="230" y="173"/>
                      <a:pt x="230" y="173"/>
                    </a:cubicBezTo>
                    <a:cubicBezTo>
                      <a:pt x="230" y="173"/>
                      <a:pt x="230" y="173"/>
                      <a:pt x="230" y="173"/>
                    </a:cubicBezTo>
                    <a:cubicBezTo>
                      <a:pt x="230" y="173"/>
                      <a:pt x="230" y="174"/>
                      <a:pt x="230" y="174"/>
                    </a:cubicBezTo>
                    <a:cubicBezTo>
                      <a:pt x="230" y="174"/>
                      <a:pt x="230" y="174"/>
                      <a:pt x="230" y="174"/>
                    </a:cubicBezTo>
                    <a:cubicBezTo>
                      <a:pt x="230" y="174"/>
                      <a:pt x="230" y="174"/>
                      <a:pt x="230" y="174"/>
                    </a:cubicBezTo>
                    <a:cubicBezTo>
                      <a:pt x="230" y="174"/>
                      <a:pt x="230" y="174"/>
                      <a:pt x="230" y="174"/>
                    </a:cubicBezTo>
                    <a:cubicBezTo>
                      <a:pt x="230" y="174"/>
                      <a:pt x="230" y="174"/>
                      <a:pt x="230" y="175"/>
                    </a:cubicBezTo>
                    <a:cubicBezTo>
                      <a:pt x="230" y="175"/>
                      <a:pt x="230" y="175"/>
                      <a:pt x="230" y="175"/>
                    </a:cubicBezTo>
                    <a:cubicBezTo>
                      <a:pt x="230" y="175"/>
                      <a:pt x="230" y="175"/>
                      <a:pt x="230" y="175"/>
                    </a:cubicBezTo>
                    <a:cubicBezTo>
                      <a:pt x="230" y="175"/>
                      <a:pt x="230" y="175"/>
                      <a:pt x="230" y="175"/>
                    </a:cubicBezTo>
                    <a:cubicBezTo>
                      <a:pt x="230" y="176"/>
                      <a:pt x="230" y="176"/>
                      <a:pt x="230" y="176"/>
                    </a:cubicBezTo>
                    <a:cubicBezTo>
                      <a:pt x="230" y="176"/>
                      <a:pt x="230" y="176"/>
                      <a:pt x="230" y="176"/>
                    </a:cubicBezTo>
                    <a:cubicBezTo>
                      <a:pt x="230" y="176"/>
                      <a:pt x="230" y="176"/>
                      <a:pt x="230" y="176"/>
                    </a:cubicBezTo>
                    <a:cubicBezTo>
                      <a:pt x="230" y="176"/>
                      <a:pt x="230" y="176"/>
                      <a:pt x="230" y="176"/>
                    </a:cubicBezTo>
                    <a:cubicBezTo>
                      <a:pt x="230" y="176"/>
                      <a:pt x="230" y="176"/>
                      <a:pt x="230" y="176"/>
                    </a:cubicBezTo>
                    <a:cubicBezTo>
                      <a:pt x="230" y="176"/>
                      <a:pt x="230" y="176"/>
                      <a:pt x="230" y="176"/>
                    </a:cubicBezTo>
                    <a:cubicBezTo>
                      <a:pt x="230" y="176"/>
                      <a:pt x="230" y="176"/>
                      <a:pt x="230" y="176"/>
                    </a:cubicBezTo>
                    <a:cubicBezTo>
                      <a:pt x="230" y="176"/>
                      <a:pt x="230" y="176"/>
                      <a:pt x="230" y="176"/>
                    </a:cubicBezTo>
                    <a:cubicBezTo>
                      <a:pt x="230" y="176"/>
                      <a:pt x="230" y="176"/>
                      <a:pt x="230" y="176"/>
                    </a:cubicBezTo>
                    <a:cubicBezTo>
                      <a:pt x="230" y="176"/>
                      <a:pt x="230" y="177"/>
                      <a:pt x="230" y="177"/>
                    </a:cubicBezTo>
                    <a:cubicBezTo>
                      <a:pt x="230" y="177"/>
                      <a:pt x="230" y="177"/>
                      <a:pt x="230" y="177"/>
                    </a:cubicBezTo>
                    <a:cubicBezTo>
                      <a:pt x="230" y="177"/>
                      <a:pt x="230" y="177"/>
                      <a:pt x="230" y="177"/>
                    </a:cubicBezTo>
                    <a:cubicBezTo>
                      <a:pt x="230" y="177"/>
                      <a:pt x="230" y="177"/>
                      <a:pt x="230" y="177"/>
                    </a:cubicBezTo>
                    <a:cubicBezTo>
                      <a:pt x="230" y="177"/>
                      <a:pt x="230" y="177"/>
                      <a:pt x="230" y="177"/>
                    </a:cubicBezTo>
                    <a:cubicBezTo>
                      <a:pt x="230" y="177"/>
                      <a:pt x="230" y="177"/>
                      <a:pt x="230" y="177"/>
                    </a:cubicBezTo>
                    <a:cubicBezTo>
                      <a:pt x="230" y="177"/>
                      <a:pt x="230" y="177"/>
                      <a:pt x="230" y="177"/>
                    </a:cubicBezTo>
                    <a:cubicBezTo>
                      <a:pt x="229" y="177"/>
                      <a:pt x="229" y="177"/>
                      <a:pt x="229" y="177"/>
                    </a:cubicBezTo>
                    <a:cubicBezTo>
                      <a:pt x="229" y="177"/>
                      <a:pt x="229" y="177"/>
                      <a:pt x="229" y="177"/>
                    </a:cubicBezTo>
                    <a:cubicBezTo>
                      <a:pt x="229" y="177"/>
                      <a:pt x="229" y="177"/>
                      <a:pt x="229" y="177"/>
                    </a:cubicBezTo>
                    <a:cubicBezTo>
                      <a:pt x="229" y="177"/>
                      <a:pt x="229" y="177"/>
                      <a:pt x="229" y="177"/>
                    </a:cubicBezTo>
                    <a:cubicBezTo>
                      <a:pt x="229" y="177"/>
                      <a:pt x="229" y="177"/>
                      <a:pt x="229" y="177"/>
                    </a:cubicBezTo>
                    <a:cubicBezTo>
                      <a:pt x="229" y="178"/>
                      <a:pt x="229" y="178"/>
                      <a:pt x="229" y="178"/>
                    </a:cubicBezTo>
                    <a:cubicBezTo>
                      <a:pt x="229" y="178"/>
                      <a:pt x="229" y="178"/>
                      <a:pt x="229" y="178"/>
                    </a:cubicBezTo>
                    <a:cubicBezTo>
                      <a:pt x="229" y="178"/>
                      <a:pt x="229" y="178"/>
                      <a:pt x="229" y="178"/>
                    </a:cubicBezTo>
                    <a:cubicBezTo>
                      <a:pt x="228" y="178"/>
                      <a:pt x="228" y="178"/>
                      <a:pt x="228" y="178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8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8" y="179"/>
                      <a:pt x="228" y="179"/>
                      <a:pt x="228" y="179"/>
                    </a:cubicBezTo>
                    <a:cubicBezTo>
                      <a:pt x="227" y="179"/>
                      <a:pt x="227" y="179"/>
                      <a:pt x="227" y="179"/>
                    </a:cubicBezTo>
                    <a:cubicBezTo>
                      <a:pt x="227" y="180"/>
                      <a:pt x="227" y="180"/>
                      <a:pt x="227" y="180"/>
                    </a:cubicBezTo>
                    <a:cubicBezTo>
                      <a:pt x="227" y="180"/>
                      <a:pt x="227" y="180"/>
                      <a:pt x="227" y="180"/>
                    </a:cubicBezTo>
                    <a:cubicBezTo>
                      <a:pt x="227" y="180"/>
                      <a:pt x="227" y="180"/>
                      <a:pt x="227" y="180"/>
                    </a:cubicBezTo>
                    <a:cubicBezTo>
                      <a:pt x="227" y="180"/>
                      <a:pt x="227" y="180"/>
                      <a:pt x="227" y="180"/>
                    </a:cubicBezTo>
                    <a:cubicBezTo>
                      <a:pt x="227" y="180"/>
                      <a:pt x="227" y="180"/>
                      <a:pt x="227" y="180"/>
                    </a:cubicBezTo>
                    <a:cubicBezTo>
                      <a:pt x="226" y="180"/>
                      <a:pt x="226" y="180"/>
                      <a:pt x="226" y="181"/>
                    </a:cubicBezTo>
                    <a:cubicBezTo>
                      <a:pt x="226" y="181"/>
                      <a:pt x="226" y="181"/>
                      <a:pt x="226" y="181"/>
                    </a:cubicBezTo>
                    <a:cubicBezTo>
                      <a:pt x="226" y="181"/>
                      <a:pt x="226" y="181"/>
                      <a:pt x="226" y="181"/>
                    </a:cubicBezTo>
                    <a:cubicBezTo>
                      <a:pt x="226" y="181"/>
                      <a:pt x="226" y="181"/>
                      <a:pt x="226" y="181"/>
                    </a:cubicBezTo>
                    <a:cubicBezTo>
                      <a:pt x="226" y="181"/>
                      <a:pt x="226" y="181"/>
                      <a:pt x="226" y="181"/>
                    </a:cubicBezTo>
                    <a:cubicBezTo>
                      <a:pt x="226" y="181"/>
                      <a:pt x="226" y="181"/>
                      <a:pt x="226" y="181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5"/>
                      <a:pt x="219" y="185"/>
                      <a:pt x="219" y="185"/>
                    </a:cubicBezTo>
                    <a:cubicBezTo>
                      <a:pt x="219" y="185"/>
                      <a:pt x="219" y="185"/>
                      <a:pt x="219" y="185"/>
                    </a:cubicBezTo>
                    <a:cubicBezTo>
                      <a:pt x="220" y="185"/>
                      <a:pt x="219" y="185"/>
                      <a:pt x="220" y="185"/>
                    </a:cubicBezTo>
                    <a:cubicBezTo>
                      <a:pt x="220" y="185"/>
                      <a:pt x="220" y="185"/>
                      <a:pt x="220" y="185"/>
                    </a:cubicBezTo>
                    <a:cubicBezTo>
                      <a:pt x="220" y="185"/>
                      <a:pt x="220" y="185"/>
                      <a:pt x="220" y="185"/>
                    </a:cubicBezTo>
                    <a:cubicBezTo>
                      <a:pt x="220" y="185"/>
                      <a:pt x="220" y="185"/>
                      <a:pt x="220" y="185"/>
                    </a:cubicBezTo>
                    <a:cubicBezTo>
                      <a:pt x="220" y="185"/>
                      <a:pt x="220" y="185"/>
                      <a:pt x="220" y="185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6"/>
                      <a:pt x="221" y="186"/>
                      <a:pt x="221" y="186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0" y="187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6"/>
                      <a:pt x="220" y="186"/>
                      <a:pt x="220" y="186"/>
                    </a:cubicBezTo>
                    <a:cubicBezTo>
                      <a:pt x="220" y="187"/>
                      <a:pt x="220" y="187"/>
                      <a:pt x="220" y="187"/>
                    </a:cubicBezTo>
                    <a:cubicBezTo>
                      <a:pt x="220" y="187"/>
                      <a:pt x="220" y="187"/>
                      <a:pt x="220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21" y="188"/>
                      <a:pt x="221" y="188"/>
                      <a:pt x="221" y="188"/>
                    </a:cubicBezTo>
                    <a:cubicBezTo>
                      <a:pt x="221" y="188"/>
                      <a:pt x="221" y="188"/>
                      <a:pt x="222" y="188"/>
                    </a:cubicBezTo>
                    <a:cubicBezTo>
                      <a:pt x="222" y="188"/>
                      <a:pt x="222" y="188"/>
                      <a:pt x="222" y="188"/>
                    </a:cubicBezTo>
                    <a:cubicBezTo>
                      <a:pt x="222" y="188"/>
                      <a:pt x="222" y="188"/>
                      <a:pt x="222" y="188"/>
                    </a:cubicBezTo>
                    <a:cubicBezTo>
                      <a:pt x="222" y="188"/>
                      <a:pt x="222" y="188"/>
                      <a:pt x="222" y="188"/>
                    </a:cubicBezTo>
                    <a:cubicBezTo>
                      <a:pt x="221" y="188"/>
                      <a:pt x="221" y="188"/>
                      <a:pt x="221" y="188"/>
                    </a:cubicBezTo>
                    <a:cubicBezTo>
                      <a:pt x="221" y="188"/>
                      <a:pt x="221" y="188"/>
                      <a:pt x="221" y="188"/>
                    </a:cubicBezTo>
                    <a:cubicBezTo>
                      <a:pt x="221" y="188"/>
                      <a:pt x="221" y="188"/>
                      <a:pt x="221" y="188"/>
                    </a:cubicBezTo>
                    <a:cubicBezTo>
                      <a:pt x="221" y="188"/>
                      <a:pt x="221" y="188"/>
                      <a:pt x="221" y="188"/>
                    </a:cubicBezTo>
                    <a:cubicBezTo>
                      <a:pt x="221" y="188"/>
                      <a:pt x="221" y="188"/>
                      <a:pt x="221" y="188"/>
                    </a:cubicBezTo>
                    <a:cubicBezTo>
                      <a:pt x="221" y="188"/>
                      <a:pt x="221" y="188"/>
                      <a:pt x="221" y="188"/>
                    </a:cubicBezTo>
                    <a:cubicBezTo>
                      <a:pt x="221" y="188"/>
                      <a:pt x="221" y="188"/>
                      <a:pt x="221" y="188"/>
                    </a:cubicBezTo>
                    <a:cubicBezTo>
                      <a:pt x="221" y="189"/>
                      <a:pt x="221" y="188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2" y="189"/>
                      <a:pt x="222" y="189"/>
                      <a:pt x="222" y="189"/>
                    </a:cubicBezTo>
                    <a:cubicBezTo>
                      <a:pt x="222" y="189"/>
                      <a:pt x="222" y="189"/>
                      <a:pt x="222" y="189"/>
                    </a:cubicBezTo>
                    <a:cubicBezTo>
                      <a:pt x="222" y="189"/>
                      <a:pt x="222" y="189"/>
                      <a:pt x="222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89"/>
                      <a:pt x="221" y="189"/>
                      <a:pt x="221" y="189"/>
                    </a:cubicBezTo>
                    <a:cubicBezTo>
                      <a:pt x="221" y="190"/>
                      <a:pt x="221" y="190"/>
                      <a:pt x="221" y="190"/>
                    </a:cubicBezTo>
                    <a:cubicBezTo>
                      <a:pt x="221" y="190"/>
                      <a:pt x="221" y="190"/>
                      <a:pt x="221" y="190"/>
                    </a:cubicBezTo>
                    <a:cubicBezTo>
                      <a:pt x="221" y="190"/>
                      <a:pt x="221" y="190"/>
                      <a:pt x="221" y="190"/>
                    </a:cubicBezTo>
                    <a:cubicBezTo>
                      <a:pt x="221" y="190"/>
                      <a:pt x="221" y="190"/>
                      <a:pt x="221" y="190"/>
                    </a:cubicBezTo>
                    <a:cubicBezTo>
                      <a:pt x="222" y="190"/>
                      <a:pt x="221" y="190"/>
                      <a:pt x="222" y="190"/>
                    </a:cubicBezTo>
                    <a:cubicBezTo>
                      <a:pt x="222" y="190"/>
                      <a:pt x="222" y="190"/>
                      <a:pt x="222" y="190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2" y="191"/>
                      <a:pt x="221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93"/>
                      <a:pt x="222" y="193"/>
                      <a:pt x="222" y="193"/>
                    </a:cubicBezTo>
                    <a:cubicBezTo>
                      <a:pt x="222" y="193"/>
                      <a:pt x="222" y="193"/>
                      <a:pt x="222" y="193"/>
                    </a:cubicBezTo>
                    <a:cubicBezTo>
                      <a:pt x="222" y="193"/>
                      <a:pt x="222" y="193"/>
                      <a:pt x="222" y="193"/>
                    </a:cubicBezTo>
                    <a:cubicBezTo>
                      <a:pt x="222" y="193"/>
                      <a:pt x="222" y="193"/>
                      <a:pt x="222" y="193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2" y="194"/>
                      <a:pt x="222" y="194"/>
                      <a:pt x="222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4"/>
                      <a:pt x="223" y="194"/>
                      <a:pt x="223" y="194"/>
                    </a:cubicBezTo>
                    <a:cubicBezTo>
                      <a:pt x="223" y="195"/>
                      <a:pt x="223" y="195"/>
                      <a:pt x="223" y="195"/>
                    </a:cubicBezTo>
                    <a:cubicBezTo>
                      <a:pt x="223" y="195"/>
                      <a:pt x="223" y="195"/>
                      <a:pt x="223" y="195"/>
                    </a:cubicBezTo>
                    <a:cubicBezTo>
                      <a:pt x="223" y="195"/>
                      <a:pt x="223" y="195"/>
                      <a:pt x="223" y="195"/>
                    </a:cubicBezTo>
                    <a:cubicBezTo>
                      <a:pt x="223" y="195"/>
                      <a:pt x="223" y="195"/>
                      <a:pt x="223" y="195"/>
                    </a:cubicBezTo>
                    <a:cubicBezTo>
                      <a:pt x="223" y="195"/>
                      <a:pt x="223" y="195"/>
                      <a:pt x="223" y="195"/>
                    </a:cubicBezTo>
                    <a:cubicBezTo>
                      <a:pt x="223" y="195"/>
                      <a:pt x="223" y="195"/>
                      <a:pt x="223" y="195"/>
                    </a:cubicBezTo>
                    <a:cubicBezTo>
                      <a:pt x="223" y="195"/>
                      <a:pt x="223" y="195"/>
                      <a:pt x="223" y="195"/>
                    </a:cubicBezTo>
                    <a:cubicBezTo>
                      <a:pt x="223" y="195"/>
                      <a:pt x="223" y="195"/>
                      <a:pt x="223" y="195"/>
                    </a:cubicBezTo>
                    <a:cubicBezTo>
                      <a:pt x="223" y="195"/>
                      <a:pt x="223" y="195"/>
                      <a:pt x="223" y="195"/>
                    </a:cubicBezTo>
                    <a:cubicBezTo>
                      <a:pt x="223" y="196"/>
                      <a:pt x="223" y="196"/>
                      <a:pt x="223" y="196"/>
                    </a:cubicBezTo>
                    <a:cubicBezTo>
                      <a:pt x="223" y="196"/>
                      <a:pt x="223" y="196"/>
                      <a:pt x="223" y="196"/>
                    </a:cubicBezTo>
                    <a:cubicBezTo>
                      <a:pt x="222" y="197"/>
                      <a:pt x="222" y="197"/>
                      <a:pt x="222" y="197"/>
                    </a:cubicBezTo>
                    <a:cubicBezTo>
                      <a:pt x="222" y="198"/>
                      <a:pt x="222" y="198"/>
                      <a:pt x="222" y="198"/>
                    </a:cubicBez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2" y="198"/>
                      <a:pt x="221" y="198"/>
                      <a:pt x="222" y="198"/>
                    </a:cubicBezTo>
                    <a:cubicBezTo>
                      <a:pt x="222" y="198"/>
                      <a:pt x="222" y="198"/>
                      <a:pt x="222" y="198"/>
                    </a:cubicBezTo>
                    <a:cubicBezTo>
                      <a:pt x="222" y="198"/>
                      <a:pt x="222" y="198"/>
                      <a:pt x="222" y="198"/>
                    </a:cubicBezTo>
                    <a:cubicBezTo>
                      <a:pt x="222" y="198"/>
                      <a:pt x="222" y="198"/>
                      <a:pt x="222" y="198"/>
                    </a:cubicBezTo>
                    <a:cubicBezTo>
                      <a:pt x="222" y="198"/>
                      <a:pt x="222" y="198"/>
                      <a:pt x="222" y="198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199"/>
                      <a:pt x="222" y="199"/>
                      <a:pt x="222" y="199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2" y="200"/>
                      <a:pt x="222" y="200"/>
                    </a:cubicBezTo>
                    <a:cubicBezTo>
                      <a:pt x="222" y="200"/>
                      <a:pt x="221" y="200"/>
                      <a:pt x="221" y="200"/>
                    </a:cubicBezTo>
                    <a:cubicBezTo>
                      <a:pt x="221" y="200"/>
                      <a:pt x="221" y="200"/>
                      <a:pt x="221" y="200"/>
                    </a:cubicBezTo>
                    <a:cubicBezTo>
                      <a:pt x="221" y="200"/>
                      <a:pt x="221" y="200"/>
                      <a:pt x="221" y="200"/>
                    </a:cubicBezTo>
                    <a:cubicBezTo>
                      <a:pt x="221" y="200"/>
                      <a:pt x="221" y="200"/>
                      <a:pt x="221" y="200"/>
                    </a:cubicBezTo>
                    <a:cubicBezTo>
                      <a:pt x="221" y="200"/>
                      <a:pt x="221" y="200"/>
                      <a:pt x="221" y="200"/>
                    </a:cubicBezTo>
                    <a:cubicBezTo>
                      <a:pt x="221" y="200"/>
                      <a:pt x="221" y="200"/>
                      <a:pt x="221" y="200"/>
                    </a:cubicBezTo>
                    <a:cubicBezTo>
                      <a:pt x="221" y="200"/>
                      <a:pt x="221" y="200"/>
                      <a:pt x="221" y="200"/>
                    </a:cubicBezTo>
                    <a:cubicBezTo>
                      <a:pt x="221" y="199"/>
                      <a:pt x="221" y="199"/>
                      <a:pt x="221" y="199"/>
                    </a:cubicBezTo>
                    <a:cubicBezTo>
                      <a:pt x="221" y="199"/>
                      <a:pt x="221" y="199"/>
                      <a:pt x="221" y="199"/>
                    </a:cubicBezTo>
                    <a:cubicBezTo>
                      <a:pt x="221" y="199"/>
                      <a:pt x="221" y="199"/>
                      <a:pt x="221" y="199"/>
                    </a:cubicBezTo>
                    <a:cubicBezTo>
                      <a:pt x="221" y="199"/>
                      <a:pt x="221" y="199"/>
                      <a:pt x="221" y="199"/>
                    </a:cubicBezTo>
                    <a:cubicBezTo>
                      <a:pt x="221" y="199"/>
                      <a:pt x="221" y="199"/>
                      <a:pt x="221" y="199"/>
                    </a:cubicBezTo>
                    <a:cubicBezTo>
                      <a:pt x="221" y="199"/>
                      <a:pt x="221" y="199"/>
                      <a:pt x="221" y="199"/>
                    </a:cubicBezTo>
                    <a:cubicBezTo>
                      <a:pt x="220" y="199"/>
                      <a:pt x="220" y="199"/>
                      <a:pt x="220" y="199"/>
                    </a:cubicBezTo>
                    <a:cubicBezTo>
                      <a:pt x="220" y="199"/>
                      <a:pt x="220" y="199"/>
                      <a:pt x="220" y="199"/>
                    </a:cubicBezTo>
                    <a:cubicBezTo>
                      <a:pt x="220" y="199"/>
                      <a:pt x="220" y="199"/>
                      <a:pt x="220" y="199"/>
                    </a:cubicBezTo>
                    <a:cubicBezTo>
                      <a:pt x="220" y="198"/>
                      <a:pt x="220" y="198"/>
                      <a:pt x="220" y="198"/>
                    </a:cubicBezTo>
                    <a:cubicBezTo>
                      <a:pt x="220" y="198"/>
                      <a:pt x="220" y="198"/>
                      <a:pt x="220" y="198"/>
                    </a:cubicBezTo>
                    <a:cubicBezTo>
                      <a:pt x="220" y="198"/>
                      <a:pt x="220" y="198"/>
                      <a:pt x="220" y="198"/>
                    </a:cubicBezTo>
                    <a:cubicBezTo>
                      <a:pt x="220" y="198"/>
                      <a:pt x="220" y="198"/>
                      <a:pt x="220" y="198"/>
                    </a:cubicBezTo>
                    <a:cubicBezTo>
                      <a:pt x="220" y="199"/>
                      <a:pt x="220" y="199"/>
                      <a:pt x="220" y="199"/>
                    </a:cubicBezTo>
                    <a:cubicBezTo>
                      <a:pt x="219" y="199"/>
                      <a:pt x="219" y="199"/>
                      <a:pt x="219" y="199"/>
                    </a:cubicBezTo>
                    <a:cubicBezTo>
                      <a:pt x="219" y="199"/>
                      <a:pt x="219" y="199"/>
                      <a:pt x="219" y="199"/>
                    </a:cubicBezTo>
                    <a:cubicBezTo>
                      <a:pt x="219" y="199"/>
                      <a:pt x="219" y="199"/>
                      <a:pt x="219" y="199"/>
                    </a:cubicBezTo>
                    <a:cubicBezTo>
                      <a:pt x="219" y="199"/>
                      <a:pt x="219" y="199"/>
                      <a:pt x="219" y="199"/>
                    </a:cubicBezTo>
                    <a:cubicBezTo>
                      <a:pt x="219" y="199"/>
                      <a:pt x="219" y="199"/>
                      <a:pt x="219" y="199"/>
                    </a:cubicBezTo>
                    <a:cubicBezTo>
                      <a:pt x="219" y="199"/>
                      <a:pt x="219" y="199"/>
                      <a:pt x="219" y="199"/>
                    </a:cubicBezTo>
                    <a:cubicBezTo>
                      <a:pt x="219" y="200"/>
                      <a:pt x="219" y="200"/>
                      <a:pt x="219" y="200"/>
                    </a:cubicBezTo>
                    <a:cubicBezTo>
                      <a:pt x="219" y="200"/>
                      <a:pt x="219" y="200"/>
                      <a:pt x="219" y="200"/>
                    </a:cubicBezTo>
                    <a:cubicBezTo>
                      <a:pt x="219" y="200"/>
                      <a:pt x="219" y="200"/>
                      <a:pt x="219" y="200"/>
                    </a:cubicBezTo>
                    <a:cubicBezTo>
                      <a:pt x="219" y="200"/>
                      <a:pt x="219" y="200"/>
                      <a:pt x="219" y="200"/>
                    </a:cubicBezTo>
                    <a:cubicBezTo>
                      <a:pt x="219" y="200"/>
                      <a:pt x="219" y="200"/>
                      <a:pt x="219" y="200"/>
                    </a:cubicBezTo>
                    <a:cubicBezTo>
                      <a:pt x="219" y="200"/>
                      <a:pt x="219" y="200"/>
                      <a:pt x="219" y="200"/>
                    </a:cubicBezTo>
                    <a:cubicBezTo>
                      <a:pt x="219" y="200"/>
                      <a:pt x="219" y="200"/>
                      <a:pt x="219" y="200"/>
                    </a:cubicBezTo>
                    <a:cubicBezTo>
                      <a:pt x="219" y="201"/>
                      <a:pt x="219" y="201"/>
                      <a:pt x="219" y="201"/>
                    </a:cubicBezTo>
                    <a:cubicBezTo>
                      <a:pt x="219" y="201"/>
                      <a:pt x="219" y="201"/>
                      <a:pt x="219" y="201"/>
                    </a:cubicBezTo>
                    <a:cubicBezTo>
                      <a:pt x="219" y="201"/>
                      <a:pt x="219" y="201"/>
                      <a:pt x="219" y="201"/>
                    </a:cubicBezTo>
                    <a:cubicBezTo>
                      <a:pt x="220" y="202"/>
                      <a:pt x="220" y="202"/>
                      <a:pt x="220" y="202"/>
                    </a:cubicBezTo>
                    <a:cubicBezTo>
                      <a:pt x="220" y="202"/>
                      <a:pt x="220" y="202"/>
                      <a:pt x="220" y="202"/>
                    </a:cubicBezTo>
                    <a:cubicBezTo>
                      <a:pt x="220" y="202"/>
                      <a:pt x="220" y="202"/>
                      <a:pt x="220" y="202"/>
                    </a:cubicBezTo>
                    <a:cubicBezTo>
                      <a:pt x="220" y="202"/>
                      <a:pt x="220" y="202"/>
                      <a:pt x="220" y="202"/>
                    </a:cubicBezTo>
                    <a:cubicBezTo>
                      <a:pt x="220" y="202"/>
                      <a:pt x="220" y="202"/>
                      <a:pt x="220" y="202"/>
                    </a:cubicBezTo>
                    <a:cubicBezTo>
                      <a:pt x="220" y="202"/>
                      <a:pt x="220" y="202"/>
                      <a:pt x="220" y="202"/>
                    </a:cubicBezTo>
                    <a:cubicBezTo>
                      <a:pt x="220" y="202"/>
                      <a:pt x="220" y="202"/>
                      <a:pt x="220" y="202"/>
                    </a:cubicBezTo>
                    <a:cubicBezTo>
                      <a:pt x="220" y="202"/>
                      <a:pt x="220" y="202"/>
                      <a:pt x="220" y="202"/>
                    </a:cubicBezTo>
                    <a:cubicBezTo>
                      <a:pt x="220" y="202"/>
                      <a:pt x="220" y="202"/>
                      <a:pt x="220" y="202"/>
                    </a:cubicBezTo>
                    <a:cubicBezTo>
                      <a:pt x="220" y="202"/>
                      <a:pt x="220" y="202"/>
                      <a:pt x="220" y="202"/>
                    </a:cubicBezTo>
                    <a:cubicBezTo>
                      <a:pt x="219" y="202"/>
                      <a:pt x="219" y="202"/>
                      <a:pt x="219" y="202"/>
                    </a:cubicBezTo>
                    <a:cubicBezTo>
                      <a:pt x="219" y="201"/>
                      <a:pt x="219" y="201"/>
                      <a:pt x="219" y="201"/>
                    </a:cubicBezTo>
                    <a:cubicBezTo>
                      <a:pt x="219" y="201"/>
                      <a:pt x="219" y="201"/>
                      <a:pt x="219" y="201"/>
                    </a:cubicBezTo>
                    <a:cubicBezTo>
                      <a:pt x="218" y="201"/>
                      <a:pt x="218" y="201"/>
                      <a:pt x="218" y="201"/>
                    </a:cubicBezTo>
                    <a:cubicBezTo>
                      <a:pt x="218" y="201"/>
                      <a:pt x="218" y="201"/>
                      <a:pt x="218" y="201"/>
                    </a:cubicBezTo>
                    <a:cubicBezTo>
                      <a:pt x="218" y="201"/>
                      <a:pt x="218" y="201"/>
                      <a:pt x="218" y="201"/>
                    </a:cubicBezTo>
                    <a:cubicBezTo>
                      <a:pt x="218" y="201"/>
                      <a:pt x="218" y="201"/>
                      <a:pt x="218" y="200"/>
                    </a:cubicBezTo>
                    <a:cubicBezTo>
                      <a:pt x="218" y="200"/>
                      <a:pt x="218" y="200"/>
                      <a:pt x="218" y="200"/>
                    </a:cubicBezTo>
                    <a:cubicBezTo>
                      <a:pt x="218" y="200"/>
                      <a:pt x="218" y="200"/>
                      <a:pt x="218" y="200"/>
                    </a:cubicBezTo>
                    <a:cubicBezTo>
                      <a:pt x="218" y="200"/>
                      <a:pt x="218" y="200"/>
                      <a:pt x="218" y="200"/>
                    </a:cubicBezTo>
                    <a:cubicBezTo>
                      <a:pt x="218" y="200"/>
                      <a:pt x="218" y="200"/>
                      <a:pt x="218" y="200"/>
                    </a:cubicBezTo>
                    <a:cubicBezTo>
                      <a:pt x="218" y="200"/>
                      <a:pt x="218" y="200"/>
                      <a:pt x="218" y="200"/>
                    </a:cubicBezTo>
                    <a:cubicBezTo>
                      <a:pt x="218" y="200"/>
                      <a:pt x="218" y="200"/>
                      <a:pt x="218" y="200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5" y="200"/>
                    </a:cubicBezTo>
                    <a:cubicBezTo>
                      <a:pt x="215" y="200"/>
                      <a:pt x="215" y="200"/>
                      <a:pt x="215" y="200"/>
                    </a:cubicBezTo>
                    <a:cubicBezTo>
                      <a:pt x="215" y="200"/>
                      <a:pt x="215" y="200"/>
                      <a:pt x="215" y="200"/>
                    </a:cubicBezTo>
                    <a:cubicBezTo>
                      <a:pt x="215" y="200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1"/>
                      <a:pt x="214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5" y="200"/>
                      <a:pt x="215" y="200"/>
                      <a:pt x="215" y="200"/>
                    </a:cubicBezTo>
                    <a:cubicBezTo>
                      <a:pt x="215" y="200"/>
                      <a:pt x="215" y="200"/>
                      <a:pt x="215" y="200"/>
                    </a:cubicBezTo>
                    <a:cubicBezTo>
                      <a:pt x="215" y="200"/>
                      <a:pt x="215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216" y="199"/>
                      <a:pt x="216" y="199"/>
                      <a:pt x="216" y="199"/>
                    </a:cubicBezTo>
                    <a:cubicBezTo>
                      <a:pt x="216" y="199"/>
                      <a:pt x="216" y="199"/>
                      <a:pt x="216" y="199"/>
                    </a:cubicBezTo>
                    <a:cubicBezTo>
                      <a:pt x="216" y="199"/>
                      <a:pt x="216" y="199"/>
                      <a:pt x="216" y="199"/>
                    </a:cubicBezTo>
                    <a:cubicBezTo>
                      <a:pt x="216" y="199"/>
                      <a:pt x="216" y="199"/>
                      <a:pt x="216" y="199"/>
                    </a:cubicBezTo>
                    <a:cubicBezTo>
                      <a:pt x="216" y="199"/>
                      <a:pt x="216" y="199"/>
                      <a:pt x="216" y="199"/>
                    </a:cubicBezTo>
                    <a:cubicBezTo>
                      <a:pt x="216" y="199"/>
                      <a:pt x="216" y="199"/>
                      <a:pt x="216" y="199"/>
                    </a:cubicBezTo>
                    <a:cubicBezTo>
                      <a:pt x="215" y="198"/>
                      <a:pt x="215" y="198"/>
                      <a:pt x="215" y="198"/>
                    </a:cubicBezTo>
                    <a:cubicBezTo>
                      <a:pt x="215" y="198"/>
                      <a:pt x="215" y="198"/>
                      <a:pt x="215" y="198"/>
                    </a:cubicBezTo>
                    <a:cubicBezTo>
                      <a:pt x="215" y="198"/>
                      <a:pt x="215" y="198"/>
                      <a:pt x="215" y="198"/>
                    </a:cubicBezTo>
                    <a:cubicBezTo>
                      <a:pt x="215" y="198"/>
                      <a:pt x="215" y="198"/>
                      <a:pt x="215" y="198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5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4" y="196"/>
                      <a:pt x="214" y="196"/>
                      <a:pt x="214" y="196"/>
                    </a:cubicBezTo>
                    <a:cubicBezTo>
                      <a:pt x="213" y="196"/>
                      <a:pt x="213" y="196"/>
                      <a:pt x="213" y="196"/>
                    </a:cubicBezTo>
                    <a:cubicBezTo>
                      <a:pt x="213" y="196"/>
                      <a:pt x="213" y="196"/>
                      <a:pt x="213" y="196"/>
                    </a:cubicBezTo>
                    <a:cubicBezTo>
                      <a:pt x="213" y="196"/>
                      <a:pt x="213" y="196"/>
                      <a:pt x="213" y="196"/>
                    </a:cubicBezTo>
                    <a:cubicBezTo>
                      <a:pt x="213" y="196"/>
                      <a:pt x="213" y="196"/>
                      <a:pt x="213" y="196"/>
                    </a:cubicBezTo>
                    <a:cubicBezTo>
                      <a:pt x="213" y="196"/>
                      <a:pt x="213" y="196"/>
                      <a:pt x="213" y="196"/>
                    </a:cubicBezTo>
                    <a:cubicBezTo>
                      <a:pt x="213" y="196"/>
                      <a:pt x="213" y="196"/>
                      <a:pt x="213" y="196"/>
                    </a:cubicBezTo>
                    <a:cubicBezTo>
                      <a:pt x="213" y="196"/>
                      <a:pt x="213" y="196"/>
                      <a:pt x="213" y="196"/>
                    </a:cubicBezTo>
                    <a:cubicBezTo>
                      <a:pt x="213" y="196"/>
                      <a:pt x="213" y="196"/>
                      <a:pt x="213" y="196"/>
                    </a:cubicBezTo>
                    <a:cubicBezTo>
                      <a:pt x="212" y="196"/>
                      <a:pt x="213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6"/>
                      <a:pt x="212" y="196"/>
                      <a:pt x="212" y="195"/>
                    </a:cubicBezTo>
                    <a:cubicBezTo>
                      <a:pt x="211" y="195"/>
                      <a:pt x="211" y="195"/>
                      <a:pt x="211" y="195"/>
                    </a:cubicBezTo>
                    <a:cubicBezTo>
                      <a:pt x="211" y="195"/>
                      <a:pt x="211" y="195"/>
                      <a:pt x="211" y="195"/>
                    </a:cubicBezTo>
                    <a:cubicBezTo>
                      <a:pt x="211" y="196"/>
                      <a:pt x="211" y="196"/>
                      <a:pt x="211" y="196"/>
                    </a:cubicBezTo>
                    <a:cubicBezTo>
                      <a:pt x="211" y="196"/>
                      <a:pt x="211" y="196"/>
                      <a:pt x="211" y="196"/>
                    </a:cubicBezTo>
                    <a:cubicBezTo>
                      <a:pt x="211" y="196"/>
                      <a:pt x="211" y="196"/>
                      <a:pt x="211" y="196"/>
                    </a:cubicBezTo>
                    <a:cubicBezTo>
                      <a:pt x="211" y="196"/>
                      <a:pt x="211" y="196"/>
                      <a:pt x="211" y="196"/>
                    </a:cubicBezTo>
                    <a:cubicBezTo>
                      <a:pt x="211" y="196"/>
                      <a:pt x="211" y="196"/>
                      <a:pt x="211" y="196"/>
                    </a:cubicBezTo>
                    <a:cubicBezTo>
                      <a:pt x="211" y="196"/>
                      <a:pt x="211" y="196"/>
                      <a:pt x="211" y="196"/>
                    </a:cubicBezTo>
                    <a:cubicBezTo>
                      <a:pt x="211" y="196"/>
                      <a:pt x="211" y="196"/>
                      <a:pt x="211" y="196"/>
                    </a:cubicBezTo>
                    <a:cubicBezTo>
                      <a:pt x="211" y="195"/>
                      <a:pt x="211" y="195"/>
                      <a:pt x="211" y="195"/>
                    </a:cubicBezTo>
                    <a:cubicBezTo>
                      <a:pt x="211" y="195"/>
                      <a:pt x="211" y="195"/>
                      <a:pt x="211" y="195"/>
                    </a:cubicBezTo>
                    <a:cubicBezTo>
                      <a:pt x="211" y="195"/>
                      <a:pt x="211" y="195"/>
                      <a:pt x="211" y="195"/>
                    </a:cubicBezTo>
                    <a:cubicBezTo>
                      <a:pt x="211" y="195"/>
                      <a:pt x="211" y="195"/>
                      <a:pt x="211" y="195"/>
                    </a:cubicBezTo>
                    <a:cubicBezTo>
                      <a:pt x="211" y="195"/>
                      <a:pt x="211" y="195"/>
                      <a:pt x="211" y="195"/>
                    </a:cubicBezTo>
                    <a:cubicBezTo>
                      <a:pt x="211" y="195"/>
                      <a:pt x="211" y="195"/>
                      <a:pt x="211" y="195"/>
                    </a:cubicBezTo>
                    <a:cubicBezTo>
                      <a:pt x="212" y="195"/>
                      <a:pt x="211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12" y="194"/>
                      <a:pt x="212" y="194"/>
                      <a:pt x="212" y="194"/>
                    </a:cubicBezTo>
                    <a:cubicBezTo>
                      <a:pt x="212" y="194"/>
                      <a:pt x="212" y="194"/>
                      <a:pt x="212" y="194"/>
                    </a:cubicBezTo>
                    <a:cubicBezTo>
                      <a:pt x="212" y="194"/>
                      <a:pt x="212" y="194"/>
                      <a:pt x="212" y="194"/>
                    </a:cubicBezTo>
                    <a:cubicBezTo>
                      <a:pt x="212" y="194"/>
                      <a:pt x="212" y="194"/>
                      <a:pt x="212" y="194"/>
                    </a:cubicBezTo>
                    <a:cubicBezTo>
                      <a:pt x="212" y="194"/>
                      <a:pt x="211" y="194"/>
                      <a:pt x="211" y="194"/>
                    </a:cubicBezTo>
                    <a:cubicBezTo>
                      <a:pt x="211" y="194"/>
                      <a:pt x="211" y="194"/>
                      <a:pt x="211" y="194"/>
                    </a:cubicBezTo>
                    <a:cubicBezTo>
                      <a:pt x="211" y="194"/>
                      <a:pt x="211" y="194"/>
                      <a:pt x="211" y="194"/>
                    </a:cubicBezTo>
                    <a:cubicBezTo>
                      <a:pt x="211" y="194"/>
                      <a:pt x="211" y="194"/>
                      <a:pt x="211" y="194"/>
                    </a:cubicBezTo>
                    <a:cubicBezTo>
                      <a:pt x="211" y="194"/>
                      <a:pt x="211" y="194"/>
                      <a:pt x="211" y="194"/>
                    </a:cubicBezTo>
                    <a:cubicBezTo>
                      <a:pt x="211" y="194"/>
                      <a:pt x="211" y="194"/>
                      <a:pt x="211" y="194"/>
                    </a:cubicBezTo>
                    <a:cubicBezTo>
                      <a:pt x="211" y="194"/>
                      <a:pt x="211" y="194"/>
                      <a:pt x="211" y="194"/>
                    </a:cubicBezTo>
                    <a:cubicBezTo>
                      <a:pt x="211" y="194"/>
                      <a:pt x="211" y="194"/>
                      <a:pt x="211" y="194"/>
                    </a:cubicBezTo>
                    <a:cubicBezTo>
                      <a:pt x="211" y="193"/>
                      <a:pt x="211" y="193"/>
                      <a:pt x="211" y="193"/>
                    </a:cubicBezTo>
                    <a:cubicBezTo>
                      <a:pt x="211" y="193"/>
                      <a:pt x="211" y="193"/>
                      <a:pt x="211" y="193"/>
                    </a:cubicBezTo>
                    <a:cubicBezTo>
                      <a:pt x="211" y="193"/>
                      <a:pt x="211" y="193"/>
                      <a:pt x="211" y="193"/>
                    </a:cubicBezTo>
                    <a:cubicBezTo>
                      <a:pt x="211" y="193"/>
                      <a:pt x="211" y="193"/>
                      <a:pt x="211" y="193"/>
                    </a:cubicBezTo>
                    <a:cubicBezTo>
                      <a:pt x="211" y="193"/>
                      <a:pt x="211" y="193"/>
                      <a:pt x="211" y="193"/>
                    </a:cubicBezTo>
                    <a:cubicBezTo>
                      <a:pt x="211" y="193"/>
                      <a:pt x="211" y="193"/>
                      <a:pt x="211" y="193"/>
                    </a:cubicBezTo>
                    <a:cubicBezTo>
                      <a:pt x="211" y="193"/>
                      <a:pt x="211" y="193"/>
                      <a:pt x="211" y="193"/>
                    </a:cubicBezTo>
                    <a:cubicBezTo>
                      <a:pt x="211" y="193"/>
                      <a:pt x="211" y="193"/>
                      <a:pt x="211" y="193"/>
                    </a:cubicBezTo>
                    <a:cubicBezTo>
                      <a:pt x="211" y="193"/>
                      <a:pt x="211" y="193"/>
                      <a:pt x="211" y="193"/>
                    </a:cubicBezTo>
                    <a:cubicBezTo>
                      <a:pt x="211" y="193"/>
                      <a:pt x="211" y="193"/>
                      <a:pt x="211" y="193"/>
                    </a:cubicBezTo>
                    <a:cubicBezTo>
                      <a:pt x="211" y="193"/>
                      <a:pt x="211" y="193"/>
                      <a:pt x="211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0" y="192"/>
                      <a:pt x="210" y="192"/>
                      <a:pt x="210" y="192"/>
                    </a:cubicBezTo>
                    <a:cubicBezTo>
                      <a:pt x="210" y="192"/>
                      <a:pt x="210" y="192"/>
                      <a:pt x="210" y="192"/>
                    </a:cubicBezTo>
                    <a:cubicBezTo>
                      <a:pt x="210" y="192"/>
                      <a:pt x="210" y="192"/>
                      <a:pt x="210" y="192"/>
                    </a:cubicBezTo>
                    <a:cubicBezTo>
                      <a:pt x="210" y="192"/>
                      <a:pt x="210" y="192"/>
                      <a:pt x="210" y="192"/>
                    </a:cubicBezTo>
                    <a:cubicBezTo>
                      <a:pt x="210" y="192"/>
                      <a:pt x="210" y="192"/>
                      <a:pt x="210" y="192"/>
                    </a:cubicBezTo>
                    <a:cubicBezTo>
                      <a:pt x="210" y="192"/>
                      <a:pt x="210" y="192"/>
                      <a:pt x="210" y="192"/>
                    </a:cubicBezTo>
                    <a:cubicBezTo>
                      <a:pt x="210" y="192"/>
                      <a:pt x="210" y="192"/>
                      <a:pt x="210" y="192"/>
                    </a:cubicBezTo>
                    <a:cubicBezTo>
                      <a:pt x="210" y="192"/>
                      <a:pt x="210" y="192"/>
                      <a:pt x="210" y="192"/>
                    </a:cubicBezTo>
                    <a:cubicBezTo>
                      <a:pt x="210" y="192"/>
                      <a:pt x="210" y="192"/>
                      <a:pt x="210" y="192"/>
                    </a:cubicBezTo>
                    <a:cubicBezTo>
                      <a:pt x="210" y="192"/>
                      <a:pt x="210" y="192"/>
                      <a:pt x="210" y="192"/>
                    </a:cubicBezTo>
                    <a:cubicBezTo>
                      <a:pt x="210" y="192"/>
                      <a:pt x="210" y="192"/>
                      <a:pt x="210" y="192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0" y="190"/>
                      <a:pt x="210" y="190"/>
                      <a:pt x="210" y="190"/>
                    </a:cubicBezTo>
                    <a:cubicBezTo>
                      <a:pt x="210" y="189"/>
                      <a:pt x="210" y="189"/>
                      <a:pt x="210" y="189"/>
                    </a:cubicBezTo>
                    <a:cubicBezTo>
                      <a:pt x="210" y="188"/>
                      <a:pt x="210" y="188"/>
                      <a:pt x="210" y="188"/>
                    </a:cubicBezTo>
                    <a:cubicBezTo>
                      <a:pt x="210" y="187"/>
                      <a:pt x="210" y="187"/>
                      <a:pt x="210" y="187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7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6"/>
                      <a:pt x="209" y="186"/>
                      <a:pt x="209" y="186"/>
                    </a:cubicBezTo>
                    <a:cubicBezTo>
                      <a:pt x="209" y="185"/>
                      <a:pt x="209" y="185"/>
                      <a:pt x="209" y="185"/>
                    </a:cubicBezTo>
                    <a:cubicBezTo>
                      <a:pt x="210" y="184"/>
                      <a:pt x="210" y="184"/>
                      <a:pt x="210" y="184"/>
                    </a:cubicBezTo>
                    <a:cubicBezTo>
                      <a:pt x="210" y="183"/>
                      <a:pt x="210" y="183"/>
                      <a:pt x="210" y="183"/>
                    </a:cubicBezTo>
                    <a:cubicBezTo>
                      <a:pt x="210" y="182"/>
                      <a:pt x="210" y="182"/>
                      <a:pt x="210" y="182"/>
                    </a:cubicBezTo>
                    <a:cubicBezTo>
                      <a:pt x="208" y="181"/>
                      <a:pt x="208" y="181"/>
                      <a:pt x="208" y="181"/>
                    </a:cubicBezTo>
                    <a:cubicBezTo>
                      <a:pt x="208" y="181"/>
                      <a:pt x="208" y="181"/>
                      <a:pt x="208" y="181"/>
                    </a:cubicBezTo>
                    <a:cubicBezTo>
                      <a:pt x="208" y="181"/>
                      <a:pt x="208" y="181"/>
                      <a:pt x="208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7" y="181"/>
                      <a:pt x="207" y="181"/>
                      <a:pt x="207" y="181"/>
                    </a:cubicBezTo>
                    <a:cubicBezTo>
                      <a:pt x="206" y="181"/>
                      <a:pt x="206" y="181"/>
                      <a:pt x="206" y="181"/>
                    </a:cubicBezTo>
                    <a:cubicBezTo>
                      <a:pt x="206" y="181"/>
                      <a:pt x="206" y="181"/>
                      <a:pt x="206" y="181"/>
                    </a:cubicBezTo>
                    <a:cubicBezTo>
                      <a:pt x="206" y="181"/>
                      <a:pt x="206" y="181"/>
                      <a:pt x="206" y="181"/>
                    </a:cubicBezTo>
                    <a:cubicBezTo>
                      <a:pt x="206" y="181"/>
                      <a:pt x="206" y="181"/>
                      <a:pt x="206" y="181"/>
                    </a:cubicBezTo>
                    <a:cubicBezTo>
                      <a:pt x="206" y="181"/>
                      <a:pt x="206" y="181"/>
                      <a:pt x="206" y="181"/>
                    </a:cubicBezTo>
                    <a:cubicBezTo>
                      <a:pt x="206" y="181"/>
                      <a:pt x="206" y="181"/>
                      <a:pt x="206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4" y="181"/>
                      <a:pt x="204" y="181"/>
                      <a:pt x="204" y="181"/>
                    </a:cubicBezTo>
                    <a:cubicBezTo>
                      <a:pt x="204" y="181"/>
                      <a:pt x="204" y="181"/>
                      <a:pt x="204" y="181"/>
                    </a:cubicBezTo>
                    <a:cubicBezTo>
                      <a:pt x="204" y="181"/>
                      <a:pt x="204" y="181"/>
                      <a:pt x="204" y="181"/>
                    </a:cubicBezTo>
                    <a:cubicBezTo>
                      <a:pt x="204" y="181"/>
                      <a:pt x="204" y="181"/>
                      <a:pt x="204" y="181"/>
                    </a:cubicBezTo>
                    <a:cubicBezTo>
                      <a:pt x="204" y="181"/>
                      <a:pt x="204" y="181"/>
                      <a:pt x="204" y="181"/>
                    </a:cubicBezTo>
                    <a:cubicBezTo>
                      <a:pt x="204" y="181"/>
                      <a:pt x="204" y="181"/>
                      <a:pt x="204" y="181"/>
                    </a:cubicBezTo>
                    <a:cubicBezTo>
                      <a:pt x="204" y="181"/>
                      <a:pt x="204" y="181"/>
                      <a:pt x="204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5" y="181"/>
                      <a:pt x="205" y="181"/>
                      <a:pt x="205" y="181"/>
                    </a:cubicBezTo>
                    <a:cubicBezTo>
                      <a:pt x="204" y="181"/>
                      <a:pt x="204" y="181"/>
                      <a:pt x="204" y="181"/>
                    </a:cubicBezTo>
                    <a:cubicBezTo>
                      <a:pt x="203" y="181"/>
                      <a:pt x="203" y="181"/>
                      <a:pt x="203" y="181"/>
                    </a:cubicBezTo>
                    <a:cubicBezTo>
                      <a:pt x="203" y="181"/>
                      <a:pt x="203" y="181"/>
                      <a:pt x="203" y="181"/>
                    </a:cubicBezTo>
                    <a:cubicBezTo>
                      <a:pt x="203" y="181"/>
                      <a:pt x="203" y="181"/>
                      <a:pt x="203" y="181"/>
                    </a:cubicBezTo>
                    <a:cubicBezTo>
                      <a:pt x="203" y="181"/>
                      <a:pt x="203" y="181"/>
                      <a:pt x="203" y="181"/>
                    </a:cubicBezTo>
                    <a:cubicBezTo>
                      <a:pt x="202" y="181"/>
                      <a:pt x="202" y="181"/>
                      <a:pt x="202" y="181"/>
                    </a:cubicBezTo>
                    <a:cubicBezTo>
                      <a:pt x="202" y="181"/>
                      <a:pt x="202" y="181"/>
                      <a:pt x="202" y="181"/>
                    </a:cubicBezTo>
                    <a:cubicBezTo>
                      <a:pt x="202" y="181"/>
                      <a:pt x="202" y="181"/>
                      <a:pt x="202" y="181"/>
                    </a:cubicBezTo>
                    <a:cubicBezTo>
                      <a:pt x="202" y="181"/>
                      <a:pt x="202" y="181"/>
                      <a:pt x="202" y="181"/>
                    </a:cubicBezTo>
                    <a:cubicBezTo>
                      <a:pt x="202" y="181"/>
                      <a:pt x="202" y="181"/>
                      <a:pt x="202" y="181"/>
                    </a:cubicBezTo>
                    <a:cubicBezTo>
                      <a:pt x="202" y="181"/>
                      <a:pt x="202" y="181"/>
                      <a:pt x="202" y="181"/>
                    </a:cubicBezTo>
                    <a:cubicBezTo>
                      <a:pt x="202" y="181"/>
                      <a:pt x="202" y="181"/>
                      <a:pt x="202" y="181"/>
                    </a:cubicBezTo>
                    <a:cubicBezTo>
                      <a:pt x="202" y="181"/>
                      <a:pt x="202" y="181"/>
                      <a:pt x="202" y="181"/>
                    </a:cubicBezTo>
                    <a:cubicBezTo>
                      <a:pt x="202" y="181"/>
                      <a:pt x="202" y="181"/>
                      <a:pt x="202" y="181"/>
                    </a:cubicBezTo>
                    <a:cubicBezTo>
                      <a:pt x="202" y="181"/>
                      <a:pt x="202" y="181"/>
                      <a:pt x="202" y="181"/>
                    </a:cubicBezTo>
                    <a:cubicBezTo>
                      <a:pt x="201" y="181"/>
                      <a:pt x="201" y="181"/>
                      <a:pt x="200" y="181"/>
                    </a:cubicBezTo>
                    <a:cubicBezTo>
                      <a:pt x="200" y="181"/>
                      <a:pt x="200" y="181"/>
                      <a:pt x="200" y="181"/>
                    </a:cubicBezTo>
                    <a:cubicBezTo>
                      <a:pt x="200" y="181"/>
                      <a:pt x="200" y="181"/>
                      <a:pt x="200" y="181"/>
                    </a:cubicBezTo>
                    <a:cubicBezTo>
                      <a:pt x="200" y="181"/>
                      <a:pt x="200" y="181"/>
                      <a:pt x="200" y="181"/>
                    </a:cubicBezTo>
                    <a:cubicBezTo>
                      <a:pt x="200" y="181"/>
                      <a:pt x="200" y="181"/>
                      <a:pt x="200" y="181"/>
                    </a:cubicBezTo>
                    <a:cubicBezTo>
                      <a:pt x="200" y="180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2"/>
                    </a:cubicBezTo>
                    <a:cubicBezTo>
                      <a:pt x="199" y="182"/>
                      <a:pt x="199" y="182"/>
                      <a:pt x="199" y="182"/>
                    </a:cubicBezTo>
                    <a:cubicBezTo>
                      <a:pt x="199" y="182"/>
                      <a:pt x="199" y="182"/>
                      <a:pt x="199" y="182"/>
                    </a:cubicBezTo>
                    <a:cubicBezTo>
                      <a:pt x="199" y="182"/>
                      <a:pt x="199" y="182"/>
                      <a:pt x="198" y="182"/>
                    </a:cubicBezTo>
                    <a:cubicBezTo>
                      <a:pt x="198" y="182"/>
                      <a:pt x="198" y="182"/>
                      <a:pt x="198" y="182"/>
                    </a:cubicBezTo>
                    <a:cubicBezTo>
                      <a:pt x="198" y="182"/>
                      <a:pt x="198" y="182"/>
                      <a:pt x="198" y="182"/>
                    </a:cubicBezTo>
                    <a:cubicBezTo>
                      <a:pt x="198" y="182"/>
                      <a:pt x="198" y="182"/>
                      <a:pt x="198" y="182"/>
                    </a:cubicBezTo>
                    <a:cubicBezTo>
                      <a:pt x="198" y="182"/>
                      <a:pt x="198" y="182"/>
                      <a:pt x="198" y="182"/>
                    </a:cubicBezTo>
                    <a:cubicBezTo>
                      <a:pt x="198" y="182"/>
                      <a:pt x="198" y="182"/>
                      <a:pt x="198" y="182"/>
                    </a:cubicBezTo>
                    <a:cubicBezTo>
                      <a:pt x="198" y="182"/>
                      <a:pt x="198" y="182"/>
                      <a:pt x="198" y="182"/>
                    </a:cubicBezTo>
                    <a:cubicBezTo>
                      <a:pt x="198" y="182"/>
                      <a:pt x="198" y="182"/>
                      <a:pt x="198" y="182"/>
                    </a:cubicBezTo>
                    <a:cubicBezTo>
                      <a:pt x="198" y="182"/>
                      <a:pt x="198" y="182"/>
                      <a:pt x="198" y="182"/>
                    </a:cubicBezTo>
                    <a:cubicBezTo>
                      <a:pt x="198" y="181"/>
                      <a:pt x="198" y="181"/>
                      <a:pt x="198" y="181"/>
                    </a:cubicBezTo>
                    <a:cubicBezTo>
                      <a:pt x="198" y="181"/>
                      <a:pt x="198" y="181"/>
                      <a:pt x="198" y="181"/>
                    </a:cubicBezTo>
                    <a:cubicBezTo>
                      <a:pt x="198" y="181"/>
                      <a:pt x="198" y="181"/>
                      <a:pt x="198" y="181"/>
                    </a:cubicBezTo>
                    <a:cubicBezTo>
                      <a:pt x="198" y="181"/>
                      <a:pt x="198" y="181"/>
                      <a:pt x="198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1"/>
                    </a:cubicBezTo>
                    <a:cubicBezTo>
                      <a:pt x="199" y="181"/>
                      <a:pt x="199" y="181"/>
                      <a:pt x="199" y="180"/>
                    </a:cubicBezTo>
                    <a:cubicBezTo>
                      <a:pt x="199" y="180"/>
                      <a:pt x="199" y="180"/>
                      <a:pt x="199" y="180"/>
                    </a:cubicBezTo>
                    <a:cubicBezTo>
                      <a:pt x="199" y="180"/>
                      <a:pt x="199" y="180"/>
                      <a:pt x="199" y="180"/>
                    </a:cubicBezTo>
                    <a:cubicBezTo>
                      <a:pt x="199" y="180"/>
                      <a:pt x="199" y="180"/>
                      <a:pt x="199" y="180"/>
                    </a:cubicBezTo>
                    <a:cubicBezTo>
                      <a:pt x="199" y="180"/>
                      <a:pt x="199" y="180"/>
                      <a:pt x="199" y="180"/>
                    </a:cubicBezTo>
                    <a:cubicBezTo>
                      <a:pt x="199" y="180"/>
                      <a:pt x="199" y="180"/>
                      <a:pt x="199" y="180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8"/>
                      <a:pt x="193" y="177"/>
                      <a:pt x="193" y="177"/>
                    </a:cubicBez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1" y="177"/>
                      <a:pt x="192" y="177"/>
                      <a:pt x="191" y="177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0" y="177"/>
                      <a:pt x="190" y="177"/>
                      <a:pt x="190" y="177"/>
                    </a:cubicBezTo>
                    <a:cubicBezTo>
                      <a:pt x="190" y="177"/>
                      <a:pt x="190" y="177"/>
                      <a:pt x="190" y="177"/>
                    </a:cubicBezTo>
                    <a:cubicBezTo>
                      <a:pt x="190" y="177"/>
                      <a:pt x="190" y="177"/>
                      <a:pt x="190" y="177"/>
                    </a:cubicBezTo>
                    <a:cubicBezTo>
                      <a:pt x="190" y="177"/>
                      <a:pt x="190" y="177"/>
                      <a:pt x="190" y="177"/>
                    </a:cubicBezTo>
                    <a:cubicBezTo>
                      <a:pt x="190" y="177"/>
                      <a:pt x="190" y="177"/>
                      <a:pt x="190" y="177"/>
                    </a:cubicBezTo>
                    <a:cubicBezTo>
                      <a:pt x="190" y="176"/>
                      <a:pt x="190" y="176"/>
                      <a:pt x="190" y="176"/>
                    </a:cubicBezTo>
                    <a:cubicBezTo>
                      <a:pt x="190" y="176"/>
                      <a:pt x="190" y="176"/>
                      <a:pt x="190" y="176"/>
                    </a:cubicBezTo>
                    <a:cubicBezTo>
                      <a:pt x="190" y="176"/>
                      <a:pt x="190" y="176"/>
                      <a:pt x="190" y="176"/>
                    </a:cubicBezTo>
                    <a:cubicBezTo>
                      <a:pt x="190" y="176"/>
                      <a:pt x="190" y="176"/>
                      <a:pt x="190" y="176"/>
                    </a:cubicBezTo>
                    <a:cubicBezTo>
                      <a:pt x="190" y="176"/>
                      <a:pt x="190" y="175"/>
                      <a:pt x="190" y="175"/>
                    </a:cubicBezTo>
                    <a:cubicBezTo>
                      <a:pt x="190" y="175"/>
                      <a:pt x="190" y="175"/>
                      <a:pt x="190" y="175"/>
                    </a:cubicBezTo>
                    <a:cubicBezTo>
                      <a:pt x="190" y="175"/>
                      <a:pt x="190" y="175"/>
                      <a:pt x="190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9" y="175"/>
                      <a:pt x="189" y="175"/>
                      <a:pt x="189" y="175"/>
                    </a:cubicBezTo>
                    <a:cubicBezTo>
                      <a:pt x="186" y="173"/>
                      <a:pt x="186" y="173"/>
                      <a:pt x="186" y="173"/>
                    </a:cubicBezTo>
                    <a:cubicBezTo>
                      <a:pt x="185" y="173"/>
                      <a:pt x="185" y="173"/>
                      <a:pt x="185" y="173"/>
                    </a:cubicBezTo>
                    <a:cubicBezTo>
                      <a:pt x="185" y="173"/>
                      <a:pt x="185" y="173"/>
                      <a:pt x="185" y="173"/>
                    </a:cubicBezTo>
                    <a:cubicBezTo>
                      <a:pt x="185" y="173"/>
                      <a:pt x="185" y="173"/>
                      <a:pt x="185" y="173"/>
                    </a:cubicBezTo>
                    <a:cubicBezTo>
                      <a:pt x="185" y="173"/>
                      <a:pt x="185" y="173"/>
                      <a:pt x="185" y="173"/>
                    </a:cubicBezTo>
                    <a:cubicBezTo>
                      <a:pt x="184" y="172"/>
                      <a:pt x="183" y="172"/>
                      <a:pt x="182" y="172"/>
                    </a:cubicBezTo>
                    <a:cubicBezTo>
                      <a:pt x="182" y="172"/>
                      <a:pt x="182" y="172"/>
                      <a:pt x="182" y="172"/>
                    </a:cubicBezTo>
                    <a:cubicBezTo>
                      <a:pt x="182" y="172"/>
                      <a:pt x="182" y="172"/>
                      <a:pt x="181" y="172"/>
                    </a:cubicBezTo>
                    <a:cubicBezTo>
                      <a:pt x="180" y="171"/>
                      <a:pt x="179" y="170"/>
                      <a:pt x="178" y="171"/>
                    </a:cubicBezTo>
                    <a:cubicBezTo>
                      <a:pt x="177" y="171"/>
                      <a:pt x="177" y="171"/>
                      <a:pt x="177" y="171"/>
                    </a:cubicBezTo>
                    <a:cubicBezTo>
                      <a:pt x="175" y="171"/>
                      <a:pt x="174" y="172"/>
                      <a:pt x="173" y="172"/>
                    </a:cubicBezTo>
                    <a:cubicBezTo>
                      <a:pt x="173" y="172"/>
                      <a:pt x="174" y="172"/>
                      <a:pt x="174" y="172"/>
                    </a:cubicBezTo>
                    <a:cubicBezTo>
                      <a:pt x="173" y="172"/>
                      <a:pt x="172" y="172"/>
                      <a:pt x="172" y="172"/>
                    </a:cubicBezTo>
                    <a:cubicBezTo>
                      <a:pt x="173" y="172"/>
                      <a:pt x="173" y="171"/>
                      <a:pt x="173" y="170"/>
                    </a:cubicBezTo>
                    <a:cubicBezTo>
                      <a:pt x="173" y="169"/>
                      <a:pt x="173" y="169"/>
                      <a:pt x="173" y="169"/>
                    </a:cubicBezTo>
                    <a:cubicBezTo>
                      <a:pt x="173" y="168"/>
                      <a:pt x="172" y="168"/>
                      <a:pt x="172" y="168"/>
                    </a:cubicBezTo>
                    <a:cubicBezTo>
                      <a:pt x="172" y="168"/>
                      <a:pt x="172" y="168"/>
                      <a:pt x="172" y="168"/>
                    </a:cubicBezTo>
                    <a:cubicBezTo>
                      <a:pt x="172" y="168"/>
                      <a:pt x="172" y="168"/>
                      <a:pt x="172" y="167"/>
                    </a:cubicBezTo>
                    <a:cubicBezTo>
                      <a:pt x="172" y="167"/>
                      <a:pt x="172" y="167"/>
                      <a:pt x="172" y="166"/>
                    </a:cubicBezTo>
                    <a:cubicBezTo>
                      <a:pt x="172" y="166"/>
                      <a:pt x="171" y="165"/>
                      <a:pt x="171" y="165"/>
                    </a:cubicBezTo>
                    <a:cubicBezTo>
                      <a:pt x="171" y="165"/>
                      <a:pt x="171" y="164"/>
                      <a:pt x="171" y="164"/>
                    </a:cubicBezTo>
                    <a:cubicBezTo>
                      <a:pt x="171" y="164"/>
                      <a:pt x="171" y="163"/>
                      <a:pt x="171" y="163"/>
                    </a:cubicBezTo>
                    <a:cubicBezTo>
                      <a:pt x="170" y="163"/>
                      <a:pt x="170" y="163"/>
                      <a:pt x="170" y="163"/>
                    </a:cubicBezTo>
                    <a:cubicBezTo>
                      <a:pt x="170" y="163"/>
                      <a:pt x="169" y="163"/>
                      <a:pt x="169" y="163"/>
                    </a:cubicBezTo>
                    <a:cubicBezTo>
                      <a:pt x="168" y="163"/>
                      <a:pt x="168" y="163"/>
                      <a:pt x="167" y="163"/>
                    </a:cubicBezTo>
                    <a:cubicBezTo>
                      <a:pt x="167" y="163"/>
                      <a:pt x="167" y="163"/>
                      <a:pt x="167" y="163"/>
                    </a:cubicBezTo>
                    <a:cubicBezTo>
                      <a:pt x="167" y="164"/>
                      <a:pt x="167" y="164"/>
                      <a:pt x="167" y="164"/>
                    </a:cubicBezTo>
                    <a:cubicBezTo>
                      <a:pt x="167" y="165"/>
                      <a:pt x="167" y="165"/>
                      <a:pt x="166" y="166"/>
                    </a:cubicBezTo>
                    <a:cubicBezTo>
                      <a:pt x="166" y="165"/>
                      <a:pt x="167" y="165"/>
                      <a:pt x="167" y="164"/>
                    </a:cubicBezTo>
                    <a:cubicBezTo>
                      <a:pt x="167" y="164"/>
                      <a:pt x="167" y="164"/>
                      <a:pt x="167" y="164"/>
                    </a:cubicBezTo>
                    <a:cubicBezTo>
                      <a:pt x="167" y="163"/>
                      <a:pt x="167" y="163"/>
                      <a:pt x="167" y="163"/>
                    </a:cubicBezTo>
                    <a:cubicBezTo>
                      <a:pt x="167" y="162"/>
                      <a:pt x="167" y="163"/>
                      <a:pt x="167" y="163"/>
                    </a:cubicBezTo>
                    <a:cubicBezTo>
                      <a:pt x="166" y="163"/>
                      <a:pt x="166" y="163"/>
                      <a:pt x="165" y="163"/>
                    </a:cubicBezTo>
                    <a:cubicBezTo>
                      <a:pt x="165" y="162"/>
                      <a:pt x="164" y="161"/>
                      <a:pt x="164" y="161"/>
                    </a:cubicBezTo>
                    <a:cubicBezTo>
                      <a:pt x="164" y="161"/>
                      <a:pt x="165" y="161"/>
                      <a:pt x="165" y="161"/>
                    </a:cubicBezTo>
                    <a:cubicBezTo>
                      <a:pt x="165" y="161"/>
                      <a:pt x="165" y="161"/>
                      <a:pt x="165" y="160"/>
                    </a:cubicBezTo>
                    <a:cubicBezTo>
                      <a:pt x="165" y="160"/>
                      <a:pt x="165" y="160"/>
                      <a:pt x="165" y="159"/>
                    </a:cubicBezTo>
                    <a:cubicBezTo>
                      <a:pt x="165" y="159"/>
                      <a:pt x="165" y="159"/>
                      <a:pt x="165" y="158"/>
                    </a:cubicBezTo>
                    <a:cubicBezTo>
                      <a:pt x="165" y="158"/>
                      <a:pt x="165" y="158"/>
                      <a:pt x="165" y="158"/>
                    </a:cubicBezTo>
                    <a:cubicBezTo>
                      <a:pt x="165" y="157"/>
                      <a:pt x="165" y="157"/>
                      <a:pt x="165" y="156"/>
                    </a:cubicBezTo>
                    <a:cubicBezTo>
                      <a:pt x="165" y="156"/>
                      <a:pt x="165" y="156"/>
                      <a:pt x="165" y="156"/>
                    </a:cubicBezTo>
                    <a:cubicBezTo>
                      <a:pt x="165" y="156"/>
                      <a:pt x="165" y="155"/>
                      <a:pt x="165" y="154"/>
                    </a:cubicBezTo>
                    <a:cubicBezTo>
                      <a:pt x="166" y="154"/>
                      <a:pt x="165" y="154"/>
                      <a:pt x="165" y="154"/>
                    </a:cubicBezTo>
                    <a:cubicBezTo>
                      <a:pt x="165" y="153"/>
                      <a:pt x="165" y="154"/>
                      <a:pt x="165" y="153"/>
                    </a:cubicBezTo>
                    <a:cubicBezTo>
                      <a:pt x="166" y="153"/>
                      <a:pt x="166" y="152"/>
                      <a:pt x="166" y="152"/>
                    </a:cubicBezTo>
                    <a:cubicBezTo>
                      <a:pt x="166" y="152"/>
                      <a:pt x="167" y="151"/>
                      <a:pt x="167" y="151"/>
                    </a:cubicBezTo>
                    <a:cubicBezTo>
                      <a:pt x="167" y="151"/>
                      <a:pt x="167" y="151"/>
                      <a:pt x="168" y="150"/>
                    </a:cubicBezTo>
                    <a:cubicBezTo>
                      <a:pt x="168" y="150"/>
                      <a:pt x="168" y="150"/>
                      <a:pt x="168" y="150"/>
                    </a:cubicBezTo>
                    <a:cubicBezTo>
                      <a:pt x="168" y="150"/>
                      <a:pt x="168" y="150"/>
                      <a:pt x="167" y="149"/>
                    </a:cubicBezTo>
                    <a:cubicBezTo>
                      <a:pt x="167" y="149"/>
                      <a:pt x="168" y="149"/>
                      <a:pt x="168" y="149"/>
                    </a:cubicBezTo>
                    <a:cubicBezTo>
                      <a:pt x="168" y="149"/>
                      <a:pt x="168" y="149"/>
                      <a:pt x="168" y="149"/>
                    </a:cubicBezTo>
                    <a:cubicBezTo>
                      <a:pt x="168" y="149"/>
                      <a:pt x="168" y="149"/>
                      <a:pt x="168" y="148"/>
                    </a:cubicBezTo>
                    <a:cubicBezTo>
                      <a:pt x="168" y="148"/>
                      <a:pt x="168" y="148"/>
                      <a:pt x="168" y="148"/>
                    </a:cubicBezTo>
                    <a:cubicBezTo>
                      <a:pt x="168" y="148"/>
                      <a:pt x="168" y="148"/>
                      <a:pt x="168" y="148"/>
                    </a:cubicBezTo>
                    <a:cubicBezTo>
                      <a:pt x="169" y="148"/>
                      <a:pt x="169" y="148"/>
                      <a:pt x="169" y="148"/>
                    </a:cubicBezTo>
                    <a:cubicBezTo>
                      <a:pt x="169" y="147"/>
                      <a:pt x="170" y="147"/>
                      <a:pt x="170" y="147"/>
                    </a:cubicBezTo>
                    <a:cubicBezTo>
                      <a:pt x="170" y="147"/>
                      <a:pt x="170" y="147"/>
                      <a:pt x="170" y="147"/>
                    </a:cubicBezTo>
                    <a:cubicBezTo>
                      <a:pt x="170" y="147"/>
                      <a:pt x="170" y="147"/>
                      <a:pt x="170" y="147"/>
                    </a:cubicBezTo>
                    <a:cubicBezTo>
                      <a:pt x="170" y="147"/>
                      <a:pt x="170" y="147"/>
                      <a:pt x="170" y="147"/>
                    </a:cubicBezTo>
                    <a:cubicBezTo>
                      <a:pt x="170" y="146"/>
                      <a:pt x="170" y="146"/>
                      <a:pt x="169" y="146"/>
                    </a:cubicBezTo>
                    <a:cubicBezTo>
                      <a:pt x="169" y="146"/>
                      <a:pt x="169" y="146"/>
                      <a:pt x="169" y="146"/>
                    </a:cubicBezTo>
                    <a:cubicBezTo>
                      <a:pt x="169" y="146"/>
                      <a:pt x="169" y="146"/>
                      <a:pt x="169" y="146"/>
                    </a:cubicBezTo>
                    <a:cubicBezTo>
                      <a:pt x="169" y="146"/>
                      <a:pt x="170" y="146"/>
                      <a:pt x="170" y="146"/>
                    </a:cubicBezTo>
                    <a:cubicBezTo>
                      <a:pt x="170" y="146"/>
                      <a:pt x="170" y="146"/>
                      <a:pt x="170" y="146"/>
                    </a:cubicBezTo>
                    <a:cubicBezTo>
                      <a:pt x="170" y="146"/>
                      <a:pt x="170" y="146"/>
                      <a:pt x="170" y="146"/>
                    </a:cubicBezTo>
                    <a:cubicBezTo>
                      <a:pt x="170" y="146"/>
                      <a:pt x="170" y="145"/>
                      <a:pt x="170" y="145"/>
                    </a:cubicBezTo>
                    <a:cubicBezTo>
                      <a:pt x="170" y="145"/>
                      <a:pt x="170" y="145"/>
                      <a:pt x="170" y="145"/>
                    </a:cubicBezTo>
                    <a:cubicBezTo>
                      <a:pt x="171" y="145"/>
                      <a:pt x="171" y="145"/>
                      <a:pt x="171" y="145"/>
                    </a:cubicBezTo>
                    <a:cubicBezTo>
                      <a:pt x="171" y="145"/>
                      <a:pt x="171" y="145"/>
                      <a:pt x="171" y="144"/>
                    </a:cubicBezTo>
                    <a:cubicBezTo>
                      <a:pt x="172" y="144"/>
                      <a:pt x="172" y="145"/>
                      <a:pt x="172" y="144"/>
                    </a:cubicBezTo>
                    <a:cubicBezTo>
                      <a:pt x="172" y="144"/>
                      <a:pt x="171" y="144"/>
                      <a:pt x="170" y="143"/>
                    </a:cubicBezTo>
                    <a:cubicBezTo>
                      <a:pt x="171" y="144"/>
                      <a:pt x="172" y="144"/>
                      <a:pt x="172" y="144"/>
                    </a:cubicBezTo>
                    <a:cubicBezTo>
                      <a:pt x="172" y="144"/>
                      <a:pt x="173" y="145"/>
                      <a:pt x="173" y="145"/>
                    </a:cubicBezTo>
                    <a:cubicBezTo>
                      <a:pt x="173" y="144"/>
                      <a:pt x="173" y="144"/>
                      <a:pt x="173" y="144"/>
                    </a:cubicBezTo>
                    <a:cubicBezTo>
                      <a:pt x="172" y="143"/>
                      <a:pt x="172" y="143"/>
                      <a:pt x="172" y="143"/>
                    </a:cubicBez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43"/>
                      <a:pt x="173" y="142"/>
                      <a:pt x="173" y="142"/>
                    </a:cubicBezTo>
                    <a:cubicBezTo>
                      <a:pt x="173" y="142"/>
                      <a:pt x="173" y="142"/>
                      <a:pt x="173" y="142"/>
                    </a:cubicBezTo>
                    <a:cubicBezTo>
                      <a:pt x="173" y="142"/>
                      <a:pt x="173" y="142"/>
                      <a:pt x="173" y="142"/>
                    </a:cubicBezTo>
                    <a:cubicBezTo>
                      <a:pt x="174" y="143"/>
                      <a:pt x="174" y="142"/>
                      <a:pt x="174" y="142"/>
                    </a:cubicBezTo>
                    <a:cubicBezTo>
                      <a:pt x="174" y="142"/>
                      <a:pt x="174" y="142"/>
                      <a:pt x="174" y="142"/>
                    </a:cubicBezTo>
                    <a:cubicBezTo>
                      <a:pt x="174" y="142"/>
                      <a:pt x="175" y="142"/>
                      <a:pt x="175" y="142"/>
                    </a:cubicBezTo>
                    <a:cubicBezTo>
                      <a:pt x="175" y="142"/>
                      <a:pt x="175" y="142"/>
                      <a:pt x="174" y="142"/>
                    </a:cubicBezTo>
                    <a:cubicBezTo>
                      <a:pt x="174" y="142"/>
                      <a:pt x="173" y="141"/>
                      <a:pt x="174" y="141"/>
                    </a:cubicBezTo>
                    <a:cubicBezTo>
                      <a:pt x="174" y="141"/>
                      <a:pt x="174" y="141"/>
                      <a:pt x="175" y="141"/>
                    </a:cubicBezTo>
                    <a:cubicBezTo>
                      <a:pt x="175" y="141"/>
                      <a:pt x="175" y="141"/>
                      <a:pt x="176" y="141"/>
                    </a:cubicBezTo>
                    <a:cubicBezTo>
                      <a:pt x="176" y="141"/>
                      <a:pt x="177" y="141"/>
                      <a:pt x="177" y="141"/>
                    </a:cubicBezTo>
                    <a:cubicBezTo>
                      <a:pt x="177" y="141"/>
                      <a:pt x="178" y="141"/>
                      <a:pt x="178" y="140"/>
                    </a:cubicBezTo>
                    <a:cubicBezTo>
                      <a:pt x="178" y="140"/>
                      <a:pt x="178" y="140"/>
                      <a:pt x="179" y="140"/>
                    </a:cubicBezTo>
                    <a:cubicBezTo>
                      <a:pt x="179" y="140"/>
                      <a:pt x="180" y="140"/>
                      <a:pt x="180" y="139"/>
                    </a:cubicBezTo>
                    <a:cubicBezTo>
                      <a:pt x="180" y="139"/>
                      <a:pt x="180" y="139"/>
                      <a:pt x="179" y="139"/>
                    </a:cubicBezTo>
                    <a:cubicBezTo>
                      <a:pt x="179" y="138"/>
                      <a:pt x="180" y="138"/>
                      <a:pt x="179" y="138"/>
                    </a:cubicBezTo>
                    <a:cubicBezTo>
                      <a:pt x="179" y="138"/>
                      <a:pt x="179" y="138"/>
                      <a:pt x="179" y="138"/>
                    </a:cubicBezTo>
                    <a:cubicBezTo>
                      <a:pt x="179" y="138"/>
                      <a:pt x="179" y="138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77" y="137"/>
                      <a:pt x="177" y="137"/>
                      <a:pt x="177" y="137"/>
                    </a:cubicBezTo>
                    <a:cubicBezTo>
                      <a:pt x="177" y="137"/>
                      <a:pt x="177" y="137"/>
                      <a:pt x="177" y="137"/>
                    </a:cubicBezTo>
                    <a:cubicBezTo>
                      <a:pt x="177" y="137"/>
                      <a:pt x="176" y="137"/>
                      <a:pt x="176" y="137"/>
                    </a:cubicBezTo>
                    <a:cubicBezTo>
                      <a:pt x="176" y="137"/>
                      <a:pt x="176" y="136"/>
                      <a:pt x="176" y="136"/>
                    </a:cubicBezTo>
                    <a:cubicBezTo>
                      <a:pt x="176" y="136"/>
                      <a:pt x="175" y="136"/>
                      <a:pt x="175" y="136"/>
                    </a:cubicBezTo>
                    <a:cubicBezTo>
                      <a:pt x="175" y="136"/>
                      <a:pt x="174" y="136"/>
                      <a:pt x="174" y="136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3" y="137"/>
                      <a:pt x="173" y="137"/>
                    </a:cubicBezTo>
                    <a:cubicBezTo>
                      <a:pt x="173" y="137"/>
                      <a:pt x="173" y="137"/>
                      <a:pt x="173" y="137"/>
                    </a:cubicBezTo>
                    <a:cubicBezTo>
                      <a:pt x="173" y="137"/>
                      <a:pt x="173" y="137"/>
                      <a:pt x="173" y="136"/>
                    </a:cubicBezTo>
                    <a:cubicBezTo>
                      <a:pt x="174" y="136"/>
                      <a:pt x="174" y="136"/>
                      <a:pt x="174" y="136"/>
                    </a:cubicBezTo>
                    <a:cubicBezTo>
                      <a:pt x="174" y="136"/>
                      <a:pt x="174" y="136"/>
                      <a:pt x="174" y="136"/>
                    </a:cubicBezTo>
                    <a:cubicBezTo>
                      <a:pt x="173" y="136"/>
                      <a:pt x="173" y="136"/>
                      <a:pt x="173" y="136"/>
                    </a:cubicBezTo>
                    <a:cubicBezTo>
                      <a:pt x="173" y="136"/>
                      <a:pt x="173" y="135"/>
                      <a:pt x="173" y="135"/>
                    </a:cubicBezTo>
                    <a:cubicBezTo>
                      <a:pt x="173" y="135"/>
                      <a:pt x="173" y="136"/>
                      <a:pt x="173" y="135"/>
                    </a:cubicBezTo>
                    <a:cubicBezTo>
                      <a:pt x="172" y="135"/>
                      <a:pt x="172" y="135"/>
                      <a:pt x="172" y="135"/>
                    </a:cubicBezTo>
                    <a:cubicBezTo>
                      <a:pt x="171" y="135"/>
                      <a:pt x="171" y="135"/>
                      <a:pt x="170" y="135"/>
                    </a:cubicBezTo>
                    <a:cubicBezTo>
                      <a:pt x="169" y="134"/>
                      <a:pt x="170" y="135"/>
                      <a:pt x="170" y="135"/>
                    </a:cubicBezTo>
                    <a:cubicBezTo>
                      <a:pt x="170" y="135"/>
                      <a:pt x="170" y="135"/>
                      <a:pt x="169" y="135"/>
                    </a:cubicBezTo>
                    <a:cubicBezTo>
                      <a:pt x="169" y="135"/>
                      <a:pt x="169" y="135"/>
                      <a:pt x="169" y="134"/>
                    </a:cubicBezTo>
                    <a:cubicBezTo>
                      <a:pt x="169" y="134"/>
                      <a:pt x="169" y="134"/>
                      <a:pt x="169" y="134"/>
                    </a:cubicBezTo>
                    <a:cubicBezTo>
                      <a:pt x="169" y="134"/>
                      <a:pt x="169" y="134"/>
                      <a:pt x="169" y="134"/>
                    </a:cubicBezTo>
                    <a:cubicBezTo>
                      <a:pt x="169" y="134"/>
                      <a:pt x="169" y="133"/>
                      <a:pt x="168" y="133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9" y="133"/>
                      <a:pt x="169" y="134"/>
                      <a:pt x="169" y="134"/>
                    </a:cubicBezTo>
                    <a:cubicBezTo>
                      <a:pt x="169" y="134"/>
                      <a:pt x="169" y="134"/>
                      <a:pt x="170" y="134"/>
                    </a:cubicBezTo>
                    <a:cubicBezTo>
                      <a:pt x="170" y="134"/>
                      <a:pt x="171" y="134"/>
                      <a:pt x="171" y="135"/>
                    </a:cubicBezTo>
                    <a:cubicBezTo>
                      <a:pt x="171" y="135"/>
                      <a:pt x="172" y="135"/>
                      <a:pt x="172" y="135"/>
                    </a:cubicBezTo>
                    <a:cubicBezTo>
                      <a:pt x="172" y="135"/>
                      <a:pt x="172" y="135"/>
                      <a:pt x="172" y="135"/>
                    </a:cubicBezTo>
                    <a:cubicBezTo>
                      <a:pt x="172" y="135"/>
                      <a:pt x="172" y="135"/>
                      <a:pt x="172" y="135"/>
                    </a:cubicBezTo>
                    <a:cubicBezTo>
                      <a:pt x="173" y="135"/>
                      <a:pt x="173" y="135"/>
                      <a:pt x="173" y="135"/>
                    </a:cubicBezTo>
                    <a:cubicBezTo>
                      <a:pt x="173" y="135"/>
                      <a:pt x="173" y="135"/>
                      <a:pt x="173" y="135"/>
                    </a:cubicBezTo>
                    <a:cubicBezTo>
                      <a:pt x="174" y="136"/>
                      <a:pt x="174" y="135"/>
                      <a:pt x="174" y="136"/>
                    </a:cubicBezTo>
                    <a:cubicBezTo>
                      <a:pt x="174" y="136"/>
                      <a:pt x="174" y="136"/>
                      <a:pt x="175" y="135"/>
                    </a:cubicBezTo>
                    <a:cubicBezTo>
                      <a:pt x="175" y="136"/>
                      <a:pt x="175" y="136"/>
                      <a:pt x="176" y="136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6"/>
                      <a:pt x="177" y="136"/>
                      <a:pt x="177" y="136"/>
                    </a:cubicBezTo>
                    <a:cubicBezTo>
                      <a:pt x="177" y="136"/>
                      <a:pt x="177" y="136"/>
                      <a:pt x="177" y="136"/>
                    </a:cubicBezTo>
                    <a:cubicBezTo>
                      <a:pt x="177" y="136"/>
                      <a:pt x="178" y="136"/>
                      <a:pt x="178" y="136"/>
                    </a:cubicBezTo>
                    <a:cubicBezTo>
                      <a:pt x="178" y="137"/>
                      <a:pt x="179" y="137"/>
                      <a:pt x="179" y="137"/>
                    </a:cubicBezTo>
                    <a:cubicBezTo>
                      <a:pt x="179" y="137"/>
                      <a:pt x="180" y="137"/>
                      <a:pt x="180" y="136"/>
                    </a:cubicBezTo>
                    <a:cubicBezTo>
                      <a:pt x="180" y="136"/>
                      <a:pt x="179" y="136"/>
                      <a:pt x="180" y="136"/>
                    </a:cubicBezTo>
                    <a:cubicBezTo>
                      <a:pt x="180" y="136"/>
                      <a:pt x="180" y="136"/>
                      <a:pt x="180" y="136"/>
                    </a:cubicBezTo>
                    <a:cubicBezTo>
                      <a:pt x="180" y="136"/>
                      <a:pt x="181" y="137"/>
                      <a:pt x="181" y="136"/>
                    </a:cubicBezTo>
                    <a:cubicBezTo>
                      <a:pt x="181" y="136"/>
                      <a:pt x="182" y="136"/>
                      <a:pt x="182" y="135"/>
                    </a:cubicBezTo>
                    <a:cubicBezTo>
                      <a:pt x="182" y="135"/>
                      <a:pt x="182" y="135"/>
                      <a:pt x="182" y="135"/>
                    </a:cubicBezTo>
                    <a:cubicBezTo>
                      <a:pt x="182" y="135"/>
                      <a:pt x="182" y="135"/>
                      <a:pt x="182" y="135"/>
                    </a:cubicBezTo>
                    <a:cubicBezTo>
                      <a:pt x="181" y="134"/>
                      <a:pt x="181" y="134"/>
                      <a:pt x="181" y="134"/>
                    </a:cubicBezTo>
                    <a:cubicBezTo>
                      <a:pt x="181" y="134"/>
                      <a:pt x="181" y="134"/>
                      <a:pt x="182" y="134"/>
                    </a:cubicBezTo>
                    <a:cubicBezTo>
                      <a:pt x="182" y="134"/>
                      <a:pt x="182" y="134"/>
                      <a:pt x="182" y="134"/>
                    </a:cubicBezTo>
                    <a:cubicBezTo>
                      <a:pt x="182" y="134"/>
                      <a:pt x="182" y="135"/>
                      <a:pt x="183" y="135"/>
                    </a:cubicBezTo>
                    <a:cubicBezTo>
                      <a:pt x="183" y="134"/>
                      <a:pt x="182" y="134"/>
                      <a:pt x="182" y="134"/>
                    </a:cubicBezTo>
                    <a:cubicBezTo>
                      <a:pt x="182" y="134"/>
                      <a:pt x="182" y="134"/>
                      <a:pt x="182" y="133"/>
                    </a:cubicBezTo>
                    <a:cubicBezTo>
                      <a:pt x="182" y="133"/>
                      <a:pt x="182" y="133"/>
                      <a:pt x="183" y="133"/>
                    </a:cubicBezTo>
                    <a:cubicBezTo>
                      <a:pt x="183" y="133"/>
                      <a:pt x="183" y="133"/>
                      <a:pt x="183" y="133"/>
                    </a:cubicBezTo>
                    <a:cubicBezTo>
                      <a:pt x="183" y="134"/>
                      <a:pt x="183" y="134"/>
                      <a:pt x="184" y="135"/>
                    </a:cubicBezTo>
                    <a:cubicBezTo>
                      <a:pt x="184" y="134"/>
                      <a:pt x="184" y="134"/>
                      <a:pt x="184" y="134"/>
                    </a:cubicBezTo>
                    <a:cubicBezTo>
                      <a:pt x="185" y="134"/>
                      <a:pt x="186" y="134"/>
                      <a:pt x="187" y="134"/>
                    </a:cubicBezTo>
                    <a:cubicBezTo>
                      <a:pt x="187" y="134"/>
                      <a:pt x="188" y="134"/>
                      <a:pt x="188" y="134"/>
                    </a:cubicBezTo>
                    <a:cubicBezTo>
                      <a:pt x="188" y="134"/>
                      <a:pt x="189" y="133"/>
                      <a:pt x="189" y="133"/>
                    </a:cubicBezTo>
                    <a:cubicBezTo>
                      <a:pt x="189" y="133"/>
                      <a:pt x="189" y="133"/>
                      <a:pt x="189" y="133"/>
                    </a:cubicBezTo>
                    <a:cubicBezTo>
                      <a:pt x="189" y="133"/>
                      <a:pt x="189" y="133"/>
                      <a:pt x="189" y="133"/>
                    </a:cubicBezTo>
                    <a:cubicBezTo>
                      <a:pt x="189" y="132"/>
                      <a:pt x="190" y="132"/>
                      <a:pt x="190" y="132"/>
                    </a:cubicBezTo>
                    <a:cubicBezTo>
                      <a:pt x="190" y="131"/>
                      <a:pt x="191" y="131"/>
                      <a:pt x="191" y="130"/>
                    </a:cubicBezTo>
                    <a:cubicBezTo>
                      <a:pt x="192" y="130"/>
                      <a:pt x="192" y="129"/>
                      <a:pt x="192" y="129"/>
                    </a:cubicBezTo>
                    <a:cubicBezTo>
                      <a:pt x="192" y="129"/>
                      <a:pt x="193" y="128"/>
                      <a:pt x="193" y="128"/>
                    </a:cubicBezTo>
                    <a:cubicBezTo>
                      <a:pt x="193" y="127"/>
                      <a:pt x="192" y="127"/>
                      <a:pt x="192" y="127"/>
                    </a:cubicBezTo>
                    <a:cubicBezTo>
                      <a:pt x="192" y="127"/>
                      <a:pt x="191" y="127"/>
                      <a:pt x="191" y="127"/>
                    </a:cubicBezTo>
                    <a:cubicBezTo>
                      <a:pt x="191" y="127"/>
                      <a:pt x="191" y="127"/>
                      <a:pt x="190" y="127"/>
                    </a:cubicBezTo>
                    <a:cubicBezTo>
                      <a:pt x="190" y="127"/>
                      <a:pt x="190" y="127"/>
                      <a:pt x="190" y="127"/>
                    </a:cubicBezTo>
                    <a:cubicBezTo>
                      <a:pt x="190" y="127"/>
                      <a:pt x="189" y="127"/>
                      <a:pt x="189" y="127"/>
                    </a:cubicBezTo>
                    <a:cubicBezTo>
                      <a:pt x="189" y="127"/>
                      <a:pt x="188" y="127"/>
                      <a:pt x="188" y="127"/>
                    </a:cubicBezTo>
                    <a:cubicBezTo>
                      <a:pt x="187" y="127"/>
                      <a:pt x="187" y="127"/>
                      <a:pt x="186" y="127"/>
                    </a:cubicBezTo>
                    <a:cubicBezTo>
                      <a:pt x="186" y="127"/>
                      <a:pt x="185" y="127"/>
                      <a:pt x="185" y="126"/>
                    </a:cubicBezTo>
                    <a:cubicBezTo>
                      <a:pt x="185" y="126"/>
                      <a:pt x="185" y="126"/>
                      <a:pt x="185" y="126"/>
                    </a:cubicBezTo>
                    <a:cubicBezTo>
                      <a:pt x="185" y="126"/>
                      <a:pt x="184" y="126"/>
                      <a:pt x="184" y="126"/>
                    </a:cubicBezTo>
                    <a:cubicBezTo>
                      <a:pt x="184" y="125"/>
                      <a:pt x="184" y="125"/>
                      <a:pt x="184" y="125"/>
                    </a:cubicBezTo>
                    <a:cubicBezTo>
                      <a:pt x="184" y="125"/>
                      <a:pt x="183" y="125"/>
                      <a:pt x="183" y="125"/>
                    </a:cubicBezTo>
                    <a:cubicBezTo>
                      <a:pt x="183" y="124"/>
                      <a:pt x="183" y="124"/>
                      <a:pt x="182" y="124"/>
                    </a:cubicBezTo>
                    <a:cubicBezTo>
                      <a:pt x="182" y="124"/>
                      <a:pt x="182" y="124"/>
                      <a:pt x="182" y="124"/>
                    </a:cubicBezTo>
                    <a:cubicBezTo>
                      <a:pt x="182" y="124"/>
                      <a:pt x="182" y="124"/>
                      <a:pt x="182" y="124"/>
                    </a:cubicBezTo>
                    <a:cubicBezTo>
                      <a:pt x="182" y="124"/>
                      <a:pt x="182" y="124"/>
                      <a:pt x="182" y="124"/>
                    </a:cubicBezTo>
                    <a:cubicBezTo>
                      <a:pt x="181" y="124"/>
                      <a:pt x="181" y="124"/>
                      <a:pt x="180" y="124"/>
                    </a:cubicBezTo>
                    <a:cubicBezTo>
                      <a:pt x="179" y="123"/>
                      <a:pt x="178" y="123"/>
                      <a:pt x="177" y="123"/>
                    </a:cubicBezTo>
                    <a:cubicBezTo>
                      <a:pt x="177" y="123"/>
                      <a:pt x="177" y="123"/>
                      <a:pt x="177" y="123"/>
                    </a:cubicBezTo>
                    <a:cubicBezTo>
                      <a:pt x="177" y="123"/>
                      <a:pt x="177" y="123"/>
                      <a:pt x="178" y="123"/>
                    </a:cubicBezTo>
                    <a:cubicBezTo>
                      <a:pt x="178" y="123"/>
                      <a:pt x="179" y="123"/>
                      <a:pt x="179" y="123"/>
                    </a:cubicBezTo>
                    <a:cubicBezTo>
                      <a:pt x="179" y="123"/>
                      <a:pt x="180" y="123"/>
                      <a:pt x="180" y="123"/>
                    </a:cubicBezTo>
                    <a:cubicBezTo>
                      <a:pt x="180" y="123"/>
                      <a:pt x="180" y="123"/>
                      <a:pt x="180" y="123"/>
                    </a:cubicBezTo>
                    <a:cubicBezTo>
                      <a:pt x="181" y="123"/>
                      <a:pt x="181" y="123"/>
                      <a:pt x="182" y="123"/>
                    </a:cubicBezTo>
                    <a:cubicBezTo>
                      <a:pt x="182" y="123"/>
                      <a:pt x="183" y="123"/>
                      <a:pt x="183" y="123"/>
                    </a:cubicBezTo>
                    <a:cubicBezTo>
                      <a:pt x="183" y="123"/>
                      <a:pt x="184" y="123"/>
                      <a:pt x="185" y="124"/>
                    </a:cubicBezTo>
                    <a:cubicBezTo>
                      <a:pt x="186" y="124"/>
                      <a:pt x="187" y="124"/>
                      <a:pt x="188" y="125"/>
                    </a:cubicBezTo>
                    <a:cubicBezTo>
                      <a:pt x="187" y="125"/>
                      <a:pt x="187" y="125"/>
                      <a:pt x="187" y="125"/>
                    </a:cubicBezTo>
                    <a:cubicBezTo>
                      <a:pt x="187" y="125"/>
                      <a:pt x="188" y="126"/>
                      <a:pt x="189" y="126"/>
                    </a:cubicBezTo>
                    <a:cubicBezTo>
                      <a:pt x="190" y="127"/>
                      <a:pt x="190" y="127"/>
                      <a:pt x="191" y="127"/>
                    </a:cubicBezTo>
                    <a:cubicBezTo>
                      <a:pt x="191" y="127"/>
                      <a:pt x="192" y="126"/>
                      <a:pt x="192" y="126"/>
                    </a:cubicBezTo>
                    <a:cubicBezTo>
                      <a:pt x="192" y="126"/>
                      <a:pt x="192" y="126"/>
                      <a:pt x="192" y="126"/>
                    </a:cubicBezTo>
                    <a:cubicBezTo>
                      <a:pt x="192" y="126"/>
                      <a:pt x="193" y="126"/>
                      <a:pt x="193" y="125"/>
                    </a:cubicBezTo>
                    <a:cubicBezTo>
                      <a:pt x="193" y="125"/>
                      <a:pt x="193" y="125"/>
                      <a:pt x="194" y="125"/>
                    </a:cubicBezTo>
                    <a:cubicBezTo>
                      <a:pt x="194" y="125"/>
                      <a:pt x="195" y="125"/>
                      <a:pt x="195" y="124"/>
                    </a:cubicBezTo>
                    <a:cubicBezTo>
                      <a:pt x="195" y="124"/>
                      <a:pt x="194" y="124"/>
                      <a:pt x="195" y="123"/>
                    </a:cubicBezTo>
                    <a:cubicBezTo>
                      <a:pt x="195" y="123"/>
                      <a:pt x="195" y="123"/>
                      <a:pt x="196" y="123"/>
                    </a:cubicBezTo>
                    <a:cubicBezTo>
                      <a:pt x="196" y="123"/>
                      <a:pt x="196" y="123"/>
                      <a:pt x="196" y="122"/>
                    </a:cubicBezTo>
                    <a:cubicBezTo>
                      <a:pt x="196" y="122"/>
                      <a:pt x="196" y="122"/>
                      <a:pt x="196" y="122"/>
                    </a:cubicBezTo>
                    <a:cubicBezTo>
                      <a:pt x="196" y="122"/>
                      <a:pt x="197" y="122"/>
                      <a:pt x="197" y="122"/>
                    </a:cubicBezTo>
                    <a:cubicBezTo>
                      <a:pt x="197" y="121"/>
                      <a:pt x="195" y="121"/>
                      <a:pt x="194" y="121"/>
                    </a:cubicBezTo>
                    <a:cubicBezTo>
                      <a:pt x="194" y="121"/>
                      <a:pt x="194" y="121"/>
                      <a:pt x="194" y="120"/>
                    </a:cubicBezTo>
                    <a:cubicBezTo>
                      <a:pt x="194" y="120"/>
                      <a:pt x="194" y="120"/>
                      <a:pt x="194" y="120"/>
                    </a:cubicBezTo>
                    <a:cubicBezTo>
                      <a:pt x="194" y="119"/>
                      <a:pt x="194" y="119"/>
                      <a:pt x="195" y="119"/>
                    </a:cubicBezTo>
                    <a:cubicBezTo>
                      <a:pt x="196" y="119"/>
                      <a:pt x="197" y="119"/>
                      <a:pt x="198" y="119"/>
                    </a:cubicBezTo>
                    <a:cubicBezTo>
                      <a:pt x="198" y="119"/>
                      <a:pt x="198" y="119"/>
                      <a:pt x="199" y="120"/>
                    </a:cubicBezTo>
                    <a:cubicBezTo>
                      <a:pt x="199" y="120"/>
                      <a:pt x="199" y="121"/>
                      <a:pt x="199" y="121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201" y="121"/>
                      <a:pt x="201" y="122"/>
                      <a:pt x="202" y="122"/>
                    </a:cubicBezTo>
                    <a:cubicBezTo>
                      <a:pt x="202" y="121"/>
                      <a:pt x="201" y="121"/>
                      <a:pt x="202" y="120"/>
                    </a:cubicBezTo>
                    <a:cubicBezTo>
                      <a:pt x="202" y="120"/>
                      <a:pt x="202" y="120"/>
                      <a:pt x="202" y="121"/>
                    </a:cubicBezTo>
                    <a:cubicBezTo>
                      <a:pt x="202" y="121"/>
                      <a:pt x="202" y="121"/>
                      <a:pt x="202" y="121"/>
                    </a:cubicBezTo>
                    <a:cubicBezTo>
                      <a:pt x="202" y="121"/>
                      <a:pt x="202" y="121"/>
                      <a:pt x="202" y="121"/>
                    </a:cubicBezTo>
                    <a:cubicBezTo>
                      <a:pt x="203" y="121"/>
                      <a:pt x="203" y="121"/>
                      <a:pt x="204" y="121"/>
                    </a:cubicBezTo>
                    <a:cubicBezTo>
                      <a:pt x="204" y="122"/>
                      <a:pt x="204" y="122"/>
                      <a:pt x="204" y="122"/>
                    </a:cubicBezTo>
                    <a:cubicBezTo>
                      <a:pt x="205" y="121"/>
                      <a:pt x="204" y="121"/>
                      <a:pt x="204" y="121"/>
                    </a:cubicBezTo>
                    <a:cubicBezTo>
                      <a:pt x="204" y="121"/>
                      <a:pt x="204" y="121"/>
                      <a:pt x="204" y="121"/>
                    </a:cubicBezTo>
                    <a:cubicBezTo>
                      <a:pt x="204" y="120"/>
                      <a:pt x="204" y="120"/>
                      <a:pt x="204" y="120"/>
                    </a:cubicBezTo>
                    <a:cubicBezTo>
                      <a:pt x="203" y="120"/>
                      <a:pt x="203" y="120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8"/>
                      <a:pt x="202" y="119"/>
                      <a:pt x="202" y="118"/>
                    </a:cubicBezTo>
                    <a:cubicBezTo>
                      <a:pt x="202" y="118"/>
                      <a:pt x="202" y="118"/>
                      <a:pt x="202" y="118"/>
                    </a:cubicBezTo>
                    <a:cubicBezTo>
                      <a:pt x="202" y="118"/>
                      <a:pt x="202" y="118"/>
                      <a:pt x="201" y="118"/>
                    </a:cubicBezTo>
                    <a:cubicBezTo>
                      <a:pt x="202" y="118"/>
                      <a:pt x="201" y="118"/>
                      <a:pt x="201" y="117"/>
                    </a:cubicBezTo>
                    <a:cubicBezTo>
                      <a:pt x="201" y="117"/>
                      <a:pt x="201" y="117"/>
                      <a:pt x="201" y="117"/>
                    </a:cubicBezTo>
                    <a:cubicBezTo>
                      <a:pt x="201" y="117"/>
                      <a:pt x="200" y="117"/>
                      <a:pt x="200" y="117"/>
                    </a:cubicBezTo>
                    <a:cubicBezTo>
                      <a:pt x="200" y="118"/>
                      <a:pt x="200" y="118"/>
                      <a:pt x="200" y="118"/>
                    </a:cubicBezTo>
                    <a:cubicBezTo>
                      <a:pt x="200" y="118"/>
                      <a:pt x="200" y="118"/>
                      <a:pt x="200" y="118"/>
                    </a:cubicBezTo>
                    <a:cubicBezTo>
                      <a:pt x="200" y="118"/>
                      <a:pt x="199" y="118"/>
                      <a:pt x="199" y="118"/>
                    </a:cubicBezTo>
                    <a:cubicBezTo>
                      <a:pt x="199" y="118"/>
                      <a:pt x="200" y="117"/>
                      <a:pt x="200" y="117"/>
                    </a:cubicBezTo>
                    <a:cubicBezTo>
                      <a:pt x="200" y="117"/>
                      <a:pt x="200" y="117"/>
                      <a:pt x="200" y="117"/>
                    </a:cubicBezTo>
                    <a:cubicBezTo>
                      <a:pt x="200" y="117"/>
                      <a:pt x="200" y="117"/>
                      <a:pt x="201" y="117"/>
                    </a:cubicBezTo>
                    <a:cubicBezTo>
                      <a:pt x="201" y="117"/>
                      <a:pt x="201" y="117"/>
                      <a:pt x="201" y="117"/>
                    </a:cubicBezTo>
                    <a:cubicBezTo>
                      <a:pt x="201" y="117"/>
                      <a:pt x="200" y="117"/>
                      <a:pt x="200" y="116"/>
                    </a:cubicBezTo>
                    <a:cubicBezTo>
                      <a:pt x="201" y="117"/>
                      <a:pt x="201" y="117"/>
                      <a:pt x="202" y="117"/>
                    </a:cubicBezTo>
                    <a:cubicBezTo>
                      <a:pt x="202" y="117"/>
                      <a:pt x="201" y="117"/>
                      <a:pt x="201" y="117"/>
                    </a:cubicBezTo>
                    <a:cubicBezTo>
                      <a:pt x="202" y="117"/>
                      <a:pt x="202" y="117"/>
                      <a:pt x="202" y="117"/>
                    </a:cubicBezTo>
                    <a:cubicBezTo>
                      <a:pt x="202" y="117"/>
                      <a:pt x="202" y="117"/>
                      <a:pt x="202" y="118"/>
                    </a:cubicBezTo>
                    <a:cubicBezTo>
                      <a:pt x="202" y="118"/>
                      <a:pt x="202" y="118"/>
                      <a:pt x="202" y="118"/>
                    </a:cubicBezTo>
                    <a:cubicBezTo>
                      <a:pt x="202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4" y="117"/>
                    </a:cubicBezTo>
                    <a:cubicBezTo>
                      <a:pt x="204" y="118"/>
                      <a:pt x="203" y="118"/>
                      <a:pt x="204" y="118"/>
                    </a:cubicBezTo>
                    <a:cubicBezTo>
                      <a:pt x="203" y="118"/>
                      <a:pt x="204" y="119"/>
                      <a:pt x="204" y="119"/>
                    </a:cubicBezTo>
                    <a:cubicBezTo>
                      <a:pt x="204" y="119"/>
                      <a:pt x="204" y="119"/>
                      <a:pt x="205" y="120"/>
                    </a:cubicBezTo>
                    <a:cubicBezTo>
                      <a:pt x="205" y="120"/>
                      <a:pt x="205" y="120"/>
                      <a:pt x="205" y="120"/>
                    </a:cubicBezTo>
                    <a:cubicBezTo>
                      <a:pt x="205" y="120"/>
                      <a:pt x="206" y="121"/>
                      <a:pt x="206" y="120"/>
                    </a:cubicBezTo>
                    <a:cubicBezTo>
                      <a:pt x="206" y="120"/>
                      <a:pt x="207" y="120"/>
                      <a:pt x="207" y="120"/>
                    </a:cubicBezTo>
                    <a:cubicBezTo>
                      <a:pt x="207" y="120"/>
                      <a:pt x="208" y="120"/>
                      <a:pt x="208" y="119"/>
                    </a:cubicBezTo>
                    <a:cubicBezTo>
                      <a:pt x="208" y="119"/>
                      <a:pt x="208" y="119"/>
                      <a:pt x="208" y="119"/>
                    </a:cubicBezTo>
                    <a:cubicBezTo>
                      <a:pt x="209" y="119"/>
                      <a:pt x="209" y="119"/>
                      <a:pt x="210" y="118"/>
                    </a:cubicBezTo>
                    <a:cubicBezTo>
                      <a:pt x="210" y="118"/>
                      <a:pt x="210" y="118"/>
                      <a:pt x="210" y="118"/>
                    </a:cubicBezTo>
                    <a:cubicBezTo>
                      <a:pt x="210" y="117"/>
                      <a:pt x="210" y="117"/>
                      <a:pt x="211" y="117"/>
                    </a:cubicBezTo>
                    <a:cubicBezTo>
                      <a:pt x="211" y="117"/>
                      <a:pt x="212" y="117"/>
                      <a:pt x="212" y="117"/>
                    </a:cubicBezTo>
                    <a:cubicBezTo>
                      <a:pt x="213" y="116"/>
                      <a:pt x="213" y="116"/>
                      <a:pt x="213" y="115"/>
                    </a:cubicBezTo>
                    <a:cubicBezTo>
                      <a:pt x="213" y="115"/>
                      <a:pt x="213" y="115"/>
                      <a:pt x="213" y="114"/>
                    </a:cubicBezTo>
                    <a:cubicBezTo>
                      <a:pt x="213" y="114"/>
                      <a:pt x="213" y="114"/>
                      <a:pt x="213" y="113"/>
                    </a:cubicBezTo>
                    <a:cubicBezTo>
                      <a:pt x="212" y="113"/>
                      <a:pt x="212" y="112"/>
                      <a:pt x="211" y="112"/>
                    </a:cubicBezTo>
                    <a:cubicBezTo>
                      <a:pt x="211" y="112"/>
                      <a:pt x="211" y="112"/>
                      <a:pt x="211" y="112"/>
                    </a:cubicBezTo>
                    <a:cubicBezTo>
                      <a:pt x="211" y="112"/>
                      <a:pt x="211" y="112"/>
                      <a:pt x="211" y="112"/>
                    </a:cubicBezTo>
                    <a:cubicBezTo>
                      <a:pt x="211" y="112"/>
                      <a:pt x="211" y="111"/>
                      <a:pt x="211" y="111"/>
                    </a:cubicBezTo>
                    <a:cubicBezTo>
                      <a:pt x="210" y="111"/>
                      <a:pt x="210" y="111"/>
                      <a:pt x="210" y="111"/>
                    </a:cubicBezTo>
                    <a:cubicBezTo>
                      <a:pt x="210" y="110"/>
                      <a:pt x="210" y="110"/>
                      <a:pt x="211" y="110"/>
                    </a:cubicBezTo>
                    <a:cubicBezTo>
                      <a:pt x="210" y="110"/>
                      <a:pt x="209" y="110"/>
                      <a:pt x="209" y="110"/>
                    </a:cubicBezTo>
                    <a:cubicBezTo>
                      <a:pt x="209" y="109"/>
                      <a:pt x="210" y="109"/>
                      <a:pt x="209" y="109"/>
                    </a:cubicBezTo>
                    <a:cubicBezTo>
                      <a:pt x="209" y="109"/>
                      <a:pt x="209" y="109"/>
                      <a:pt x="209" y="109"/>
                    </a:cubicBezTo>
                    <a:cubicBezTo>
                      <a:pt x="209" y="108"/>
                      <a:pt x="209" y="109"/>
                      <a:pt x="209" y="108"/>
                    </a:cubicBezTo>
                    <a:cubicBezTo>
                      <a:pt x="209" y="108"/>
                      <a:pt x="208" y="108"/>
                      <a:pt x="208" y="108"/>
                    </a:cubicBezTo>
                    <a:cubicBezTo>
                      <a:pt x="209" y="107"/>
                      <a:pt x="208" y="108"/>
                      <a:pt x="209" y="107"/>
                    </a:cubicBezTo>
                    <a:cubicBezTo>
                      <a:pt x="209" y="107"/>
                      <a:pt x="209" y="107"/>
                      <a:pt x="210" y="107"/>
                    </a:cubicBezTo>
                    <a:cubicBezTo>
                      <a:pt x="210" y="107"/>
                      <a:pt x="210" y="107"/>
                      <a:pt x="210" y="107"/>
                    </a:cubicBezTo>
                    <a:cubicBezTo>
                      <a:pt x="211" y="108"/>
                      <a:pt x="211" y="107"/>
                      <a:pt x="211" y="107"/>
                    </a:cubicBezTo>
                    <a:cubicBezTo>
                      <a:pt x="212" y="107"/>
                      <a:pt x="213" y="107"/>
                      <a:pt x="213" y="106"/>
                    </a:cubicBezTo>
                    <a:cubicBezTo>
                      <a:pt x="213" y="106"/>
                      <a:pt x="213" y="105"/>
                      <a:pt x="213" y="105"/>
                    </a:cubicBezTo>
                    <a:cubicBezTo>
                      <a:pt x="212" y="105"/>
                      <a:pt x="212" y="106"/>
                      <a:pt x="212" y="105"/>
                    </a:cubicBezTo>
                    <a:cubicBezTo>
                      <a:pt x="213" y="104"/>
                      <a:pt x="213" y="104"/>
                      <a:pt x="213" y="103"/>
                    </a:cubicBezTo>
                    <a:cubicBezTo>
                      <a:pt x="213" y="103"/>
                      <a:pt x="212" y="103"/>
                      <a:pt x="212" y="103"/>
                    </a:cubicBezTo>
                    <a:cubicBezTo>
                      <a:pt x="212" y="103"/>
                      <a:pt x="211" y="103"/>
                      <a:pt x="211" y="103"/>
                    </a:cubicBezTo>
                    <a:cubicBezTo>
                      <a:pt x="210" y="103"/>
                      <a:pt x="210" y="103"/>
                      <a:pt x="210" y="102"/>
                    </a:cubicBezTo>
                    <a:cubicBezTo>
                      <a:pt x="210" y="102"/>
                      <a:pt x="210" y="102"/>
                      <a:pt x="209" y="102"/>
                    </a:cubicBezTo>
                    <a:cubicBezTo>
                      <a:pt x="208" y="101"/>
                      <a:pt x="207" y="101"/>
                      <a:pt x="206" y="101"/>
                    </a:cubicBezTo>
                    <a:cubicBezTo>
                      <a:pt x="206" y="101"/>
                      <a:pt x="206" y="101"/>
                      <a:pt x="206" y="101"/>
                    </a:cubicBezTo>
                    <a:cubicBezTo>
                      <a:pt x="207" y="101"/>
                      <a:pt x="208" y="101"/>
                      <a:pt x="209" y="101"/>
                    </a:cubicBezTo>
                    <a:cubicBezTo>
                      <a:pt x="209" y="101"/>
                      <a:pt x="208" y="101"/>
                      <a:pt x="208" y="100"/>
                    </a:cubicBezTo>
                    <a:cubicBezTo>
                      <a:pt x="208" y="100"/>
                      <a:pt x="209" y="100"/>
                      <a:pt x="210" y="100"/>
                    </a:cubicBezTo>
                    <a:cubicBezTo>
                      <a:pt x="209" y="100"/>
                      <a:pt x="209" y="100"/>
                      <a:pt x="209" y="100"/>
                    </a:cubicBezTo>
                    <a:cubicBezTo>
                      <a:pt x="209" y="100"/>
                      <a:pt x="209" y="100"/>
                      <a:pt x="208" y="100"/>
                    </a:cubicBezTo>
                    <a:cubicBezTo>
                      <a:pt x="208" y="100"/>
                      <a:pt x="208" y="100"/>
                      <a:pt x="208" y="100"/>
                    </a:cubicBezTo>
                    <a:cubicBezTo>
                      <a:pt x="208" y="100"/>
                      <a:pt x="207" y="100"/>
                      <a:pt x="207" y="100"/>
                    </a:cubicBezTo>
                    <a:cubicBezTo>
                      <a:pt x="207" y="100"/>
                      <a:pt x="206" y="100"/>
                      <a:pt x="206" y="100"/>
                    </a:cubicBezTo>
                    <a:cubicBezTo>
                      <a:pt x="206" y="100"/>
                      <a:pt x="206" y="100"/>
                      <a:pt x="205" y="100"/>
                    </a:cubicBezTo>
                    <a:cubicBezTo>
                      <a:pt x="205" y="100"/>
                      <a:pt x="205" y="100"/>
                      <a:pt x="205" y="100"/>
                    </a:cubicBezTo>
                    <a:cubicBezTo>
                      <a:pt x="204" y="100"/>
                      <a:pt x="203" y="99"/>
                      <a:pt x="202" y="99"/>
                    </a:cubicBezTo>
                    <a:cubicBezTo>
                      <a:pt x="202" y="99"/>
                      <a:pt x="202" y="99"/>
                      <a:pt x="201" y="99"/>
                    </a:cubicBezTo>
                    <a:cubicBezTo>
                      <a:pt x="201" y="99"/>
                      <a:pt x="200" y="99"/>
                      <a:pt x="200" y="99"/>
                    </a:cubicBezTo>
                    <a:cubicBezTo>
                      <a:pt x="200" y="99"/>
                      <a:pt x="200" y="99"/>
                      <a:pt x="200" y="100"/>
                    </a:cubicBezTo>
                    <a:cubicBezTo>
                      <a:pt x="200" y="99"/>
                      <a:pt x="200" y="99"/>
                      <a:pt x="200" y="99"/>
                    </a:cubicBezTo>
                    <a:cubicBezTo>
                      <a:pt x="199" y="100"/>
                      <a:pt x="199" y="99"/>
                      <a:pt x="198" y="99"/>
                    </a:cubicBezTo>
                    <a:cubicBezTo>
                      <a:pt x="197" y="99"/>
                      <a:pt x="198" y="99"/>
                      <a:pt x="198" y="99"/>
                    </a:cubicBezTo>
                    <a:cubicBezTo>
                      <a:pt x="199" y="99"/>
                      <a:pt x="198" y="100"/>
                      <a:pt x="198" y="100"/>
                    </a:cubicBezTo>
                    <a:cubicBezTo>
                      <a:pt x="198" y="100"/>
                      <a:pt x="198" y="100"/>
                      <a:pt x="198" y="100"/>
                    </a:cubicBezTo>
                    <a:cubicBezTo>
                      <a:pt x="198" y="100"/>
                      <a:pt x="198" y="100"/>
                      <a:pt x="198" y="101"/>
                    </a:cubicBezTo>
                    <a:cubicBezTo>
                      <a:pt x="198" y="101"/>
                      <a:pt x="198" y="102"/>
                      <a:pt x="198" y="102"/>
                    </a:cubicBezTo>
                    <a:cubicBezTo>
                      <a:pt x="198" y="102"/>
                      <a:pt x="198" y="102"/>
                      <a:pt x="198" y="102"/>
                    </a:cubicBezTo>
                    <a:cubicBezTo>
                      <a:pt x="198" y="102"/>
                      <a:pt x="198" y="103"/>
                      <a:pt x="199" y="103"/>
                    </a:cubicBezTo>
                    <a:cubicBezTo>
                      <a:pt x="199" y="103"/>
                      <a:pt x="199" y="103"/>
                      <a:pt x="199" y="103"/>
                    </a:cubicBezTo>
                    <a:cubicBezTo>
                      <a:pt x="199" y="103"/>
                      <a:pt x="199" y="103"/>
                      <a:pt x="199" y="104"/>
                    </a:cubicBezTo>
                    <a:cubicBezTo>
                      <a:pt x="199" y="104"/>
                      <a:pt x="199" y="103"/>
                      <a:pt x="200" y="103"/>
                    </a:cubicBezTo>
                    <a:cubicBezTo>
                      <a:pt x="199" y="104"/>
                      <a:pt x="200" y="104"/>
                      <a:pt x="200" y="104"/>
                    </a:cubicBezTo>
                    <a:cubicBezTo>
                      <a:pt x="200" y="104"/>
                      <a:pt x="200" y="104"/>
                      <a:pt x="200" y="104"/>
                    </a:cubicBezTo>
                    <a:cubicBezTo>
                      <a:pt x="200" y="104"/>
                      <a:pt x="200" y="104"/>
                      <a:pt x="200" y="104"/>
                    </a:cubicBezTo>
                    <a:cubicBezTo>
                      <a:pt x="200" y="104"/>
                      <a:pt x="200" y="104"/>
                      <a:pt x="201" y="104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201" y="105"/>
                      <a:pt x="200" y="104"/>
                      <a:pt x="200" y="104"/>
                    </a:cubicBezTo>
                    <a:cubicBezTo>
                      <a:pt x="200" y="105"/>
                      <a:pt x="200" y="105"/>
                      <a:pt x="200" y="105"/>
                    </a:cubicBezTo>
                    <a:cubicBezTo>
                      <a:pt x="200" y="105"/>
                      <a:pt x="200" y="105"/>
                      <a:pt x="200" y="105"/>
                    </a:cubicBezTo>
                    <a:cubicBezTo>
                      <a:pt x="200" y="105"/>
                      <a:pt x="200" y="105"/>
                      <a:pt x="200" y="105"/>
                    </a:cubicBezTo>
                    <a:cubicBezTo>
                      <a:pt x="200" y="105"/>
                      <a:pt x="200" y="105"/>
                      <a:pt x="199" y="105"/>
                    </a:cubicBezTo>
                    <a:cubicBezTo>
                      <a:pt x="199" y="105"/>
                      <a:pt x="199" y="105"/>
                      <a:pt x="199" y="105"/>
                    </a:cubicBezTo>
                    <a:cubicBezTo>
                      <a:pt x="199" y="105"/>
                      <a:pt x="199" y="105"/>
                      <a:pt x="199" y="105"/>
                    </a:cubicBezTo>
                    <a:cubicBezTo>
                      <a:pt x="199" y="106"/>
                      <a:pt x="200" y="106"/>
                      <a:pt x="200" y="106"/>
                    </a:cubicBezTo>
                    <a:cubicBezTo>
                      <a:pt x="200" y="105"/>
                      <a:pt x="201" y="106"/>
                      <a:pt x="200" y="106"/>
                    </a:cubicBezTo>
                    <a:cubicBezTo>
                      <a:pt x="200" y="106"/>
                      <a:pt x="200" y="106"/>
                      <a:pt x="200" y="106"/>
                    </a:cubicBezTo>
                    <a:cubicBezTo>
                      <a:pt x="200" y="106"/>
                      <a:pt x="200" y="106"/>
                      <a:pt x="200" y="106"/>
                    </a:cubicBezTo>
                    <a:cubicBezTo>
                      <a:pt x="200" y="106"/>
                      <a:pt x="199" y="106"/>
                      <a:pt x="199" y="10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99" y="106"/>
                      <a:pt x="199" y="106"/>
                      <a:pt x="198" y="106"/>
                    </a:cubicBezTo>
                    <a:cubicBezTo>
                      <a:pt x="198" y="106"/>
                      <a:pt x="198" y="106"/>
                      <a:pt x="198" y="106"/>
                    </a:cubicBezTo>
                    <a:cubicBezTo>
                      <a:pt x="198" y="106"/>
                      <a:pt x="198" y="106"/>
                      <a:pt x="197" y="106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8"/>
                      <a:pt x="197" y="108"/>
                      <a:pt x="197" y="108"/>
                    </a:cubicBezTo>
                    <a:cubicBezTo>
                      <a:pt x="197" y="108"/>
                      <a:pt x="197" y="109"/>
                      <a:pt x="197" y="109"/>
                    </a:cubicBezTo>
                    <a:cubicBezTo>
                      <a:pt x="197" y="109"/>
                      <a:pt x="197" y="109"/>
                      <a:pt x="197" y="109"/>
                    </a:cubicBezTo>
                    <a:cubicBezTo>
                      <a:pt x="197" y="110"/>
                      <a:pt x="197" y="110"/>
                      <a:pt x="196" y="110"/>
                    </a:cubicBezTo>
                    <a:cubicBezTo>
                      <a:pt x="196" y="111"/>
                      <a:pt x="196" y="111"/>
                      <a:pt x="196" y="111"/>
                    </a:cubicBezTo>
                    <a:cubicBezTo>
                      <a:pt x="196" y="111"/>
                      <a:pt x="195" y="112"/>
                      <a:pt x="195" y="112"/>
                    </a:cubicBezTo>
                    <a:cubicBezTo>
                      <a:pt x="194" y="113"/>
                      <a:pt x="195" y="113"/>
                      <a:pt x="195" y="114"/>
                    </a:cubicBezTo>
                    <a:cubicBezTo>
                      <a:pt x="194" y="114"/>
                      <a:pt x="194" y="114"/>
                      <a:pt x="194" y="115"/>
                    </a:cubicBezTo>
                    <a:cubicBezTo>
                      <a:pt x="194" y="115"/>
                      <a:pt x="194" y="114"/>
                      <a:pt x="194" y="114"/>
                    </a:cubicBezTo>
                    <a:cubicBezTo>
                      <a:pt x="194" y="115"/>
                      <a:pt x="194" y="114"/>
                      <a:pt x="193" y="114"/>
                    </a:cubicBezTo>
                    <a:cubicBezTo>
                      <a:pt x="193" y="114"/>
                      <a:pt x="193" y="114"/>
                      <a:pt x="192" y="115"/>
                    </a:cubicBezTo>
                    <a:cubicBezTo>
                      <a:pt x="192" y="115"/>
                      <a:pt x="193" y="115"/>
                      <a:pt x="193" y="115"/>
                    </a:cubicBezTo>
                    <a:cubicBezTo>
                      <a:pt x="192" y="115"/>
                      <a:pt x="192" y="115"/>
                      <a:pt x="192" y="116"/>
                    </a:cubicBezTo>
                    <a:cubicBezTo>
                      <a:pt x="192" y="115"/>
                      <a:pt x="192" y="115"/>
                      <a:pt x="192" y="116"/>
                    </a:cubicBezTo>
                    <a:cubicBezTo>
                      <a:pt x="192" y="116"/>
                      <a:pt x="192" y="116"/>
                      <a:pt x="191" y="116"/>
                    </a:cubicBezTo>
                    <a:cubicBezTo>
                      <a:pt x="191" y="115"/>
                      <a:pt x="191" y="115"/>
                      <a:pt x="191" y="115"/>
                    </a:cubicBezTo>
                    <a:cubicBezTo>
                      <a:pt x="191" y="115"/>
                      <a:pt x="191" y="115"/>
                      <a:pt x="191" y="115"/>
                    </a:cubicBezTo>
                    <a:cubicBezTo>
                      <a:pt x="191" y="115"/>
                      <a:pt x="191" y="115"/>
                      <a:pt x="191" y="115"/>
                    </a:cubicBezTo>
                    <a:cubicBezTo>
                      <a:pt x="191" y="114"/>
                      <a:pt x="191" y="114"/>
                      <a:pt x="190" y="114"/>
                    </a:cubicBezTo>
                    <a:cubicBezTo>
                      <a:pt x="190" y="114"/>
                      <a:pt x="190" y="114"/>
                      <a:pt x="190" y="113"/>
                    </a:cubicBezTo>
                    <a:cubicBezTo>
                      <a:pt x="189" y="113"/>
                      <a:pt x="189" y="113"/>
                      <a:pt x="189" y="113"/>
                    </a:cubicBezTo>
                    <a:cubicBezTo>
                      <a:pt x="188" y="113"/>
                      <a:pt x="188" y="112"/>
                      <a:pt x="188" y="112"/>
                    </a:cubicBezTo>
                    <a:cubicBezTo>
                      <a:pt x="188" y="112"/>
                      <a:pt x="188" y="112"/>
                      <a:pt x="188" y="111"/>
                    </a:cubicBezTo>
                    <a:cubicBezTo>
                      <a:pt x="188" y="111"/>
                      <a:pt x="188" y="111"/>
                      <a:pt x="188" y="110"/>
                    </a:cubicBezTo>
                    <a:cubicBezTo>
                      <a:pt x="188" y="110"/>
                      <a:pt x="188" y="109"/>
                      <a:pt x="188" y="109"/>
                    </a:cubicBezTo>
                    <a:cubicBezTo>
                      <a:pt x="188" y="109"/>
                      <a:pt x="188" y="109"/>
                      <a:pt x="188" y="109"/>
                    </a:cubicBezTo>
                    <a:cubicBezTo>
                      <a:pt x="188" y="109"/>
                      <a:pt x="188" y="108"/>
                      <a:pt x="188" y="108"/>
                    </a:cubicBezTo>
                    <a:cubicBezTo>
                      <a:pt x="189" y="108"/>
                      <a:pt x="188" y="109"/>
                      <a:pt x="188" y="109"/>
                    </a:cubicBezTo>
                    <a:cubicBezTo>
                      <a:pt x="189" y="109"/>
                      <a:pt x="189" y="109"/>
                      <a:pt x="189" y="109"/>
                    </a:cubicBezTo>
                    <a:cubicBezTo>
                      <a:pt x="190" y="109"/>
                      <a:pt x="190" y="108"/>
                      <a:pt x="190" y="108"/>
                    </a:cubicBezTo>
                    <a:cubicBezTo>
                      <a:pt x="190" y="108"/>
                      <a:pt x="189" y="107"/>
                      <a:pt x="189" y="107"/>
                    </a:cubicBezTo>
                    <a:cubicBezTo>
                      <a:pt x="189" y="107"/>
                      <a:pt x="189" y="106"/>
                      <a:pt x="189" y="106"/>
                    </a:cubicBezTo>
                    <a:cubicBezTo>
                      <a:pt x="189" y="105"/>
                      <a:pt x="187" y="105"/>
                      <a:pt x="186" y="104"/>
                    </a:cubicBezTo>
                    <a:cubicBezTo>
                      <a:pt x="186" y="103"/>
                      <a:pt x="186" y="103"/>
                      <a:pt x="185" y="103"/>
                    </a:cubicBezTo>
                    <a:cubicBezTo>
                      <a:pt x="184" y="103"/>
                      <a:pt x="184" y="103"/>
                      <a:pt x="184" y="103"/>
                    </a:cubicBezTo>
                    <a:cubicBezTo>
                      <a:pt x="184" y="104"/>
                      <a:pt x="183" y="104"/>
                      <a:pt x="183" y="104"/>
                    </a:cubicBezTo>
                    <a:cubicBezTo>
                      <a:pt x="183" y="105"/>
                      <a:pt x="183" y="106"/>
                      <a:pt x="183" y="107"/>
                    </a:cubicBezTo>
                    <a:cubicBezTo>
                      <a:pt x="183" y="107"/>
                      <a:pt x="183" y="106"/>
                      <a:pt x="183" y="106"/>
                    </a:cubicBezTo>
                    <a:cubicBezTo>
                      <a:pt x="182" y="106"/>
                      <a:pt x="182" y="107"/>
                      <a:pt x="182" y="107"/>
                    </a:cubicBezTo>
                    <a:cubicBezTo>
                      <a:pt x="182" y="108"/>
                      <a:pt x="182" y="108"/>
                      <a:pt x="182" y="108"/>
                    </a:cubicBezTo>
                    <a:cubicBezTo>
                      <a:pt x="182" y="108"/>
                      <a:pt x="182" y="108"/>
                      <a:pt x="182" y="108"/>
                    </a:cubicBezTo>
                    <a:cubicBezTo>
                      <a:pt x="182" y="108"/>
                      <a:pt x="182" y="108"/>
                      <a:pt x="182" y="109"/>
                    </a:cubicBezTo>
                    <a:cubicBezTo>
                      <a:pt x="182" y="108"/>
                      <a:pt x="182" y="108"/>
                      <a:pt x="182" y="108"/>
                    </a:cubicBezTo>
                    <a:cubicBezTo>
                      <a:pt x="182" y="108"/>
                      <a:pt x="181" y="109"/>
                      <a:pt x="181" y="109"/>
                    </a:cubicBezTo>
                    <a:cubicBezTo>
                      <a:pt x="181" y="109"/>
                      <a:pt x="181" y="109"/>
                      <a:pt x="181" y="109"/>
                    </a:cubicBezTo>
                    <a:cubicBezTo>
                      <a:pt x="181" y="108"/>
                      <a:pt x="180" y="108"/>
                      <a:pt x="180" y="108"/>
                    </a:cubicBezTo>
                    <a:cubicBezTo>
                      <a:pt x="180" y="108"/>
                      <a:pt x="180" y="108"/>
                      <a:pt x="180" y="107"/>
                    </a:cubicBezTo>
                    <a:cubicBezTo>
                      <a:pt x="180" y="107"/>
                      <a:pt x="180" y="107"/>
                      <a:pt x="180" y="107"/>
                    </a:cubicBezTo>
                    <a:cubicBezTo>
                      <a:pt x="180" y="107"/>
                      <a:pt x="180" y="107"/>
                      <a:pt x="180" y="106"/>
                    </a:cubicBezTo>
                    <a:cubicBezTo>
                      <a:pt x="180" y="106"/>
                      <a:pt x="180" y="106"/>
                      <a:pt x="180" y="106"/>
                    </a:cubicBezTo>
                    <a:cubicBezTo>
                      <a:pt x="180" y="106"/>
                      <a:pt x="180" y="105"/>
                      <a:pt x="180" y="106"/>
                    </a:cubicBezTo>
                    <a:cubicBezTo>
                      <a:pt x="180" y="105"/>
                      <a:pt x="180" y="105"/>
                      <a:pt x="180" y="105"/>
                    </a:cubicBezTo>
                    <a:cubicBezTo>
                      <a:pt x="180" y="105"/>
                      <a:pt x="180" y="104"/>
                      <a:pt x="179" y="103"/>
                    </a:cubicBezTo>
                    <a:cubicBezTo>
                      <a:pt x="178" y="103"/>
                      <a:pt x="177" y="103"/>
                      <a:pt x="177" y="102"/>
                    </a:cubicBezTo>
                    <a:cubicBezTo>
                      <a:pt x="178" y="103"/>
                      <a:pt x="178" y="103"/>
                      <a:pt x="179" y="102"/>
                    </a:cubicBezTo>
                    <a:cubicBezTo>
                      <a:pt x="178" y="102"/>
                      <a:pt x="178" y="103"/>
                      <a:pt x="178" y="103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3"/>
                      <a:pt x="179" y="103"/>
                      <a:pt x="179" y="103"/>
                    </a:cubicBezTo>
                    <a:cubicBezTo>
                      <a:pt x="179" y="103"/>
                      <a:pt x="179" y="102"/>
                      <a:pt x="179" y="102"/>
                    </a:cubicBezTo>
                    <a:cubicBezTo>
                      <a:pt x="179" y="102"/>
                      <a:pt x="179" y="102"/>
                      <a:pt x="179" y="102"/>
                    </a:cubicBezTo>
                    <a:cubicBezTo>
                      <a:pt x="179" y="101"/>
                      <a:pt x="180" y="102"/>
                      <a:pt x="180" y="102"/>
                    </a:cubicBezTo>
                    <a:cubicBezTo>
                      <a:pt x="180" y="102"/>
                      <a:pt x="180" y="102"/>
                      <a:pt x="181" y="102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79" y="101"/>
                      <a:pt x="180" y="102"/>
                      <a:pt x="179" y="101"/>
                    </a:cubicBezTo>
                    <a:cubicBezTo>
                      <a:pt x="179" y="101"/>
                      <a:pt x="179" y="101"/>
                      <a:pt x="178" y="101"/>
                    </a:cubicBezTo>
                    <a:cubicBezTo>
                      <a:pt x="178" y="101"/>
                      <a:pt x="178" y="101"/>
                      <a:pt x="178" y="101"/>
                    </a:cubicBezTo>
                    <a:cubicBezTo>
                      <a:pt x="178" y="101"/>
                      <a:pt x="177" y="101"/>
                      <a:pt x="177" y="101"/>
                    </a:cubicBezTo>
                    <a:cubicBezTo>
                      <a:pt x="177" y="101"/>
                      <a:pt x="177" y="101"/>
                      <a:pt x="176" y="101"/>
                    </a:cubicBezTo>
                    <a:cubicBezTo>
                      <a:pt x="177" y="101"/>
                      <a:pt x="177" y="101"/>
                      <a:pt x="177" y="101"/>
                    </a:cubicBezTo>
                    <a:cubicBezTo>
                      <a:pt x="178" y="101"/>
                      <a:pt x="178" y="100"/>
                      <a:pt x="178" y="100"/>
                    </a:cubicBezTo>
                    <a:cubicBezTo>
                      <a:pt x="178" y="100"/>
                      <a:pt x="177" y="100"/>
                      <a:pt x="177" y="100"/>
                    </a:cubicBezTo>
                    <a:cubicBezTo>
                      <a:pt x="177" y="100"/>
                      <a:pt x="177" y="100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5" y="101"/>
                      <a:pt x="174" y="100"/>
                      <a:pt x="173" y="100"/>
                    </a:cubicBezTo>
                    <a:cubicBezTo>
                      <a:pt x="173" y="100"/>
                      <a:pt x="172" y="100"/>
                      <a:pt x="172" y="100"/>
                    </a:cubicBezTo>
                    <a:cubicBezTo>
                      <a:pt x="172" y="100"/>
                      <a:pt x="172" y="100"/>
                      <a:pt x="172" y="100"/>
                    </a:cubicBezTo>
                    <a:cubicBezTo>
                      <a:pt x="172" y="100"/>
                      <a:pt x="172" y="99"/>
                      <a:pt x="173" y="99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5" y="98"/>
                      <a:pt x="175" y="98"/>
                    </a:cubicBezTo>
                    <a:cubicBezTo>
                      <a:pt x="175" y="97"/>
                      <a:pt x="173" y="98"/>
                      <a:pt x="173" y="98"/>
                    </a:cubicBezTo>
                    <a:cubicBezTo>
                      <a:pt x="173" y="98"/>
                      <a:pt x="173" y="97"/>
                      <a:pt x="173" y="97"/>
                    </a:cubicBezTo>
                    <a:cubicBezTo>
                      <a:pt x="173" y="97"/>
                      <a:pt x="173" y="97"/>
                      <a:pt x="173" y="97"/>
                    </a:cubicBezTo>
                    <a:cubicBezTo>
                      <a:pt x="173" y="97"/>
                      <a:pt x="173" y="97"/>
                      <a:pt x="173" y="97"/>
                    </a:cubicBezTo>
                    <a:cubicBezTo>
                      <a:pt x="173" y="97"/>
                      <a:pt x="174" y="97"/>
                      <a:pt x="174" y="97"/>
                    </a:cubicBezTo>
                    <a:cubicBezTo>
                      <a:pt x="174" y="96"/>
                      <a:pt x="174" y="97"/>
                      <a:pt x="174" y="97"/>
                    </a:cubicBezTo>
                    <a:cubicBezTo>
                      <a:pt x="174" y="97"/>
                      <a:pt x="175" y="97"/>
                      <a:pt x="175" y="97"/>
                    </a:cubicBezTo>
                    <a:cubicBezTo>
                      <a:pt x="175" y="97"/>
                      <a:pt x="176" y="97"/>
                      <a:pt x="177" y="97"/>
                    </a:cubicBezTo>
                    <a:cubicBezTo>
                      <a:pt x="177" y="97"/>
                      <a:pt x="176" y="97"/>
                      <a:pt x="176" y="97"/>
                    </a:cubicBezTo>
                    <a:cubicBezTo>
                      <a:pt x="176" y="97"/>
                      <a:pt x="176" y="96"/>
                      <a:pt x="176" y="96"/>
                    </a:cubicBezTo>
                    <a:cubicBezTo>
                      <a:pt x="176" y="96"/>
                      <a:pt x="176" y="96"/>
                      <a:pt x="176" y="96"/>
                    </a:cubicBezTo>
                    <a:cubicBezTo>
                      <a:pt x="175" y="96"/>
                      <a:pt x="175" y="96"/>
                      <a:pt x="175" y="96"/>
                    </a:cubicBezTo>
                    <a:cubicBezTo>
                      <a:pt x="175" y="96"/>
                      <a:pt x="175" y="96"/>
                      <a:pt x="175" y="96"/>
                    </a:cubicBezTo>
                    <a:cubicBezTo>
                      <a:pt x="175" y="96"/>
                      <a:pt x="175" y="96"/>
                      <a:pt x="175" y="96"/>
                    </a:cubicBezTo>
                    <a:cubicBezTo>
                      <a:pt x="175" y="96"/>
                      <a:pt x="175" y="96"/>
                      <a:pt x="175" y="96"/>
                    </a:cubicBezTo>
                    <a:cubicBezTo>
                      <a:pt x="175" y="95"/>
                      <a:pt x="175" y="95"/>
                      <a:pt x="174" y="95"/>
                    </a:cubicBezTo>
                    <a:cubicBezTo>
                      <a:pt x="174" y="95"/>
                      <a:pt x="174" y="94"/>
                      <a:pt x="174" y="94"/>
                    </a:cubicBezTo>
                    <a:cubicBezTo>
                      <a:pt x="174" y="94"/>
                      <a:pt x="173" y="94"/>
                      <a:pt x="173" y="94"/>
                    </a:cubicBezTo>
                    <a:cubicBezTo>
                      <a:pt x="172" y="93"/>
                      <a:pt x="172" y="93"/>
                      <a:pt x="172" y="93"/>
                    </a:cubicBezTo>
                    <a:cubicBezTo>
                      <a:pt x="172" y="93"/>
                      <a:pt x="171" y="93"/>
                      <a:pt x="171" y="92"/>
                    </a:cubicBezTo>
                    <a:cubicBezTo>
                      <a:pt x="171" y="92"/>
                      <a:pt x="171" y="92"/>
                      <a:pt x="171" y="93"/>
                    </a:cubicBezTo>
                    <a:cubicBezTo>
                      <a:pt x="171" y="92"/>
                      <a:pt x="171" y="91"/>
                      <a:pt x="171" y="90"/>
                    </a:cubicBezTo>
                    <a:cubicBezTo>
                      <a:pt x="171" y="90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0" y="88"/>
                      <a:pt x="169" y="88"/>
                      <a:pt x="169" y="88"/>
                    </a:cubicBezTo>
                    <a:cubicBezTo>
                      <a:pt x="169" y="87"/>
                      <a:pt x="168" y="87"/>
                      <a:pt x="168" y="87"/>
                    </a:cubicBezTo>
                    <a:cubicBezTo>
                      <a:pt x="169" y="87"/>
                      <a:pt x="169" y="87"/>
                      <a:pt x="168" y="87"/>
                    </a:cubicBezTo>
                    <a:cubicBezTo>
                      <a:pt x="168" y="86"/>
                      <a:pt x="168" y="87"/>
                      <a:pt x="168" y="87"/>
                    </a:cubicBezTo>
                    <a:cubicBezTo>
                      <a:pt x="168" y="87"/>
                      <a:pt x="168" y="87"/>
                      <a:pt x="168" y="86"/>
                    </a:cubicBezTo>
                    <a:cubicBezTo>
                      <a:pt x="167" y="86"/>
                      <a:pt x="167" y="87"/>
                      <a:pt x="167" y="87"/>
                    </a:cubicBezTo>
                    <a:cubicBezTo>
                      <a:pt x="167" y="87"/>
                      <a:pt x="167" y="86"/>
                      <a:pt x="167" y="86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67" y="87"/>
                      <a:pt x="166" y="87"/>
                      <a:pt x="166" y="87"/>
                    </a:cubicBezTo>
                    <a:cubicBezTo>
                      <a:pt x="166" y="87"/>
                      <a:pt x="166" y="87"/>
                      <a:pt x="166" y="86"/>
                    </a:cubicBezTo>
                    <a:cubicBezTo>
                      <a:pt x="166" y="86"/>
                      <a:pt x="166" y="86"/>
                      <a:pt x="166" y="86"/>
                    </a:cubicBezTo>
                    <a:cubicBezTo>
                      <a:pt x="166" y="86"/>
                      <a:pt x="166" y="86"/>
                      <a:pt x="166" y="86"/>
                    </a:cubicBezTo>
                    <a:cubicBezTo>
                      <a:pt x="166" y="86"/>
                      <a:pt x="166" y="87"/>
                      <a:pt x="165" y="87"/>
                    </a:cubicBezTo>
                    <a:cubicBezTo>
                      <a:pt x="165" y="86"/>
                      <a:pt x="166" y="86"/>
                      <a:pt x="166" y="86"/>
                    </a:cubicBezTo>
                    <a:cubicBezTo>
                      <a:pt x="166" y="86"/>
                      <a:pt x="166" y="86"/>
                      <a:pt x="166" y="86"/>
                    </a:cubicBezTo>
                    <a:cubicBezTo>
                      <a:pt x="166" y="86"/>
                      <a:pt x="166" y="86"/>
                      <a:pt x="166" y="86"/>
                    </a:cubicBezTo>
                    <a:cubicBezTo>
                      <a:pt x="166" y="85"/>
                      <a:pt x="166" y="85"/>
                      <a:pt x="166" y="85"/>
                    </a:cubicBezTo>
                    <a:cubicBezTo>
                      <a:pt x="166" y="85"/>
                      <a:pt x="165" y="85"/>
                      <a:pt x="164" y="85"/>
                    </a:cubicBezTo>
                    <a:cubicBezTo>
                      <a:pt x="164" y="85"/>
                      <a:pt x="163" y="85"/>
                      <a:pt x="163" y="86"/>
                    </a:cubicBezTo>
                    <a:cubicBezTo>
                      <a:pt x="163" y="86"/>
                      <a:pt x="163" y="86"/>
                      <a:pt x="163" y="86"/>
                    </a:cubicBezTo>
                    <a:cubicBezTo>
                      <a:pt x="164" y="86"/>
                      <a:pt x="164" y="86"/>
                      <a:pt x="164" y="86"/>
                    </a:cubicBezTo>
                    <a:cubicBezTo>
                      <a:pt x="165" y="86"/>
                      <a:pt x="165" y="86"/>
                      <a:pt x="165" y="86"/>
                    </a:cubicBezTo>
                    <a:cubicBezTo>
                      <a:pt x="165" y="86"/>
                      <a:pt x="164" y="86"/>
                      <a:pt x="163" y="86"/>
                    </a:cubicBezTo>
                    <a:cubicBezTo>
                      <a:pt x="163" y="86"/>
                      <a:pt x="163" y="87"/>
                      <a:pt x="163" y="87"/>
                    </a:cubicBezTo>
                    <a:cubicBezTo>
                      <a:pt x="163" y="87"/>
                      <a:pt x="162" y="87"/>
                      <a:pt x="162" y="87"/>
                    </a:cubicBezTo>
                    <a:cubicBezTo>
                      <a:pt x="162" y="87"/>
                      <a:pt x="162" y="87"/>
                      <a:pt x="161" y="88"/>
                    </a:cubicBezTo>
                    <a:cubicBezTo>
                      <a:pt x="161" y="88"/>
                      <a:pt x="161" y="88"/>
                      <a:pt x="161" y="88"/>
                    </a:cubicBezTo>
                    <a:cubicBezTo>
                      <a:pt x="161" y="88"/>
                      <a:pt x="161" y="88"/>
                      <a:pt x="162" y="88"/>
                    </a:cubicBezTo>
                    <a:cubicBezTo>
                      <a:pt x="162" y="88"/>
                      <a:pt x="162" y="88"/>
                      <a:pt x="163" y="88"/>
                    </a:cubicBezTo>
                    <a:cubicBezTo>
                      <a:pt x="162" y="88"/>
                      <a:pt x="162" y="89"/>
                      <a:pt x="163" y="89"/>
                    </a:cubicBezTo>
                    <a:cubicBezTo>
                      <a:pt x="162" y="89"/>
                      <a:pt x="162" y="89"/>
                      <a:pt x="162" y="89"/>
                    </a:cubicBezTo>
                    <a:cubicBezTo>
                      <a:pt x="162" y="89"/>
                      <a:pt x="162" y="90"/>
                      <a:pt x="162" y="90"/>
                    </a:cubicBezTo>
                    <a:cubicBezTo>
                      <a:pt x="162" y="90"/>
                      <a:pt x="161" y="89"/>
                      <a:pt x="160" y="89"/>
                    </a:cubicBezTo>
                    <a:cubicBezTo>
                      <a:pt x="160" y="89"/>
                      <a:pt x="160" y="89"/>
                      <a:pt x="160" y="89"/>
                    </a:cubicBezTo>
                    <a:cubicBezTo>
                      <a:pt x="159" y="90"/>
                      <a:pt x="159" y="90"/>
                      <a:pt x="159" y="90"/>
                    </a:cubicBezTo>
                    <a:cubicBezTo>
                      <a:pt x="159" y="90"/>
                      <a:pt x="159" y="90"/>
                      <a:pt x="159" y="90"/>
                    </a:cubicBezTo>
                    <a:cubicBezTo>
                      <a:pt x="159" y="90"/>
                      <a:pt x="159" y="90"/>
                      <a:pt x="159" y="90"/>
                    </a:cubicBezTo>
                    <a:cubicBezTo>
                      <a:pt x="159" y="91"/>
                      <a:pt x="159" y="91"/>
                      <a:pt x="159" y="91"/>
                    </a:cubicBezTo>
                    <a:cubicBezTo>
                      <a:pt x="159" y="91"/>
                      <a:pt x="159" y="91"/>
                      <a:pt x="159" y="91"/>
                    </a:cubicBezTo>
                    <a:cubicBezTo>
                      <a:pt x="159" y="91"/>
                      <a:pt x="159" y="91"/>
                      <a:pt x="159" y="91"/>
                    </a:cubicBezTo>
                    <a:cubicBezTo>
                      <a:pt x="159" y="91"/>
                      <a:pt x="159" y="91"/>
                      <a:pt x="159" y="91"/>
                    </a:cubicBezTo>
                    <a:cubicBezTo>
                      <a:pt x="159" y="91"/>
                      <a:pt x="159" y="92"/>
                      <a:pt x="159" y="92"/>
                    </a:cubicBezTo>
                    <a:cubicBezTo>
                      <a:pt x="159" y="92"/>
                      <a:pt x="158" y="92"/>
                      <a:pt x="158" y="93"/>
                    </a:cubicBezTo>
                    <a:cubicBezTo>
                      <a:pt x="158" y="93"/>
                      <a:pt x="159" y="93"/>
                      <a:pt x="159" y="93"/>
                    </a:cubicBezTo>
                    <a:cubicBezTo>
                      <a:pt x="159" y="94"/>
                      <a:pt x="159" y="94"/>
                      <a:pt x="160" y="94"/>
                    </a:cubicBezTo>
                    <a:cubicBezTo>
                      <a:pt x="160" y="94"/>
                      <a:pt x="161" y="94"/>
                      <a:pt x="161" y="94"/>
                    </a:cubicBezTo>
                    <a:cubicBezTo>
                      <a:pt x="161" y="94"/>
                      <a:pt x="160" y="94"/>
                      <a:pt x="160" y="94"/>
                    </a:cubicBezTo>
                    <a:cubicBezTo>
                      <a:pt x="159" y="95"/>
                      <a:pt x="159" y="95"/>
                      <a:pt x="159" y="95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8" y="96"/>
                      <a:pt x="159" y="97"/>
                      <a:pt x="159" y="97"/>
                    </a:cubicBezTo>
                    <a:cubicBezTo>
                      <a:pt x="159" y="97"/>
                      <a:pt x="159" y="98"/>
                      <a:pt x="159" y="98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1" y="99"/>
                      <a:pt x="161" y="99"/>
                      <a:pt x="161" y="100"/>
                    </a:cubicBezTo>
                    <a:cubicBezTo>
                      <a:pt x="162" y="99"/>
                      <a:pt x="162" y="100"/>
                      <a:pt x="163" y="100"/>
                    </a:cubicBezTo>
                    <a:cubicBezTo>
                      <a:pt x="163" y="100"/>
                      <a:pt x="164" y="101"/>
                      <a:pt x="164" y="100"/>
                    </a:cubicBezTo>
                    <a:cubicBezTo>
                      <a:pt x="164" y="100"/>
                      <a:pt x="165" y="100"/>
                      <a:pt x="165" y="100"/>
                    </a:cubicBezTo>
                    <a:cubicBezTo>
                      <a:pt x="165" y="100"/>
                      <a:pt x="166" y="101"/>
                      <a:pt x="166" y="101"/>
                    </a:cubicBezTo>
                    <a:cubicBezTo>
                      <a:pt x="167" y="102"/>
                      <a:pt x="168" y="101"/>
                      <a:pt x="169" y="101"/>
                    </a:cubicBezTo>
                    <a:cubicBezTo>
                      <a:pt x="169" y="101"/>
                      <a:pt x="169" y="101"/>
                      <a:pt x="169" y="101"/>
                    </a:cubicBezTo>
                    <a:cubicBezTo>
                      <a:pt x="169" y="101"/>
                      <a:pt x="169" y="101"/>
                      <a:pt x="169" y="101"/>
                    </a:cubicBezTo>
                    <a:cubicBezTo>
                      <a:pt x="170" y="102"/>
                      <a:pt x="169" y="102"/>
                      <a:pt x="169" y="102"/>
                    </a:cubicBezTo>
                    <a:cubicBezTo>
                      <a:pt x="170" y="102"/>
                      <a:pt x="170" y="102"/>
                      <a:pt x="170" y="102"/>
                    </a:cubicBezTo>
                    <a:cubicBezTo>
                      <a:pt x="170" y="102"/>
                      <a:pt x="170" y="102"/>
                      <a:pt x="170" y="102"/>
                    </a:cubicBezTo>
                    <a:cubicBezTo>
                      <a:pt x="169" y="103"/>
                      <a:pt x="169" y="103"/>
                      <a:pt x="168" y="103"/>
                    </a:cubicBezTo>
                    <a:cubicBezTo>
                      <a:pt x="168" y="103"/>
                      <a:pt x="167" y="102"/>
                      <a:pt x="167" y="102"/>
                    </a:cubicBezTo>
                    <a:cubicBezTo>
                      <a:pt x="167" y="102"/>
                      <a:pt x="167" y="103"/>
                      <a:pt x="167" y="103"/>
                    </a:cubicBezTo>
                    <a:cubicBezTo>
                      <a:pt x="167" y="103"/>
                      <a:pt x="166" y="103"/>
                      <a:pt x="167" y="104"/>
                    </a:cubicBezTo>
                    <a:cubicBezTo>
                      <a:pt x="166" y="104"/>
                      <a:pt x="166" y="104"/>
                      <a:pt x="166" y="105"/>
                    </a:cubicBezTo>
                    <a:cubicBezTo>
                      <a:pt x="165" y="105"/>
                      <a:pt x="165" y="106"/>
                      <a:pt x="165" y="106"/>
                    </a:cubicBezTo>
                    <a:cubicBezTo>
                      <a:pt x="166" y="106"/>
                      <a:pt x="166" y="106"/>
                      <a:pt x="166" y="106"/>
                    </a:cubicBezTo>
                    <a:cubicBezTo>
                      <a:pt x="166" y="106"/>
                      <a:pt x="166" y="106"/>
                      <a:pt x="167" y="106"/>
                    </a:cubicBezTo>
                    <a:cubicBezTo>
                      <a:pt x="167" y="106"/>
                      <a:pt x="168" y="106"/>
                      <a:pt x="168" y="105"/>
                    </a:cubicBezTo>
                    <a:cubicBezTo>
                      <a:pt x="168" y="105"/>
                      <a:pt x="167" y="105"/>
                      <a:pt x="168" y="105"/>
                    </a:cubicBezTo>
                    <a:cubicBezTo>
                      <a:pt x="168" y="105"/>
                      <a:pt x="168" y="105"/>
                      <a:pt x="168" y="105"/>
                    </a:cubicBezTo>
                    <a:cubicBezTo>
                      <a:pt x="168" y="105"/>
                      <a:pt x="168" y="104"/>
                      <a:pt x="168" y="104"/>
                    </a:cubicBezTo>
                    <a:cubicBezTo>
                      <a:pt x="168" y="104"/>
                      <a:pt x="168" y="104"/>
                      <a:pt x="168" y="104"/>
                    </a:cubicBezTo>
                    <a:cubicBezTo>
                      <a:pt x="168" y="105"/>
                      <a:pt x="168" y="104"/>
                      <a:pt x="169" y="105"/>
                    </a:cubicBezTo>
                    <a:cubicBezTo>
                      <a:pt x="169" y="105"/>
                      <a:pt x="169" y="106"/>
                      <a:pt x="169" y="107"/>
                    </a:cubicBezTo>
                    <a:cubicBezTo>
                      <a:pt x="169" y="107"/>
                      <a:pt x="169" y="107"/>
                      <a:pt x="170" y="107"/>
                    </a:cubicBezTo>
                    <a:cubicBezTo>
                      <a:pt x="169" y="107"/>
                      <a:pt x="169" y="107"/>
                      <a:pt x="168" y="108"/>
                    </a:cubicBezTo>
                    <a:cubicBezTo>
                      <a:pt x="168" y="108"/>
                      <a:pt x="167" y="108"/>
                      <a:pt x="167" y="109"/>
                    </a:cubicBezTo>
                    <a:cubicBezTo>
                      <a:pt x="167" y="109"/>
                      <a:pt x="166" y="109"/>
                      <a:pt x="166" y="109"/>
                    </a:cubicBezTo>
                    <a:cubicBezTo>
                      <a:pt x="166" y="110"/>
                      <a:pt x="165" y="110"/>
                      <a:pt x="164" y="110"/>
                    </a:cubicBezTo>
                    <a:cubicBezTo>
                      <a:pt x="164" y="110"/>
                      <a:pt x="164" y="110"/>
                      <a:pt x="164" y="110"/>
                    </a:cubicBezTo>
                    <a:cubicBezTo>
                      <a:pt x="164" y="110"/>
                      <a:pt x="163" y="110"/>
                      <a:pt x="163" y="110"/>
                    </a:cubicBezTo>
                    <a:cubicBezTo>
                      <a:pt x="163" y="110"/>
                      <a:pt x="163" y="110"/>
                      <a:pt x="163" y="110"/>
                    </a:cubicBezTo>
                    <a:cubicBezTo>
                      <a:pt x="162" y="110"/>
                      <a:pt x="162" y="110"/>
                      <a:pt x="162" y="111"/>
                    </a:cubicBezTo>
                    <a:cubicBezTo>
                      <a:pt x="162" y="111"/>
                      <a:pt x="162" y="112"/>
                      <a:pt x="162" y="112"/>
                    </a:cubicBezTo>
                    <a:cubicBezTo>
                      <a:pt x="162" y="112"/>
                      <a:pt x="162" y="112"/>
                      <a:pt x="162" y="113"/>
                    </a:cubicBezTo>
                    <a:cubicBezTo>
                      <a:pt x="162" y="113"/>
                      <a:pt x="162" y="113"/>
                      <a:pt x="163" y="113"/>
                    </a:cubicBezTo>
                    <a:cubicBezTo>
                      <a:pt x="163" y="113"/>
                      <a:pt x="163" y="114"/>
                      <a:pt x="163" y="114"/>
                    </a:cubicBezTo>
                    <a:cubicBezTo>
                      <a:pt x="163" y="114"/>
                      <a:pt x="163" y="115"/>
                      <a:pt x="163" y="115"/>
                    </a:cubicBezTo>
                    <a:cubicBezTo>
                      <a:pt x="163" y="116"/>
                      <a:pt x="163" y="116"/>
                      <a:pt x="163" y="116"/>
                    </a:cubicBezTo>
                    <a:cubicBezTo>
                      <a:pt x="163" y="117"/>
                      <a:pt x="163" y="117"/>
                      <a:pt x="163" y="117"/>
                    </a:cubicBezTo>
                    <a:cubicBezTo>
                      <a:pt x="163" y="117"/>
                      <a:pt x="163" y="117"/>
                      <a:pt x="163" y="117"/>
                    </a:cubicBezTo>
                    <a:cubicBezTo>
                      <a:pt x="162" y="117"/>
                      <a:pt x="162" y="117"/>
                      <a:pt x="162" y="117"/>
                    </a:cubicBezTo>
                    <a:cubicBezTo>
                      <a:pt x="161" y="117"/>
                      <a:pt x="161" y="117"/>
                      <a:pt x="160" y="117"/>
                    </a:cubicBezTo>
                    <a:cubicBezTo>
                      <a:pt x="161" y="118"/>
                      <a:pt x="162" y="118"/>
                      <a:pt x="161" y="119"/>
                    </a:cubicBezTo>
                    <a:cubicBezTo>
                      <a:pt x="161" y="119"/>
                      <a:pt x="161" y="118"/>
                      <a:pt x="161" y="118"/>
                    </a:cubicBezTo>
                    <a:cubicBezTo>
                      <a:pt x="161" y="118"/>
                      <a:pt x="160" y="118"/>
                      <a:pt x="160" y="118"/>
                    </a:cubicBezTo>
                    <a:cubicBezTo>
                      <a:pt x="160" y="118"/>
                      <a:pt x="160" y="117"/>
                      <a:pt x="160" y="117"/>
                    </a:cubicBezTo>
                    <a:cubicBezTo>
                      <a:pt x="160" y="117"/>
                      <a:pt x="159" y="117"/>
                      <a:pt x="159" y="117"/>
                    </a:cubicBezTo>
                    <a:cubicBezTo>
                      <a:pt x="159" y="117"/>
                      <a:pt x="159" y="116"/>
                      <a:pt x="159" y="116"/>
                    </a:cubicBezTo>
                    <a:cubicBezTo>
                      <a:pt x="160" y="116"/>
                      <a:pt x="159" y="117"/>
                      <a:pt x="160" y="117"/>
                    </a:cubicBezTo>
                    <a:cubicBezTo>
                      <a:pt x="160" y="117"/>
                      <a:pt x="160" y="117"/>
                      <a:pt x="160" y="117"/>
                    </a:cubicBezTo>
                    <a:cubicBezTo>
                      <a:pt x="160" y="117"/>
                      <a:pt x="160" y="116"/>
                      <a:pt x="161" y="116"/>
                    </a:cubicBezTo>
                    <a:cubicBezTo>
                      <a:pt x="160" y="117"/>
                      <a:pt x="161" y="117"/>
                      <a:pt x="161" y="117"/>
                    </a:cubicBezTo>
                    <a:cubicBezTo>
                      <a:pt x="161" y="117"/>
                      <a:pt x="162" y="117"/>
                      <a:pt x="162" y="117"/>
                    </a:cubicBezTo>
                    <a:cubicBezTo>
                      <a:pt x="162" y="117"/>
                      <a:pt x="162" y="117"/>
                      <a:pt x="162" y="117"/>
                    </a:cubicBezTo>
                    <a:cubicBezTo>
                      <a:pt x="162" y="117"/>
                      <a:pt x="163" y="117"/>
                      <a:pt x="163" y="117"/>
                    </a:cubicBezTo>
                    <a:cubicBezTo>
                      <a:pt x="163" y="116"/>
                      <a:pt x="163" y="117"/>
                      <a:pt x="163" y="116"/>
                    </a:cubicBezTo>
                    <a:cubicBezTo>
                      <a:pt x="163" y="116"/>
                      <a:pt x="163" y="116"/>
                      <a:pt x="163" y="116"/>
                    </a:cubicBezTo>
                    <a:cubicBezTo>
                      <a:pt x="163" y="116"/>
                      <a:pt x="162" y="116"/>
                      <a:pt x="162" y="116"/>
                    </a:cubicBezTo>
                    <a:cubicBezTo>
                      <a:pt x="162" y="116"/>
                      <a:pt x="162" y="115"/>
                      <a:pt x="162" y="115"/>
                    </a:cubicBezTo>
                    <a:cubicBezTo>
                      <a:pt x="162" y="115"/>
                      <a:pt x="161" y="116"/>
                      <a:pt x="161" y="116"/>
                    </a:cubicBezTo>
                    <a:cubicBezTo>
                      <a:pt x="161" y="115"/>
                      <a:pt x="162" y="115"/>
                      <a:pt x="162" y="115"/>
                    </a:cubicBezTo>
                    <a:cubicBezTo>
                      <a:pt x="162" y="115"/>
                      <a:pt x="162" y="114"/>
                      <a:pt x="162" y="115"/>
                    </a:cubicBezTo>
                    <a:cubicBezTo>
                      <a:pt x="162" y="115"/>
                      <a:pt x="162" y="114"/>
                      <a:pt x="162" y="114"/>
                    </a:cubicBezTo>
                    <a:cubicBezTo>
                      <a:pt x="161" y="114"/>
                      <a:pt x="161" y="115"/>
                      <a:pt x="160" y="115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60" y="115"/>
                      <a:pt x="160" y="114"/>
                      <a:pt x="160" y="114"/>
                    </a:cubicBezTo>
                    <a:cubicBezTo>
                      <a:pt x="160" y="114"/>
                      <a:pt x="159" y="114"/>
                      <a:pt x="159" y="114"/>
                    </a:cubicBezTo>
                    <a:cubicBezTo>
                      <a:pt x="159" y="114"/>
                      <a:pt x="159" y="114"/>
                      <a:pt x="159" y="113"/>
                    </a:cubicBezTo>
                    <a:cubicBezTo>
                      <a:pt x="159" y="113"/>
                      <a:pt x="159" y="113"/>
                      <a:pt x="159" y="112"/>
                    </a:cubicBezTo>
                    <a:cubicBezTo>
                      <a:pt x="160" y="113"/>
                      <a:pt x="160" y="113"/>
                      <a:pt x="160" y="113"/>
                    </a:cubicBezTo>
                    <a:cubicBezTo>
                      <a:pt x="160" y="113"/>
                      <a:pt x="160" y="113"/>
                      <a:pt x="160" y="113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60" y="112"/>
                      <a:pt x="160" y="112"/>
                      <a:pt x="160" y="111"/>
                    </a:cubicBezTo>
                    <a:cubicBezTo>
                      <a:pt x="160" y="111"/>
                      <a:pt x="160" y="111"/>
                      <a:pt x="160" y="110"/>
                    </a:cubicBezTo>
                    <a:cubicBezTo>
                      <a:pt x="160" y="110"/>
                      <a:pt x="160" y="110"/>
                      <a:pt x="160" y="110"/>
                    </a:cubicBezTo>
                    <a:cubicBezTo>
                      <a:pt x="160" y="110"/>
                      <a:pt x="160" y="110"/>
                      <a:pt x="160" y="110"/>
                    </a:cubicBezTo>
                    <a:cubicBezTo>
                      <a:pt x="160" y="110"/>
                      <a:pt x="160" y="110"/>
                      <a:pt x="160" y="110"/>
                    </a:cubicBezTo>
                    <a:cubicBezTo>
                      <a:pt x="160" y="109"/>
                      <a:pt x="160" y="109"/>
                      <a:pt x="161" y="109"/>
                    </a:cubicBezTo>
                    <a:cubicBezTo>
                      <a:pt x="160" y="109"/>
                      <a:pt x="160" y="109"/>
                      <a:pt x="160" y="110"/>
                    </a:cubicBezTo>
                    <a:cubicBezTo>
                      <a:pt x="159" y="110"/>
                      <a:pt x="159" y="110"/>
                      <a:pt x="159" y="110"/>
                    </a:cubicBezTo>
                    <a:cubicBezTo>
                      <a:pt x="159" y="110"/>
                      <a:pt x="158" y="111"/>
                      <a:pt x="158" y="110"/>
                    </a:cubicBezTo>
                    <a:cubicBezTo>
                      <a:pt x="157" y="110"/>
                      <a:pt x="158" y="110"/>
                      <a:pt x="158" y="110"/>
                    </a:cubicBezTo>
                    <a:cubicBezTo>
                      <a:pt x="158" y="110"/>
                      <a:pt x="158" y="110"/>
                      <a:pt x="159" y="109"/>
                    </a:cubicBezTo>
                    <a:cubicBezTo>
                      <a:pt x="158" y="110"/>
                      <a:pt x="158" y="109"/>
                      <a:pt x="158" y="109"/>
                    </a:cubicBezTo>
                    <a:cubicBezTo>
                      <a:pt x="158" y="109"/>
                      <a:pt x="158" y="109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7" y="109"/>
                      <a:pt x="157" y="109"/>
                      <a:pt x="157" y="108"/>
                    </a:cubicBezTo>
                    <a:cubicBezTo>
                      <a:pt x="157" y="108"/>
                      <a:pt x="156" y="108"/>
                      <a:pt x="156" y="108"/>
                    </a:cubicBezTo>
                    <a:cubicBezTo>
                      <a:pt x="157" y="108"/>
                      <a:pt x="156" y="108"/>
                      <a:pt x="156" y="108"/>
                    </a:cubicBezTo>
                    <a:cubicBezTo>
                      <a:pt x="156" y="108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4" y="108"/>
                      <a:pt x="154" y="107"/>
                      <a:pt x="154" y="107"/>
                    </a:cubicBezTo>
                    <a:cubicBezTo>
                      <a:pt x="152" y="107"/>
                      <a:pt x="155" y="108"/>
                      <a:pt x="154" y="108"/>
                    </a:cubicBezTo>
                    <a:cubicBezTo>
                      <a:pt x="153" y="109"/>
                      <a:pt x="153" y="109"/>
                      <a:pt x="152" y="109"/>
                    </a:cubicBezTo>
                    <a:cubicBezTo>
                      <a:pt x="152" y="109"/>
                      <a:pt x="151" y="108"/>
                      <a:pt x="151" y="108"/>
                    </a:cubicBezTo>
                    <a:cubicBezTo>
                      <a:pt x="151" y="108"/>
                      <a:pt x="151" y="109"/>
                      <a:pt x="151" y="109"/>
                    </a:cubicBezTo>
                    <a:cubicBezTo>
                      <a:pt x="151" y="109"/>
                      <a:pt x="151" y="109"/>
                      <a:pt x="151" y="109"/>
                    </a:cubicBezTo>
                    <a:cubicBezTo>
                      <a:pt x="151" y="109"/>
                      <a:pt x="151" y="109"/>
                      <a:pt x="151" y="109"/>
                    </a:cubicBezTo>
                    <a:cubicBezTo>
                      <a:pt x="152" y="109"/>
                      <a:pt x="152" y="109"/>
                      <a:pt x="152" y="110"/>
                    </a:cubicBezTo>
                    <a:cubicBezTo>
                      <a:pt x="152" y="110"/>
                      <a:pt x="152" y="110"/>
                      <a:pt x="151" y="110"/>
                    </a:cubicBezTo>
                    <a:cubicBezTo>
                      <a:pt x="151" y="110"/>
                      <a:pt x="152" y="110"/>
                      <a:pt x="152" y="110"/>
                    </a:cubicBezTo>
                    <a:cubicBezTo>
                      <a:pt x="152" y="111"/>
                      <a:pt x="152" y="111"/>
                      <a:pt x="152" y="111"/>
                    </a:cubicBezTo>
                    <a:cubicBezTo>
                      <a:pt x="153" y="111"/>
                      <a:pt x="153" y="112"/>
                      <a:pt x="153" y="111"/>
                    </a:cubicBezTo>
                    <a:cubicBezTo>
                      <a:pt x="153" y="111"/>
                      <a:pt x="154" y="111"/>
                      <a:pt x="154" y="111"/>
                    </a:cubicBezTo>
                    <a:cubicBezTo>
                      <a:pt x="155" y="110"/>
                      <a:pt x="155" y="111"/>
                      <a:pt x="155" y="111"/>
                    </a:cubicBezTo>
                    <a:cubicBezTo>
                      <a:pt x="155" y="111"/>
                      <a:pt x="155" y="111"/>
                      <a:pt x="155" y="111"/>
                    </a:cubicBezTo>
                    <a:cubicBezTo>
                      <a:pt x="156" y="111"/>
                      <a:pt x="156" y="111"/>
                      <a:pt x="156" y="111"/>
                    </a:cubicBezTo>
                    <a:cubicBezTo>
                      <a:pt x="156" y="111"/>
                      <a:pt x="156" y="112"/>
                      <a:pt x="156" y="112"/>
                    </a:cubicBezTo>
                    <a:cubicBezTo>
                      <a:pt x="157" y="112"/>
                      <a:pt x="156" y="112"/>
                      <a:pt x="156" y="112"/>
                    </a:cubicBezTo>
                    <a:cubicBezTo>
                      <a:pt x="156" y="113"/>
                      <a:pt x="157" y="113"/>
                      <a:pt x="156" y="113"/>
                    </a:cubicBezTo>
                    <a:cubicBezTo>
                      <a:pt x="156" y="113"/>
                      <a:pt x="155" y="113"/>
                      <a:pt x="155" y="113"/>
                    </a:cubicBezTo>
                    <a:cubicBezTo>
                      <a:pt x="155" y="113"/>
                      <a:pt x="155" y="113"/>
                      <a:pt x="155" y="113"/>
                    </a:cubicBezTo>
                    <a:cubicBezTo>
                      <a:pt x="154" y="113"/>
                      <a:pt x="154" y="113"/>
                      <a:pt x="154" y="112"/>
                    </a:cubicBezTo>
                    <a:cubicBezTo>
                      <a:pt x="153" y="112"/>
                      <a:pt x="153" y="112"/>
                      <a:pt x="153" y="111"/>
                    </a:cubicBezTo>
                    <a:cubicBezTo>
                      <a:pt x="152" y="111"/>
                      <a:pt x="152" y="111"/>
                      <a:pt x="152" y="110"/>
                    </a:cubicBezTo>
                    <a:cubicBezTo>
                      <a:pt x="151" y="110"/>
                      <a:pt x="151" y="110"/>
                      <a:pt x="151" y="111"/>
                    </a:cubicBezTo>
                    <a:cubicBezTo>
                      <a:pt x="151" y="111"/>
                      <a:pt x="151" y="111"/>
                      <a:pt x="151" y="111"/>
                    </a:cubicBezTo>
                    <a:cubicBezTo>
                      <a:pt x="151" y="111"/>
                      <a:pt x="151" y="112"/>
                      <a:pt x="150" y="112"/>
                    </a:cubicBezTo>
                    <a:cubicBezTo>
                      <a:pt x="150" y="112"/>
                      <a:pt x="150" y="112"/>
                      <a:pt x="150" y="112"/>
                    </a:cubicBezTo>
                    <a:cubicBezTo>
                      <a:pt x="149" y="112"/>
                      <a:pt x="149" y="112"/>
                      <a:pt x="148" y="112"/>
                    </a:cubicBezTo>
                    <a:cubicBezTo>
                      <a:pt x="148" y="112"/>
                      <a:pt x="147" y="112"/>
                      <a:pt x="147" y="112"/>
                    </a:cubicBezTo>
                    <a:cubicBezTo>
                      <a:pt x="146" y="112"/>
                      <a:pt x="146" y="112"/>
                      <a:pt x="146" y="112"/>
                    </a:cubicBezTo>
                    <a:cubicBezTo>
                      <a:pt x="145" y="111"/>
                      <a:pt x="144" y="112"/>
                      <a:pt x="143" y="112"/>
                    </a:cubicBezTo>
                    <a:cubicBezTo>
                      <a:pt x="142" y="112"/>
                      <a:pt x="141" y="113"/>
                      <a:pt x="141" y="113"/>
                    </a:cubicBezTo>
                    <a:cubicBezTo>
                      <a:pt x="140" y="112"/>
                      <a:pt x="139" y="112"/>
                      <a:pt x="139" y="113"/>
                    </a:cubicBezTo>
                    <a:cubicBezTo>
                      <a:pt x="139" y="112"/>
                      <a:pt x="139" y="112"/>
                      <a:pt x="139" y="112"/>
                    </a:cubicBezTo>
                    <a:cubicBezTo>
                      <a:pt x="138" y="113"/>
                      <a:pt x="138" y="112"/>
                      <a:pt x="138" y="112"/>
                    </a:cubicBezTo>
                    <a:cubicBezTo>
                      <a:pt x="137" y="112"/>
                      <a:pt x="136" y="112"/>
                      <a:pt x="136" y="112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111"/>
                      <a:pt x="135" y="111"/>
                      <a:pt x="135" y="111"/>
                    </a:cubicBezTo>
                    <a:cubicBezTo>
                      <a:pt x="135" y="111"/>
                      <a:pt x="134" y="111"/>
                      <a:pt x="134" y="110"/>
                    </a:cubicBezTo>
                    <a:cubicBezTo>
                      <a:pt x="133" y="110"/>
                      <a:pt x="132" y="111"/>
                      <a:pt x="132" y="110"/>
                    </a:cubicBezTo>
                    <a:cubicBezTo>
                      <a:pt x="131" y="110"/>
                      <a:pt x="131" y="110"/>
                      <a:pt x="131" y="110"/>
                    </a:cubicBezTo>
                    <a:cubicBezTo>
                      <a:pt x="130" y="110"/>
                      <a:pt x="130" y="110"/>
                      <a:pt x="130" y="110"/>
                    </a:cubicBezTo>
                    <a:cubicBezTo>
                      <a:pt x="130" y="110"/>
                      <a:pt x="130" y="110"/>
                      <a:pt x="130" y="110"/>
                    </a:cubicBezTo>
                    <a:cubicBezTo>
                      <a:pt x="130" y="110"/>
                      <a:pt x="130" y="110"/>
                      <a:pt x="130" y="110"/>
                    </a:cubicBezTo>
                    <a:cubicBezTo>
                      <a:pt x="130" y="110"/>
                      <a:pt x="130" y="110"/>
                      <a:pt x="130" y="110"/>
                    </a:cubicBezTo>
                    <a:cubicBezTo>
                      <a:pt x="130" y="110"/>
                      <a:pt x="130" y="110"/>
                      <a:pt x="130" y="109"/>
                    </a:cubicBezTo>
                    <a:cubicBezTo>
                      <a:pt x="130" y="109"/>
                      <a:pt x="130" y="109"/>
                      <a:pt x="129" y="109"/>
                    </a:cubicBezTo>
                    <a:cubicBezTo>
                      <a:pt x="129" y="109"/>
                      <a:pt x="128" y="109"/>
                      <a:pt x="129" y="109"/>
                    </a:cubicBezTo>
                    <a:cubicBezTo>
                      <a:pt x="128" y="109"/>
                      <a:pt x="128" y="109"/>
                      <a:pt x="127" y="109"/>
                    </a:cubicBezTo>
                    <a:cubicBezTo>
                      <a:pt x="127" y="109"/>
                      <a:pt x="127" y="108"/>
                      <a:pt x="127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6" y="108"/>
                      <a:pt x="127" y="108"/>
                      <a:pt x="127" y="108"/>
                    </a:cubicBezTo>
                    <a:cubicBezTo>
                      <a:pt x="127" y="108"/>
                      <a:pt x="127" y="107"/>
                      <a:pt x="127" y="107"/>
                    </a:cubicBezTo>
                    <a:cubicBezTo>
                      <a:pt x="127" y="107"/>
                      <a:pt x="126" y="107"/>
                      <a:pt x="126" y="107"/>
                    </a:cubicBezTo>
                    <a:cubicBezTo>
                      <a:pt x="126" y="106"/>
                      <a:pt x="127" y="106"/>
                      <a:pt x="127" y="106"/>
                    </a:cubicBezTo>
                    <a:cubicBezTo>
                      <a:pt x="127" y="106"/>
                      <a:pt x="126" y="106"/>
                      <a:pt x="126" y="106"/>
                    </a:cubicBezTo>
                    <a:cubicBezTo>
                      <a:pt x="126" y="105"/>
                      <a:pt x="125" y="105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2" y="106"/>
                      <a:pt x="121" y="106"/>
                      <a:pt x="121" y="106"/>
                    </a:cubicBezTo>
                    <a:cubicBezTo>
                      <a:pt x="119" y="106"/>
                      <a:pt x="118" y="106"/>
                      <a:pt x="117" y="107"/>
                    </a:cubicBezTo>
                    <a:cubicBezTo>
                      <a:pt x="117" y="107"/>
                      <a:pt x="116" y="107"/>
                      <a:pt x="116" y="107"/>
                    </a:cubicBezTo>
                    <a:cubicBezTo>
                      <a:pt x="116" y="107"/>
                      <a:pt x="116" y="108"/>
                      <a:pt x="116" y="108"/>
                    </a:cubicBezTo>
                    <a:cubicBezTo>
                      <a:pt x="115" y="108"/>
                      <a:pt x="115" y="108"/>
                      <a:pt x="115" y="109"/>
                    </a:cubicBezTo>
                    <a:cubicBezTo>
                      <a:pt x="114" y="110"/>
                      <a:pt x="117" y="108"/>
                      <a:pt x="116" y="109"/>
                    </a:cubicBezTo>
                    <a:cubicBezTo>
                      <a:pt x="117" y="109"/>
                      <a:pt x="118" y="110"/>
                      <a:pt x="119" y="110"/>
                    </a:cubicBezTo>
                    <a:cubicBezTo>
                      <a:pt x="119" y="109"/>
                      <a:pt x="118" y="109"/>
                      <a:pt x="118" y="109"/>
                    </a:cubicBezTo>
                    <a:cubicBezTo>
                      <a:pt x="118" y="108"/>
                      <a:pt x="119" y="108"/>
                      <a:pt x="119" y="108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21" y="109"/>
                      <a:pt x="121" y="109"/>
                      <a:pt x="121" y="109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2" y="108"/>
                      <a:pt x="123" y="109"/>
                      <a:pt x="123" y="109"/>
                    </a:cubicBezTo>
                    <a:cubicBezTo>
                      <a:pt x="123" y="108"/>
                      <a:pt x="123" y="108"/>
                      <a:pt x="123" y="108"/>
                    </a:cubicBezTo>
                    <a:cubicBezTo>
                      <a:pt x="123" y="108"/>
                      <a:pt x="123" y="108"/>
                      <a:pt x="123" y="108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4" y="107"/>
                      <a:pt x="125" y="107"/>
                      <a:pt x="126" y="107"/>
                    </a:cubicBez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26" y="107"/>
                      <a:pt x="126" y="107"/>
                      <a:pt x="126" y="108"/>
                    </a:cubicBezTo>
                    <a:cubicBezTo>
                      <a:pt x="126" y="108"/>
                      <a:pt x="124" y="108"/>
                      <a:pt x="124" y="108"/>
                    </a:cubicBezTo>
                    <a:cubicBezTo>
                      <a:pt x="123" y="108"/>
                      <a:pt x="123" y="109"/>
                      <a:pt x="123" y="109"/>
                    </a:cubicBezTo>
                    <a:cubicBezTo>
                      <a:pt x="123" y="110"/>
                      <a:pt x="123" y="109"/>
                      <a:pt x="122" y="109"/>
                    </a:cubicBezTo>
                    <a:cubicBezTo>
                      <a:pt x="122" y="109"/>
                      <a:pt x="122" y="109"/>
                      <a:pt x="122" y="109"/>
                    </a:cubicBezTo>
                    <a:cubicBezTo>
                      <a:pt x="121" y="110"/>
                      <a:pt x="120" y="110"/>
                      <a:pt x="119" y="110"/>
                    </a:cubicBezTo>
                    <a:cubicBezTo>
                      <a:pt x="118" y="111"/>
                      <a:pt x="119" y="111"/>
                      <a:pt x="118" y="110"/>
                    </a:cubicBezTo>
                    <a:cubicBezTo>
                      <a:pt x="118" y="110"/>
                      <a:pt x="118" y="110"/>
                      <a:pt x="118" y="110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1"/>
                      <a:pt x="119" y="111"/>
                      <a:pt x="119" y="111"/>
                    </a:cubicBezTo>
                    <a:cubicBezTo>
                      <a:pt x="118" y="112"/>
                      <a:pt x="118" y="111"/>
                      <a:pt x="118" y="112"/>
                    </a:cubicBezTo>
                    <a:cubicBezTo>
                      <a:pt x="118" y="112"/>
                      <a:pt x="118" y="113"/>
                      <a:pt x="118" y="113"/>
                    </a:cubicBezTo>
                    <a:cubicBezTo>
                      <a:pt x="118" y="113"/>
                      <a:pt x="119" y="113"/>
                      <a:pt x="119" y="113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5"/>
                      <a:pt x="119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20" y="116"/>
                      <a:pt x="120" y="116"/>
                      <a:pt x="120" y="116"/>
                    </a:cubicBezTo>
                    <a:cubicBezTo>
                      <a:pt x="120" y="116"/>
                      <a:pt x="120" y="116"/>
                      <a:pt x="120" y="116"/>
                    </a:cubicBezTo>
                    <a:cubicBezTo>
                      <a:pt x="120" y="117"/>
                      <a:pt x="120" y="116"/>
                      <a:pt x="120" y="117"/>
                    </a:cubicBezTo>
                    <a:cubicBezTo>
                      <a:pt x="120" y="117"/>
                      <a:pt x="121" y="117"/>
                      <a:pt x="121" y="118"/>
                    </a:cubicBezTo>
                    <a:cubicBezTo>
                      <a:pt x="120" y="117"/>
                      <a:pt x="120" y="117"/>
                      <a:pt x="120" y="117"/>
                    </a:cubicBezTo>
                    <a:cubicBezTo>
                      <a:pt x="120" y="117"/>
                      <a:pt x="120" y="118"/>
                      <a:pt x="120" y="118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9" y="118"/>
                      <a:pt x="119" y="117"/>
                      <a:pt x="119" y="117"/>
                    </a:cubicBezTo>
                    <a:cubicBezTo>
                      <a:pt x="119" y="117"/>
                      <a:pt x="119" y="117"/>
                      <a:pt x="119" y="117"/>
                    </a:cubicBezTo>
                    <a:cubicBezTo>
                      <a:pt x="119" y="117"/>
                      <a:pt x="119" y="116"/>
                      <a:pt x="119" y="116"/>
                    </a:cubicBezTo>
                    <a:cubicBezTo>
                      <a:pt x="119" y="117"/>
                      <a:pt x="119" y="117"/>
                      <a:pt x="118" y="117"/>
                    </a:cubicBezTo>
                    <a:cubicBezTo>
                      <a:pt x="118" y="117"/>
                      <a:pt x="119" y="117"/>
                      <a:pt x="119" y="117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8" y="118"/>
                      <a:pt x="118" y="118"/>
                      <a:pt x="119" y="118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20" y="120"/>
                      <a:pt x="120" y="120"/>
                      <a:pt x="120" y="121"/>
                    </a:cubicBezTo>
                    <a:cubicBezTo>
                      <a:pt x="120" y="120"/>
                      <a:pt x="120" y="120"/>
                      <a:pt x="120" y="120"/>
                    </a:cubicBezTo>
                    <a:cubicBezTo>
                      <a:pt x="119" y="120"/>
                      <a:pt x="119" y="119"/>
                      <a:pt x="119" y="119"/>
                    </a:cubicBezTo>
                    <a:cubicBezTo>
                      <a:pt x="119" y="119"/>
                      <a:pt x="119" y="119"/>
                      <a:pt x="118" y="119"/>
                    </a:cubicBezTo>
                    <a:cubicBezTo>
                      <a:pt x="118" y="119"/>
                      <a:pt x="118" y="119"/>
                      <a:pt x="118" y="118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8" y="118"/>
                      <a:pt x="117" y="118"/>
                      <a:pt x="117" y="118"/>
                    </a:cubicBezTo>
                    <a:cubicBezTo>
                      <a:pt x="118" y="118"/>
                      <a:pt x="117" y="117"/>
                      <a:pt x="117" y="117"/>
                    </a:cubicBezTo>
                    <a:cubicBezTo>
                      <a:pt x="117" y="117"/>
                      <a:pt x="116" y="117"/>
                      <a:pt x="116" y="116"/>
                    </a:cubicBezTo>
                    <a:cubicBezTo>
                      <a:pt x="116" y="116"/>
                      <a:pt x="116" y="116"/>
                      <a:pt x="116" y="116"/>
                    </a:cubicBezTo>
                    <a:cubicBezTo>
                      <a:pt x="116" y="116"/>
                      <a:pt x="116" y="116"/>
                      <a:pt x="116" y="116"/>
                    </a:cubicBezTo>
                    <a:cubicBezTo>
                      <a:pt x="116" y="116"/>
                      <a:pt x="116" y="116"/>
                      <a:pt x="117" y="116"/>
                    </a:cubicBezTo>
                    <a:cubicBezTo>
                      <a:pt x="117" y="117"/>
                      <a:pt x="117" y="116"/>
                      <a:pt x="118" y="116"/>
                    </a:cubicBezTo>
                    <a:cubicBezTo>
                      <a:pt x="118" y="116"/>
                      <a:pt x="118" y="116"/>
                      <a:pt x="118" y="116"/>
                    </a:cubicBezTo>
                    <a:cubicBezTo>
                      <a:pt x="118" y="116"/>
                      <a:pt x="118" y="115"/>
                      <a:pt x="117" y="115"/>
                    </a:cubicBezTo>
                    <a:cubicBezTo>
                      <a:pt x="117" y="115"/>
                      <a:pt x="116" y="115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3"/>
                      <a:pt x="115" y="113"/>
                      <a:pt x="115" y="113"/>
                    </a:cubicBezTo>
                    <a:cubicBezTo>
                      <a:pt x="115" y="114"/>
                      <a:pt x="115" y="114"/>
                      <a:pt x="115" y="115"/>
                    </a:cubicBezTo>
                    <a:cubicBezTo>
                      <a:pt x="115" y="114"/>
                      <a:pt x="114" y="114"/>
                      <a:pt x="114" y="114"/>
                    </a:cubicBezTo>
                    <a:cubicBezTo>
                      <a:pt x="114" y="114"/>
                      <a:pt x="114" y="114"/>
                      <a:pt x="114" y="114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14" y="113"/>
                      <a:pt x="114" y="113"/>
                      <a:pt x="114" y="112"/>
                    </a:cubicBezTo>
                    <a:cubicBezTo>
                      <a:pt x="113" y="112"/>
                      <a:pt x="113" y="112"/>
                      <a:pt x="112" y="112"/>
                    </a:cubicBezTo>
                    <a:cubicBezTo>
                      <a:pt x="112" y="113"/>
                      <a:pt x="112" y="112"/>
                      <a:pt x="112" y="112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1" y="112"/>
                      <a:pt x="112" y="112"/>
                      <a:pt x="111" y="112"/>
                    </a:cubicBezTo>
                    <a:cubicBezTo>
                      <a:pt x="111" y="111"/>
                      <a:pt x="110" y="112"/>
                      <a:pt x="110" y="112"/>
                    </a:cubicBezTo>
                    <a:cubicBezTo>
                      <a:pt x="107" y="112"/>
                      <a:pt x="104" y="112"/>
                      <a:pt x="101" y="112"/>
                    </a:cubicBezTo>
                    <a:cubicBezTo>
                      <a:pt x="100" y="113"/>
                      <a:pt x="98" y="113"/>
                      <a:pt x="97" y="112"/>
                    </a:cubicBezTo>
                    <a:cubicBezTo>
                      <a:pt x="96" y="112"/>
                      <a:pt x="95" y="112"/>
                      <a:pt x="94" y="112"/>
                    </a:cubicBezTo>
                    <a:cubicBezTo>
                      <a:pt x="93" y="112"/>
                      <a:pt x="93" y="112"/>
                      <a:pt x="92" y="112"/>
                    </a:cubicBezTo>
                    <a:cubicBezTo>
                      <a:pt x="92" y="112"/>
                      <a:pt x="92" y="111"/>
                      <a:pt x="92" y="111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90" y="111"/>
                      <a:pt x="91" y="111"/>
                      <a:pt x="91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3" y="110"/>
                      <a:pt x="93" y="110"/>
                    </a:cubicBezTo>
                    <a:cubicBezTo>
                      <a:pt x="93" y="110"/>
                      <a:pt x="93" y="109"/>
                      <a:pt x="93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4" y="109"/>
                      <a:pt x="95" y="109"/>
                      <a:pt x="96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95" y="107"/>
                      <a:pt x="96" y="107"/>
                      <a:pt x="95" y="107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5" y="107"/>
                      <a:pt x="95" y="106"/>
                      <a:pt x="94" y="106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4" y="106"/>
                      <a:pt x="94" y="106"/>
                      <a:pt x="93" y="106"/>
                    </a:cubicBezTo>
                    <a:cubicBezTo>
                      <a:pt x="93" y="105"/>
                      <a:pt x="93" y="105"/>
                      <a:pt x="92" y="105"/>
                    </a:cubicBezTo>
                    <a:cubicBezTo>
                      <a:pt x="91" y="105"/>
                      <a:pt x="90" y="104"/>
                      <a:pt x="89" y="104"/>
                    </a:cubicBezTo>
                    <a:cubicBezTo>
                      <a:pt x="89" y="104"/>
                      <a:pt x="88" y="104"/>
                      <a:pt x="88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9" y="105"/>
                      <a:pt x="89" y="105"/>
                      <a:pt x="89" y="106"/>
                    </a:cubicBezTo>
                    <a:cubicBezTo>
                      <a:pt x="88" y="105"/>
                      <a:pt x="87" y="105"/>
                      <a:pt x="86" y="105"/>
                    </a:cubicBezTo>
                    <a:cubicBezTo>
                      <a:pt x="86" y="105"/>
                      <a:pt x="85" y="105"/>
                      <a:pt x="85" y="105"/>
                    </a:cubicBezTo>
                    <a:cubicBezTo>
                      <a:pt x="84" y="105"/>
                      <a:pt x="84" y="105"/>
                      <a:pt x="83" y="105"/>
                    </a:cubicBezTo>
                    <a:cubicBezTo>
                      <a:pt x="83" y="104"/>
                      <a:pt x="82" y="104"/>
                      <a:pt x="81" y="104"/>
                    </a:cubicBezTo>
                    <a:cubicBezTo>
                      <a:pt x="81" y="104"/>
                      <a:pt x="81" y="104"/>
                      <a:pt x="80" y="104"/>
                    </a:cubicBezTo>
                    <a:cubicBezTo>
                      <a:pt x="80" y="103"/>
                      <a:pt x="80" y="103"/>
                      <a:pt x="79" y="103"/>
                    </a:cubicBezTo>
                    <a:cubicBezTo>
                      <a:pt x="79" y="103"/>
                      <a:pt x="78" y="103"/>
                      <a:pt x="78" y="103"/>
                    </a:cubicBezTo>
                    <a:cubicBezTo>
                      <a:pt x="77" y="103"/>
                      <a:pt x="76" y="102"/>
                      <a:pt x="75" y="102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4" y="102"/>
                      <a:pt x="73" y="101"/>
                      <a:pt x="72" y="101"/>
                    </a:cubicBezTo>
                    <a:cubicBezTo>
                      <a:pt x="71" y="100"/>
                      <a:pt x="70" y="100"/>
                      <a:pt x="69" y="99"/>
                    </a:cubicBezTo>
                    <a:cubicBezTo>
                      <a:pt x="68" y="99"/>
                      <a:pt x="68" y="99"/>
                      <a:pt x="67" y="99"/>
                    </a:cubicBezTo>
                    <a:cubicBezTo>
                      <a:pt x="66" y="99"/>
                      <a:pt x="65" y="99"/>
                      <a:pt x="64" y="99"/>
                    </a:cubicBezTo>
                    <a:cubicBezTo>
                      <a:pt x="64" y="99"/>
                      <a:pt x="64" y="99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3" y="100"/>
                      <a:pt x="63" y="100"/>
                    </a:cubicBezTo>
                    <a:cubicBezTo>
                      <a:pt x="63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2" y="101"/>
                    </a:cubicBezTo>
                    <a:cubicBezTo>
                      <a:pt x="61" y="102"/>
                      <a:pt x="60" y="102"/>
                      <a:pt x="59" y="102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2"/>
                      <a:pt x="59" y="101"/>
                      <a:pt x="59" y="101"/>
                    </a:cubicBezTo>
                    <a:cubicBezTo>
                      <a:pt x="59" y="101"/>
                      <a:pt x="60" y="101"/>
                      <a:pt x="60" y="101"/>
                    </a:cubicBezTo>
                    <a:cubicBezTo>
                      <a:pt x="60" y="101"/>
                      <a:pt x="60" y="100"/>
                      <a:pt x="60" y="100"/>
                    </a:cubicBezTo>
                    <a:cubicBezTo>
                      <a:pt x="60" y="100"/>
                      <a:pt x="59" y="100"/>
                      <a:pt x="59" y="100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99"/>
                      <a:pt x="59" y="99"/>
                      <a:pt x="59" y="98"/>
                    </a:cubicBezTo>
                    <a:cubicBezTo>
                      <a:pt x="59" y="98"/>
                      <a:pt x="59" y="97"/>
                      <a:pt x="59" y="97"/>
                    </a:cubicBezTo>
                    <a:cubicBezTo>
                      <a:pt x="59" y="97"/>
                      <a:pt x="58" y="97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7"/>
                      <a:pt x="58" y="97"/>
                      <a:pt x="59" y="97"/>
                    </a:cubicBezTo>
                    <a:cubicBezTo>
                      <a:pt x="58" y="98"/>
                      <a:pt x="57" y="98"/>
                      <a:pt x="57" y="98"/>
                    </a:cubicBezTo>
                    <a:cubicBezTo>
                      <a:pt x="57" y="98"/>
                      <a:pt x="56" y="98"/>
                      <a:pt x="56" y="98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6" y="99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6" y="99"/>
                      <a:pt x="56" y="100"/>
                    </a:cubicBezTo>
                    <a:cubicBezTo>
                      <a:pt x="56" y="100"/>
                      <a:pt x="57" y="100"/>
                      <a:pt x="57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100"/>
                      <a:pt x="55" y="100"/>
                      <a:pt x="55" y="100"/>
                    </a:cubicBezTo>
                    <a:cubicBezTo>
                      <a:pt x="55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6" y="101"/>
                    </a:cubicBezTo>
                    <a:cubicBezTo>
                      <a:pt x="56" y="101"/>
                      <a:pt x="55" y="101"/>
                      <a:pt x="55" y="102"/>
                    </a:cubicBezTo>
                    <a:cubicBezTo>
                      <a:pt x="55" y="102"/>
                      <a:pt x="56" y="101"/>
                      <a:pt x="56" y="101"/>
                    </a:cubicBezTo>
                    <a:cubicBezTo>
                      <a:pt x="56" y="102"/>
                      <a:pt x="56" y="103"/>
                      <a:pt x="55" y="102"/>
                    </a:cubicBezTo>
                    <a:cubicBezTo>
                      <a:pt x="54" y="102"/>
                      <a:pt x="54" y="102"/>
                      <a:pt x="53" y="101"/>
                    </a:cubicBezTo>
                    <a:cubicBezTo>
                      <a:pt x="52" y="101"/>
                      <a:pt x="51" y="100"/>
                      <a:pt x="50" y="99"/>
                    </a:cubicBezTo>
                    <a:cubicBezTo>
                      <a:pt x="50" y="99"/>
                      <a:pt x="51" y="98"/>
                      <a:pt x="51" y="98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50" y="98"/>
                      <a:pt x="50" y="97"/>
                      <a:pt x="50" y="97"/>
                    </a:cubicBezTo>
                    <a:cubicBezTo>
                      <a:pt x="49" y="96"/>
                      <a:pt x="48" y="95"/>
                      <a:pt x="46" y="94"/>
                    </a:cubicBezTo>
                    <a:cubicBezTo>
                      <a:pt x="46" y="94"/>
                      <a:pt x="45" y="95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7" y="96"/>
                      <a:pt x="47" y="96"/>
                      <a:pt x="48" y="97"/>
                    </a:cubicBezTo>
                    <a:cubicBezTo>
                      <a:pt x="48" y="97"/>
                      <a:pt x="47" y="97"/>
                      <a:pt x="47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7"/>
                      <a:pt x="45" y="97"/>
                      <a:pt x="45" y="98"/>
                    </a:cubicBezTo>
                    <a:cubicBezTo>
                      <a:pt x="45" y="98"/>
                      <a:pt x="45" y="98"/>
                      <a:pt x="45" y="99"/>
                    </a:cubicBezTo>
                    <a:cubicBezTo>
                      <a:pt x="44" y="99"/>
                      <a:pt x="44" y="99"/>
                      <a:pt x="43" y="100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100"/>
                      <a:pt x="42" y="100"/>
                      <a:pt x="42" y="100"/>
                    </a:cubicBezTo>
                    <a:cubicBezTo>
                      <a:pt x="42" y="100"/>
                      <a:pt x="42" y="99"/>
                      <a:pt x="42" y="99"/>
                    </a:cubicBezTo>
                    <a:cubicBezTo>
                      <a:pt x="42" y="99"/>
                      <a:pt x="43" y="99"/>
                      <a:pt x="43" y="99"/>
                    </a:cubicBezTo>
                    <a:cubicBezTo>
                      <a:pt x="43" y="99"/>
                      <a:pt x="43" y="99"/>
                      <a:pt x="43" y="99"/>
                    </a:cubicBezTo>
                    <a:cubicBezTo>
                      <a:pt x="43" y="99"/>
                      <a:pt x="42" y="99"/>
                      <a:pt x="42" y="99"/>
                    </a:cubicBezTo>
                    <a:cubicBezTo>
                      <a:pt x="42" y="99"/>
                      <a:pt x="42" y="99"/>
                      <a:pt x="41" y="99"/>
                    </a:cubicBezTo>
                    <a:cubicBezTo>
                      <a:pt x="41" y="99"/>
                      <a:pt x="40" y="99"/>
                      <a:pt x="40" y="99"/>
                    </a:cubicBezTo>
                    <a:cubicBezTo>
                      <a:pt x="39" y="100"/>
                      <a:pt x="38" y="100"/>
                      <a:pt x="38" y="100"/>
                    </a:cubicBezTo>
                    <a:cubicBezTo>
                      <a:pt x="38" y="100"/>
                      <a:pt x="38" y="100"/>
                      <a:pt x="37" y="101"/>
                    </a:cubicBezTo>
                    <a:cubicBezTo>
                      <a:pt x="37" y="101"/>
                      <a:pt x="37" y="101"/>
                      <a:pt x="36" y="102"/>
                    </a:cubicBezTo>
                    <a:cubicBezTo>
                      <a:pt x="36" y="102"/>
                      <a:pt x="37" y="102"/>
                      <a:pt x="37" y="102"/>
                    </a:cubicBezTo>
                    <a:cubicBezTo>
                      <a:pt x="36" y="102"/>
                      <a:pt x="36" y="102"/>
                      <a:pt x="36" y="103"/>
                    </a:cubicBezTo>
                    <a:cubicBezTo>
                      <a:pt x="36" y="103"/>
                      <a:pt x="36" y="104"/>
                      <a:pt x="36" y="104"/>
                    </a:cubicBezTo>
                    <a:cubicBezTo>
                      <a:pt x="35" y="104"/>
                      <a:pt x="36" y="102"/>
                      <a:pt x="36" y="102"/>
                    </a:cubicBezTo>
                    <a:cubicBezTo>
                      <a:pt x="35" y="102"/>
                      <a:pt x="35" y="102"/>
                      <a:pt x="36" y="102"/>
                    </a:cubicBezTo>
                    <a:cubicBezTo>
                      <a:pt x="36" y="102"/>
                      <a:pt x="36" y="101"/>
                      <a:pt x="36" y="101"/>
                    </a:cubicBezTo>
                    <a:cubicBezTo>
                      <a:pt x="36" y="101"/>
                      <a:pt x="35" y="102"/>
                      <a:pt x="35" y="102"/>
                    </a:cubicBezTo>
                    <a:cubicBezTo>
                      <a:pt x="35" y="102"/>
                      <a:pt x="36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1"/>
                      <a:pt x="35" y="102"/>
                      <a:pt x="35" y="102"/>
                    </a:cubicBezTo>
                    <a:cubicBezTo>
                      <a:pt x="35" y="102"/>
                      <a:pt x="35" y="101"/>
                      <a:pt x="35" y="101"/>
                    </a:cubicBezTo>
                    <a:cubicBezTo>
                      <a:pt x="35" y="101"/>
                      <a:pt x="35" y="101"/>
                      <a:pt x="35" y="102"/>
                    </a:cubicBezTo>
                    <a:cubicBezTo>
                      <a:pt x="35" y="102"/>
                      <a:pt x="34" y="102"/>
                      <a:pt x="34" y="102"/>
                    </a:cubicBezTo>
                    <a:cubicBezTo>
                      <a:pt x="34" y="102"/>
                      <a:pt x="34" y="102"/>
                      <a:pt x="35" y="102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4" y="101"/>
                      <a:pt x="32" y="102"/>
                      <a:pt x="32" y="102"/>
                    </a:cubicBezTo>
                    <a:cubicBezTo>
                      <a:pt x="33" y="102"/>
                      <a:pt x="32" y="103"/>
                      <a:pt x="31" y="103"/>
                    </a:cubicBezTo>
                    <a:cubicBezTo>
                      <a:pt x="31" y="104"/>
                      <a:pt x="30" y="104"/>
                      <a:pt x="29" y="104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9" y="104"/>
                      <a:pt x="29" y="105"/>
                      <a:pt x="29" y="105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9" y="105"/>
                      <a:pt x="31" y="105"/>
                      <a:pt x="30" y="105"/>
                    </a:cubicBezTo>
                    <a:cubicBezTo>
                      <a:pt x="30" y="106"/>
                      <a:pt x="30" y="106"/>
                      <a:pt x="29" y="106"/>
                    </a:cubicBezTo>
                    <a:cubicBezTo>
                      <a:pt x="29" y="106"/>
                      <a:pt x="29" y="106"/>
                      <a:pt x="29" y="106"/>
                    </a:cubicBezTo>
                    <a:cubicBezTo>
                      <a:pt x="29" y="106"/>
                      <a:pt x="28" y="106"/>
                      <a:pt x="28" y="106"/>
                    </a:cubicBezTo>
                    <a:cubicBezTo>
                      <a:pt x="28" y="106"/>
                      <a:pt x="27" y="105"/>
                      <a:pt x="27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7" y="106"/>
                      <a:pt x="28" y="106"/>
                      <a:pt x="29" y="106"/>
                    </a:cubicBezTo>
                    <a:cubicBezTo>
                      <a:pt x="28" y="106"/>
                      <a:pt x="26" y="106"/>
                      <a:pt x="27" y="105"/>
                    </a:cubicBezTo>
                    <a:cubicBezTo>
                      <a:pt x="27" y="105"/>
                      <a:pt x="27" y="105"/>
                      <a:pt x="27" y="105"/>
                    </a:cubicBezTo>
                    <a:cubicBezTo>
                      <a:pt x="28" y="105"/>
                      <a:pt x="27" y="105"/>
                      <a:pt x="28" y="104"/>
                    </a:cubicBezTo>
                    <a:cubicBezTo>
                      <a:pt x="28" y="104"/>
                      <a:pt x="29" y="104"/>
                      <a:pt x="29" y="104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9" y="103"/>
                      <a:pt x="29" y="103"/>
                      <a:pt x="30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0" y="103"/>
                      <a:pt x="30" y="103"/>
                      <a:pt x="31" y="103"/>
                    </a:cubicBezTo>
                    <a:cubicBezTo>
                      <a:pt x="31" y="103"/>
                      <a:pt x="31" y="103"/>
                      <a:pt x="31" y="102"/>
                    </a:cubicBezTo>
                    <a:cubicBezTo>
                      <a:pt x="31" y="102"/>
                      <a:pt x="31" y="102"/>
                      <a:pt x="32" y="102"/>
                    </a:cubicBezTo>
                    <a:cubicBezTo>
                      <a:pt x="32" y="102"/>
                      <a:pt x="32" y="101"/>
                      <a:pt x="32" y="101"/>
                    </a:cubicBezTo>
                    <a:cubicBezTo>
                      <a:pt x="33" y="101"/>
                      <a:pt x="34" y="101"/>
                      <a:pt x="34" y="101"/>
                    </a:cubicBezTo>
                    <a:cubicBezTo>
                      <a:pt x="35" y="100"/>
                      <a:pt x="35" y="100"/>
                      <a:pt x="36" y="101"/>
                    </a:cubicBezTo>
                    <a:cubicBezTo>
                      <a:pt x="36" y="101"/>
                      <a:pt x="36" y="100"/>
                      <a:pt x="36" y="100"/>
                    </a:cubicBezTo>
                    <a:cubicBezTo>
                      <a:pt x="37" y="100"/>
                      <a:pt x="37" y="100"/>
                      <a:pt x="38" y="99"/>
                    </a:cubicBezTo>
                    <a:cubicBezTo>
                      <a:pt x="38" y="99"/>
                      <a:pt x="39" y="99"/>
                      <a:pt x="39" y="99"/>
                    </a:cubicBezTo>
                    <a:cubicBezTo>
                      <a:pt x="40" y="98"/>
                      <a:pt x="40" y="98"/>
                      <a:pt x="41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40" y="97"/>
                      <a:pt x="40" y="97"/>
                      <a:pt x="40" y="97"/>
                    </a:cubicBezTo>
                    <a:cubicBezTo>
                      <a:pt x="40" y="96"/>
                      <a:pt x="39" y="98"/>
                      <a:pt x="39" y="98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39" y="98"/>
                      <a:pt x="39" y="98"/>
                      <a:pt x="38" y="98"/>
                    </a:cubicBezTo>
                    <a:cubicBezTo>
                      <a:pt x="38" y="97"/>
                      <a:pt x="38" y="97"/>
                      <a:pt x="37" y="97"/>
                    </a:cubicBezTo>
                    <a:cubicBezTo>
                      <a:pt x="37" y="97"/>
                      <a:pt x="36" y="97"/>
                      <a:pt x="35" y="98"/>
                    </a:cubicBezTo>
                    <a:cubicBezTo>
                      <a:pt x="35" y="98"/>
                      <a:pt x="36" y="98"/>
                      <a:pt x="36" y="98"/>
                    </a:cubicBezTo>
                    <a:cubicBezTo>
                      <a:pt x="35" y="98"/>
                      <a:pt x="35" y="99"/>
                      <a:pt x="35" y="99"/>
                    </a:cubicBezTo>
                    <a:cubicBezTo>
                      <a:pt x="35" y="98"/>
                      <a:pt x="33" y="99"/>
                      <a:pt x="32" y="100"/>
                    </a:cubicBezTo>
                    <a:cubicBezTo>
                      <a:pt x="32" y="100"/>
                      <a:pt x="31" y="100"/>
                      <a:pt x="31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29" y="100"/>
                      <a:pt x="28" y="100"/>
                    </a:cubicBezTo>
                    <a:cubicBezTo>
                      <a:pt x="28" y="101"/>
                      <a:pt x="27" y="102"/>
                      <a:pt x="26" y="102"/>
                    </a:cubicBezTo>
                    <a:cubicBezTo>
                      <a:pt x="25" y="102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4" y="101"/>
                      <a:pt x="24" y="101"/>
                    </a:cubicBezTo>
                    <a:cubicBezTo>
                      <a:pt x="24" y="101"/>
                      <a:pt x="24" y="101"/>
                      <a:pt x="24" y="100"/>
                    </a:cubicBezTo>
                    <a:cubicBezTo>
                      <a:pt x="24" y="100"/>
                      <a:pt x="24" y="100"/>
                      <a:pt x="23" y="100"/>
                    </a:cubicBezTo>
                    <a:cubicBezTo>
                      <a:pt x="23" y="100"/>
                      <a:pt x="23" y="100"/>
                      <a:pt x="23" y="100"/>
                    </a:cubicBezTo>
                    <a:cubicBezTo>
                      <a:pt x="23" y="100"/>
                      <a:pt x="23" y="100"/>
                      <a:pt x="23" y="100"/>
                    </a:cubicBezTo>
                    <a:cubicBezTo>
                      <a:pt x="23" y="100"/>
                      <a:pt x="23" y="101"/>
                      <a:pt x="23" y="101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2" y="101"/>
                      <a:pt x="22" y="101"/>
                      <a:pt x="21" y="101"/>
                    </a:cubicBezTo>
                    <a:cubicBezTo>
                      <a:pt x="21" y="101"/>
                      <a:pt x="21" y="101"/>
                      <a:pt x="21" y="101"/>
                    </a:cubicBezTo>
                    <a:cubicBezTo>
                      <a:pt x="21" y="101"/>
                      <a:pt x="21" y="101"/>
                      <a:pt x="21" y="101"/>
                    </a:cubicBezTo>
                    <a:cubicBezTo>
                      <a:pt x="21" y="101"/>
                      <a:pt x="21" y="101"/>
                      <a:pt x="21" y="101"/>
                    </a:cubicBezTo>
                    <a:cubicBezTo>
                      <a:pt x="21" y="101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1" y="103"/>
                      <a:pt x="21" y="103"/>
                    </a:cubicBezTo>
                    <a:cubicBezTo>
                      <a:pt x="20" y="103"/>
                      <a:pt x="19" y="102"/>
                      <a:pt x="19" y="103"/>
                    </a:cubicBezTo>
                    <a:cubicBezTo>
                      <a:pt x="19" y="103"/>
                      <a:pt x="18" y="103"/>
                      <a:pt x="18" y="103"/>
                    </a:cubicBezTo>
                    <a:cubicBezTo>
                      <a:pt x="18" y="103"/>
                      <a:pt x="19" y="103"/>
                      <a:pt x="20" y="104"/>
                    </a:cubicBezTo>
                    <a:cubicBezTo>
                      <a:pt x="19" y="104"/>
                      <a:pt x="19" y="104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8" y="103"/>
                      <a:pt x="18" y="103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9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5"/>
                      <a:pt x="20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105"/>
                      <a:pt x="20" y="105"/>
                      <a:pt x="20" y="106"/>
                    </a:cubicBezTo>
                    <a:cubicBezTo>
                      <a:pt x="20" y="106"/>
                      <a:pt x="20" y="106"/>
                      <a:pt x="21" y="107"/>
                    </a:cubicBezTo>
                    <a:cubicBezTo>
                      <a:pt x="20" y="106"/>
                      <a:pt x="19" y="106"/>
                      <a:pt x="19" y="106"/>
                    </a:cubicBezTo>
                    <a:cubicBezTo>
                      <a:pt x="18" y="106"/>
                      <a:pt x="17" y="105"/>
                      <a:pt x="16" y="105"/>
                    </a:cubicBezTo>
                    <a:cubicBezTo>
                      <a:pt x="16" y="105"/>
                      <a:pt x="16" y="105"/>
                      <a:pt x="16" y="105"/>
                    </a:cubicBezTo>
                    <a:cubicBezTo>
                      <a:pt x="16" y="105"/>
                      <a:pt x="16" y="105"/>
                      <a:pt x="16" y="105"/>
                    </a:cubicBezTo>
                    <a:cubicBezTo>
                      <a:pt x="13" y="104"/>
                      <a:pt x="11" y="103"/>
                      <a:pt x="8" y="102"/>
                    </a:cubicBezTo>
                    <a:cubicBezTo>
                      <a:pt x="8" y="102"/>
                      <a:pt x="7" y="102"/>
                      <a:pt x="7" y="102"/>
                    </a:cubicBezTo>
                    <a:cubicBezTo>
                      <a:pt x="7" y="101"/>
                      <a:pt x="7" y="101"/>
                      <a:pt x="6" y="101"/>
                    </a:cubicBezTo>
                    <a:cubicBezTo>
                      <a:pt x="4" y="101"/>
                      <a:pt x="2" y="101"/>
                      <a:pt x="0" y="100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3" y="155"/>
                      <a:pt x="3" y="155"/>
                      <a:pt x="3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5" y="154"/>
                      <a:pt x="5" y="154"/>
                      <a:pt x="5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8" y="156"/>
                      <a:pt x="8" y="156"/>
                      <a:pt x="8" y="156"/>
                    </a:cubicBezTo>
                    <a:cubicBezTo>
                      <a:pt x="8" y="156"/>
                      <a:pt x="8" y="156"/>
                      <a:pt x="8" y="156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9" y="157"/>
                      <a:pt x="9" y="157"/>
                      <a:pt x="9" y="157"/>
                    </a:cubicBezTo>
                    <a:cubicBezTo>
                      <a:pt x="9" y="157"/>
                      <a:pt x="9" y="157"/>
                      <a:pt x="9" y="157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10" y="158"/>
                      <a:pt x="10" y="158"/>
                      <a:pt x="10" y="158"/>
                    </a:cubicBezTo>
                    <a:cubicBezTo>
                      <a:pt x="10" y="158"/>
                      <a:pt x="10" y="158"/>
                      <a:pt x="10" y="158"/>
                    </a:cubicBezTo>
                    <a:cubicBezTo>
                      <a:pt x="10" y="158"/>
                      <a:pt x="10" y="158"/>
                      <a:pt x="10" y="158"/>
                    </a:cubicBezTo>
                    <a:cubicBezTo>
                      <a:pt x="10" y="158"/>
                      <a:pt x="10" y="158"/>
                      <a:pt x="10" y="158"/>
                    </a:cubicBezTo>
                    <a:cubicBezTo>
                      <a:pt x="10" y="158"/>
                      <a:pt x="10" y="158"/>
                      <a:pt x="10" y="158"/>
                    </a:cubicBezTo>
                    <a:cubicBezTo>
                      <a:pt x="10" y="158"/>
                      <a:pt x="10" y="158"/>
                      <a:pt x="10" y="158"/>
                    </a:cubicBezTo>
                    <a:cubicBezTo>
                      <a:pt x="10" y="158"/>
                      <a:pt x="10" y="158"/>
                      <a:pt x="10" y="158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60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1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6" y="161"/>
                      <a:pt x="16" y="161"/>
                      <a:pt x="16" y="161"/>
                    </a:cubicBezTo>
                    <a:cubicBezTo>
                      <a:pt x="16" y="161"/>
                      <a:pt x="16" y="161"/>
                      <a:pt x="16" y="161"/>
                    </a:cubicBezTo>
                    <a:cubicBezTo>
                      <a:pt x="16" y="160"/>
                      <a:pt x="16" y="160"/>
                      <a:pt x="16" y="160"/>
                    </a:cubicBezTo>
                    <a:cubicBezTo>
                      <a:pt x="16" y="160"/>
                      <a:pt x="16" y="160"/>
                      <a:pt x="16" y="160"/>
                    </a:cubicBezTo>
                    <a:cubicBezTo>
                      <a:pt x="16" y="160"/>
                      <a:pt x="16" y="160"/>
                      <a:pt x="16" y="160"/>
                    </a:cubicBezTo>
                    <a:cubicBezTo>
                      <a:pt x="16" y="160"/>
                      <a:pt x="16" y="160"/>
                      <a:pt x="16" y="160"/>
                    </a:cubicBezTo>
                    <a:cubicBezTo>
                      <a:pt x="16" y="160"/>
                      <a:pt x="16" y="160"/>
                      <a:pt x="16" y="160"/>
                    </a:cubicBezTo>
                    <a:cubicBezTo>
                      <a:pt x="16" y="160"/>
                      <a:pt x="16" y="160"/>
                      <a:pt x="16" y="160"/>
                    </a:cubicBezTo>
                    <a:cubicBezTo>
                      <a:pt x="16" y="159"/>
                      <a:pt x="16" y="159"/>
                      <a:pt x="16" y="159"/>
                    </a:cubicBezTo>
                    <a:cubicBezTo>
                      <a:pt x="16" y="159"/>
                      <a:pt x="16" y="159"/>
                      <a:pt x="16" y="159"/>
                    </a:cubicBezTo>
                    <a:cubicBezTo>
                      <a:pt x="16" y="159"/>
                      <a:pt x="16" y="159"/>
                      <a:pt x="16" y="159"/>
                    </a:cubicBezTo>
                    <a:cubicBezTo>
                      <a:pt x="16" y="159"/>
                      <a:pt x="16" y="159"/>
                      <a:pt x="16" y="159"/>
                    </a:cubicBezTo>
                    <a:cubicBezTo>
                      <a:pt x="16" y="159"/>
                      <a:pt x="16" y="159"/>
                      <a:pt x="16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6" y="159"/>
                      <a:pt x="16" y="159"/>
                      <a:pt x="16" y="159"/>
                    </a:cubicBezTo>
                    <a:cubicBezTo>
                      <a:pt x="16" y="159"/>
                      <a:pt x="16" y="159"/>
                      <a:pt x="16" y="159"/>
                    </a:cubicBezTo>
                    <a:cubicBezTo>
                      <a:pt x="16" y="158"/>
                      <a:pt x="16" y="158"/>
                      <a:pt x="16" y="158"/>
                    </a:cubicBezTo>
                    <a:cubicBezTo>
                      <a:pt x="16" y="158"/>
                      <a:pt x="16" y="158"/>
                      <a:pt x="16" y="158"/>
                    </a:cubicBezTo>
                    <a:cubicBezTo>
                      <a:pt x="16" y="158"/>
                      <a:pt x="16" y="158"/>
                      <a:pt x="16" y="158"/>
                    </a:cubicBezTo>
                    <a:cubicBezTo>
                      <a:pt x="16" y="158"/>
                      <a:pt x="16" y="158"/>
                      <a:pt x="16" y="158"/>
                    </a:cubicBezTo>
                    <a:cubicBezTo>
                      <a:pt x="16" y="158"/>
                      <a:pt x="16" y="158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9" y="158"/>
                      <a:pt x="19" y="158"/>
                      <a:pt x="19" y="158"/>
                    </a:cubicBezTo>
                    <a:cubicBezTo>
                      <a:pt x="19" y="158"/>
                      <a:pt x="19" y="158"/>
                      <a:pt x="19" y="158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58"/>
                      <a:pt x="20" y="158"/>
                      <a:pt x="20" y="158"/>
                    </a:cubicBezTo>
                    <a:cubicBezTo>
                      <a:pt x="20" y="158"/>
                      <a:pt x="20" y="158"/>
                      <a:pt x="20" y="158"/>
                    </a:cubicBezTo>
                    <a:cubicBezTo>
                      <a:pt x="20" y="158"/>
                      <a:pt x="20" y="158"/>
                      <a:pt x="20" y="158"/>
                    </a:cubicBezTo>
                    <a:cubicBezTo>
                      <a:pt x="20" y="158"/>
                      <a:pt x="20" y="158"/>
                      <a:pt x="20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1" y="160"/>
                      <a:pt x="21" y="160"/>
                      <a:pt x="21" y="160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4" y="161"/>
                      <a:pt x="24" y="161"/>
                      <a:pt x="24" y="161"/>
                    </a:cubicBezTo>
                    <a:cubicBezTo>
                      <a:pt x="24" y="161"/>
                      <a:pt x="24" y="161"/>
                      <a:pt x="24" y="161"/>
                    </a:cubicBezTo>
                    <a:cubicBezTo>
                      <a:pt x="24" y="161"/>
                      <a:pt x="24" y="161"/>
                      <a:pt x="24" y="161"/>
                    </a:cubicBezTo>
                    <a:cubicBezTo>
                      <a:pt x="24" y="161"/>
                      <a:pt x="24" y="161"/>
                      <a:pt x="24" y="161"/>
                    </a:cubicBezTo>
                    <a:cubicBezTo>
                      <a:pt x="24" y="161"/>
                      <a:pt x="24" y="161"/>
                      <a:pt x="24" y="161"/>
                    </a:cubicBezTo>
                    <a:cubicBezTo>
                      <a:pt x="24" y="161"/>
                      <a:pt x="24" y="161"/>
                      <a:pt x="24" y="161"/>
                    </a:cubicBezTo>
                    <a:cubicBezTo>
                      <a:pt x="24" y="161"/>
                      <a:pt x="24" y="161"/>
                      <a:pt x="24" y="161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4" y="162"/>
                      <a:pt x="24" y="162"/>
                      <a:pt x="24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2"/>
                      <a:pt x="25" y="162"/>
                      <a:pt x="25" y="162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5" y="163"/>
                      <a:pt x="25" y="163"/>
                      <a:pt x="25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27" y="165"/>
                      <a:pt x="27" y="165"/>
                      <a:pt x="27" y="165"/>
                    </a:cubicBezTo>
                    <a:cubicBezTo>
                      <a:pt x="27" y="165"/>
                      <a:pt x="27" y="165"/>
                      <a:pt x="27" y="165"/>
                    </a:cubicBezTo>
                    <a:cubicBezTo>
                      <a:pt x="27" y="165"/>
                      <a:pt x="27" y="165"/>
                      <a:pt x="27" y="165"/>
                    </a:cubicBezTo>
                    <a:cubicBezTo>
                      <a:pt x="27" y="165"/>
                      <a:pt x="27" y="165"/>
                      <a:pt x="27" y="165"/>
                    </a:cubicBezTo>
                    <a:cubicBezTo>
                      <a:pt x="27" y="165"/>
                      <a:pt x="27" y="165"/>
                      <a:pt x="27" y="165"/>
                    </a:cubicBezTo>
                    <a:cubicBezTo>
                      <a:pt x="27" y="165"/>
                      <a:pt x="27" y="165"/>
                      <a:pt x="27" y="165"/>
                    </a:cubicBezTo>
                    <a:cubicBezTo>
                      <a:pt x="27" y="165"/>
                      <a:pt x="27" y="165"/>
                      <a:pt x="27" y="165"/>
                    </a:cubicBezTo>
                    <a:cubicBezTo>
                      <a:pt x="27" y="165"/>
                      <a:pt x="27" y="165"/>
                      <a:pt x="27" y="165"/>
                    </a:cubicBezTo>
                    <a:cubicBezTo>
                      <a:pt x="27" y="165"/>
                      <a:pt x="27" y="165"/>
                      <a:pt x="27" y="165"/>
                    </a:cubicBezTo>
                    <a:cubicBezTo>
                      <a:pt x="28" y="165"/>
                      <a:pt x="28" y="165"/>
                      <a:pt x="28" y="165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7"/>
                      <a:pt x="28" y="167"/>
                      <a:pt x="28" y="167"/>
                    </a:cubicBezTo>
                    <a:cubicBezTo>
                      <a:pt x="28" y="167"/>
                      <a:pt x="28" y="167"/>
                      <a:pt x="28" y="167"/>
                    </a:cubicBezTo>
                    <a:cubicBezTo>
                      <a:pt x="28" y="167"/>
                      <a:pt x="28" y="167"/>
                      <a:pt x="28" y="167"/>
                    </a:cubicBezTo>
                    <a:cubicBezTo>
                      <a:pt x="28" y="167"/>
                      <a:pt x="28" y="167"/>
                      <a:pt x="28" y="167"/>
                    </a:cubicBezTo>
                    <a:cubicBezTo>
                      <a:pt x="28" y="167"/>
                      <a:pt x="28" y="167"/>
                      <a:pt x="28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29" y="168"/>
                      <a:pt x="29" y="168"/>
                      <a:pt x="29" y="168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3" y="174"/>
                      <a:pt x="33" y="174"/>
                      <a:pt x="33" y="174"/>
                    </a:cubicBezTo>
                    <a:cubicBezTo>
                      <a:pt x="33" y="174"/>
                      <a:pt x="33" y="174"/>
                      <a:pt x="33" y="174"/>
                    </a:cubicBezTo>
                    <a:cubicBezTo>
                      <a:pt x="33" y="174"/>
                      <a:pt x="33" y="174"/>
                      <a:pt x="33" y="174"/>
                    </a:cubicBezTo>
                    <a:cubicBezTo>
                      <a:pt x="33" y="174"/>
                      <a:pt x="33" y="174"/>
                      <a:pt x="33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4" y="174"/>
                      <a:pt x="34" y="174"/>
                      <a:pt x="34" y="174"/>
                    </a:cubicBezTo>
                    <a:cubicBezTo>
                      <a:pt x="35" y="174"/>
                      <a:pt x="35" y="174"/>
                      <a:pt x="35" y="174"/>
                    </a:cubicBezTo>
                    <a:cubicBezTo>
                      <a:pt x="35" y="174"/>
                      <a:pt x="35" y="174"/>
                      <a:pt x="35" y="174"/>
                    </a:cubicBezTo>
                    <a:cubicBezTo>
                      <a:pt x="35" y="174"/>
                      <a:pt x="35" y="174"/>
                      <a:pt x="35" y="174"/>
                    </a:cubicBezTo>
                    <a:cubicBezTo>
                      <a:pt x="35" y="174"/>
                      <a:pt x="35" y="174"/>
                      <a:pt x="35" y="174"/>
                    </a:cubicBezTo>
                    <a:cubicBezTo>
                      <a:pt x="35" y="174"/>
                      <a:pt x="35" y="174"/>
                      <a:pt x="35" y="174"/>
                    </a:cubicBezTo>
                    <a:cubicBezTo>
                      <a:pt x="35" y="175"/>
                      <a:pt x="35" y="175"/>
                      <a:pt x="35" y="175"/>
                    </a:cubicBezTo>
                    <a:cubicBezTo>
                      <a:pt x="35" y="175"/>
                      <a:pt x="35" y="175"/>
                      <a:pt x="35" y="175"/>
                    </a:cubicBezTo>
                    <a:cubicBezTo>
                      <a:pt x="35" y="175"/>
                      <a:pt x="35" y="175"/>
                      <a:pt x="35" y="175"/>
                    </a:cubicBezTo>
                    <a:cubicBezTo>
                      <a:pt x="35" y="175"/>
                      <a:pt x="35" y="175"/>
                      <a:pt x="35" y="175"/>
                    </a:cubicBezTo>
                    <a:cubicBezTo>
                      <a:pt x="35" y="175"/>
                      <a:pt x="35" y="175"/>
                      <a:pt x="35" y="175"/>
                    </a:cubicBezTo>
                    <a:cubicBezTo>
                      <a:pt x="35" y="175"/>
                      <a:pt x="35" y="175"/>
                      <a:pt x="35" y="175"/>
                    </a:cubicBezTo>
                    <a:cubicBezTo>
                      <a:pt x="35" y="175"/>
                      <a:pt x="35" y="175"/>
                      <a:pt x="35" y="175"/>
                    </a:cubicBezTo>
                    <a:cubicBezTo>
                      <a:pt x="35" y="175"/>
                      <a:pt x="35" y="175"/>
                      <a:pt x="35" y="175"/>
                    </a:cubicBezTo>
                    <a:cubicBezTo>
                      <a:pt x="35" y="175"/>
                      <a:pt x="35" y="175"/>
                      <a:pt x="35" y="175"/>
                    </a:cubicBezTo>
                    <a:cubicBezTo>
                      <a:pt x="36" y="175"/>
                      <a:pt x="36" y="175"/>
                      <a:pt x="36" y="175"/>
                    </a:cubicBezTo>
                    <a:cubicBezTo>
                      <a:pt x="36" y="175"/>
                      <a:pt x="36" y="175"/>
                      <a:pt x="36" y="175"/>
                    </a:cubicBezTo>
                    <a:cubicBezTo>
                      <a:pt x="36" y="175"/>
                      <a:pt x="36" y="175"/>
                      <a:pt x="36" y="175"/>
                    </a:cubicBezTo>
                    <a:cubicBezTo>
                      <a:pt x="36" y="175"/>
                      <a:pt x="36" y="175"/>
                      <a:pt x="36" y="175"/>
                    </a:cubicBezTo>
                    <a:cubicBezTo>
                      <a:pt x="36" y="175"/>
                      <a:pt x="36" y="175"/>
                      <a:pt x="36" y="175"/>
                    </a:cubicBezTo>
                    <a:cubicBezTo>
                      <a:pt x="37" y="175"/>
                      <a:pt x="37" y="175"/>
                      <a:pt x="37" y="175"/>
                    </a:cubicBezTo>
                    <a:cubicBezTo>
                      <a:pt x="37" y="175"/>
                      <a:pt x="37" y="175"/>
                      <a:pt x="37" y="175"/>
                    </a:cubicBezTo>
                    <a:cubicBezTo>
                      <a:pt x="37" y="175"/>
                      <a:pt x="37" y="175"/>
                      <a:pt x="37" y="175"/>
                    </a:cubicBezTo>
                    <a:cubicBezTo>
                      <a:pt x="37" y="175"/>
                      <a:pt x="37" y="175"/>
                      <a:pt x="37" y="175"/>
                    </a:cubicBezTo>
                    <a:cubicBezTo>
                      <a:pt x="37" y="175"/>
                      <a:pt x="37" y="175"/>
                      <a:pt x="37" y="175"/>
                    </a:cubicBezTo>
                    <a:cubicBezTo>
                      <a:pt x="37" y="175"/>
                      <a:pt x="37" y="175"/>
                      <a:pt x="37" y="175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8"/>
                      <a:pt x="39" y="178"/>
                      <a:pt x="39" y="178"/>
                    </a:cubicBezTo>
                    <a:cubicBezTo>
                      <a:pt x="39" y="178"/>
                      <a:pt x="39" y="178"/>
                      <a:pt x="39" y="178"/>
                    </a:cubicBezTo>
                    <a:cubicBezTo>
                      <a:pt x="39" y="178"/>
                      <a:pt x="39" y="178"/>
                      <a:pt x="39" y="178"/>
                    </a:cubicBezTo>
                    <a:cubicBezTo>
                      <a:pt x="39" y="178"/>
                      <a:pt x="39" y="178"/>
                      <a:pt x="39" y="178"/>
                    </a:cubicBezTo>
                    <a:cubicBezTo>
                      <a:pt x="39" y="178"/>
                      <a:pt x="39" y="178"/>
                      <a:pt x="39" y="178"/>
                    </a:cubicBezTo>
                    <a:cubicBezTo>
                      <a:pt x="39" y="178"/>
                      <a:pt x="39" y="178"/>
                      <a:pt x="39" y="178"/>
                    </a:cubicBezTo>
                    <a:cubicBezTo>
                      <a:pt x="39" y="179"/>
                      <a:pt x="39" y="179"/>
                      <a:pt x="39" y="179"/>
                    </a:cubicBezTo>
                    <a:cubicBezTo>
                      <a:pt x="39" y="179"/>
                      <a:pt x="39" y="179"/>
                      <a:pt x="39" y="179"/>
                    </a:cubicBezTo>
                    <a:cubicBezTo>
                      <a:pt x="39" y="179"/>
                      <a:pt x="39" y="179"/>
                      <a:pt x="39" y="179"/>
                    </a:cubicBezTo>
                    <a:cubicBezTo>
                      <a:pt x="39" y="179"/>
                      <a:pt x="39" y="179"/>
                      <a:pt x="39" y="179"/>
                    </a:cubicBezTo>
                    <a:cubicBezTo>
                      <a:pt x="39" y="180"/>
                      <a:pt x="39" y="180"/>
                      <a:pt x="39" y="180"/>
                    </a:cubicBezTo>
                    <a:cubicBezTo>
                      <a:pt x="39" y="180"/>
                      <a:pt x="39" y="180"/>
                      <a:pt x="39" y="180"/>
                    </a:cubicBezTo>
                    <a:cubicBezTo>
                      <a:pt x="39" y="180"/>
                      <a:pt x="39" y="180"/>
                      <a:pt x="39" y="180"/>
                    </a:cubicBezTo>
                    <a:cubicBezTo>
                      <a:pt x="39" y="180"/>
                      <a:pt x="39" y="180"/>
                      <a:pt x="39" y="180"/>
                    </a:cubicBezTo>
                    <a:cubicBezTo>
                      <a:pt x="39" y="181"/>
                      <a:pt x="39" y="181"/>
                      <a:pt x="39" y="181"/>
                    </a:cubicBezTo>
                    <a:cubicBezTo>
                      <a:pt x="39" y="181"/>
                      <a:pt x="39" y="181"/>
                      <a:pt x="39" y="181"/>
                    </a:cubicBezTo>
                    <a:cubicBezTo>
                      <a:pt x="39" y="181"/>
                      <a:pt x="39" y="181"/>
                      <a:pt x="39" y="181"/>
                    </a:cubicBezTo>
                    <a:cubicBezTo>
                      <a:pt x="39" y="181"/>
                      <a:pt x="39" y="181"/>
                      <a:pt x="39" y="181"/>
                    </a:cubicBezTo>
                    <a:cubicBezTo>
                      <a:pt x="39" y="181"/>
                      <a:pt x="39" y="181"/>
                      <a:pt x="39" y="181"/>
                    </a:cubicBezTo>
                    <a:cubicBezTo>
                      <a:pt x="39" y="181"/>
                      <a:pt x="39" y="181"/>
                      <a:pt x="39" y="181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1"/>
                      <a:pt x="40" y="181"/>
                      <a:pt x="40" y="181"/>
                    </a:cubicBezTo>
                    <a:cubicBezTo>
                      <a:pt x="40" y="180"/>
                      <a:pt x="40" y="179"/>
                      <a:pt x="40" y="179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40" y="179"/>
                      <a:pt x="40" y="180"/>
                      <a:pt x="41" y="180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0" y="180"/>
                      <a:pt x="40" y="181"/>
                      <a:pt x="40" y="181"/>
                    </a:cubicBezTo>
                    <a:cubicBezTo>
                      <a:pt x="39" y="181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40" y="182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9" y="182"/>
                      <a:pt x="39" y="183"/>
                      <a:pt x="38" y="183"/>
                    </a:cubicBezTo>
                    <a:cubicBezTo>
                      <a:pt x="39" y="183"/>
                      <a:pt x="39" y="183"/>
                      <a:pt x="39" y="183"/>
                    </a:cubicBezTo>
                    <a:cubicBezTo>
                      <a:pt x="39" y="183"/>
                      <a:pt x="38" y="183"/>
                      <a:pt x="38" y="183"/>
                    </a:cubicBezTo>
                    <a:cubicBezTo>
                      <a:pt x="38" y="184"/>
                      <a:pt x="39" y="184"/>
                      <a:pt x="39" y="184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38" y="184"/>
                      <a:pt x="38" y="183"/>
                      <a:pt x="38" y="183"/>
                    </a:cubicBezTo>
                    <a:cubicBezTo>
                      <a:pt x="38" y="183"/>
                      <a:pt x="38" y="183"/>
                      <a:pt x="38" y="183"/>
                    </a:cubicBezTo>
                    <a:cubicBezTo>
                      <a:pt x="38" y="183"/>
                      <a:pt x="38" y="183"/>
                      <a:pt x="38" y="184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4"/>
                      <a:pt x="39" y="184"/>
                      <a:pt x="39" y="184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39" y="185"/>
                      <a:pt x="39" y="185"/>
                      <a:pt x="39" y="185"/>
                    </a:cubicBezTo>
                    <a:cubicBezTo>
                      <a:pt x="39" y="185"/>
                      <a:pt x="38" y="185"/>
                      <a:pt x="38" y="184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4"/>
                      <a:pt x="38" y="184"/>
                      <a:pt x="38" y="185"/>
                    </a:cubicBezTo>
                    <a:cubicBezTo>
                      <a:pt x="38" y="185"/>
                      <a:pt x="38" y="185"/>
                      <a:pt x="38" y="185"/>
                    </a:cubicBezTo>
                    <a:cubicBezTo>
                      <a:pt x="38" y="185"/>
                      <a:pt x="37" y="185"/>
                      <a:pt x="37" y="185"/>
                    </a:cubicBezTo>
                    <a:cubicBezTo>
                      <a:pt x="37" y="185"/>
                      <a:pt x="38" y="185"/>
                      <a:pt x="38" y="185"/>
                    </a:cubicBezTo>
                    <a:cubicBezTo>
                      <a:pt x="38" y="185"/>
                      <a:pt x="38" y="186"/>
                      <a:pt x="38" y="186"/>
                    </a:cubicBezTo>
                    <a:cubicBezTo>
                      <a:pt x="38" y="186"/>
                      <a:pt x="38" y="186"/>
                      <a:pt x="38" y="186"/>
                    </a:cubicBezTo>
                    <a:cubicBezTo>
                      <a:pt x="39" y="186"/>
                      <a:pt x="39" y="186"/>
                      <a:pt x="39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39" y="186"/>
                      <a:pt x="39" y="186"/>
                      <a:pt x="39" y="186"/>
                    </a:cubicBezTo>
                    <a:cubicBezTo>
                      <a:pt x="39" y="186"/>
                      <a:pt x="39" y="186"/>
                      <a:pt x="39" y="186"/>
                    </a:cubicBezTo>
                    <a:cubicBezTo>
                      <a:pt x="39" y="186"/>
                      <a:pt x="39" y="186"/>
                      <a:pt x="39" y="186"/>
                    </a:cubicBezTo>
                    <a:cubicBezTo>
                      <a:pt x="39" y="186"/>
                      <a:pt x="39" y="186"/>
                      <a:pt x="39" y="186"/>
                    </a:cubicBezTo>
                    <a:cubicBezTo>
                      <a:pt x="39" y="186"/>
                      <a:pt x="39" y="186"/>
                      <a:pt x="39" y="186"/>
                    </a:cubicBezTo>
                    <a:cubicBezTo>
                      <a:pt x="39" y="186"/>
                      <a:pt x="39" y="186"/>
                      <a:pt x="39" y="186"/>
                    </a:cubicBezTo>
                    <a:cubicBezTo>
                      <a:pt x="39" y="186"/>
                      <a:pt x="39" y="186"/>
                      <a:pt x="39" y="186"/>
                    </a:cubicBezTo>
                    <a:cubicBezTo>
                      <a:pt x="39" y="186"/>
                      <a:pt x="39" y="186"/>
                      <a:pt x="39" y="186"/>
                    </a:cubicBezTo>
                    <a:cubicBezTo>
                      <a:pt x="39" y="186"/>
                      <a:pt x="40" y="187"/>
                      <a:pt x="40" y="187"/>
                    </a:cubicBezTo>
                    <a:cubicBezTo>
                      <a:pt x="40" y="187"/>
                      <a:pt x="40" y="187"/>
                      <a:pt x="40" y="187"/>
                    </a:cubicBezTo>
                    <a:cubicBezTo>
                      <a:pt x="40" y="187"/>
                      <a:pt x="40" y="187"/>
                      <a:pt x="40" y="187"/>
                    </a:cubicBezTo>
                    <a:cubicBezTo>
                      <a:pt x="40" y="187"/>
                      <a:pt x="39" y="186"/>
                      <a:pt x="39" y="186"/>
                    </a:cubicBezTo>
                    <a:cubicBezTo>
                      <a:pt x="39" y="186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40" y="188"/>
                      <a:pt x="40" y="188"/>
                      <a:pt x="41" y="189"/>
                    </a:cubicBezTo>
                    <a:cubicBezTo>
                      <a:pt x="41" y="189"/>
                      <a:pt x="41" y="189"/>
                      <a:pt x="42" y="190"/>
                    </a:cubicBezTo>
                    <a:cubicBezTo>
                      <a:pt x="42" y="190"/>
                      <a:pt x="42" y="190"/>
                      <a:pt x="42" y="190"/>
                    </a:cubicBezTo>
                    <a:cubicBezTo>
                      <a:pt x="42" y="190"/>
                      <a:pt x="42" y="190"/>
                      <a:pt x="42" y="190"/>
                    </a:cubicBezTo>
                    <a:cubicBezTo>
                      <a:pt x="42" y="189"/>
                      <a:pt x="42" y="189"/>
                      <a:pt x="42" y="188"/>
                    </a:cubicBezTo>
                    <a:cubicBezTo>
                      <a:pt x="42" y="188"/>
                      <a:pt x="42" y="188"/>
                      <a:pt x="42" y="188"/>
                    </a:cubicBezTo>
                    <a:cubicBezTo>
                      <a:pt x="42" y="188"/>
                      <a:pt x="42" y="188"/>
                      <a:pt x="42" y="188"/>
                    </a:cubicBezTo>
                    <a:cubicBezTo>
                      <a:pt x="42" y="188"/>
                      <a:pt x="43" y="188"/>
                      <a:pt x="43" y="188"/>
                    </a:cubicBezTo>
                    <a:cubicBezTo>
                      <a:pt x="43" y="188"/>
                      <a:pt x="43" y="188"/>
                      <a:pt x="43" y="188"/>
                    </a:cubicBezTo>
                    <a:cubicBezTo>
                      <a:pt x="43" y="188"/>
                      <a:pt x="42" y="188"/>
                      <a:pt x="42" y="188"/>
                    </a:cubicBezTo>
                    <a:cubicBezTo>
                      <a:pt x="42" y="188"/>
                      <a:pt x="42" y="188"/>
                      <a:pt x="43" y="188"/>
                    </a:cubicBezTo>
                    <a:cubicBezTo>
                      <a:pt x="43" y="188"/>
                      <a:pt x="43" y="188"/>
                      <a:pt x="43" y="188"/>
                    </a:cubicBezTo>
                    <a:cubicBezTo>
                      <a:pt x="43" y="188"/>
                      <a:pt x="43" y="188"/>
                      <a:pt x="43" y="188"/>
                    </a:cubicBezTo>
                    <a:cubicBezTo>
                      <a:pt x="43" y="188"/>
                      <a:pt x="43" y="188"/>
                      <a:pt x="43" y="187"/>
                    </a:cubicBezTo>
                    <a:cubicBezTo>
                      <a:pt x="43" y="188"/>
                      <a:pt x="43" y="188"/>
                      <a:pt x="43" y="188"/>
                    </a:cubicBezTo>
                    <a:cubicBezTo>
                      <a:pt x="43" y="188"/>
                      <a:pt x="43" y="188"/>
                      <a:pt x="43" y="188"/>
                    </a:cubicBezTo>
                    <a:cubicBezTo>
                      <a:pt x="43" y="188"/>
                      <a:pt x="43" y="188"/>
                      <a:pt x="43" y="188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4" y="187"/>
                      <a:pt x="44" y="187"/>
                      <a:pt x="44" y="187"/>
                    </a:cubicBezTo>
                    <a:cubicBezTo>
                      <a:pt x="44" y="187"/>
                      <a:pt x="44" y="187"/>
                      <a:pt x="44" y="187"/>
                    </a:cubicBezTo>
                    <a:cubicBezTo>
                      <a:pt x="44" y="188"/>
                      <a:pt x="44" y="188"/>
                      <a:pt x="44" y="188"/>
                    </a:cubicBezTo>
                    <a:cubicBezTo>
                      <a:pt x="44" y="188"/>
                      <a:pt x="43" y="188"/>
                      <a:pt x="43" y="188"/>
                    </a:cubicBezTo>
                    <a:cubicBezTo>
                      <a:pt x="43" y="188"/>
                      <a:pt x="43" y="188"/>
                      <a:pt x="43" y="188"/>
                    </a:cubicBezTo>
                    <a:cubicBezTo>
                      <a:pt x="43" y="188"/>
                      <a:pt x="43" y="188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4" y="189"/>
                      <a:pt x="44" y="189"/>
                    </a:cubicBezTo>
                    <a:cubicBezTo>
                      <a:pt x="44" y="189"/>
                      <a:pt x="44" y="189"/>
                      <a:pt x="44" y="189"/>
                    </a:cubicBezTo>
                    <a:cubicBezTo>
                      <a:pt x="44" y="189"/>
                      <a:pt x="44" y="190"/>
                      <a:pt x="45" y="190"/>
                    </a:cubicBezTo>
                    <a:cubicBezTo>
                      <a:pt x="45" y="190"/>
                      <a:pt x="45" y="190"/>
                      <a:pt x="45" y="190"/>
                    </a:cubicBezTo>
                    <a:cubicBezTo>
                      <a:pt x="45" y="190"/>
                      <a:pt x="45" y="189"/>
                      <a:pt x="45" y="189"/>
                    </a:cubicBezTo>
                    <a:cubicBezTo>
                      <a:pt x="45" y="189"/>
                      <a:pt x="45" y="189"/>
                      <a:pt x="45" y="189"/>
                    </a:cubicBezTo>
                    <a:cubicBezTo>
                      <a:pt x="45" y="189"/>
                      <a:pt x="46" y="189"/>
                      <a:pt x="46" y="190"/>
                    </a:cubicBezTo>
                    <a:cubicBezTo>
                      <a:pt x="46" y="190"/>
                      <a:pt x="45" y="190"/>
                      <a:pt x="45" y="190"/>
                    </a:cubicBezTo>
                    <a:cubicBezTo>
                      <a:pt x="45" y="190"/>
                      <a:pt x="45" y="190"/>
                      <a:pt x="45" y="190"/>
                    </a:cubicBezTo>
                    <a:cubicBezTo>
                      <a:pt x="45" y="190"/>
                      <a:pt x="44" y="190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0"/>
                      <a:pt x="44" y="189"/>
                      <a:pt x="44" y="189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89"/>
                      <a:pt x="43" y="189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3" y="189"/>
                      <a:pt x="43" y="190"/>
                      <a:pt x="43" y="190"/>
                    </a:cubicBezTo>
                    <a:cubicBezTo>
                      <a:pt x="43" y="190"/>
                      <a:pt x="43" y="190"/>
                      <a:pt x="43" y="190"/>
                    </a:cubicBezTo>
                    <a:cubicBezTo>
                      <a:pt x="43" y="190"/>
                      <a:pt x="43" y="190"/>
                      <a:pt x="43" y="190"/>
                    </a:cubicBezTo>
                    <a:cubicBezTo>
                      <a:pt x="43" y="190"/>
                      <a:pt x="43" y="190"/>
                      <a:pt x="43" y="190"/>
                    </a:cubicBezTo>
                    <a:cubicBezTo>
                      <a:pt x="43" y="190"/>
                      <a:pt x="43" y="190"/>
                      <a:pt x="43" y="190"/>
                    </a:cubicBezTo>
                    <a:cubicBezTo>
                      <a:pt x="43" y="191"/>
                      <a:pt x="44" y="191"/>
                      <a:pt x="44" y="191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4" y="191"/>
                      <a:pt x="44" y="192"/>
                      <a:pt x="44" y="192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5" y="193"/>
                      <a:pt x="45" y="193"/>
                      <a:pt x="46" y="193"/>
                    </a:cubicBezTo>
                    <a:cubicBezTo>
                      <a:pt x="46" y="193"/>
                      <a:pt x="46" y="193"/>
                      <a:pt x="46" y="192"/>
                    </a:cubicBezTo>
                    <a:cubicBezTo>
                      <a:pt x="46" y="192"/>
                      <a:pt x="46" y="192"/>
                      <a:pt x="46" y="192"/>
                    </a:cubicBezTo>
                    <a:cubicBezTo>
                      <a:pt x="46" y="192"/>
                      <a:pt x="46" y="192"/>
                      <a:pt x="46" y="192"/>
                    </a:cubicBezTo>
                    <a:cubicBezTo>
                      <a:pt x="46" y="192"/>
                      <a:pt x="46" y="192"/>
                      <a:pt x="46" y="193"/>
                    </a:cubicBezTo>
                    <a:cubicBezTo>
                      <a:pt x="46" y="193"/>
                      <a:pt x="46" y="193"/>
                      <a:pt x="46" y="193"/>
                    </a:cubicBezTo>
                    <a:cubicBezTo>
                      <a:pt x="46" y="193"/>
                      <a:pt x="45" y="194"/>
                      <a:pt x="45" y="194"/>
                    </a:cubicBezTo>
                    <a:cubicBezTo>
                      <a:pt x="45" y="194"/>
                      <a:pt x="45" y="194"/>
                      <a:pt x="45" y="194"/>
                    </a:cubicBezTo>
                    <a:cubicBezTo>
                      <a:pt x="45" y="194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5" y="195"/>
                    </a:cubicBezTo>
                    <a:cubicBezTo>
                      <a:pt x="45" y="195"/>
                      <a:pt x="45" y="195"/>
                      <a:pt x="46" y="194"/>
                    </a:cubicBezTo>
                    <a:cubicBezTo>
                      <a:pt x="46" y="194"/>
                      <a:pt x="46" y="194"/>
                      <a:pt x="47" y="194"/>
                    </a:cubicBezTo>
                    <a:cubicBezTo>
                      <a:pt x="46" y="194"/>
                      <a:pt x="46" y="194"/>
                      <a:pt x="46" y="195"/>
                    </a:cubicBezTo>
                    <a:cubicBezTo>
                      <a:pt x="46" y="195"/>
                      <a:pt x="46" y="195"/>
                      <a:pt x="46" y="195"/>
                    </a:cubicBezTo>
                    <a:cubicBezTo>
                      <a:pt x="47" y="195"/>
                      <a:pt x="46" y="195"/>
                      <a:pt x="46" y="195"/>
                    </a:cubicBezTo>
                    <a:cubicBezTo>
                      <a:pt x="46" y="194"/>
                      <a:pt x="46" y="194"/>
                      <a:pt x="47" y="194"/>
                    </a:cubicBezTo>
                    <a:cubicBezTo>
                      <a:pt x="47" y="194"/>
                      <a:pt x="47" y="195"/>
                      <a:pt x="47" y="195"/>
                    </a:cubicBezTo>
                    <a:cubicBezTo>
                      <a:pt x="47" y="195"/>
                      <a:pt x="47" y="195"/>
                      <a:pt x="47" y="195"/>
                    </a:cubicBezTo>
                    <a:cubicBezTo>
                      <a:pt x="46" y="195"/>
                      <a:pt x="47" y="195"/>
                      <a:pt x="47" y="196"/>
                    </a:cubicBezTo>
                    <a:cubicBezTo>
                      <a:pt x="47" y="195"/>
                      <a:pt x="47" y="195"/>
                      <a:pt x="48" y="195"/>
                    </a:cubicBezTo>
                    <a:cubicBezTo>
                      <a:pt x="48" y="195"/>
                      <a:pt x="48" y="195"/>
                      <a:pt x="48" y="195"/>
                    </a:cubicBezTo>
                    <a:cubicBezTo>
                      <a:pt x="48" y="195"/>
                      <a:pt x="48" y="195"/>
                      <a:pt x="48" y="195"/>
                    </a:cubicBezTo>
                    <a:cubicBezTo>
                      <a:pt x="48" y="195"/>
                      <a:pt x="48" y="195"/>
                      <a:pt x="48" y="195"/>
                    </a:cubicBezTo>
                    <a:cubicBezTo>
                      <a:pt x="48" y="195"/>
                      <a:pt x="48" y="195"/>
                      <a:pt x="49" y="195"/>
                    </a:cubicBezTo>
                    <a:cubicBezTo>
                      <a:pt x="49" y="194"/>
                      <a:pt x="49" y="194"/>
                      <a:pt x="49" y="194"/>
                    </a:cubicBezTo>
                    <a:cubicBezTo>
                      <a:pt x="49" y="194"/>
                      <a:pt x="49" y="194"/>
                      <a:pt x="49" y="194"/>
                    </a:cubicBezTo>
                    <a:cubicBezTo>
                      <a:pt x="49" y="194"/>
                      <a:pt x="49" y="194"/>
                      <a:pt x="50" y="193"/>
                    </a:cubicBezTo>
                    <a:cubicBezTo>
                      <a:pt x="50" y="193"/>
                      <a:pt x="50" y="193"/>
                      <a:pt x="50" y="193"/>
                    </a:cubicBezTo>
                    <a:cubicBezTo>
                      <a:pt x="50" y="193"/>
                      <a:pt x="50" y="193"/>
                      <a:pt x="50" y="193"/>
                    </a:cubicBezTo>
                    <a:cubicBezTo>
                      <a:pt x="50" y="193"/>
                      <a:pt x="50" y="193"/>
                      <a:pt x="50" y="193"/>
                    </a:cubicBezTo>
                    <a:cubicBezTo>
                      <a:pt x="50" y="193"/>
                      <a:pt x="50" y="193"/>
                      <a:pt x="50" y="193"/>
                    </a:cubicBezTo>
                    <a:cubicBezTo>
                      <a:pt x="50" y="193"/>
                      <a:pt x="50" y="193"/>
                      <a:pt x="50" y="192"/>
                    </a:cubicBezTo>
                    <a:cubicBezTo>
                      <a:pt x="50" y="192"/>
                      <a:pt x="50" y="193"/>
                      <a:pt x="50" y="193"/>
                    </a:cubicBezTo>
                    <a:cubicBezTo>
                      <a:pt x="50" y="193"/>
                      <a:pt x="50" y="193"/>
                      <a:pt x="50" y="193"/>
                    </a:cubicBezTo>
                    <a:cubicBezTo>
                      <a:pt x="50" y="193"/>
                      <a:pt x="50" y="193"/>
                      <a:pt x="50" y="193"/>
                    </a:cubicBezTo>
                    <a:cubicBezTo>
                      <a:pt x="50" y="194"/>
                      <a:pt x="50" y="193"/>
                      <a:pt x="50" y="194"/>
                    </a:cubicBezTo>
                    <a:cubicBezTo>
                      <a:pt x="49" y="194"/>
                      <a:pt x="49" y="194"/>
                      <a:pt x="49" y="194"/>
                    </a:cubicBezTo>
                    <a:cubicBezTo>
                      <a:pt x="49" y="194"/>
                      <a:pt x="49" y="194"/>
                      <a:pt x="49" y="194"/>
                    </a:cubicBezTo>
                    <a:cubicBezTo>
                      <a:pt x="49" y="195"/>
                      <a:pt x="49" y="195"/>
                      <a:pt x="50" y="195"/>
                    </a:cubicBezTo>
                    <a:cubicBezTo>
                      <a:pt x="50" y="195"/>
                      <a:pt x="50" y="195"/>
                      <a:pt x="50" y="195"/>
                    </a:cubicBezTo>
                    <a:cubicBezTo>
                      <a:pt x="51" y="195"/>
                      <a:pt x="51" y="195"/>
                      <a:pt x="51" y="195"/>
                    </a:cubicBezTo>
                    <a:cubicBezTo>
                      <a:pt x="51" y="195"/>
                      <a:pt x="50" y="195"/>
                      <a:pt x="50" y="195"/>
                    </a:cubicBezTo>
                    <a:cubicBezTo>
                      <a:pt x="50" y="195"/>
                      <a:pt x="50" y="195"/>
                      <a:pt x="50" y="195"/>
                    </a:cubicBezTo>
                    <a:cubicBezTo>
                      <a:pt x="50" y="195"/>
                      <a:pt x="50" y="195"/>
                      <a:pt x="50" y="195"/>
                    </a:cubicBezTo>
                    <a:cubicBezTo>
                      <a:pt x="50" y="195"/>
                      <a:pt x="50" y="196"/>
                      <a:pt x="50" y="196"/>
                    </a:cubicBezTo>
                    <a:cubicBezTo>
                      <a:pt x="50" y="196"/>
                      <a:pt x="50" y="196"/>
                      <a:pt x="50" y="196"/>
                    </a:cubicBezTo>
                    <a:cubicBezTo>
                      <a:pt x="50" y="196"/>
                      <a:pt x="50" y="195"/>
                      <a:pt x="49" y="195"/>
                    </a:cubicBezTo>
                    <a:cubicBezTo>
                      <a:pt x="49" y="195"/>
                      <a:pt x="49" y="195"/>
                      <a:pt x="49" y="196"/>
                    </a:cubicBezTo>
                    <a:cubicBezTo>
                      <a:pt x="49" y="196"/>
                      <a:pt x="48" y="196"/>
                      <a:pt x="48" y="196"/>
                    </a:cubicBezTo>
                    <a:cubicBezTo>
                      <a:pt x="48" y="196"/>
                      <a:pt x="48" y="196"/>
                      <a:pt x="48" y="196"/>
                    </a:cubicBezTo>
                    <a:cubicBezTo>
                      <a:pt x="48" y="196"/>
                      <a:pt x="48" y="196"/>
                      <a:pt x="48" y="196"/>
                    </a:cubicBezTo>
                    <a:cubicBezTo>
                      <a:pt x="48" y="196"/>
                      <a:pt x="48" y="196"/>
                      <a:pt x="48" y="196"/>
                    </a:cubicBezTo>
                    <a:cubicBezTo>
                      <a:pt x="48" y="196"/>
                      <a:pt x="49" y="196"/>
                      <a:pt x="48" y="196"/>
                    </a:cubicBezTo>
                    <a:cubicBezTo>
                      <a:pt x="47" y="196"/>
                      <a:pt x="48" y="196"/>
                      <a:pt x="47" y="197"/>
                    </a:cubicBezTo>
                    <a:cubicBezTo>
                      <a:pt x="47" y="197"/>
                      <a:pt x="47" y="197"/>
                      <a:pt x="47" y="197"/>
                    </a:cubicBezTo>
                    <a:cubicBezTo>
                      <a:pt x="47" y="197"/>
                      <a:pt x="47" y="197"/>
                      <a:pt x="47" y="197"/>
                    </a:cubicBezTo>
                    <a:cubicBezTo>
                      <a:pt x="47" y="198"/>
                      <a:pt x="47" y="199"/>
                      <a:pt x="47" y="199"/>
                    </a:cubicBezTo>
                    <a:cubicBezTo>
                      <a:pt x="47" y="199"/>
                      <a:pt x="47" y="199"/>
                      <a:pt x="47" y="199"/>
                    </a:cubicBezTo>
                    <a:cubicBezTo>
                      <a:pt x="47" y="199"/>
                      <a:pt x="48" y="199"/>
                      <a:pt x="48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48" y="199"/>
                      <a:pt x="48" y="199"/>
                      <a:pt x="48" y="198"/>
                    </a:cubicBezTo>
                    <a:cubicBezTo>
                      <a:pt x="48" y="198"/>
                      <a:pt x="48" y="198"/>
                      <a:pt x="48" y="198"/>
                    </a:cubicBezTo>
                    <a:cubicBezTo>
                      <a:pt x="48" y="198"/>
                      <a:pt x="48" y="198"/>
                      <a:pt x="48" y="198"/>
                    </a:cubicBezTo>
                    <a:cubicBezTo>
                      <a:pt x="48" y="198"/>
                      <a:pt x="48" y="198"/>
                      <a:pt x="48" y="198"/>
                    </a:cubicBezTo>
                    <a:cubicBezTo>
                      <a:pt x="48" y="198"/>
                      <a:pt x="48" y="197"/>
                      <a:pt x="49" y="197"/>
                    </a:cubicBezTo>
                    <a:cubicBezTo>
                      <a:pt x="49" y="198"/>
                      <a:pt x="48" y="198"/>
                      <a:pt x="48" y="198"/>
                    </a:cubicBezTo>
                    <a:cubicBezTo>
                      <a:pt x="48" y="198"/>
                      <a:pt x="49" y="198"/>
                      <a:pt x="49" y="198"/>
                    </a:cubicBezTo>
                    <a:cubicBezTo>
                      <a:pt x="49" y="198"/>
                      <a:pt x="49" y="198"/>
                      <a:pt x="49" y="198"/>
                    </a:cubicBezTo>
                    <a:cubicBezTo>
                      <a:pt x="49" y="198"/>
                      <a:pt x="49" y="198"/>
                      <a:pt x="49" y="198"/>
                    </a:cubicBezTo>
                    <a:cubicBezTo>
                      <a:pt x="49" y="198"/>
                      <a:pt x="49" y="198"/>
                      <a:pt x="49" y="198"/>
                    </a:cubicBezTo>
                    <a:cubicBezTo>
                      <a:pt x="50" y="198"/>
                      <a:pt x="50" y="198"/>
                      <a:pt x="50" y="198"/>
                    </a:cubicBezTo>
                    <a:cubicBezTo>
                      <a:pt x="50" y="198"/>
                      <a:pt x="50" y="198"/>
                      <a:pt x="51" y="198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51" y="198"/>
                      <a:pt x="51" y="198"/>
                      <a:pt x="50" y="198"/>
                    </a:cubicBezTo>
                    <a:cubicBezTo>
                      <a:pt x="50" y="198"/>
                      <a:pt x="50" y="198"/>
                      <a:pt x="50" y="198"/>
                    </a:cubicBezTo>
                    <a:cubicBezTo>
                      <a:pt x="49" y="198"/>
                      <a:pt x="49" y="198"/>
                      <a:pt x="48" y="198"/>
                    </a:cubicBezTo>
                    <a:cubicBezTo>
                      <a:pt x="48" y="198"/>
                      <a:pt x="48" y="198"/>
                      <a:pt x="48" y="198"/>
                    </a:cubicBezTo>
                    <a:cubicBezTo>
                      <a:pt x="48" y="198"/>
                      <a:pt x="48" y="199"/>
                      <a:pt x="48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47" y="199"/>
                      <a:pt x="47" y="199"/>
                      <a:pt x="47" y="200"/>
                    </a:cubicBezTo>
                    <a:cubicBezTo>
                      <a:pt x="47" y="200"/>
                      <a:pt x="47" y="200"/>
                      <a:pt x="47" y="200"/>
                    </a:cubicBezTo>
                    <a:cubicBezTo>
                      <a:pt x="47" y="200"/>
                      <a:pt x="47" y="200"/>
                      <a:pt x="47" y="200"/>
                    </a:cubicBezTo>
                    <a:cubicBezTo>
                      <a:pt x="47" y="200"/>
                      <a:pt x="47" y="200"/>
                      <a:pt x="47" y="200"/>
                    </a:cubicBezTo>
                    <a:cubicBezTo>
                      <a:pt x="47" y="200"/>
                      <a:pt x="48" y="200"/>
                      <a:pt x="48" y="200"/>
                    </a:cubicBezTo>
                    <a:cubicBezTo>
                      <a:pt x="48" y="200"/>
                      <a:pt x="48" y="200"/>
                      <a:pt x="48" y="200"/>
                    </a:cubicBezTo>
                    <a:cubicBezTo>
                      <a:pt x="48" y="200"/>
                      <a:pt x="48" y="200"/>
                      <a:pt x="48" y="200"/>
                    </a:cubicBezTo>
                    <a:cubicBezTo>
                      <a:pt x="48" y="200"/>
                      <a:pt x="48" y="200"/>
                      <a:pt x="49" y="200"/>
                    </a:cubicBezTo>
                    <a:cubicBezTo>
                      <a:pt x="49" y="200"/>
                      <a:pt x="49" y="200"/>
                      <a:pt x="49" y="200"/>
                    </a:cubicBezTo>
                    <a:cubicBezTo>
                      <a:pt x="49" y="200"/>
                      <a:pt x="49" y="200"/>
                      <a:pt x="49" y="200"/>
                    </a:cubicBezTo>
                    <a:cubicBezTo>
                      <a:pt x="49" y="200"/>
                      <a:pt x="49" y="200"/>
                      <a:pt x="49" y="200"/>
                    </a:cubicBezTo>
                    <a:cubicBezTo>
                      <a:pt x="49" y="200"/>
                      <a:pt x="49" y="200"/>
                      <a:pt x="49" y="200"/>
                    </a:cubicBezTo>
                    <a:cubicBezTo>
                      <a:pt x="49" y="200"/>
                      <a:pt x="49" y="200"/>
                      <a:pt x="49" y="200"/>
                    </a:cubicBezTo>
                    <a:cubicBezTo>
                      <a:pt x="49" y="200"/>
                      <a:pt x="49" y="200"/>
                      <a:pt x="49" y="200"/>
                    </a:cubicBezTo>
                    <a:cubicBezTo>
                      <a:pt x="49" y="200"/>
                      <a:pt x="49" y="200"/>
                      <a:pt x="49" y="200"/>
                    </a:cubicBezTo>
                    <a:cubicBezTo>
                      <a:pt x="49" y="200"/>
                      <a:pt x="48" y="200"/>
                      <a:pt x="48" y="200"/>
                    </a:cubicBezTo>
                    <a:cubicBezTo>
                      <a:pt x="48" y="200"/>
                      <a:pt x="48" y="200"/>
                      <a:pt x="48" y="200"/>
                    </a:cubicBezTo>
                    <a:cubicBezTo>
                      <a:pt x="48" y="200"/>
                      <a:pt x="47" y="200"/>
                      <a:pt x="47" y="200"/>
                    </a:cubicBezTo>
                    <a:cubicBezTo>
                      <a:pt x="47" y="200"/>
                      <a:pt x="47" y="200"/>
                      <a:pt x="47" y="200"/>
                    </a:cubicBezTo>
                    <a:cubicBezTo>
                      <a:pt x="47" y="200"/>
                      <a:pt x="47" y="200"/>
                      <a:pt x="47" y="200"/>
                    </a:cubicBezTo>
                    <a:cubicBezTo>
                      <a:pt x="47" y="200"/>
                      <a:pt x="47" y="200"/>
                      <a:pt x="47" y="200"/>
                    </a:cubicBezTo>
                    <a:cubicBezTo>
                      <a:pt x="47" y="200"/>
                      <a:pt x="47" y="200"/>
                      <a:pt x="47" y="200"/>
                    </a:cubicBezTo>
                    <a:cubicBezTo>
                      <a:pt x="47" y="200"/>
                      <a:pt x="47" y="200"/>
                      <a:pt x="47" y="201"/>
                    </a:cubicBezTo>
                    <a:cubicBezTo>
                      <a:pt x="47" y="201"/>
                      <a:pt x="47" y="201"/>
                      <a:pt x="47" y="201"/>
                    </a:cubicBezTo>
                    <a:cubicBezTo>
                      <a:pt x="47" y="201"/>
                      <a:pt x="47" y="201"/>
                      <a:pt x="47" y="201"/>
                    </a:cubicBezTo>
                    <a:cubicBezTo>
                      <a:pt x="48" y="201"/>
                      <a:pt x="48" y="201"/>
                      <a:pt x="49" y="201"/>
                    </a:cubicBezTo>
                    <a:cubicBezTo>
                      <a:pt x="49" y="201"/>
                      <a:pt x="49" y="201"/>
                      <a:pt x="50" y="201"/>
                    </a:cubicBezTo>
                    <a:cubicBezTo>
                      <a:pt x="49" y="201"/>
                      <a:pt x="49" y="201"/>
                      <a:pt x="49" y="201"/>
                    </a:cubicBezTo>
                    <a:cubicBezTo>
                      <a:pt x="49" y="201"/>
                      <a:pt x="48" y="201"/>
                      <a:pt x="48" y="201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8" y="201"/>
                      <a:pt x="48" y="202"/>
                      <a:pt x="49" y="202"/>
                    </a:cubicBezTo>
                    <a:cubicBezTo>
                      <a:pt x="49" y="202"/>
                      <a:pt x="49" y="202"/>
                      <a:pt x="49" y="202"/>
                    </a:cubicBezTo>
                    <a:cubicBezTo>
                      <a:pt x="49" y="202"/>
                      <a:pt x="50" y="202"/>
                      <a:pt x="50" y="202"/>
                    </a:cubicBezTo>
                    <a:cubicBezTo>
                      <a:pt x="50" y="202"/>
                      <a:pt x="50" y="202"/>
                      <a:pt x="50" y="202"/>
                    </a:cubicBezTo>
                    <a:cubicBezTo>
                      <a:pt x="50" y="202"/>
                      <a:pt x="50" y="202"/>
                      <a:pt x="50" y="202"/>
                    </a:cubicBezTo>
                    <a:cubicBezTo>
                      <a:pt x="50" y="202"/>
                      <a:pt x="50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1"/>
                      <a:pt x="51" y="201"/>
                    </a:cubicBezTo>
                    <a:cubicBezTo>
                      <a:pt x="51" y="201"/>
                      <a:pt x="51" y="201"/>
                      <a:pt x="51" y="201"/>
                    </a:cubicBezTo>
                    <a:cubicBezTo>
                      <a:pt x="51" y="201"/>
                      <a:pt x="52" y="201"/>
                      <a:pt x="52" y="201"/>
                    </a:cubicBezTo>
                    <a:cubicBezTo>
                      <a:pt x="52" y="201"/>
                      <a:pt x="52" y="202"/>
                      <a:pt x="53" y="202"/>
                    </a:cubicBezTo>
                    <a:cubicBezTo>
                      <a:pt x="53" y="202"/>
                      <a:pt x="53" y="202"/>
                      <a:pt x="53" y="202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52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1" y="202"/>
                      <a:pt x="52" y="202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52" y="202"/>
                      <a:pt x="52" y="202"/>
                      <a:pt x="53" y="202"/>
                    </a:cubicBezTo>
                    <a:cubicBezTo>
                      <a:pt x="53" y="202"/>
                      <a:pt x="53" y="202"/>
                      <a:pt x="53" y="202"/>
                    </a:cubicBezTo>
                    <a:cubicBezTo>
                      <a:pt x="53" y="202"/>
                      <a:pt x="53" y="202"/>
                      <a:pt x="53" y="202"/>
                    </a:cubicBezTo>
                    <a:cubicBezTo>
                      <a:pt x="53" y="202"/>
                      <a:pt x="53" y="202"/>
                      <a:pt x="53" y="202"/>
                    </a:cubicBezTo>
                    <a:cubicBezTo>
                      <a:pt x="53" y="203"/>
                      <a:pt x="52" y="203"/>
                      <a:pt x="53" y="203"/>
                    </a:cubicBezTo>
                    <a:cubicBezTo>
                      <a:pt x="53" y="203"/>
                      <a:pt x="54" y="203"/>
                      <a:pt x="54" y="203"/>
                    </a:cubicBezTo>
                    <a:cubicBezTo>
                      <a:pt x="54" y="203"/>
                      <a:pt x="54" y="203"/>
                      <a:pt x="54" y="203"/>
                    </a:cubicBezTo>
                    <a:cubicBezTo>
                      <a:pt x="54" y="203"/>
                      <a:pt x="54" y="203"/>
                      <a:pt x="55" y="202"/>
                    </a:cubicBezTo>
                    <a:cubicBezTo>
                      <a:pt x="55" y="202"/>
                      <a:pt x="54" y="202"/>
                      <a:pt x="55" y="202"/>
                    </a:cubicBezTo>
                    <a:cubicBezTo>
                      <a:pt x="55" y="202"/>
                      <a:pt x="55" y="202"/>
                      <a:pt x="55" y="202"/>
                    </a:cubicBezTo>
                    <a:cubicBezTo>
                      <a:pt x="55" y="202"/>
                      <a:pt x="55" y="202"/>
                      <a:pt x="55" y="202"/>
                    </a:cubicBezTo>
                    <a:cubicBezTo>
                      <a:pt x="55" y="202"/>
                      <a:pt x="55" y="202"/>
                      <a:pt x="55" y="202"/>
                    </a:cubicBezTo>
                    <a:cubicBezTo>
                      <a:pt x="55" y="202"/>
                      <a:pt x="55" y="202"/>
                      <a:pt x="55" y="202"/>
                    </a:cubicBezTo>
                    <a:cubicBezTo>
                      <a:pt x="55" y="202"/>
                      <a:pt x="55" y="202"/>
                      <a:pt x="55" y="202"/>
                    </a:cubicBezTo>
                    <a:cubicBezTo>
                      <a:pt x="55" y="202"/>
                      <a:pt x="55" y="202"/>
                      <a:pt x="55" y="202"/>
                    </a:cubicBezTo>
                    <a:cubicBezTo>
                      <a:pt x="55" y="202"/>
                      <a:pt x="55" y="202"/>
                      <a:pt x="55" y="202"/>
                    </a:cubicBezTo>
                    <a:cubicBezTo>
                      <a:pt x="55" y="202"/>
                      <a:pt x="55" y="202"/>
                      <a:pt x="55" y="202"/>
                    </a:cubicBezTo>
                    <a:cubicBezTo>
                      <a:pt x="55" y="202"/>
                      <a:pt x="55" y="202"/>
                      <a:pt x="55" y="202"/>
                    </a:cubicBezTo>
                    <a:cubicBezTo>
                      <a:pt x="55" y="202"/>
                      <a:pt x="55" y="202"/>
                      <a:pt x="55" y="203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55" y="203"/>
                      <a:pt x="54" y="203"/>
                      <a:pt x="54" y="203"/>
                    </a:cubicBezTo>
                    <a:cubicBezTo>
                      <a:pt x="54" y="203"/>
                      <a:pt x="54" y="203"/>
                      <a:pt x="54" y="203"/>
                    </a:cubicBezTo>
                    <a:cubicBezTo>
                      <a:pt x="54" y="203"/>
                      <a:pt x="54" y="203"/>
                      <a:pt x="53" y="203"/>
                    </a:cubicBezTo>
                    <a:cubicBezTo>
                      <a:pt x="53" y="203"/>
                      <a:pt x="53" y="203"/>
                      <a:pt x="53" y="203"/>
                    </a:cubicBezTo>
                    <a:cubicBezTo>
                      <a:pt x="53" y="203"/>
                      <a:pt x="52" y="203"/>
                      <a:pt x="52" y="203"/>
                    </a:cubicBezTo>
                    <a:cubicBezTo>
                      <a:pt x="52" y="203"/>
                      <a:pt x="52" y="203"/>
                      <a:pt x="52" y="203"/>
                    </a:cubicBezTo>
                    <a:cubicBezTo>
                      <a:pt x="52" y="203"/>
                      <a:pt x="53" y="203"/>
                      <a:pt x="53" y="203"/>
                    </a:cubicBezTo>
                    <a:cubicBezTo>
                      <a:pt x="53" y="203"/>
                      <a:pt x="53" y="203"/>
                      <a:pt x="53" y="204"/>
                    </a:cubicBezTo>
                    <a:cubicBezTo>
                      <a:pt x="53" y="204"/>
                      <a:pt x="53" y="204"/>
                      <a:pt x="53" y="204"/>
                    </a:cubicBezTo>
                    <a:cubicBezTo>
                      <a:pt x="52" y="204"/>
                      <a:pt x="52" y="204"/>
                      <a:pt x="52" y="204"/>
                    </a:cubicBezTo>
                    <a:cubicBezTo>
                      <a:pt x="52" y="204"/>
                      <a:pt x="52" y="204"/>
                      <a:pt x="52" y="204"/>
                    </a:cubicBezTo>
                    <a:cubicBezTo>
                      <a:pt x="52" y="204"/>
                      <a:pt x="52" y="204"/>
                      <a:pt x="52" y="204"/>
                    </a:cubicBezTo>
                    <a:cubicBezTo>
                      <a:pt x="53" y="204"/>
                      <a:pt x="53" y="204"/>
                      <a:pt x="54" y="204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4" y="204"/>
                      <a:pt x="55" y="204"/>
                      <a:pt x="55" y="204"/>
                    </a:cubicBezTo>
                    <a:cubicBezTo>
                      <a:pt x="55" y="204"/>
                      <a:pt x="55" y="203"/>
                      <a:pt x="55" y="203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55" y="204"/>
                      <a:pt x="55" y="204"/>
                      <a:pt x="55" y="204"/>
                    </a:cubicBezTo>
                    <a:cubicBezTo>
                      <a:pt x="55" y="204"/>
                      <a:pt x="55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7" y="204"/>
                    </a:cubicBezTo>
                    <a:cubicBezTo>
                      <a:pt x="56" y="204"/>
                      <a:pt x="57" y="204"/>
                      <a:pt x="57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57" y="202"/>
                      <a:pt x="58" y="202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57" y="202"/>
                      <a:pt x="57" y="203"/>
                      <a:pt x="57" y="203"/>
                    </a:cubicBezTo>
                    <a:cubicBezTo>
                      <a:pt x="57" y="203"/>
                      <a:pt x="57" y="203"/>
                      <a:pt x="57" y="204"/>
                    </a:cubicBezTo>
                    <a:cubicBezTo>
                      <a:pt x="57" y="204"/>
                      <a:pt x="57" y="204"/>
                      <a:pt x="57" y="204"/>
                    </a:cubicBezTo>
                    <a:cubicBezTo>
                      <a:pt x="57" y="204"/>
                      <a:pt x="57" y="204"/>
                      <a:pt x="57" y="204"/>
                    </a:cubicBezTo>
                    <a:cubicBezTo>
                      <a:pt x="57" y="204"/>
                      <a:pt x="57" y="204"/>
                      <a:pt x="57" y="204"/>
                    </a:cubicBezTo>
                    <a:cubicBezTo>
                      <a:pt x="57" y="204"/>
                      <a:pt x="57" y="204"/>
                      <a:pt x="57" y="204"/>
                    </a:cubicBezTo>
                    <a:cubicBezTo>
                      <a:pt x="57" y="204"/>
                      <a:pt x="57" y="204"/>
                      <a:pt x="57" y="205"/>
                    </a:cubicBezTo>
                    <a:cubicBezTo>
                      <a:pt x="57" y="204"/>
                      <a:pt x="57" y="204"/>
                      <a:pt x="57" y="204"/>
                    </a:cubicBezTo>
                    <a:cubicBezTo>
                      <a:pt x="57" y="204"/>
                      <a:pt x="57" y="205"/>
                      <a:pt x="58" y="204"/>
                    </a:cubicBezTo>
                    <a:cubicBezTo>
                      <a:pt x="58" y="204"/>
                      <a:pt x="58" y="204"/>
                      <a:pt x="58" y="204"/>
                    </a:cubicBezTo>
                    <a:cubicBezTo>
                      <a:pt x="58" y="204"/>
                      <a:pt x="59" y="204"/>
                      <a:pt x="59" y="204"/>
                    </a:cubicBezTo>
                    <a:cubicBezTo>
                      <a:pt x="59" y="204"/>
                      <a:pt x="59" y="204"/>
                      <a:pt x="59" y="204"/>
                    </a:cubicBezTo>
                    <a:cubicBezTo>
                      <a:pt x="59" y="204"/>
                      <a:pt x="59" y="204"/>
                      <a:pt x="59" y="204"/>
                    </a:cubicBezTo>
                    <a:cubicBezTo>
                      <a:pt x="58" y="204"/>
                      <a:pt x="58" y="204"/>
                      <a:pt x="58" y="205"/>
                    </a:cubicBezTo>
                    <a:cubicBezTo>
                      <a:pt x="58" y="205"/>
                      <a:pt x="58" y="205"/>
                      <a:pt x="58" y="205"/>
                    </a:cubicBezTo>
                    <a:cubicBezTo>
                      <a:pt x="58" y="205"/>
                      <a:pt x="58" y="205"/>
                      <a:pt x="58" y="205"/>
                    </a:cubicBezTo>
                    <a:cubicBezTo>
                      <a:pt x="58" y="205"/>
                      <a:pt x="58" y="205"/>
                      <a:pt x="58" y="205"/>
                    </a:cubicBezTo>
                    <a:cubicBezTo>
                      <a:pt x="58" y="206"/>
                      <a:pt x="58" y="206"/>
                      <a:pt x="58" y="206"/>
                    </a:cubicBezTo>
                    <a:cubicBezTo>
                      <a:pt x="58" y="206"/>
                      <a:pt x="58" y="206"/>
                      <a:pt x="58" y="206"/>
                    </a:cubicBezTo>
                    <a:cubicBezTo>
                      <a:pt x="58" y="206"/>
                      <a:pt x="58" y="206"/>
                      <a:pt x="58" y="206"/>
                    </a:cubicBezTo>
                    <a:cubicBezTo>
                      <a:pt x="58" y="206"/>
                      <a:pt x="59" y="207"/>
                      <a:pt x="59" y="207"/>
                    </a:cubicBezTo>
                    <a:cubicBezTo>
                      <a:pt x="59" y="207"/>
                      <a:pt x="59" y="207"/>
                      <a:pt x="59" y="207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60" y="207"/>
                      <a:pt x="60" y="207"/>
                      <a:pt x="60" y="206"/>
                    </a:cubicBezTo>
                    <a:cubicBezTo>
                      <a:pt x="60" y="207"/>
                      <a:pt x="61" y="207"/>
                      <a:pt x="61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1" y="207"/>
                      <a:pt x="61" y="208"/>
                      <a:pt x="62" y="208"/>
                    </a:cubicBezTo>
                    <a:cubicBezTo>
                      <a:pt x="62" y="208"/>
                      <a:pt x="62" y="208"/>
                      <a:pt x="62" y="208"/>
                    </a:cubicBezTo>
                    <a:cubicBezTo>
                      <a:pt x="62" y="208"/>
                      <a:pt x="62" y="208"/>
                      <a:pt x="62" y="207"/>
                    </a:cubicBezTo>
                    <a:cubicBezTo>
                      <a:pt x="62" y="208"/>
                      <a:pt x="62" y="208"/>
                      <a:pt x="62" y="208"/>
                    </a:cubicBezTo>
                    <a:cubicBezTo>
                      <a:pt x="62" y="208"/>
                      <a:pt x="62" y="208"/>
                      <a:pt x="62" y="208"/>
                    </a:cubicBezTo>
                    <a:cubicBezTo>
                      <a:pt x="62" y="208"/>
                      <a:pt x="62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2" y="209"/>
                      <a:pt x="62" y="209"/>
                    </a:cubicBezTo>
                    <a:cubicBezTo>
                      <a:pt x="62" y="209"/>
                      <a:pt x="62" y="209"/>
                      <a:pt x="62" y="209"/>
                    </a:cubicBezTo>
                    <a:cubicBezTo>
                      <a:pt x="62" y="209"/>
                      <a:pt x="62" y="209"/>
                      <a:pt x="62" y="209"/>
                    </a:cubicBezTo>
                    <a:cubicBezTo>
                      <a:pt x="62" y="209"/>
                      <a:pt x="62" y="209"/>
                      <a:pt x="62" y="209"/>
                    </a:cubicBezTo>
                    <a:cubicBezTo>
                      <a:pt x="62" y="209"/>
                      <a:pt x="62" y="209"/>
                      <a:pt x="62" y="209"/>
                    </a:cubicBezTo>
                    <a:cubicBezTo>
                      <a:pt x="62" y="209"/>
                      <a:pt x="62" y="209"/>
                      <a:pt x="62" y="209"/>
                    </a:cubicBezTo>
                    <a:cubicBezTo>
                      <a:pt x="62" y="209"/>
                      <a:pt x="62" y="209"/>
                      <a:pt x="62" y="209"/>
                    </a:cubicBezTo>
                    <a:cubicBezTo>
                      <a:pt x="62" y="209"/>
                      <a:pt x="62" y="209"/>
                      <a:pt x="62" y="209"/>
                    </a:cubicBezTo>
                    <a:cubicBezTo>
                      <a:pt x="62" y="208"/>
                      <a:pt x="62" y="208"/>
                      <a:pt x="62" y="208"/>
                    </a:cubicBezTo>
                    <a:cubicBezTo>
                      <a:pt x="62" y="208"/>
                      <a:pt x="62" y="208"/>
                      <a:pt x="62" y="208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3" y="208"/>
                      <a:pt x="63" y="207"/>
                      <a:pt x="63" y="207"/>
                    </a:cubicBezTo>
                    <a:cubicBezTo>
                      <a:pt x="63" y="208"/>
                      <a:pt x="63" y="209"/>
                      <a:pt x="63" y="209"/>
                    </a:cubicBezTo>
                    <a:cubicBezTo>
                      <a:pt x="63" y="209"/>
                      <a:pt x="63" y="209"/>
                      <a:pt x="63" y="209"/>
                    </a:cubicBezTo>
                    <a:cubicBezTo>
                      <a:pt x="64" y="209"/>
                      <a:pt x="64" y="209"/>
                      <a:pt x="64" y="209"/>
                    </a:cubicBezTo>
                    <a:cubicBezTo>
                      <a:pt x="64" y="209"/>
                      <a:pt x="64" y="209"/>
                      <a:pt x="64" y="209"/>
                    </a:cubicBezTo>
                    <a:cubicBezTo>
                      <a:pt x="64" y="209"/>
                      <a:pt x="64" y="209"/>
                      <a:pt x="64" y="209"/>
                    </a:cubicBezTo>
                    <a:cubicBezTo>
                      <a:pt x="64" y="209"/>
                      <a:pt x="63" y="209"/>
                      <a:pt x="63" y="209"/>
                    </a:cubicBezTo>
                    <a:cubicBezTo>
                      <a:pt x="63" y="209"/>
                      <a:pt x="63" y="209"/>
                      <a:pt x="63" y="209"/>
                    </a:cubicBezTo>
                    <a:cubicBezTo>
                      <a:pt x="63" y="209"/>
                      <a:pt x="63" y="209"/>
                      <a:pt x="63" y="209"/>
                    </a:cubicBezTo>
                    <a:cubicBezTo>
                      <a:pt x="63" y="210"/>
                      <a:pt x="64" y="210"/>
                      <a:pt x="64" y="210"/>
                    </a:cubicBezTo>
                    <a:cubicBezTo>
                      <a:pt x="64" y="210"/>
                      <a:pt x="64" y="210"/>
                      <a:pt x="64" y="210"/>
                    </a:cubicBezTo>
                    <a:cubicBezTo>
                      <a:pt x="64" y="210"/>
                      <a:pt x="64" y="210"/>
                      <a:pt x="64" y="21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63" y="209"/>
                      <a:pt x="163" y="209"/>
                      <a:pt x="163" y="209"/>
                    </a:cubicBezTo>
                    <a:cubicBezTo>
                      <a:pt x="163" y="209"/>
                      <a:pt x="163" y="209"/>
                      <a:pt x="163" y="209"/>
                    </a:cubicBezTo>
                    <a:cubicBezTo>
                      <a:pt x="164" y="209"/>
                      <a:pt x="164" y="209"/>
                      <a:pt x="164" y="209"/>
                    </a:cubicBezTo>
                    <a:cubicBezTo>
                      <a:pt x="164" y="209"/>
                      <a:pt x="164" y="209"/>
                      <a:pt x="164" y="209"/>
                    </a:cubicBezTo>
                    <a:cubicBezTo>
                      <a:pt x="164" y="209"/>
                      <a:pt x="164" y="209"/>
                      <a:pt x="164" y="209"/>
                    </a:cubicBezTo>
                    <a:cubicBezTo>
                      <a:pt x="164" y="209"/>
                      <a:pt x="164" y="209"/>
                      <a:pt x="164" y="209"/>
                    </a:cubicBezTo>
                    <a:cubicBezTo>
                      <a:pt x="164" y="209"/>
                      <a:pt x="164" y="209"/>
                      <a:pt x="164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5" y="210"/>
                      <a:pt x="165" y="210"/>
                      <a:pt x="165" y="210"/>
                    </a:cubicBezTo>
                    <a:cubicBezTo>
                      <a:pt x="165" y="210"/>
                      <a:pt x="165" y="210"/>
                      <a:pt x="165" y="210"/>
                    </a:cubicBezTo>
                    <a:cubicBezTo>
                      <a:pt x="165" y="210"/>
                      <a:pt x="165" y="210"/>
                      <a:pt x="165" y="210"/>
                    </a:cubicBezTo>
                    <a:cubicBezTo>
                      <a:pt x="165" y="210"/>
                      <a:pt x="165" y="210"/>
                      <a:pt x="165" y="210"/>
                    </a:cubicBezTo>
                    <a:cubicBezTo>
                      <a:pt x="165" y="210"/>
                      <a:pt x="165" y="210"/>
                      <a:pt x="165" y="210"/>
                    </a:cubicBezTo>
                    <a:cubicBezTo>
                      <a:pt x="165" y="210"/>
                      <a:pt x="165" y="210"/>
                      <a:pt x="165" y="210"/>
                    </a:cubicBezTo>
                    <a:cubicBezTo>
                      <a:pt x="165" y="210"/>
                      <a:pt x="165" y="210"/>
                      <a:pt x="165" y="210"/>
                    </a:cubicBezTo>
                    <a:cubicBezTo>
                      <a:pt x="165" y="211"/>
                      <a:pt x="165" y="211"/>
                      <a:pt x="165" y="211"/>
                    </a:cubicBezTo>
                    <a:cubicBezTo>
                      <a:pt x="165" y="211"/>
                      <a:pt x="165" y="211"/>
                      <a:pt x="165" y="211"/>
                    </a:cubicBezTo>
                    <a:cubicBezTo>
                      <a:pt x="165" y="211"/>
                      <a:pt x="165" y="211"/>
                      <a:pt x="165" y="211"/>
                    </a:cubicBezTo>
                    <a:cubicBezTo>
                      <a:pt x="165" y="211"/>
                      <a:pt x="165" y="211"/>
                      <a:pt x="165" y="211"/>
                    </a:cubicBezTo>
                    <a:cubicBezTo>
                      <a:pt x="165" y="212"/>
                      <a:pt x="165" y="212"/>
                      <a:pt x="165" y="212"/>
                    </a:cubicBezTo>
                    <a:cubicBezTo>
                      <a:pt x="165" y="212"/>
                      <a:pt x="165" y="212"/>
                      <a:pt x="165" y="212"/>
                    </a:cubicBezTo>
                    <a:cubicBezTo>
                      <a:pt x="165" y="212"/>
                      <a:pt x="165" y="212"/>
                      <a:pt x="165" y="212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67" y="212"/>
                      <a:pt x="167" y="212"/>
                      <a:pt x="167" y="212"/>
                    </a:cubicBezTo>
                    <a:cubicBezTo>
                      <a:pt x="167" y="212"/>
                      <a:pt x="167" y="212"/>
                      <a:pt x="167" y="212"/>
                    </a:cubicBezTo>
                    <a:cubicBezTo>
                      <a:pt x="167" y="212"/>
                      <a:pt x="167" y="212"/>
                      <a:pt x="167" y="212"/>
                    </a:cubicBezTo>
                    <a:cubicBezTo>
                      <a:pt x="167" y="212"/>
                      <a:pt x="167" y="212"/>
                      <a:pt x="167" y="212"/>
                    </a:cubicBezTo>
                    <a:cubicBezTo>
                      <a:pt x="167" y="212"/>
                      <a:pt x="167" y="212"/>
                      <a:pt x="167" y="212"/>
                    </a:cubicBezTo>
                    <a:cubicBezTo>
                      <a:pt x="167" y="212"/>
                      <a:pt x="167" y="212"/>
                      <a:pt x="167" y="212"/>
                    </a:cubicBezTo>
                    <a:cubicBezTo>
                      <a:pt x="167" y="212"/>
                      <a:pt x="167" y="212"/>
                      <a:pt x="167" y="212"/>
                    </a:cubicBezTo>
                    <a:cubicBezTo>
                      <a:pt x="168" y="212"/>
                      <a:pt x="168" y="212"/>
                      <a:pt x="168" y="212"/>
                    </a:cubicBezTo>
                    <a:cubicBezTo>
                      <a:pt x="168" y="212"/>
                      <a:pt x="168" y="212"/>
                      <a:pt x="168" y="212"/>
                    </a:cubicBezTo>
                    <a:cubicBezTo>
                      <a:pt x="168" y="212"/>
                      <a:pt x="168" y="212"/>
                      <a:pt x="168" y="212"/>
                    </a:cubicBezTo>
                    <a:cubicBezTo>
                      <a:pt x="168" y="212"/>
                      <a:pt x="168" y="212"/>
                      <a:pt x="168" y="212"/>
                    </a:cubicBezTo>
                    <a:cubicBezTo>
                      <a:pt x="169" y="213"/>
                      <a:pt x="169" y="213"/>
                      <a:pt x="169" y="213"/>
                    </a:cubicBezTo>
                    <a:cubicBezTo>
                      <a:pt x="169" y="213"/>
                      <a:pt x="169" y="213"/>
                      <a:pt x="169" y="213"/>
                    </a:cubicBezTo>
                    <a:cubicBezTo>
                      <a:pt x="169" y="213"/>
                      <a:pt x="169" y="213"/>
                      <a:pt x="169" y="213"/>
                    </a:cubicBezTo>
                    <a:cubicBezTo>
                      <a:pt x="169" y="213"/>
                      <a:pt x="169" y="213"/>
                      <a:pt x="169" y="213"/>
                    </a:cubicBezTo>
                    <a:cubicBezTo>
                      <a:pt x="169" y="213"/>
                      <a:pt x="169" y="213"/>
                      <a:pt x="169" y="213"/>
                    </a:cubicBezTo>
                    <a:cubicBezTo>
                      <a:pt x="169" y="213"/>
                      <a:pt x="169" y="213"/>
                      <a:pt x="169" y="213"/>
                    </a:cubicBezTo>
                    <a:cubicBezTo>
                      <a:pt x="169" y="213"/>
                      <a:pt x="169" y="213"/>
                      <a:pt x="169" y="213"/>
                    </a:cubicBezTo>
                    <a:cubicBezTo>
                      <a:pt x="169" y="213"/>
                      <a:pt x="169" y="213"/>
                      <a:pt x="169" y="213"/>
                    </a:cubicBezTo>
                    <a:cubicBezTo>
                      <a:pt x="169" y="213"/>
                      <a:pt x="169" y="213"/>
                      <a:pt x="169" y="213"/>
                    </a:cubicBezTo>
                    <a:cubicBezTo>
                      <a:pt x="169" y="213"/>
                      <a:pt x="169" y="213"/>
                      <a:pt x="169" y="213"/>
                    </a:cubicBezTo>
                    <a:cubicBezTo>
                      <a:pt x="170" y="212"/>
                      <a:pt x="170" y="212"/>
                      <a:pt x="170" y="212"/>
                    </a:cubicBezTo>
                    <a:cubicBezTo>
                      <a:pt x="170" y="212"/>
                      <a:pt x="170" y="212"/>
                      <a:pt x="170" y="212"/>
                    </a:cubicBezTo>
                    <a:cubicBezTo>
                      <a:pt x="170" y="212"/>
                      <a:pt x="170" y="212"/>
                      <a:pt x="170" y="212"/>
                    </a:cubicBezTo>
                    <a:cubicBezTo>
                      <a:pt x="170" y="212"/>
                      <a:pt x="170" y="212"/>
                      <a:pt x="170" y="212"/>
                    </a:cubicBezTo>
                    <a:cubicBezTo>
                      <a:pt x="170" y="212"/>
                      <a:pt x="170" y="212"/>
                      <a:pt x="170" y="212"/>
                    </a:cubicBezTo>
                    <a:cubicBezTo>
                      <a:pt x="170" y="212"/>
                      <a:pt x="170" y="212"/>
                      <a:pt x="170" y="212"/>
                    </a:cubicBezTo>
                    <a:cubicBezTo>
                      <a:pt x="171" y="212"/>
                      <a:pt x="171" y="212"/>
                      <a:pt x="171" y="212"/>
                    </a:cubicBezTo>
                    <a:cubicBezTo>
                      <a:pt x="171" y="212"/>
                      <a:pt x="171" y="212"/>
                      <a:pt x="171" y="212"/>
                    </a:cubicBezTo>
                    <a:cubicBezTo>
                      <a:pt x="171" y="212"/>
                      <a:pt x="171" y="212"/>
                      <a:pt x="171" y="212"/>
                    </a:cubicBezTo>
                    <a:cubicBezTo>
                      <a:pt x="171" y="212"/>
                      <a:pt x="171" y="212"/>
                      <a:pt x="171" y="212"/>
                    </a:cubicBezTo>
                    <a:cubicBezTo>
                      <a:pt x="171" y="212"/>
                      <a:pt x="171" y="212"/>
                      <a:pt x="171" y="212"/>
                    </a:cubicBezTo>
                    <a:cubicBezTo>
                      <a:pt x="171" y="212"/>
                      <a:pt x="171" y="212"/>
                      <a:pt x="171" y="212"/>
                    </a:cubicBezTo>
                    <a:cubicBezTo>
                      <a:pt x="171" y="212"/>
                      <a:pt x="171" y="212"/>
                      <a:pt x="171" y="212"/>
                    </a:cubicBezTo>
                    <a:cubicBezTo>
                      <a:pt x="172" y="212"/>
                      <a:pt x="172" y="212"/>
                      <a:pt x="172" y="212"/>
                    </a:cubicBezTo>
                    <a:cubicBezTo>
                      <a:pt x="172" y="212"/>
                      <a:pt x="172" y="212"/>
                      <a:pt x="172" y="212"/>
                    </a:cubicBezTo>
                    <a:cubicBezTo>
                      <a:pt x="172" y="212"/>
                      <a:pt x="172" y="212"/>
                      <a:pt x="172" y="212"/>
                    </a:cubicBezTo>
                    <a:cubicBezTo>
                      <a:pt x="172" y="212"/>
                      <a:pt x="172" y="212"/>
                      <a:pt x="172" y="212"/>
                    </a:cubicBezTo>
                    <a:cubicBezTo>
                      <a:pt x="172" y="212"/>
                      <a:pt x="172" y="212"/>
                      <a:pt x="172" y="212"/>
                    </a:cubicBezTo>
                    <a:cubicBezTo>
                      <a:pt x="172" y="212"/>
                      <a:pt x="172" y="212"/>
                      <a:pt x="172" y="212"/>
                    </a:cubicBezTo>
                    <a:cubicBezTo>
                      <a:pt x="172" y="213"/>
                      <a:pt x="172" y="213"/>
                      <a:pt x="172" y="213"/>
                    </a:cubicBezTo>
                    <a:cubicBezTo>
                      <a:pt x="172" y="213"/>
                      <a:pt x="172" y="213"/>
                      <a:pt x="172" y="213"/>
                    </a:cubicBezTo>
                    <a:cubicBezTo>
                      <a:pt x="172" y="213"/>
                      <a:pt x="172" y="213"/>
                      <a:pt x="172" y="213"/>
                    </a:cubicBezTo>
                    <a:cubicBezTo>
                      <a:pt x="172" y="213"/>
                      <a:pt x="172" y="213"/>
                      <a:pt x="172" y="213"/>
                    </a:cubicBezTo>
                    <a:cubicBezTo>
                      <a:pt x="173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3" y="213"/>
                    </a:cubicBezTo>
                    <a:cubicBezTo>
                      <a:pt x="173" y="214"/>
                      <a:pt x="173" y="214"/>
                      <a:pt x="173" y="214"/>
                    </a:cubicBezTo>
                    <a:cubicBezTo>
                      <a:pt x="173" y="214"/>
                      <a:pt x="173" y="214"/>
                      <a:pt x="173" y="214"/>
                    </a:cubicBezTo>
                    <a:cubicBezTo>
                      <a:pt x="173" y="214"/>
                      <a:pt x="173" y="214"/>
                      <a:pt x="173" y="214"/>
                    </a:cubicBezTo>
                    <a:cubicBezTo>
                      <a:pt x="174" y="214"/>
                      <a:pt x="174" y="214"/>
                      <a:pt x="174" y="214"/>
                    </a:cubicBezTo>
                    <a:cubicBezTo>
                      <a:pt x="174" y="214"/>
                      <a:pt x="174" y="214"/>
                      <a:pt x="174" y="214"/>
                    </a:cubicBezTo>
                    <a:cubicBezTo>
                      <a:pt x="174" y="214"/>
                      <a:pt x="174" y="214"/>
                      <a:pt x="174" y="214"/>
                    </a:cubicBezTo>
                    <a:cubicBezTo>
                      <a:pt x="174" y="214"/>
                      <a:pt x="174" y="214"/>
                      <a:pt x="174" y="214"/>
                    </a:cubicBezTo>
                    <a:cubicBezTo>
                      <a:pt x="174" y="214"/>
                      <a:pt x="174" y="214"/>
                      <a:pt x="174" y="214"/>
                    </a:cubicBezTo>
                    <a:cubicBezTo>
                      <a:pt x="174" y="213"/>
                      <a:pt x="174" y="213"/>
                      <a:pt x="174" y="213"/>
                    </a:cubicBezTo>
                    <a:cubicBezTo>
                      <a:pt x="174" y="213"/>
                      <a:pt x="174" y="213"/>
                      <a:pt x="174" y="213"/>
                    </a:cubicBezTo>
                    <a:cubicBezTo>
                      <a:pt x="174" y="213"/>
                      <a:pt x="174" y="213"/>
                      <a:pt x="175" y="214"/>
                    </a:cubicBezTo>
                    <a:cubicBezTo>
                      <a:pt x="175" y="214"/>
                      <a:pt x="175" y="214"/>
                      <a:pt x="175" y="214"/>
                    </a:cubicBezTo>
                    <a:cubicBezTo>
                      <a:pt x="175" y="214"/>
                      <a:pt x="175" y="214"/>
                      <a:pt x="175" y="214"/>
                    </a:cubicBezTo>
                    <a:cubicBezTo>
                      <a:pt x="175" y="214"/>
                      <a:pt x="175" y="214"/>
                      <a:pt x="175" y="214"/>
                    </a:cubicBezTo>
                    <a:cubicBezTo>
                      <a:pt x="175" y="214"/>
                      <a:pt x="175" y="214"/>
                      <a:pt x="175" y="214"/>
                    </a:cubicBezTo>
                    <a:cubicBezTo>
                      <a:pt x="175" y="214"/>
                      <a:pt x="175" y="214"/>
                      <a:pt x="175" y="214"/>
                    </a:cubicBezTo>
                    <a:cubicBezTo>
                      <a:pt x="175" y="214"/>
                      <a:pt x="175" y="214"/>
                      <a:pt x="175" y="214"/>
                    </a:cubicBezTo>
                    <a:cubicBezTo>
                      <a:pt x="175" y="214"/>
                      <a:pt x="175" y="214"/>
                      <a:pt x="175" y="214"/>
                    </a:cubicBezTo>
                    <a:cubicBezTo>
                      <a:pt x="175" y="214"/>
                      <a:pt x="175" y="214"/>
                      <a:pt x="175" y="214"/>
                    </a:cubicBezTo>
                    <a:cubicBezTo>
                      <a:pt x="175" y="214"/>
                      <a:pt x="175" y="214"/>
                      <a:pt x="175" y="214"/>
                    </a:cubicBezTo>
                    <a:cubicBezTo>
                      <a:pt x="175" y="214"/>
                      <a:pt x="175" y="214"/>
                      <a:pt x="175" y="214"/>
                    </a:cubicBezTo>
                    <a:cubicBezTo>
                      <a:pt x="176" y="214"/>
                      <a:pt x="176" y="214"/>
                      <a:pt x="176" y="214"/>
                    </a:cubicBezTo>
                    <a:cubicBezTo>
                      <a:pt x="176" y="214"/>
                      <a:pt x="176" y="214"/>
                      <a:pt x="176" y="214"/>
                    </a:cubicBezTo>
                    <a:cubicBezTo>
                      <a:pt x="176" y="214"/>
                      <a:pt x="176" y="214"/>
                      <a:pt x="176" y="214"/>
                    </a:cubicBezTo>
                    <a:cubicBezTo>
                      <a:pt x="176" y="214"/>
                      <a:pt x="176" y="214"/>
                      <a:pt x="176" y="214"/>
                    </a:cubicBezTo>
                    <a:cubicBezTo>
                      <a:pt x="176" y="214"/>
                      <a:pt x="176" y="214"/>
                      <a:pt x="176" y="214"/>
                    </a:cubicBezTo>
                    <a:cubicBezTo>
                      <a:pt x="176" y="214"/>
                      <a:pt x="176" y="214"/>
                      <a:pt x="176" y="215"/>
                    </a:cubicBezTo>
                    <a:cubicBezTo>
                      <a:pt x="176" y="215"/>
                      <a:pt x="176" y="215"/>
                      <a:pt x="176" y="215"/>
                    </a:cubicBezTo>
                    <a:cubicBezTo>
                      <a:pt x="176" y="215"/>
                      <a:pt x="176" y="215"/>
                      <a:pt x="176" y="215"/>
                    </a:cubicBezTo>
                    <a:cubicBezTo>
                      <a:pt x="176" y="215"/>
                      <a:pt x="176" y="215"/>
                      <a:pt x="176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8" y="215"/>
                      <a:pt x="178" y="215"/>
                      <a:pt x="178" y="215"/>
                    </a:cubicBezTo>
                    <a:cubicBezTo>
                      <a:pt x="178" y="215"/>
                      <a:pt x="178" y="215"/>
                      <a:pt x="178" y="215"/>
                    </a:cubicBezTo>
                    <a:cubicBezTo>
                      <a:pt x="178" y="215"/>
                      <a:pt x="178" y="215"/>
                      <a:pt x="178" y="215"/>
                    </a:cubicBezTo>
                    <a:cubicBezTo>
                      <a:pt x="178" y="214"/>
                      <a:pt x="178" y="214"/>
                      <a:pt x="178" y="214"/>
                    </a:cubicBezTo>
                    <a:cubicBezTo>
                      <a:pt x="178" y="214"/>
                      <a:pt x="178" y="214"/>
                      <a:pt x="178" y="214"/>
                    </a:cubicBezTo>
                    <a:cubicBezTo>
                      <a:pt x="178" y="214"/>
                      <a:pt x="178" y="214"/>
                      <a:pt x="178" y="214"/>
                    </a:cubicBezTo>
                    <a:cubicBezTo>
                      <a:pt x="178" y="214"/>
                      <a:pt x="178" y="214"/>
                      <a:pt x="178" y="214"/>
                    </a:cubicBezTo>
                    <a:cubicBezTo>
                      <a:pt x="178" y="214"/>
                      <a:pt x="178" y="214"/>
                      <a:pt x="178" y="214"/>
                    </a:cubicBezTo>
                    <a:cubicBezTo>
                      <a:pt x="178" y="214"/>
                      <a:pt x="178" y="214"/>
                      <a:pt x="178" y="214"/>
                    </a:cubicBezTo>
                    <a:cubicBezTo>
                      <a:pt x="178" y="214"/>
                      <a:pt x="178" y="214"/>
                      <a:pt x="178" y="214"/>
                    </a:cubicBezTo>
                    <a:cubicBezTo>
                      <a:pt x="178" y="214"/>
                      <a:pt x="178" y="214"/>
                      <a:pt x="178" y="214"/>
                    </a:cubicBezTo>
                    <a:cubicBezTo>
                      <a:pt x="178" y="214"/>
                      <a:pt x="178" y="214"/>
                      <a:pt x="178" y="214"/>
                    </a:cubicBezTo>
                    <a:cubicBezTo>
                      <a:pt x="179" y="214"/>
                      <a:pt x="179" y="214"/>
                      <a:pt x="179" y="214"/>
                    </a:cubicBezTo>
                    <a:cubicBezTo>
                      <a:pt x="179" y="214"/>
                      <a:pt x="179" y="214"/>
                      <a:pt x="179" y="214"/>
                    </a:cubicBezTo>
                    <a:cubicBezTo>
                      <a:pt x="179" y="214"/>
                      <a:pt x="179" y="214"/>
                      <a:pt x="179" y="214"/>
                    </a:cubicBezTo>
                    <a:cubicBezTo>
                      <a:pt x="179" y="214"/>
                      <a:pt x="179" y="214"/>
                      <a:pt x="179" y="214"/>
                    </a:cubicBezTo>
                    <a:cubicBezTo>
                      <a:pt x="179" y="214"/>
                      <a:pt x="179" y="214"/>
                      <a:pt x="179" y="214"/>
                    </a:cubicBezTo>
                    <a:cubicBezTo>
                      <a:pt x="179" y="214"/>
                      <a:pt x="179" y="214"/>
                      <a:pt x="179" y="214"/>
                    </a:cubicBezTo>
                    <a:cubicBezTo>
                      <a:pt x="179" y="214"/>
                      <a:pt x="179" y="214"/>
                      <a:pt x="179" y="214"/>
                    </a:cubicBezTo>
                    <a:cubicBezTo>
                      <a:pt x="179" y="214"/>
                      <a:pt x="179" y="214"/>
                      <a:pt x="179" y="214"/>
                    </a:cubicBezTo>
                    <a:cubicBezTo>
                      <a:pt x="179" y="214"/>
                      <a:pt x="179" y="214"/>
                      <a:pt x="179" y="215"/>
                    </a:cubicBezTo>
                    <a:cubicBezTo>
                      <a:pt x="179" y="215"/>
                      <a:pt x="179" y="215"/>
                      <a:pt x="179" y="215"/>
                    </a:cubicBezTo>
                    <a:cubicBezTo>
                      <a:pt x="179" y="215"/>
                      <a:pt x="179" y="215"/>
                      <a:pt x="179" y="215"/>
                    </a:cubicBezTo>
                    <a:cubicBezTo>
                      <a:pt x="179" y="215"/>
                      <a:pt x="179" y="215"/>
                      <a:pt x="179" y="215"/>
                    </a:cubicBezTo>
                    <a:cubicBezTo>
                      <a:pt x="180" y="215"/>
                      <a:pt x="180" y="215"/>
                      <a:pt x="180" y="215"/>
                    </a:cubicBezTo>
                    <a:cubicBezTo>
                      <a:pt x="180" y="215"/>
                      <a:pt x="180" y="215"/>
                      <a:pt x="180" y="215"/>
                    </a:cubicBezTo>
                    <a:cubicBezTo>
                      <a:pt x="180" y="215"/>
                      <a:pt x="180" y="215"/>
                      <a:pt x="180" y="215"/>
                    </a:cubicBezTo>
                    <a:cubicBezTo>
                      <a:pt x="180" y="215"/>
                      <a:pt x="180" y="215"/>
                      <a:pt x="180" y="215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4"/>
                      <a:pt x="184" y="214"/>
                      <a:pt x="184" y="214"/>
                    </a:cubicBezTo>
                    <a:cubicBezTo>
                      <a:pt x="184" y="214"/>
                      <a:pt x="184" y="214"/>
                      <a:pt x="184" y="214"/>
                    </a:cubicBezTo>
                    <a:cubicBezTo>
                      <a:pt x="184" y="214"/>
                      <a:pt x="184" y="214"/>
                      <a:pt x="184" y="214"/>
                    </a:cubicBezTo>
                    <a:cubicBezTo>
                      <a:pt x="184" y="214"/>
                      <a:pt x="184" y="214"/>
                      <a:pt x="184" y="214"/>
                    </a:cubicBezTo>
                    <a:cubicBezTo>
                      <a:pt x="184" y="214"/>
                      <a:pt x="184" y="214"/>
                      <a:pt x="184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4"/>
                    </a:cubicBezTo>
                    <a:cubicBezTo>
                      <a:pt x="185" y="214"/>
                      <a:pt x="185" y="214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5" y="213"/>
                    </a:cubicBezTo>
                    <a:cubicBezTo>
                      <a:pt x="185" y="213"/>
                      <a:pt x="185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3"/>
                      <a:pt x="186" y="213"/>
                      <a:pt x="186" y="213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6" y="214"/>
                      <a:pt x="186" y="214"/>
                      <a:pt x="186" y="214"/>
                    </a:cubicBezTo>
                    <a:cubicBezTo>
                      <a:pt x="187" y="214"/>
                      <a:pt x="186" y="214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2"/>
                    </a:cubicBezTo>
                    <a:cubicBezTo>
                      <a:pt x="187" y="212"/>
                      <a:pt x="187" y="212"/>
                      <a:pt x="187" y="211"/>
                    </a:cubicBezTo>
                    <a:cubicBezTo>
                      <a:pt x="187" y="211"/>
                      <a:pt x="187" y="211"/>
                      <a:pt x="187" y="211"/>
                    </a:cubicBezTo>
                    <a:cubicBezTo>
                      <a:pt x="187" y="211"/>
                      <a:pt x="187" y="211"/>
                      <a:pt x="187" y="211"/>
                    </a:cubicBezTo>
                    <a:cubicBezTo>
                      <a:pt x="187" y="211"/>
                      <a:pt x="187" y="211"/>
                      <a:pt x="187" y="211"/>
                    </a:cubicBezTo>
                    <a:cubicBezTo>
                      <a:pt x="187" y="211"/>
                      <a:pt x="187" y="211"/>
                      <a:pt x="187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8" y="213"/>
                      <a:pt x="188" y="213"/>
                      <a:pt x="188" y="213"/>
                    </a:cubicBezTo>
                    <a:cubicBezTo>
                      <a:pt x="188" y="213"/>
                      <a:pt x="188" y="213"/>
                      <a:pt x="188" y="213"/>
                    </a:cubicBezTo>
                    <a:cubicBezTo>
                      <a:pt x="188" y="213"/>
                      <a:pt x="188" y="213"/>
                      <a:pt x="188" y="213"/>
                    </a:cubicBezTo>
                    <a:cubicBezTo>
                      <a:pt x="188" y="213"/>
                      <a:pt x="188" y="213"/>
                      <a:pt x="188" y="213"/>
                    </a:cubicBezTo>
                    <a:cubicBezTo>
                      <a:pt x="188" y="213"/>
                      <a:pt x="188" y="213"/>
                      <a:pt x="188" y="213"/>
                    </a:cubicBezTo>
                    <a:cubicBezTo>
                      <a:pt x="188" y="213"/>
                      <a:pt x="188" y="213"/>
                      <a:pt x="188" y="213"/>
                    </a:cubicBezTo>
                    <a:cubicBezTo>
                      <a:pt x="188" y="213"/>
                      <a:pt x="188" y="213"/>
                      <a:pt x="188" y="213"/>
                    </a:cubicBezTo>
                    <a:cubicBezTo>
                      <a:pt x="188" y="213"/>
                      <a:pt x="188" y="213"/>
                      <a:pt x="188" y="213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9" y="212"/>
                      <a:pt x="189" y="212"/>
                      <a:pt x="189" y="212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89" y="211"/>
                      <a:pt x="189" y="211"/>
                      <a:pt x="189" y="211"/>
                    </a:cubicBezTo>
                    <a:cubicBezTo>
                      <a:pt x="190" y="211"/>
                      <a:pt x="190" y="211"/>
                      <a:pt x="190" y="211"/>
                    </a:cubicBezTo>
                    <a:cubicBezTo>
                      <a:pt x="191" y="211"/>
                      <a:pt x="191" y="211"/>
                      <a:pt x="191" y="211"/>
                    </a:cubicBezTo>
                    <a:cubicBezTo>
                      <a:pt x="191" y="212"/>
                      <a:pt x="191" y="212"/>
                      <a:pt x="191" y="212"/>
                    </a:cubicBezTo>
                    <a:cubicBezTo>
                      <a:pt x="191" y="212"/>
                      <a:pt x="192" y="212"/>
                      <a:pt x="192" y="212"/>
                    </a:cubicBezTo>
                    <a:cubicBezTo>
                      <a:pt x="192" y="212"/>
                      <a:pt x="192" y="212"/>
                      <a:pt x="192" y="212"/>
                    </a:cubicBezTo>
                    <a:cubicBezTo>
                      <a:pt x="192" y="212"/>
                      <a:pt x="192" y="212"/>
                      <a:pt x="192" y="212"/>
                    </a:cubicBezTo>
                    <a:cubicBezTo>
                      <a:pt x="192" y="212"/>
                      <a:pt x="192" y="212"/>
                      <a:pt x="192" y="212"/>
                    </a:cubicBezTo>
                    <a:cubicBezTo>
                      <a:pt x="192" y="212"/>
                      <a:pt x="192" y="212"/>
                      <a:pt x="192" y="212"/>
                    </a:cubicBezTo>
                    <a:cubicBezTo>
                      <a:pt x="192" y="212"/>
                      <a:pt x="192" y="212"/>
                      <a:pt x="192" y="212"/>
                    </a:cubicBezTo>
                    <a:cubicBezTo>
                      <a:pt x="192" y="212"/>
                      <a:pt x="192" y="212"/>
                      <a:pt x="192" y="212"/>
                    </a:cubicBezTo>
                    <a:cubicBezTo>
                      <a:pt x="192" y="212"/>
                      <a:pt x="192" y="212"/>
                      <a:pt x="192" y="212"/>
                    </a:cubicBezTo>
                    <a:cubicBezTo>
                      <a:pt x="192" y="212"/>
                      <a:pt x="192" y="212"/>
                      <a:pt x="192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3" y="212"/>
                      <a:pt x="193" y="212"/>
                    </a:cubicBezTo>
                    <a:cubicBezTo>
                      <a:pt x="193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4" y="212"/>
                      <a:pt x="194" y="212"/>
                      <a:pt x="194" y="212"/>
                    </a:cubicBezTo>
                    <a:cubicBezTo>
                      <a:pt x="195" y="212"/>
                      <a:pt x="195" y="212"/>
                      <a:pt x="195" y="212"/>
                    </a:cubicBezTo>
                    <a:cubicBezTo>
                      <a:pt x="195" y="212"/>
                      <a:pt x="195" y="212"/>
                      <a:pt x="195" y="212"/>
                    </a:cubicBezTo>
                    <a:cubicBezTo>
                      <a:pt x="195" y="212"/>
                      <a:pt x="195" y="212"/>
                      <a:pt x="195" y="212"/>
                    </a:cubicBezTo>
                    <a:cubicBezTo>
                      <a:pt x="195" y="212"/>
                      <a:pt x="195" y="212"/>
                      <a:pt x="195" y="212"/>
                    </a:cubicBezTo>
                    <a:cubicBezTo>
                      <a:pt x="195" y="212"/>
                      <a:pt x="195" y="212"/>
                      <a:pt x="195" y="212"/>
                    </a:cubicBezTo>
                    <a:cubicBezTo>
                      <a:pt x="195" y="212"/>
                      <a:pt x="195" y="212"/>
                      <a:pt x="195" y="212"/>
                    </a:cubicBezTo>
                    <a:cubicBezTo>
                      <a:pt x="195" y="212"/>
                      <a:pt x="195" y="212"/>
                      <a:pt x="195" y="212"/>
                    </a:cubicBezTo>
                    <a:cubicBezTo>
                      <a:pt x="195" y="212"/>
                      <a:pt x="195" y="212"/>
                      <a:pt x="195" y="212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5" y="213"/>
                    </a:cubicBezTo>
                    <a:cubicBezTo>
                      <a:pt x="195" y="213"/>
                      <a:pt x="195" y="213"/>
                      <a:pt x="196" y="213"/>
                    </a:cubicBezTo>
                    <a:cubicBezTo>
                      <a:pt x="196" y="213"/>
                      <a:pt x="196" y="213"/>
                      <a:pt x="196" y="213"/>
                    </a:cubicBezTo>
                    <a:cubicBezTo>
                      <a:pt x="196" y="213"/>
                      <a:pt x="196" y="213"/>
                      <a:pt x="196" y="213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4"/>
                      <a:pt x="196" y="214"/>
                      <a:pt x="196" y="215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6" y="215"/>
                      <a:pt x="197" y="215"/>
                      <a:pt x="197" y="215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8" y="216"/>
                      <a:pt x="198" y="216"/>
                      <a:pt x="199" y="215"/>
                    </a:cubicBezTo>
                    <a:cubicBezTo>
                      <a:pt x="199" y="215"/>
                      <a:pt x="199" y="215"/>
                      <a:pt x="199" y="215"/>
                    </a:cubicBezTo>
                    <a:cubicBezTo>
                      <a:pt x="199" y="215"/>
                      <a:pt x="199" y="215"/>
                      <a:pt x="199" y="215"/>
                    </a:cubicBezTo>
                    <a:cubicBezTo>
                      <a:pt x="199" y="215"/>
                      <a:pt x="199" y="215"/>
                      <a:pt x="199" y="215"/>
                    </a:cubicBezTo>
                    <a:cubicBezTo>
                      <a:pt x="199" y="215"/>
                      <a:pt x="199" y="215"/>
                      <a:pt x="199" y="215"/>
                    </a:cubicBezTo>
                    <a:cubicBezTo>
                      <a:pt x="199" y="215"/>
                      <a:pt x="199" y="215"/>
                      <a:pt x="199" y="215"/>
                    </a:cubicBezTo>
                    <a:cubicBezTo>
                      <a:pt x="200" y="215"/>
                      <a:pt x="200" y="215"/>
                      <a:pt x="200" y="215"/>
                    </a:cubicBezTo>
                    <a:cubicBezTo>
                      <a:pt x="200" y="215"/>
                      <a:pt x="200" y="215"/>
                      <a:pt x="200" y="215"/>
                    </a:cubicBezTo>
                    <a:cubicBezTo>
                      <a:pt x="200" y="215"/>
                      <a:pt x="200" y="215"/>
                      <a:pt x="200" y="215"/>
                    </a:cubicBezTo>
                    <a:cubicBezTo>
                      <a:pt x="200" y="215"/>
                      <a:pt x="200" y="215"/>
                      <a:pt x="200" y="215"/>
                    </a:cubicBezTo>
                    <a:cubicBezTo>
                      <a:pt x="200" y="215"/>
                      <a:pt x="200" y="215"/>
                      <a:pt x="200" y="215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0" y="218"/>
                      <a:pt x="200" y="218"/>
                      <a:pt x="200" y="218"/>
                    </a:cubicBezTo>
                    <a:cubicBezTo>
                      <a:pt x="200" y="218"/>
                      <a:pt x="200" y="218"/>
                      <a:pt x="200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1" y="221"/>
                      <a:pt x="202" y="221"/>
                      <a:pt x="202" y="221"/>
                    </a:cubicBezTo>
                    <a:cubicBezTo>
                      <a:pt x="202" y="221"/>
                      <a:pt x="202" y="221"/>
                      <a:pt x="202" y="221"/>
                    </a:cubicBezTo>
                    <a:cubicBezTo>
                      <a:pt x="202" y="221"/>
                      <a:pt x="202" y="221"/>
                      <a:pt x="202" y="221"/>
                    </a:cubicBezTo>
                    <a:cubicBezTo>
                      <a:pt x="202" y="221"/>
                      <a:pt x="202" y="221"/>
                      <a:pt x="202" y="221"/>
                    </a:cubicBezTo>
                    <a:cubicBezTo>
                      <a:pt x="202" y="221"/>
                      <a:pt x="202" y="221"/>
                      <a:pt x="202" y="221"/>
                    </a:cubicBezTo>
                    <a:cubicBezTo>
                      <a:pt x="202" y="221"/>
                      <a:pt x="202" y="221"/>
                      <a:pt x="202" y="221"/>
                    </a:cubicBezTo>
                    <a:cubicBezTo>
                      <a:pt x="201" y="222"/>
                      <a:pt x="201" y="222"/>
                      <a:pt x="201" y="222"/>
                    </a:cubicBezTo>
                    <a:cubicBezTo>
                      <a:pt x="201" y="222"/>
                      <a:pt x="201" y="222"/>
                      <a:pt x="201" y="222"/>
                    </a:cubicBezTo>
                    <a:cubicBezTo>
                      <a:pt x="201" y="222"/>
                      <a:pt x="201" y="222"/>
                      <a:pt x="201" y="222"/>
                    </a:cubicBezTo>
                    <a:cubicBezTo>
                      <a:pt x="201" y="222"/>
                      <a:pt x="201" y="222"/>
                      <a:pt x="201" y="222"/>
                    </a:cubicBezTo>
                    <a:cubicBezTo>
                      <a:pt x="202" y="222"/>
                      <a:pt x="202" y="222"/>
                      <a:pt x="202" y="222"/>
                    </a:cubicBezTo>
                    <a:cubicBezTo>
                      <a:pt x="202" y="222"/>
                      <a:pt x="202" y="222"/>
                      <a:pt x="202" y="222"/>
                    </a:cubicBezTo>
                    <a:cubicBezTo>
                      <a:pt x="201" y="222"/>
                      <a:pt x="201" y="222"/>
                      <a:pt x="201" y="222"/>
                    </a:cubicBezTo>
                    <a:cubicBezTo>
                      <a:pt x="201" y="222"/>
                      <a:pt x="201" y="222"/>
                      <a:pt x="201" y="222"/>
                    </a:cubicBezTo>
                    <a:cubicBezTo>
                      <a:pt x="202" y="222"/>
                      <a:pt x="202" y="222"/>
                      <a:pt x="202" y="222"/>
                    </a:cubicBezTo>
                    <a:cubicBezTo>
                      <a:pt x="202" y="222"/>
                      <a:pt x="202" y="222"/>
                      <a:pt x="202" y="222"/>
                    </a:cubicBezTo>
                    <a:cubicBezTo>
                      <a:pt x="202" y="222"/>
                      <a:pt x="202" y="222"/>
                      <a:pt x="202" y="222"/>
                    </a:cubicBezTo>
                    <a:cubicBezTo>
                      <a:pt x="202" y="222"/>
                      <a:pt x="202" y="222"/>
                      <a:pt x="202" y="222"/>
                    </a:cubicBezTo>
                    <a:cubicBezTo>
                      <a:pt x="202" y="222"/>
                      <a:pt x="202" y="222"/>
                      <a:pt x="202" y="222"/>
                    </a:cubicBezTo>
                    <a:cubicBezTo>
                      <a:pt x="202" y="222"/>
                      <a:pt x="202" y="222"/>
                      <a:pt x="202" y="222"/>
                    </a:cubicBezTo>
                    <a:cubicBezTo>
                      <a:pt x="202" y="222"/>
                      <a:pt x="202" y="222"/>
                      <a:pt x="202" y="222"/>
                    </a:cubicBezTo>
                    <a:cubicBezTo>
                      <a:pt x="203" y="222"/>
                      <a:pt x="203" y="222"/>
                      <a:pt x="203" y="222"/>
                    </a:cubicBezTo>
                    <a:cubicBezTo>
                      <a:pt x="203" y="222"/>
                      <a:pt x="203" y="222"/>
                      <a:pt x="203" y="222"/>
                    </a:cubicBezTo>
                    <a:cubicBezTo>
                      <a:pt x="203" y="222"/>
                      <a:pt x="203" y="222"/>
                      <a:pt x="203" y="222"/>
                    </a:cubicBezTo>
                    <a:cubicBezTo>
                      <a:pt x="203" y="222"/>
                      <a:pt x="203" y="222"/>
                      <a:pt x="203" y="222"/>
                    </a:cubicBezTo>
                    <a:cubicBezTo>
                      <a:pt x="203" y="222"/>
                      <a:pt x="203" y="222"/>
                      <a:pt x="203" y="222"/>
                    </a:cubicBezTo>
                    <a:cubicBezTo>
                      <a:pt x="203" y="222"/>
                      <a:pt x="203" y="222"/>
                      <a:pt x="203" y="222"/>
                    </a:cubicBezTo>
                    <a:cubicBezTo>
                      <a:pt x="203" y="222"/>
                      <a:pt x="203" y="222"/>
                      <a:pt x="203" y="222"/>
                    </a:cubicBezTo>
                    <a:cubicBezTo>
                      <a:pt x="203" y="222"/>
                      <a:pt x="203" y="222"/>
                      <a:pt x="203" y="222"/>
                    </a:cubicBezTo>
                    <a:cubicBezTo>
                      <a:pt x="203" y="223"/>
                      <a:pt x="203" y="223"/>
                      <a:pt x="203" y="223"/>
                    </a:cubicBezTo>
                    <a:cubicBezTo>
                      <a:pt x="203" y="223"/>
                      <a:pt x="203" y="223"/>
                      <a:pt x="203" y="223"/>
                    </a:cubicBezTo>
                    <a:cubicBezTo>
                      <a:pt x="203" y="223"/>
                      <a:pt x="203" y="223"/>
                      <a:pt x="203" y="223"/>
                    </a:cubicBezTo>
                    <a:cubicBezTo>
                      <a:pt x="203" y="223"/>
                      <a:pt x="203" y="223"/>
                      <a:pt x="203" y="223"/>
                    </a:cubicBezTo>
                    <a:cubicBezTo>
                      <a:pt x="203" y="223"/>
                      <a:pt x="203" y="223"/>
                      <a:pt x="203" y="223"/>
                    </a:cubicBezTo>
                    <a:cubicBezTo>
                      <a:pt x="203" y="223"/>
                      <a:pt x="203" y="223"/>
                      <a:pt x="203" y="223"/>
                    </a:cubicBezTo>
                    <a:cubicBezTo>
                      <a:pt x="204" y="223"/>
                      <a:pt x="204" y="223"/>
                      <a:pt x="204" y="223"/>
                    </a:cubicBezTo>
                    <a:cubicBezTo>
                      <a:pt x="205" y="223"/>
                      <a:pt x="205" y="223"/>
                      <a:pt x="205" y="223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207" y="223"/>
                      <a:pt x="207" y="223"/>
                      <a:pt x="207" y="224"/>
                    </a:cubicBezTo>
                    <a:cubicBezTo>
                      <a:pt x="207" y="224"/>
                      <a:pt x="207" y="224"/>
                      <a:pt x="207" y="224"/>
                    </a:cubicBezTo>
                    <a:cubicBezTo>
                      <a:pt x="207" y="224"/>
                      <a:pt x="207" y="224"/>
                      <a:pt x="207" y="224"/>
                    </a:cubicBezTo>
                    <a:cubicBezTo>
                      <a:pt x="207" y="224"/>
                      <a:pt x="207" y="224"/>
                      <a:pt x="207" y="224"/>
                    </a:cubicBezTo>
                    <a:cubicBezTo>
                      <a:pt x="207" y="224"/>
                      <a:pt x="207" y="224"/>
                      <a:pt x="207" y="224"/>
                    </a:cubicBezTo>
                    <a:cubicBezTo>
                      <a:pt x="207" y="224"/>
                      <a:pt x="207" y="224"/>
                      <a:pt x="207" y="224"/>
                    </a:cubicBezTo>
                    <a:cubicBezTo>
                      <a:pt x="207" y="223"/>
                      <a:pt x="207" y="223"/>
                      <a:pt x="207" y="223"/>
                    </a:cubicBezTo>
                    <a:cubicBezTo>
                      <a:pt x="207" y="223"/>
                      <a:pt x="207" y="223"/>
                      <a:pt x="207" y="223"/>
                    </a:cubicBezTo>
                    <a:cubicBezTo>
                      <a:pt x="207" y="223"/>
                      <a:pt x="207" y="224"/>
                      <a:pt x="207" y="223"/>
                    </a:cubicBezTo>
                    <a:cubicBezTo>
                      <a:pt x="207" y="223"/>
                      <a:pt x="207" y="223"/>
                      <a:pt x="207" y="223"/>
                    </a:cubicBezTo>
                    <a:cubicBezTo>
                      <a:pt x="207" y="223"/>
                      <a:pt x="207" y="223"/>
                      <a:pt x="207" y="223"/>
                    </a:cubicBezTo>
                    <a:cubicBezTo>
                      <a:pt x="208" y="224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8" y="223"/>
                      <a:pt x="208" y="223"/>
                      <a:pt x="208" y="223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10" y="224"/>
                      <a:pt x="210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1" y="224"/>
                      <a:pt x="211" y="224"/>
                      <a:pt x="211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5"/>
                    </a:cubicBezTo>
                    <a:cubicBezTo>
                      <a:pt x="212" y="225"/>
                      <a:pt x="212" y="225"/>
                      <a:pt x="212" y="225"/>
                    </a:cubicBezTo>
                    <a:cubicBezTo>
                      <a:pt x="212" y="225"/>
                      <a:pt x="212" y="225"/>
                      <a:pt x="212" y="225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5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4" y="224"/>
                      <a:pt x="214" y="224"/>
                      <a:pt x="214" y="224"/>
                    </a:cubicBezTo>
                    <a:cubicBezTo>
                      <a:pt x="214" y="224"/>
                      <a:pt x="214" y="224"/>
                      <a:pt x="214" y="224"/>
                    </a:cubicBezTo>
                    <a:cubicBezTo>
                      <a:pt x="214" y="224"/>
                      <a:pt x="214" y="224"/>
                      <a:pt x="214" y="224"/>
                    </a:cubicBezTo>
                    <a:cubicBezTo>
                      <a:pt x="214" y="225"/>
                      <a:pt x="214" y="225"/>
                      <a:pt x="214" y="225"/>
                    </a:cubicBezTo>
                    <a:cubicBezTo>
                      <a:pt x="214" y="225"/>
                      <a:pt x="214" y="225"/>
                      <a:pt x="214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ubicBezTo>
                      <a:pt x="217" y="226"/>
                      <a:pt x="217" y="226"/>
                      <a:pt x="217" y="226"/>
                    </a:cubicBezTo>
                    <a:cubicBezTo>
                      <a:pt x="217" y="227"/>
                      <a:pt x="217" y="227"/>
                      <a:pt x="217" y="227"/>
                    </a:cubicBezTo>
                    <a:cubicBezTo>
                      <a:pt x="217" y="227"/>
                      <a:pt x="217" y="227"/>
                      <a:pt x="217" y="227"/>
                    </a:cubicBezTo>
                    <a:cubicBezTo>
                      <a:pt x="217" y="227"/>
                      <a:pt x="217" y="227"/>
                      <a:pt x="217" y="227"/>
                    </a:cubicBezTo>
                    <a:cubicBezTo>
                      <a:pt x="217" y="227"/>
                      <a:pt x="217" y="227"/>
                      <a:pt x="217" y="227"/>
                    </a:cubicBezTo>
                    <a:cubicBezTo>
                      <a:pt x="217" y="227"/>
                      <a:pt x="217" y="227"/>
                      <a:pt x="217" y="227"/>
                    </a:cubicBezTo>
                    <a:cubicBezTo>
                      <a:pt x="217" y="227"/>
                      <a:pt x="217" y="227"/>
                      <a:pt x="217" y="227"/>
                    </a:cubicBezTo>
                    <a:cubicBezTo>
                      <a:pt x="217" y="227"/>
                      <a:pt x="217" y="227"/>
                      <a:pt x="217" y="227"/>
                    </a:cubicBezTo>
                    <a:cubicBezTo>
                      <a:pt x="217" y="228"/>
                      <a:pt x="217" y="228"/>
                      <a:pt x="217" y="228"/>
                    </a:cubicBezTo>
                    <a:cubicBezTo>
                      <a:pt x="217" y="228"/>
                      <a:pt x="217" y="228"/>
                      <a:pt x="217" y="228"/>
                    </a:cubicBezTo>
                    <a:cubicBezTo>
                      <a:pt x="218" y="228"/>
                      <a:pt x="218" y="228"/>
                      <a:pt x="218" y="228"/>
                    </a:cubicBezTo>
                    <a:cubicBezTo>
                      <a:pt x="218" y="228"/>
                      <a:pt x="218" y="228"/>
                      <a:pt x="218" y="228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9" y="230"/>
                      <a:pt x="219" y="230"/>
                      <a:pt x="219" y="230"/>
                    </a:cubicBezTo>
                    <a:cubicBezTo>
                      <a:pt x="219" y="230"/>
                      <a:pt x="219" y="230"/>
                      <a:pt x="219" y="230"/>
                    </a:cubicBezTo>
                    <a:cubicBezTo>
                      <a:pt x="219" y="230"/>
                      <a:pt x="219" y="230"/>
                      <a:pt x="219" y="230"/>
                    </a:cubicBezTo>
                    <a:cubicBezTo>
                      <a:pt x="219" y="230"/>
                      <a:pt x="219" y="230"/>
                      <a:pt x="219" y="230"/>
                    </a:cubicBezTo>
                    <a:cubicBezTo>
                      <a:pt x="219" y="230"/>
                      <a:pt x="219" y="230"/>
                      <a:pt x="219" y="230"/>
                    </a:cubicBezTo>
                    <a:cubicBezTo>
                      <a:pt x="219" y="230"/>
                      <a:pt x="219" y="230"/>
                      <a:pt x="219" y="230"/>
                    </a:cubicBezTo>
                    <a:cubicBezTo>
                      <a:pt x="219" y="230"/>
                      <a:pt x="219" y="230"/>
                      <a:pt x="219" y="230"/>
                    </a:cubicBezTo>
                    <a:cubicBezTo>
                      <a:pt x="219" y="230"/>
                      <a:pt x="219" y="230"/>
                      <a:pt x="219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8" y="229"/>
                      <a:pt x="218" y="229"/>
                      <a:pt x="218" y="229"/>
                    </a:cubicBezTo>
                    <a:cubicBezTo>
                      <a:pt x="217" y="230"/>
                      <a:pt x="217" y="230"/>
                      <a:pt x="217" y="230"/>
                    </a:cubicBezTo>
                    <a:cubicBezTo>
                      <a:pt x="217" y="230"/>
                      <a:pt x="217" y="230"/>
                      <a:pt x="217" y="230"/>
                    </a:cubicBezTo>
                    <a:cubicBezTo>
                      <a:pt x="217" y="230"/>
                      <a:pt x="217" y="230"/>
                      <a:pt x="217" y="230"/>
                    </a:cubicBezTo>
                    <a:cubicBezTo>
                      <a:pt x="217" y="230"/>
                      <a:pt x="217" y="230"/>
                      <a:pt x="217" y="230"/>
                    </a:cubicBezTo>
                    <a:cubicBezTo>
                      <a:pt x="217" y="230"/>
                      <a:pt x="217" y="230"/>
                      <a:pt x="217" y="230"/>
                    </a:cubicBezTo>
                    <a:cubicBezTo>
                      <a:pt x="217" y="230"/>
                      <a:pt x="217" y="230"/>
                      <a:pt x="217" y="230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7" y="231"/>
                      <a:pt x="217" y="231"/>
                      <a:pt x="217" y="231"/>
                    </a:cubicBezTo>
                    <a:cubicBezTo>
                      <a:pt x="217" y="231"/>
                      <a:pt x="217" y="231"/>
                      <a:pt x="217" y="231"/>
                    </a:cubicBezTo>
                    <a:cubicBezTo>
                      <a:pt x="217" y="231"/>
                      <a:pt x="217" y="231"/>
                      <a:pt x="217" y="231"/>
                    </a:cubicBezTo>
                    <a:cubicBezTo>
                      <a:pt x="217" y="231"/>
                      <a:pt x="217" y="231"/>
                      <a:pt x="217" y="231"/>
                    </a:cubicBezTo>
                    <a:cubicBezTo>
                      <a:pt x="217" y="231"/>
                      <a:pt x="217" y="231"/>
                      <a:pt x="217" y="231"/>
                    </a:cubicBezTo>
                    <a:cubicBezTo>
                      <a:pt x="217" y="231"/>
                      <a:pt x="216" y="231"/>
                      <a:pt x="216" y="231"/>
                    </a:cubicBezTo>
                    <a:cubicBezTo>
                      <a:pt x="216" y="231"/>
                      <a:pt x="216" y="231"/>
                      <a:pt x="216" y="231"/>
                    </a:cubicBezTo>
                    <a:cubicBezTo>
                      <a:pt x="216" y="231"/>
                      <a:pt x="216" y="231"/>
                      <a:pt x="216" y="231"/>
                    </a:cubicBezTo>
                    <a:cubicBezTo>
                      <a:pt x="216" y="231"/>
                      <a:pt x="216" y="231"/>
                      <a:pt x="216" y="231"/>
                    </a:cubicBezTo>
                    <a:cubicBezTo>
                      <a:pt x="216" y="231"/>
                      <a:pt x="216" y="231"/>
                      <a:pt x="216" y="231"/>
                    </a:cubicBezTo>
                    <a:cubicBezTo>
                      <a:pt x="216" y="231"/>
                      <a:pt x="216" y="231"/>
                      <a:pt x="216" y="231"/>
                    </a:cubicBezTo>
                    <a:cubicBezTo>
                      <a:pt x="216" y="231"/>
                      <a:pt x="216" y="231"/>
                      <a:pt x="216" y="231"/>
                    </a:cubicBezTo>
                    <a:cubicBezTo>
                      <a:pt x="216" y="230"/>
                      <a:pt x="216" y="230"/>
                      <a:pt x="216" y="230"/>
                    </a:cubicBezTo>
                    <a:cubicBezTo>
                      <a:pt x="216" y="230"/>
                      <a:pt x="216" y="230"/>
                      <a:pt x="216" y="230"/>
                    </a:cubicBezTo>
                    <a:cubicBezTo>
                      <a:pt x="215" y="230"/>
                      <a:pt x="215" y="230"/>
                      <a:pt x="215" y="230"/>
                    </a:cubicBezTo>
                    <a:cubicBezTo>
                      <a:pt x="215" y="230"/>
                      <a:pt x="215" y="230"/>
                      <a:pt x="215" y="230"/>
                    </a:cubicBezTo>
                    <a:cubicBezTo>
                      <a:pt x="215" y="230"/>
                      <a:pt x="215" y="230"/>
                      <a:pt x="215" y="230"/>
                    </a:cubicBezTo>
                    <a:cubicBezTo>
                      <a:pt x="215" y="230"/>
                      <a:pt x="215" y="230"/>
                      <a:pt x="215" y="230"/>
                    </a:cubicBezTo>
                    <a:cubicBezTo>
                      <a:pt x="215" y="230"/>
                      <a:pt x="215" y="230"/>
                      <a:pt x="215" y="230"/>
                    </a:cubicBezTo>
                    <a:cubicBezTo>
                      <a:pt x="215" y="230"/>
                      <a:pt x="215" y="230"/>
                      <a:pt x="215" y="230"/>
                    </a:cubicBezTo>
                    <a:cubicBezTo>
                      <a:pt x="215" y="230"/>
                      <a:pt x="215" y="230"/>
                      <a:pt x="215" y="230"/>
                    </a:cubicBezTo>
                    <a:cubicBezTo>
                      <a:pt x="215" y="230"/>
                      <a:pt x="215" y="230"/>
                      <a:pt x="215" y="230"/>
                    </a:cubicBezTo>
                    <a:cubicBezTo>
                      <a:pt x="214" y="230"/>
                      <a:pt x="214" y="230"/>
                      <a:pt x="214" y="230"/>
                    </a:cubicBezTo>
                    <a:cubicBezTo>
                      <a:pt x="214" y="230"/>
                      <a:pt x="214" y="230"/>
                      <a:pt x="214" y="230"/>
                    </a:cubicBezTo>
                    <a:cubicBezTo>
                      <a:pt x="214" y="231"/>
                      <a:pt x="214" y="231"/>
                      <a:pt x="214" y="231"/>
                    </a:cubicBezTo>
                    <a:cubicBezTo>
                      <a:pt x="214" y="230"/>
                      <a:pt x="214" y="230"/>
                      <a:pt x="214" y="230"/>
                    </a:cubicBezTo>
                    <a:cubicBezTo>
                      <a:pt x="214" y="230"/>
                      <a:pt x="214" y="230"/>
                      <a:pt x="214" y="230"/>
                    </a:cubicBezTo>
                    <a:cubicBezTo>
                      <a:pt x="214" y="230"/>
                      <a:pt x="214" y="230"/>
                      <a:pt x="214" y="230"/>
                    </a:cubicBezTo>
                    <a:cubicBezTo>
                      <a:pt x="214" y="230"/>
                      <a:pt x="214" y="230"/>
                      <a:pt x="214" y="230"/>
                    </a:cubicBezTo>
                    <a:cubicBezTo>
                      <a:pt x="214" y="230"/>
                      <a:pt x="214" y="230"/>
                      <a:pt x="214" y="230"/>
                    </a:cubicBezTo>
                    <a:cubicBezTo>
                      <a:pt x="214" y="230"/>
                      <a:pt x="214" y="230"/>
                      <a:pt x="214" y="230"/>
                    </a:cubicBezTo>
                    <a:cubicBezTo>
                      <a:pt x="214" y="230"/>
                      <a:pt x="214" y="230"/>
                      <a:pt x="214" y="230"/>
                    </a:cubicBezTo>
                    <a:cubicBezTo>
                      <a:pt x="214" y="230"/>
                      <a:pt x="214" y="230"/>
                      <a:pt x="214" y="230"/>
                    </a:cubicBezTo>
                    <a:cubicBezTo>
                      <a:pt x="214" y="230"/>
                      <a:pt x="214" y="230"/>
                      <a:pt x="214" y="230"/>
                    </a:cubicBezTo>
                    <a:cubicBezTo>
                      <a:pt x="214" y="229"/>
                      <a:pt x="214" y="230"/>
                      <a:pt x="214" y="229"/>
                    </a:cubicBez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3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8"/>
                      <a:pt x="212" y="228"/>
                      <a:pt x="212" y="228"/>
                    </a:cubicBezTo>
                    <a:cubicBezTo>
                      <a:pt x="212" y="229"/>
                      <a:pt x="212" y="229"/>
                      <a:pt x="212" y="229"/>
                    </a:cubicBezTo>
                    <a:cubicBezTo>
                      <a:pt x="212" y="229"/>
                      <a:pt x="212" y="229"/>
                      <a:pt x="212" y="229"/>
                    </a:cubicBezTo>
                    <a:cubicBezTo>
                      <a:pt x="212" y="229"/>
                      <a:pt x="212" y="229"/>
                      <a:pt x="212" y="229"/>
                    </a:cubicBezTo>
                    <a:cubicBezTo>
                      <a:pt x="212" y="229"/>
                      <a:pt x="212" y="229"/>
                      <a:pt x="212" y="229"/>
                    </a:cubicBezTo>
                    <a:cubicBezTo>
                      <a:pt x="212" y="229"/>
                      <a:pt x="212" y="229"/>
                      <a:pt x="212" y="229"/>
                    </a:cubicBezTo>
                    <a:cubicBezTo>
                      <a:pt x="212" y="229"/>
                      <a:pt x="212" y="229"/>
                      <a:pt x="212" y="229"/>
                    </a:cubicBezTo>
                    <a:cubicBezTo>
                      <a:pt x="212" y="229"/>
                      <a:pt x="212" y="229"/>
                      <a:pt x="212" y="229"/>
                    </a:cubicBezTo>
                    <a:cubicBezTo>
                      <a:pt x="212" y="229"/>
                      <a:pt x="212" y="229"/>
                      <a:pt x="212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3" y="230"/>
                      <a:pt x="213" y="231"/>
                      <a:pt x="213" y="231"/>
                    </a:cubicBezTo>
                    <a:cubicBezTo>
                      <a:pt x="213" y="231"/>
                      <a:pt x="213" y="231"/>
                      <a:pt x="213" y="231"/>
                    </a:cubicBezTo>
                    <a:cubicBezTo>
                      <a:pt x="213" y="231"/>
                      <a:pt x="213" y="231"/>
                      <a:pt x="213" y="231"/>
                    </a:cubicBezTo>
                    <a:cubicBezTo>
                      <a:pt x="213" y="231"/>
                      <a:pt x="213" y="231"/>
                      <a:pt x="213" y="231"/>
                    </a:cubicBezTo>
                    <a:cubicBezTo>
                      <a:pt x="213" y="231"/>
                      <a:pt x="213" y="231"/>
                      <a:pt x="213" y="231"/>
                    </a:cubicBezTo>
                    <a:cubicBezTo>
                      <a:pt x="213" y="231"/>
                      <a:pt x="213" y="231"/>
                      <a:pt x="213" y="231"/>
                    </a:cubicBezTo>
                    <a:cubicBezTo>
                      <a:pt x="213" y="231"/>
                      <a:pt x="213" y="231"/>
                      <a:pt x="213" y="231"/>
                    </a:cubicBezTo>
                    <a:cubicBezTo>
                      <a:pt x="212" y="231"/>
                      <a:pt x="212" y="231"/>
                      <a:pt x="212" y="231"/>
                    </a:cubicBezTo>
                    <a:cubicBezTo>
                      <a:pt x="212" y="231"/>
                      <a:pt x="212" y="231"/>
                      <a:pt x="212" y="231"/>
                    </a:cubicBezTo>
                    <a:cubicBezTo>
                      <a:pt x="212" y="231"/>
                      <a:pt x="212" y="231"/>
                      <a:pt x="212" y="231"/>
                    </a:cubicBezTo>
                    <a:cubicBezTo>
                      <a:pt x="212" y="231"/>
                      <a:pt x="212" y="231"/>
                      <a:pt x="212" y="231"/>
                    </a:cubicBezTo>
                    <a:cubicBezTo>
                      <a:pt x="212" y="231"/>
                      <a:pt x="212" y="231"/>
                      <a:pt x="212" y="231"/>
                    </a:cubicBezTo>
                    <a:cubicBezTo>
                      <a:pt x="212" y="231"/>
                      <a:pt x="212" y="231"/>
                      <a:pt x="212" y="231"/>
                    </a:cubicBezTo>
                    <a:cubicBezTo>
                      <a:pt x="212" y="231"/>
                      <a:pt x="212" y="231"/>
                      <a:pt x="212" y="231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2"/>
                    </a:cubicBezTo>
                    <a:cubicBezTo>
                      <a:pt x="212" y="232"/>
                      <a:pt x="212" y="232"/>
                      <a:pt x="212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2" y="233"/>
                      <a:pt x="212" y="233"/>
                      <a:pt x="212" y="233"/>
                    </a:cubicBezTo>
                    <a:cubicBezTo>
                      <a:pt x="212" y="233"/>
                      <a:pt x="212" y="233"/>
                      <a:pt x="212" y="233"/>
                    </a:cubicBezTo>
                    <a:cubicBezTo>
                      <a:pt x="212" y="233"/>
                      <a:pt x="212" y="233"/>
                      <a:pt x="212" y="233"/>
                    </a:cubicBezTo>
                    <a:cubicBezTo>
                      <a:pt x="212" y="233"/>
                      <a:pt x="212" y="233"/>
                      <a:pt x="212" y="233"/>
                    </a:cubicBezTo>
                    <a:cubicBezTo>
                      <a:pt x="212" y="234"/>
                      <a:pt x="211" y="234"/>
                      <a:pt x="212" y="235"/>
                    </a:cubicBezTo>
                    <a:cubicBezTo>
                      <a:pt x="211" y="235"/>
                      <a:pt x="211" y="235"/>
                      <a:pt x="211" y="235"/>
                    </a:cubicBezTo>
                    <a:cubicBezTo>
                      <a:pt x="211" y="235"/>
                      <a:pt x="211" y="235"/>
                      <a:pt x="211" y="235"/>
                    </a:cubicBezTo>
                    <a:cubicBezTo>
                      <a:pt x="210" y="237"/>
                      <a:pt x="210" y="237"/>
                      <a:pt x="210" y="237"/>
                    </a:cubicBezTo>
                    <a:cubicBezTo>
                      <a:pt x="209" y="237"/>
                      <a:pt x="209" y="237"/>
                      <a:pt x="209" y="237"/>
                    </a:cubicBezTo>
                    <a:cubicBezTo>
                      <a:pt x="209" y="237"/>
                      <a:pt x="209" y="237"/>
                      <a:pt x="209" y="237"/>
                    </a:cubicBezTo>
                    <a:cubicBezTo>
                      <a:pt x="209" y="238"/>
                      <a:pt x="209" y="238"/>
                      <a:pt x="209" y="238"/>
                    </a:cubicBezTo>
                    <a:cubicBezTo>
                      <a:pt x="209" y="238"/>
                      <a:pt x="209" y="238"/>
                      <a:pt x="209" y="238"/>
                    </a:cubicBezTo>
                    <a:cubicBezTo>
                      <a:pt x="209" y="238"/>
                      <a:pt x="209" y="238"/>
                      <a:pt x="209" y="238"/>
                    </a:cubicBezTo>
                    <a:cubicBezTo>
                      <a:pt x="209" y="238"/>
                      <a:pt x="209" y="238"/>
                      <a:pt x="209" y="238"/>
                    </a:cubicBezTo>
                    <a:cubicBezTo>
                      <a:pt x="209" y="238"/>
                      <a:pt x="209" y="238"/>
                      <a:pt x="209" y="238"/>
                    </a:cubicBezTo>
                    <a:cubicBezTo>
                      <a:pt x="209" y="238"/>
                      <a:pt x="209" y="238"/>
                      <a:pt x="209" y="238"/>
                    </a:cubicBezTo>
                    <a:cubicBezTo>
                      <a:pt x="209" y="239"/>
                      <a:pt x="209" y="239"/>
                      <a:pt x="209" y="239"/>
                    </a:cubicBezTo>
                    <a:cubicBezTo>
                      <a:pt x="209" y="239"/>
                      <a:pt x="209" y="239"/>
                      <a:pt x="209" y="239"/>
                    </a:cubicBezTo>
                    <a:cubicBezTo>
                      <a:pt x="209" y="239"/>
                      <a:pt x="209" y="239"/>
                      <a:pt x="209" y="239"/>
                    </a:cubicBezTo>
                    <a:cubicBezTo>
                      <a:pt x="209" y="239"/>
                      <a:pt x="209" y="239"/>
                      <a:pt x="209" y="239"/>
                    </a:cubicBezTo>
                    <a:cubicBezTo>
                      <a:pt x="209" y="239"/>
                      <a:pt x="209" y="239"/>
                      <a:pt x="209" y="239"/>
                    </a:cubicBezTo>
                    <a:cubicBezTo>
                      <a:pt x="209" y="239"/>
                      <a:pt x="209" y="239"/>
                      <a:pt x="209" y="239"/>
                    </a:cubicBezTo>
                    <a:cubicBezTo>
                      <a:pt x="209" y="239"/>
                      <a:pt x="209" y="239"/>
                      <a:pt x="209" y="239"/>
                    </a:cubicBezTo>
                    <a:cubicBezTo>
                      <a:pt x="209" y="239"/>
                      <a:pt x="209" y="239"/>
                      <a:pt x="209" y="239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9" y="240"/>
                      <a:pt x="209" y="240"/>
                      <a:pt x="209" y="240"/>
                    </a:cubicBezTo>
                    <a:cubicBezTo>
                      <a:pt x="208" y="240"/>
                      <a:pt x="208" y="240"/>
                      <a:pt x="208" y="240"/>
                    </a:cubicBezTo>
                    <a:cubicBezTo>
                      <a:pt x="208" y="240"/>
                      <a:pt x="208" y="240"/>
                      <a:pt x="208" y="240"/>
                    </a:cubicBezTo>
                    <a:cubicBezTo>
                      <a:pt x="208" y="240"/>
                      <a:pt x="208" y="240"/>
                      <a:pt x="208" y="240"/>
                    </a:cubicBezTo>
                    <a:cubicBezTo>
                      <a:pt x="207" y="241"/>
                      <a:pt x="207" y="241"/>
                      <a:pt x="207" y="241"/>
                    </a:cubicBezTo>
                    <a:cubicBezTo>
                      <a:pt x="207" y="241"/>
                      <a:pt x="207" y="241"/>
                      <a:pt x="207" y="241"/>
                    </a:cubicBezTo>
                    <a:cubicBezTo>
                      <a:pt x="207" y="241"/>
                      <a:pt x="207" y="241"/>
                      <a:pt x="207" y="241"/>
                    </a:cubicBezTo>
                    <a:cubicBezTo>
                      <a:pt x="207" y="241"/>
                      <a:pt x="207" y="241"/>
                      <a:pt x="207" y="241"/>
                    </a:cubicBezTo>
                    <a:cubicBezTo>
                      <a:pt x="207" y="241"/>
                      <a:pt x="207" y="241"/>
                      <a:pt x="207" y="241"/>
                    </a:cubicBezTo>
                    <a:cubicBezTo>
                      <a:pt x="207" y="241"/>
                      <a:pt x="207" y="241"/>
                      <a:pt x="207" y="241"/>
                    </a:cubicBezTo>
                    <a:cubicBezTo>
                      <a:pt x="207" y="241"/>
                      <a:pt x="207" y="241"/>
                      <a:pt x="207" y="241"/>
                    </a:cubicBezTo>
                    <a:cubicBezTo>
                      <a:pt x="207" y="241"/>
                      <a:pt x="207" y="241"/>
                      <a:pt x="207" y="241"/>
                    </a:cubicBezTo>
                    <a:cubicBezTo>
                      <a:pt x="207" y="241"/>
                      <a:pt x="207" y="241"/>
                      <a:pt x="207" y="241"/>
                    </a:cubicBezTo>
                    <a:cubicBezTo>
                      <a:pt x="207" y="241"/>
                      <a:pt x="207" y="241"/>
                      <a:pt x="207" y="241"/>
                    </a:cubicBezTo>
                    <a:cubicBezTo>
                      <a:pt x="207" y="242"/>
                      <a:pt x="207" y="242"/>
                      <a:pt x="207" y="242"/>
                    </a:cubicBezTo>
                    <a:cubicBezTo>
                      <a:pt x="207" y="242"/>
                      <a:pt x="207" y="242"/>
                      <a:pt x="207" y="242"/>
                    </a:cubicBezTo>
                    <a:cubicBezTo>
                      <a:pt x="207" y="242"/>
                      <a:pt x="207" y="242"/>
                      <a:pt x="207" y="242"/>
                    </a:cubicBezTo>
                    <a:cubicBezTo>
                      <a:pt x="207" y="242"/>
                      <a:pt x="207" y="242"/>
                      <a:pt x="207" y="242"/>
                    </a:cubicBezTo>
                    <a:cubicBezTo>
                      <a:pt x="207" y="242"/>
                      <a:pt x="207" y="242"/>
                      <a:pt x="207" y="242"/>
                    </a:cubicBezTo>
                    <a:cubicBezTo>
                      <a:pt x="207" y="242"/>
                      <a:pt x="207" y="242"/>
                      <a:pt x="207" y="242"/>
                    </a:cubicBezTo>
                    <a:cubicBezTo>
                      <a:pt x="207" y="242"/>
                      <a:pt x="207" y="242"/>
                      <a:pt x="207" y="242"/>
                    </a:cubicBezTo>
                    <a:cubicBezTo>
                      <a:pt x="207" y="242"/>
                      <a:pt x="207" y="242"/>
                      <a:pt x="207" y="242"/>
                    </a:cubicBezTo>
                    <a:cubicBezTo>
                      <a:pt x="207" y="242"/>
                      <a:pt x="207" y="242"/>
                      <a:pt x="208" y="242"/>
                    </a:cubicBezTo>
                    <a:cubicBezTo>
                      <a:pt x="208" y="242"/>
                      <a:pt x="208" y="242"/>
                      <a:pt x="208" y="242"/>
                    </a:cubicBezTo>
                    <a:cubicBezTo>
                      <a:pt x="208" y="242"/>
                      <a:pt x="208" y="242"/>
                      <a:pt x="208" y="242"/>
                    </a:cubicBezTo>
                    <a:cubicBezTo>
                      <a:pt x="208" y="242"/>
                      <a:pt x="208" y="242"/>
                      <a:pt x="208" y="242"/>
                    </a:cubicBezTo>
                    <a:cubicBezTo>
                      <a:pt x="208" y="242"/>
                      <a:pt x="208" y="242"/>
                      <a:pt x="208" y="242"/>
                    </a:cubicBezTo>
                    <a:cubicBezTo>
                      <a:pt x="208" y="242"/>
                      <a:pt x="208" y="242"/>
                      <a:pt x="208" y="242"/>
                    </a:cubicBezTo>
                    <a:cubicBezTo>
                      <a:pt x="209" y="242"/>
                      <a:pt x="209" y="242"/>
                      <a:pt x="209" y="242"/>
                    </a:cubicBezTo>
                    <a:cubicBezTo>
                      <a:pt x="209" y="242"/>
                      <a:pt x="209" y="242"/>
                      <a:pt x="209" y="242"/>
                    </a:cubicBezTo>
                    <a:cubicBezTo>
                      <a:pt x="209" y="242"/>
                      <a:pt x="209" y="242"/>
                      <a:pt x="209" y="242"/>
                    </a:cubicBezTo>
                    <a:cubicBezTo>
                      <a:pt x="209" y="242"/>
                      <a:pt x="209" y="242"/>
                      <a:pt x="209" y="242"/>
                    </a:cubicBezTo>
                    <a:cubicBezTo>
                      <a:pt x="209" y="242"/>
                      <a:pt x="209" y="242"/>
                      <a:pt x="209" y="242"/>
                    </a:cubicBezTo>
                    <a:cubicBezTo>
                      <a:pt x="209" y="241"/>
                      <a:pt x="210" y="241"/>
                      <a:pt x="210" y="241"/>
                    </a:cubicBezTo>
                    <a:cubicBezTo>
                      <a:pt x="210" y="241"/>
                      <a:pt x="210" y="241"/>
                      <a:pt x="210" y="241"/>
                    </a:cubicBezTo>
                    <a:cubicBezTo>
                      <a:pt x="210" y="241"/>
                      <a:pt x="210" y="241"/>
                      <a:pt x="210" y="241"/>
                    </a:cubicBezTo>
                    <a:cubicBezTo>
                      <a:pt x="210" y="241"/>
                      <a:pt x="210" y="241"/>
                      <a:pt x="210" y="241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1" y="240"/>
                      <a:pt x="211" y="240"/>
                      <a:pt x="211" y="240"/>
                    </a:cubicBezTo>
                    <a:cubicBezTo>
                      <a:pt x="212" y="240"/>
                      <a:pt x="212" y="240"/>
                      <a:pt x="212" y="240"/>
                    </a:cubicBezTo>
                    <a:cubicBezTo>
                      <a:pt x="212" y="240"/>
                      <a:pt x="212" y="240"/>
                      <a:pt x="212" y="240"/>
                    </a:cubicBezTo>
                    <a:cubicBezTo>
                      <a:pt x="212" y="240"/>
                      <a:pt x="212" y="240"/>
                      <a:pt x="212" y="240"/>
                    </a:cubicBezTo>
                    <a:cubicBezTo>
                      <a:pt x="212" y="240"/>
                      <a:pt x="212" y="240"/>
                      <a:pt x="212" y="240"/>
                    </a:cubicBezTo>
                    <a:cubicBezTo>
                      <a:pt x="212" y="240"/>
                      <a:pt x="212" y="240"/>
                      <a:pt x="212" y="240"/>
                    </a:cubicBezTo>
                    <a:cubicBezTo>
                      <a:pt x="212" y="240"/>
                      <a:pt x="212" y="240"/>
                      <a:pt x="212" y="240"/>
                    </a:cubicBezTo>
                    <a:cubicBezTo>
                      <a:pt x="212" y="240"/>
                      <a:pt x="212" y="240"/>
                      <a:pt x="212" y="240"/>
                    </a:cubicBezTo>
                    <a:cubicBezTo>
                      <a:pt x="212" y="239"/>
                      <a:pt x="212" y="239"/>
                      <a:pt x="212" y="239"/>
                    </a:cubicBezTo>
                    <a:cubicBezTo>
                      <a:pt x="212" y="239"/>
                      <a:pt x="212" y="239"/>
                      <a:pt x="213" y="239"/>
                    </a:cubicBezTo>
                    <a:cubicBezTo>
                      <a:pt x="213" y="239"/>
                      <a:pt x="213" y="239"/>
                      <a:pt x="213" y="239"/>
                    </a:cubicBezTo>
                    <a:cubicBezTo>
                      <a:pt x="213" y="239"/>
                      <a:pt x="213" y="239"/>
                      <a:pt x="213" y="239"/>
                    </a:cubicBezTo>
                    <a:cubicBezTo>
                      <a:pt x="214" y="239"/>
                      <a:pt x="215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7" y="239"/>
                      <a:pt x="217" y="239"/>
                      <a:pt x="217" y="239"/>
                    </a:cubicBezTo>
                    <a:cubicBezTo>
                      <a:pt x="217" y="239"/>
                      <a:pt x="217" y="239"/>
                      <a:pt x="217" y="239"/>
                    </a:cubicBezTo>
                    <a:cubicBezTo>
                      <a:pt x="217" y="239"/>
                      <a:pt x="217" y="239"/>
                      <a:pt x="217" y="239"/>
                    </a:cubicBezTo>
                    <a:cubicBezTo>
                      <a:pt x="217" y="239"/>
                      <a:pt x="217" y="239"/>
                      <a:pt x="217" y="239"/>
                    </a:cubicBezTo>
                    <a:cubicBezTo>
                      <a:pt x="217" y="239"/>
                      <a:pt x="217" y="239"/>
                      <a:pt x="217" y="239"/>
                    </a:cubicBezTo>
                    <a:cubicBezTo>
                      <a:pt x="217" y="239"/>
                      <a:pt x="217" y="239"/>
                      <a:pt x="217" y="239"/>
                    </a:cubicBezTo>
                    <a:cubicBezTo>
                      <a:pt x="217" y="239"/>
                      <a:pt x="217" y="239"/>
                      <a:pt x="217" y="239"/>
                    </a:cubicBezTo>
                    <a:cubicBezTo>
                      <a:pt x="217" y="239"/>
                      <a:pt x="217" y="239"/>
                      <a:pt x="217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8" y="238"/>
                      <a:pt x="218" y="238"/>
                      <a:pt x="218" y="238"/>
                    </a:cubicBezTo>
                    <a:cubicBezTo>
                      <a:pt x="221" y="238"/>
                      <a:pt x="221" y="238"/>
                      <a:pt x="221" y="238"/>
                    </a:cubicBezTo>
                    <a:cubicBezTo>
                      <a:pt x="221" y="238"/>
                      <a:pt x="221" y="238"/>
                      <a:pt x="221" y="238"/>
                    </a:cubicBezTo>
                    <a:cubicBezTo>
                      <a:pt x="221" y="238"/>
                      <a:pt x="221" y="238"/>
                      <a:pt x="221" y="238"/>
                    </a:cubicBezTo>
                    <a:cubicBezTo>
                      <a:pt x="221" y="238"/>
                      <a:pt x="221" y="238"/>
                      <a:pt x="221" y="238"/>
                    </a:cubicBezTo>
                    <a:cubicBezTo>
                      <a:pt x="221" y="238"/>
                      <a:pt x="221" y="238"/>
                      <a:pt x="221" y="238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20" y="237"/>
                      <a:pt x="220" y="237"/>
                      <a:pt x="220" y="237"/>
                    </a:cubicBezTo>
                    <a:cubicBezTo>
                      <a:pt x="219" y="237"/>
                      <a:pt x="219" y="237"/>
                      <a:pt x="219" y="237"/>
                    </a:cubicBezTo>
                    <a:cubicBezTo>
                      <a:pt x="219" y="237"/>
                      <a:pt x="219" y="237"/>
                      <a:pt x="219" y="237"/>
                    </a:cubicBezTo>
                    <a:cubicBezTo>
                      <a:pt x="219" y="237"/>
                      <a:pt x="219" y="237"/>
                      <a:pt x="219" y="237"/>
                    </a:cubicBezTo>
                    <a:cubicBezTo>
                      <a:pt x="219" y="237"/>
                      <a:pt x="219" y="236"/>
                      <a:pt x="219" y="236"/>
                    </a:cubicBezTo>
                    <a:cubicBezTo>
                      <a:pt x="219" y="236"/>
                      <a:pt x="219" y="236"/>
                      <a:pt x="219" y="236"/>
                    </a:cubicBezTo>
                    <a:cubicBezTo>
                      <a:pt x="219" y="236"/>
                      <a:pt x="219" y="236"/>
                      <a:pt x="219" y="236"/>
                    </a:cubicBezTo>
                    <a:cubicBezTo>
                      <a:pt x="219" y="236"/>
                      <a:pt x="218" y="236"/>
                      <a:pt x="218" y="236"/>
                    </a:cubicBezTo>
                    <a:cubicBezTo>
                      <a:pt x="219" y="236"/>
                      <a:pt x="219" y="236"/>
                      <a:pt x="219" y="236"/>
                    </a:cubicBezTo>
                    <a:cubicBezTo>
                      <a:pt x="219" y="236"/>
                      <a:pt x="219" y="236"/>
                      <a:pt x="219" y="236"/>
                    </a:cubicBezTo>
                    <a:cubicBezTo>
                      <a:pt x="219" y="236"/>
                      <a:pt x="219" y="236"/>
                      <a:pt x="219" y="236"/>
                    </a:cubicBezTo>
                    <a:cubicBezTo>
                      <a:pt x="219" y="236"/>
                      <a:pt x="219" y="236"/>
                      <a:pt x="219" y="236"/>
                    </a:cubicBezTo>
                    <a:cubicBezTo>
                      <a:pt x="219" y="236"/>
                      <a:pt x="219" y="236"/>
                      <a:pt x="219" y="236"/>
                    </a:cubicBezTo>
                    <a:cubicBezTo>
                      <a:pt x="219" y="236"/>
                      <a:pt x="219" y="236"/>
                      <a:pt x="219" y="236"/>
                    </a:cubicBezTo>
                    <a:cubicBezTo>
                      <a:pt x="219" y="235"/>
                      <a:pt x="219" y="235"/>
                      <a:pt x="219" y="235"/>
                    </a:cubicBezTo>
                    <a:cubicBezTo>
                      <a:pt x="219" y="235"/>
                      <a:pt x="219" y="235"/>
                      <a:pt x="219" y="235"/>
                    </a:cubicBezTo>
                    <a:cubicBezTo>
                      <a:pt x="219" y="235"/>
                      <a:pt x="219" y="235"/>
                      <a:pt x="219" y="235"/>
                    </a:cubicBezTo>
                    <a:cubicBezTo>
                      <a:pt x="219" y="235"/>
                      <a:pt x="219" y="235"/>
                      <a:pt x="219" y="235"/>
                    </a:cubicBezTo>
                    <a:cubicBezTo>
                      <a:pt x="219" y="235"/>
                      <a:pt x="219" y="235"/>
                      <a:pt x="219" y="235"/>
                    </a:cubicBezTo>
                    <a:cubicBezTo>
                      <a:pt x="219" y="235"/>
                      <a:pt x="219" y="235"/>
                      <a:pt x="219" y="235"/>
                    </a:cubicBezTo>
                    <a:cubicBezTo>
                      <a:pt x="219" y="235"/>
                      <a:pt x="219" y="235"/>
                      <a:pt x="219" y="235"/>
                    </a:cubicBezTo>
                    <a:cubicBezTo>
                      <a:pt x="219" y="235"/>
                      <a:pt x="219" y="235"/>
                      <a:pt x="219" y="235"/>
                    </a:cubicBezTo>
                    <a:cubicBezTo>
                      <a:pt x="219" y="235"/>
                      <a:pt x="219" y="235"/>
                      <a:pt x="219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4"/>
                      <a:pt x="220" y="234"/>
                      <a:pt x="220" y="234"/>
                    </a:cubicBezTo>
                    <a:cubicBezTo>
                      <a:pt x="220" y="234"/>
                      <a:pt x="220" y="234"/>
                      <a:pt x="220" y="234"/>
                    </a:cubicBezTo>
                    <a:cubicBezTo>
                      <a:pt x="221" y="234"/>
                      <a:pt x="221" y="234"/>
                      <a:pt x="221" y="234"/>
                    </a:cubicBezTo>
                    <a:cubicBezTo>
                      <a:pt x="221" y="234"/>
                      <a:pt x="221" y="234"/>
                      <a:pt x="221" y="234"/>
                    </a:cubicBezTo>
                    <a:cubicBezTo>
                      <a:pt x="221" y="234"/>
                      <a:pt x="221" y="234"/>
                      <a:pt x="221" y="234"/>
                    </a:cubicBezTo>
                    <a:cubicBezTo>
                      <a:pt x="221" y="234"/>
                      <a:pt x="221" y="234"/>
                      <a:pt x="221" y="234"/>
                    </a:cubicBezTo>
                    <a:cubicBezTo>
                      <a:pt x="221" y="234"/>
                      <a:pt x="221" y="234"/>
                      <a:pt x="221" y="234"/>
                    </a:cubicBezTo>
                    <a:cubicBezTo>
                      <a:pt x="221" y="234"/>
                      <a:pt x="221" y="234"/>
                      <a:pt x="221" y="234"/>
                    </a:cubicBezTo>
                    <a:cubicBezTo>
                      <a:pt x="221" y="234"/>
                      <a:pt x="221" y="234"/>
                      <a:pt x="221" y="234"/>
                    </a:cubicBezTo>
                    <a:cubicBezTo>
                      <a:pt x="221" y="234"/>
                      <a:pt x="221" y="234"/>
                      <a:pt x="221" y="234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3"/>
                      <a:pt x="227" y="233"/>
                      <a:pt x="227" y="233"/>
                    </a:cubicBezTo>
                    <a:cubicBezTo>
                      <a:pt x="227" y="234"/>
                      <a:pt x="227" y="234"/>
                      <a:pt x="227" y="234"/>
                    </a:cubicBezTo>
                    <a:cubicBezTo>
                      <a:pt x="227" y="234"/>
                      <a:pt x="227" y="234"/>
                      <a:pt x="227" y="234"/>
                    </a:cubicBezTo>
                    <a:cubicBezTo>
                      <a:pt x="227" y="234"/>
                      <a:pt x="227" y="234"/>
                      <a:pt x="227" y="234"/>
                    </a:cubicBezTo>
                    <a:cubicBezTo>
                      <a:pt x="227" y="234"/>
                      <a:pt x="227" y="234"/>
                      <a:pt x="227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4"/>
                      <a:pt x="228" y="234"/>
                      <a:pt x="228" y="234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9" y="233"/>
                      <a:pt x="229" y="233"/>
                      <a:pt x="229" y="233"/>
                    </a:cubicBezTo>
                    <a:cubicBezTo>
                      <a:pt x="229" y="233"/>
                      <a:pt x="229" y="233"/>
                      <a:pt x="229" y="233"/>
                    </a:cubicBezTo>
                    <a:cubicBezTo>
                      <a:pt x="229" y="233"/>
                      <a:pt x="229" y="233"/>
                      <a:pt x="229" y="233"/>
                    </a:cubicBezTo>
                    <a:cubicBezTo>
                      <a:pt x="229" y="233"/>
                      <a:pt x="229" y="233"/>
                      <a:pt x="229" y="233"/>
                    </a:cubicBezTo>
                    <a:cubicBezTo>
                      <a:pt x="228" y="233"/>
                      <a:pt x="229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3" y="230"/>
                      <a:pt x="233" y="230"/>
                      <a:pt x="233" y="230"/>
                    </a:cubicBezTo>
                    <a:cubicBezTo>
                      <a:pt x="233" y="230"/>
                      <a:pt x="233" y="230"/>
                      <a:pt x="233" y="230"/>
                    </a:cubicBezTo>
                    <a:cubicBezTo>
                      <a:pt x="233" y="230"/>
                      <a:pt x="233" y="230"/>
                      <a:pt x="233" y="230"/>
                    </a:cubicBezTo>
                    <a:cubicBezTo>
                      <a:pt x="234" y="230"/>
                      <a:pt x="234" y="230"/>
                      <a:pt x="234" y="230"/>
                    </a:cubicBezTo>
                    <a:cubicBezTo>
                      <a:pt x="234" y="230"/>
                      <a:pt x="234" y="230"/>
                      <a:pt x="234" y="230"/>
                    </a:cubicBezTo>
                    <a:cubicBezTo>
                      <a:pt x="234" y="230"/>
                      <a:pt x="234" y="230"/>
                      <a:pt x="234" y="230"/>
                    </a:cubicBezTo>
                    <a:cubicBezTo>
                      <a:pt x="234" y="230"/>
                      <a:pt x="234" y="230"/>
                      <a:pt x="234" y="230"/>
                    </a:cubicBezTo>
                    <a:cubicBezTo>
                      <a:pt x="234" y="230"/>
                      <a:pt x="234" y="230"/>
                      <a:pt x="234" y="230"/>
                    </a:cubicBezTo>
                    <a:cubicBezTo>
                      <a:pt x="234" y="230"/>
                      <a:pt x="234" y="230"/>
                      <a:pt x="234" y="230"/>
                    </a:cubicBezTo>
                    <a:cubicBezTo>
                      <a:pt x="234" y="230"/>
                      <a:pt x="234" y="230"/>
                      <a:pt x="234" y="230"/>
                    </a:cubicBezTo>
                    <a:cubicBezTo>
                      <a:pt x="234" y="230"/>
                      <a:pt x="234" y="230"/>
                      <a:pt x="234" y="230"/>
                    </a:cubicBezTo>
                    <a:cubicBezTo>
                      <a:pt x="234" y="230"/>
                      <a:pt x="234" y="230"/>
                      <a:pt x="234" y="230"/>
                    </a:cubicBezTo>
                    <a:cubicBezTo>
                      <a:pt x="234" y="229"/>
                      <a:pt x="234" y="229"/>
                      <a:pt x="234" y="229"/>
                    </a:cubicBezTo>
                    <a:cubicBezTo>
                      <a:pt x="234" y="229"/>
                      <a:pt x="234" y="229"/>
                      <a:pt x="234" y="229"/>
                    </a:cubicBezTo>
                    <a:cubicBezTo>
                      <a:pt x="234" y="229"/>
                      <a:pt x="234" y="229"/>
                      <a:pt x="234" y="229"/>
                    </a:cubicBezTo>
                    <a:cubicBezTo>
                      <a:pt x="234" y="229"/>
                      <a:pt x="234" y="229"/>
                      <a:pt x="234" y="229"/>
                    </a:cubicBezTo>
                    <a:cubicBezTo>
                      <a:pt x="234" y="229"/>
                      <a:pt x="234" y="229"/>
                      <a:pt x="234" y="229"/>
                    </a:cubicBezTo>
                    <a:cubicBezTo>
                      <a:pt x="235" y="229"/>
                      <a:pt x="235" y="229"/>
                      <a:pt x="235" y="229"/>
                    </a:cubicBezTo>
                    <a:cubicBezTo>
                      <a:pt x="235" y="229"/>
                      <a:pt x="235" y="229"/>
                      <a:pt x="235" y="229"/>
                    </a:cubicBezTo>
                    <a:cubicBezTo>
                      <a:pt x="235" y="229"/>
                      <a:pt x="235" y="229"/>
                      <a:pt x="235" y="229"/>
                    </a:cubicBezTo>
                    <a:cubicBezTo>
                      <a:pt x="235" y="229"/>
                      <a:pt x="235" y="229"/>
                      <a:pt x="235" y="229"/>
                    </a:cubicBezTo>
                    <a:cubicBezTo>
                      <a:pt x="235" y="229"/>
                      <a:pt x="235" y="229"/>
                      <a:pt x="235" y="229"/>
                    </a:cubicBezTo>
                    <a:cubicBezTo>
                      <a:pt x="235" y="229"/>
                      <a:pt x="235" y="229"/>
                      <a:pt x="235" y="229"/>
                    </a:cubicBezTo>
                    <a:cubicBezTo>
                      <a:pt x="235" y="229"/>
                      <a:pt x="235" y="229"/>
                      <a:pt x="235" y="229"/>
                    </a:cubicBezTo>
                    <a:cubicBezTo>
                      <a:pt x="235" y="229"/>
                      <a:pt x="235" y="229"/>
                      <a:pt x="235" y="229"/>
                    </a:cubicBezTo>
                    <a:cubicBezTo>
                      <a:pt x="235" y="229"/>
                      <a:pt x="235" y="229"/>
                      <a:pt x="235" y="229"/>
                    </a:cubicBezTo>
                    <a:cubicBezTo>
                      <a:pt x="235" y="229"/>
                      <a:pt x="235" y="229"/>
                      <a:pt x="235" y="229"/>
                    </a:cubicBezTo>
                    <a:cubicBezTo>
                      <a:pt x="235" y="229"/>
                      <a:pt x="235" y="229"/>
                      <a:pt x="235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28"/>
                      <a:pt x="236" y="228"/>
                      <a:pt x="236" y="228"/>
                    </a:cubicBezTo>
                    <a:cubicBezTo>
                      <a:pt x="236" y="228"/>
                      <a:pt x="236" y="228"/>
                      <a:pt x="236" y="228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41" y="229"/>
                      <a:pt x="241" y="229"/>
                      <a:pt x="241" y="229"/>
                    </a:cubicBezTo>
                    <a:cubicBezTo>
                      <a:pt x="241" y="228"/>
                      <a:pt x="241" y="228"/>
                      <a:pt x="241" y="228"/>
                    </a:cubicBezTo>
                    <a:cubicBezTo>
                      <a:pt x="241" y="228"/>
                      <a:pt x="241" y="228"/>
                      <a:pt x="241" y="228"/>
                    </a:cubicBezTo>
                    <a:cubicBezTo>
                      <a:pt x="244" y="228"/>
                      <a:pt x="244" y="228"/>
                      <a:pt x="244" y="228"/>
                    </a:cubicBezTo>
                    <a:cubicBezTo>
                      <a:pt x="244" y="229"/>
                      <a:pt x="244" y="229"/>
                      <a:pt x="244" y="229"/>
                    </a:cubicBezTo>
                    <a:cubicBezTo>
                      <a:pt x="244" y="229"/>
                      <a:pt x="244" y="229"/>
                      <a:pt x="244" y="229"/>
                    </a:cubicBezTo>
                    <a:cubicBezTo>
                      <a:pt x="247" y="229"/>
                      <a:pt x="247" y="229"/>
                      <a:pt x="247" y="229"/>
                    </a:cubicBezTo>
                    <a:cubicBezTo>
                      <a:pt x="247" y="228"/>
                      <a:pt x="247" y="228"/>
                      <a:pt x="247" y="228"/>
                    </a:cubicBezTo>
                    <a:cubicBezTo>
                      <a:pt x="247" y="228"/>
                      <a:pt x="247" y="228"/>
                      <a:pt x="247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8"/>
                      <a:pt x="248" y="228"/>
                      <a:pt x="248" y="228"/>
                    </a:cubicBezTo>
                    <a:cubicBezTo>
                      <a:pt x="248" y="227"/>
                      <a:pt x="248" y="227"/>
                      <a:pt x="248" y="227"/>
                    </a:cubicBezTo>
                    <a:cubicBezTo>
                      <a:pt x="248" y="227"/>
                      <a:pt x="248" y="227"/>
                      <a:pt x="248" y="227"/>
                    </a:cubicBezTo>
                    <a:cubicBezTo>
                      <a:pt x="248" y="227"/>
                      <a:pt x="248" y="227"/>
                      <a:pt x="248" y="227"/>
                    </a:cubicBezTo>
                    <a:cubicBezTo>
                      <a:pt x="248" y="227"/>
                      <a:pt x="248" y="227"/>
                      <a:pt x="248" y="227"/>
                    </a:cubicBezTo>
                    <a:cubicBezTo>
                      <a:pt x="248" y="227"/>
                      <a:pt x="248" y="227"/>
                      <a:pt x="248" y="227"/>
                    </a:cubicBezTo>
                    <a:cubicBezTo>
                      <a:pt x="249" y="227"/>
                      <a:pt x="249" y="227"/>
                      <a:pt x="249" y="227"/>
                    </a:cubicBezTo>
                    <a:cubicBezTo>
                      <a:pt x="249" y="227"/>
                      <a:pt x="249" y="227"/>
                      <a:pt x="249" y="227"/>
                    </a:cubicBezTo>
                    <a:cubicBezTo>
                      <a:pt x="249" y="227"/>
                      <a:pt x="249" y="227"/>
                      <a:pt x="249" y="227"/>
                    </a:cubicBezTo>
                    <a:cubicBezTo>
                      <a:pt x="249" y="227"/>
                      <a:pt x="249" y="227"/>
                      <a:pt x="249" y="227"/>
                    </a:cubicBezTo>
                    <a:cubicBezTo>
                      <a:pt x="249" y="227"/>
                      <a:pt x="249" y="227"/>
                      <a:pt x="249" y="227"/>
                    </a:cubicBezTo>
                    <a:cubicBezTo>
                      <a:pt x="249" y="227"/>
                      <a:pt x="249" y="227"/>
                      <a:pt x="249" y="227"/>
                    </a:cubicBezTo>
                    <a:cubicBezTo>
                      <a:pt x="249" y="227"/>
                      <a:pt x="249" y="227"/>
                      <a:pt x="249" y="227"/>
                    </a:cubicBezTo>
                    <a:cubicBezTo>
                      <a:pt x="249" y="227"/>
                      <a:pt x="249" y="227"/>
                      <a:pt x="249" y="227"/>
                    </a:cubicBezTo>
                    <a:cubicBezTo>
                      <a:pt x="249" y="227"/>
                      <a:pt x="249" y="227"/>
                      <a:pt x="249" y="227"/>
                    </a:cubicBezTo>
                    <a:cubicBezTo>
                      <a:pt x="249" y="227"/>
                      <a:pt x="249" y="227"/>
                      <a:pt x="249" y="227"/>
                    </a:cubicBezTo>
                    <a:cubicBezTo>
                      <a:pt x="249" y="227"/>
                      <a:pt x="249" y="227"/>
                      <a:pt x="249" y="227"/>
                    </a:cubicBezTo>
                    <a:cubicBezTo>
                      <a:pt x="250" y="227"/>
                      <a:pt x="250" y="227"/>
                      <a:pt x="250" y="227"/>
                    </a:cubicBezTo>
                    <a:cubicBezTo>
                      <a:pt x="250" y="227"/>
                      <a:pt x="250" y="227"/>
                      <a:pt x="250" y="227"/>
                    </a:cubicBezTo>
                    <a:cubicBezTo>
                      <a:pt x="250" y="227"/>
                      <a:pt x="250" y="227"/>
                      <a:pt x="250" y="227"/>
                    </a:cubicBezTo>
                    <a:cubicBezTo>
                      <a:pt x="250" y="227"/>
                      <a:pt x="250" y="227"/>
                      <a:pt x="250" y="227"/>
                    </a:cubicBezTo>
                    <a:cubicBezTo>
                      <a:pt x="250" y="227"/>
                      <a:pt x="250" y="227"/>
                      <a:pt x="250" y="227"/>
                    </a:cubicBezTo>
                    <a:cubicBezTo>
                      <a:pt x="250" y="227"/>
                      <a:pt x="250" y="227"/>
                      <a:pt x="250" y="227"/>
                    </a:cubicBezTo>
                    <a:cubicBezTo>
                      <a:pt x="250" y="227"/>
                      <a:pt x="250" y="227"/>
                      <a:pt x="250" y="227"/>
                    </a:cubicBezTo>
                    <a:cubicBezTo>
                      <a:pt x="250" y="227"/>
                      <a:pt x="250" y="227"/>
                      <a:pt x="250" y="227"/>
                    </a:cubicBezTo>
                    <a:cubicBezTo>
                      <a:pt x="250" y="227"/>
                      <a:pt x="250" y="227"/>
                      <a:pt x="250" y="227"/>
                    </a:cubicBezTo>
                    <a:cubicBezTo>
                      <a:pt x="250" y="227"/>
                      <a:pt x="250" y="227"/>
                      <a:pt x="250" y="227"/>
                    </a:cubicBezTo>
                    <a:cubicBezTo>
                      <a:pt x="251" y="227"/>
                      <a:pt x="251" y="227"/>
                      <a:pt x="251" y="227"/>
                    </a:cubicBezTo>
                    <a:cubicBezTo>
                      <a:pt x="251" y="227"/>
                      <a:pt x="251" y="227"/>
                      <a:pt x="251" y="227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1" y="226"/>
                      <a:pt x="251" y="226"/>
                      <a:pt x="251" y="226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5"/>
                      <a:pt x="252" y="225"/>
                      <a:pt x="252" y="225"/>
                    </a:cubicBezTo>
                    <a:cubicBezTo>
                      <a:pt x="252" y="224"/>
                      <a:pt x="252" y="224"/>
                      <a:pt x="252" y="224"/>
                    </a:cubicBezTo>
                    <a:cubicBezTo>
                      <a:pt x="252" y="224"/>
                      <a:pt x="252" y="224"/>
                      <a:pt x="252" y="224"/>
                    </a:cubicBezTo>
                    <a:cubicBezTo>
                      <a:pt x="252" y="224"/>
                      <a:pt x="252" y="224"/>
                      <a:pt x="252" y="224"/>
                    </a:cubicBezTo>
                    <a:cubicBezTo>
                      <a:pt x="252" y="224"/>
                      <a:pt x="252" y="224"/>
                      <a:pt x="252" y="224"/>
                    </a:cubicBezTo>
                    <a:cubicBezTo>
                      <a:pt x="252" y="224"/>
                      <a:pt x="252" y="224"/>
                      <a:pt x="252" y="224"/>
                    </a:cubicBezTo>
                    <a:cubicBezTo>
                      <a:pt x="252" y="224"/>
                      <a:pt x="252" y="224"/>
                      <a:pt x="252" y="224"/>
                    </a:cubicBezTo>
                    <a:cubicBezTo>
                      <a:pt x="252" y="224"/>
                      <a:pt x="252" y="224"/>
                      <a:pt x="252" y="224"/>
                    </a:cubicBezTo>
                    <a:cubicBezTo>
                      <a:pt x="252" y="224"/>
                      <a:pt x="252" y="224"/>
                      <a:pt x="252" y="224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3" y="223"/>
                      <a:pt x="253" y="223"/>
                      <a:pt x="253" y="223"/>
                    </a:cubicBezTo>
                    <a:cubicBezTo>
                      <a:pt x="253" y="223"/>
                      <a:pt x="253" y="223"/>
                      <a:pt x="253" y="223"/>
                    </a:cubicBezTo>
                    <a:cubicBezTo>
                      <a:pt x="253" y="223"/>
                      <a:pt x="253" y="223"/>
                      <a:pt x="253" y="223"/>
                    </a:cubicBezTo>
                    <a:cubicBezTo>
                      <a:pt x="253" y="223"/>
                      <a:pt x="253" y="223"/>
                      <a:pt x="253" y="223"/>
                    </a:cubicBezTo>
                    <a:cubicBezTo>
                      <a:pt x="253" y="223"/>
                      <a:pt x="253" y="223"/>
                      <a:pt x="253" y="223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1"/>
                      <a:pt x="253" y="221"/>
                      <a:pt x="253" y="221"/>
                    </a:cubicBezTo>
                    <a:cubicBezTo>
                      <a:pt x="253" y="221"/>
                      <a:pt x="253" y="221"/>
                      <a:pt x="253" y="221"/>
                    </a:cubicBezTo>
                    <a:cubicBezTo>
                      <a:pt x="253" y="221"/>
                      <a:pt x="253" y="221"/>
                      <a:pt x="253" y="221"/>
                    </a:cubicBezTo>
                    <a:cubicBezTo>
                      <a:pt x="254" y="221"/>
                      <a:pt x="254" y="221"/>
                      <a:pt x="254" y="221"/>
                    </a:cubicBezTo>
                    <a:cubicBezTo>
                      <a:pt x="254" y="220"/>
                      <a:pt x="254" y="220"/>
                      <a:pt x="254" y="220"/>
                    </a:cubicBezTo>
                    <a:cubicBezTo>
                      <a:pt x="254" y="220"/>
                      <a:pt x="254" y="220"/>
                      <a:pt x="254" y="220"/>
                    </a:cubicBezTo>
                    <a:cubicBezTo>
                      <a:pt x="254" y="220"/>
                      <a:pt x="254" y="220"/>
                      <a:pt x="254" y="220"/>
                    </a:cubicBezTo>
                    <a:cubicBezTo>
                      <a:pt x="254" y="220"/>
                      <a:pt x="254" y="220"/>
                      <a:pt x="254" y="220"/>
                    </a:cubicBezTo>
                    <a:cubicBezTo>
                      <a:pt x="255" y="219"/>
                      <a:pt x="255" y="219"/>
                      <a:pt x="255" y="219"/>
                    </a:cubicBezTo>
                    <a:cubicBezTo>
                      <a:pt x="255" y="219"/>
                      <a:pt x="255" y="219"/>
                      <a:pt x="255" y="219"/>
                    </a:cubicBezTo>
                    <a:cubicBezTo>
                      <a:pt x="255" y="219"/>
                      <a:pt x="255" y="219"/>
                      <a:pt x="255" y="219"/>
                    </a:cubicBezTo>
                    <a:cubicBezTo>
                      <a:pt x="255" y="219"/>
                      <a:pt x="255" y="219"/>
                      <a:pt x="255" y="219"/>
                    </a:cubicBezTo>
                    <a:cubicBezTo>
                      <a:pt x="255" y="219"/>
                      <a:pt x="255" y="219"/>
                      <a:pt x="255" y="219"/>
                    </a:cubicBezTo>
                    <a:cubicBezTo>
                      <a:pt x="255" y="219"/>
                      <a:pt x="255" y="219"/>
                      <a:pt x="255" y="219"/>
                    </a:cubicBezTo>
                    <a:cubicBezTo>
                      <a:pt x="255" y="218"/>
                      <a:pt x="255" y="218"/>
                      <a:pt x="255" y="218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7" y="219"/>
                      <a:pt x="257" y="219"/>
                      <a:pt x="257" y="219"/>
                    </a:cubicBezTo>
                    <a:cubicBezTo>
                      <a:pt x="257" y="219"/>
                      <a:pt x="257" y="219"/>
                      <a:pt x="257" y="219"/>
                    </a:cubicBezTo>
                    <a:cubicBezTo>
                      <a:pt x="257" y="219"/>
                      <a:pt x="257" y="219"/>
                      <a:pt x="257" y="219"/>
                    </a:cubicBezTo>
                    <a:cubicBezTo>
                      <a:pt x="257" y="219"/>
                      <a:pt x="257" y="219"/>
                      <a:pt x="257" y="219"/>
                    </a:cubicBezTo>
                    <a:cubicBezTo>
                      <a:pt x="257" y="219"/>
                      <a:pt x="257" y="219"/>
                      <a:pt x="257" y="219"/>
                    </a:cubicBezTo>
                    <a:cubicBezTo>
                      <a:pt x="257" y="219"/>
                      <a:pt x="257" y="219"/>
                      <a:pt x="257" y="219"/>
                    </a:cubicBezTo>
                    <a:cubicBezTo>
                      <a:pt x="258" y="219"/>
                      <a:pt x="258" y="219"/>
                      <a:pt x="258" y="219"/>
                    </a:cubicBezTo>
                    <a:cubicBezTo>
                      <a:pt x="258" y="219"/>
                      <a:pt x="258" y="219"/>
                      <a:pt x="258" y="219"/>
                    </a:cubicBezTo>
                    <a:cubicBezTo>
                      <a:pt x="258" y="219"/>
                      <a:pt x="258" y="219"/>
                      <a:pt x="258" y="219"/>
                    </a:cubicBezTo>
                    <a:cubicBezTo>
                      <a:pt x="258" y="219"/>
                      <a:pt x="258" y="219"/>
                      <a:pt x="258" y="219"/>
                    </a:cubicBezTo>
                    <a:cubicBezTo>
                      <a:pt x="258" y="219"/>
                      <a:pt x="258" y="219"/>
                      <a:pt x="258" y="219"/>
                    </a:cubicBezTo>
                    <a:cubicBezTo>
                      <a:pt x="258" y="218"/>
                      <a:pt x="258" y="218"/>
                      <a:pt x="258" y="218"/>
                    </a:cubicBezTo>
                    <a:cubicBezTo>
                      <a:pt x="258" y="218"/>
                      <a:pt x="258" y="218"/>
                      <a:pt x="258" y="218"/>
                    </a:cubicBezTo>
                    <a:cubicBezTo>
                      <a:pt x="258" y="218"/>
                      <a:pt x="258" y="218"/>
                      <a:pt x="258" y="218"/>
                    </a:cubicBezTo>
                    <a:cubicBezTo>
                      <a:pt x="258" y="218"/>
                      <a:pt x="258" y="218"/>
                      <a:pt x="258" y="218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9"/>
                      <a:pt x="260" y="219"/>
                      <a:pt x="260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1" y="219"/>
                      <a:pt x="261" y="219"/>
                      <a:pt x="261" y="219"/>
                    </a:cubicBezTo>
                    <a:cubicBezTo>
                      <a:pt x="262" y="220"/>
                      <a:pt x="262" y="220"/>
                      <a:pt x="262" y="220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6"/>
                      <a:pt x="262" y="226"/>
                      <a:pt x="262" y="226"/>
                    </a:cubicBezTo>
                    <a:cubicBezTo>
                      <a:pt x="262" y="226"/>
                      <a:pt x="262" y="226"/>
                      <a:pt x="262" y="226"/>
                    </a:cubicBezTo>
                    <a:cubicBezTo>
                      <a:pt x="262" y="226"/>
                      <a:pt x="262" y="226"/>
                      <a:pt x="262" y="226"/>
                    </a:cubicBezTo>
                    <a:cubicBezTo>
                      <a:pt x="262" y="226"/>
                      <a:pt x="262" y="226"/>
                      <a:pt x="262" y="226"/>
                    </a:cubicBezTo>
                    <a:cubicBezTo>
                      <a:pt x="262" y="226"/>
                      <a:pt x="262" y="226"/>
                      <a:pt x="262" y="226"/>
                    </a:cubicBezTo>
                    <a:cubicBezTo>
                      <a:pt x="262" y="226"/>
                      <a:pt x="262" y="226"/>
                      <a:pt x="262" y="226"/>
                    </a:cubicBezTo>
                    <a:cubicBezTo>
                      <a:pt x="262" y="226"/>
                      <a:pt x="262" y="226"/>
                      <a:pt x="262" y="226"/>
                    </a:cubicBezTo>
                    <a:cubicBezTo>
                      <a:pt x="262" y="226"/>
                      <a:pt x="262" y="226"/>
                      <a:pt x="262" y="226"/>
                    </a:cubicBezTo>
                    <a:cubicBezTo>
                      <a:pt x="262" y="226"/>
                      <a:pt x="262" y="226"/>
                      <a:pt x="262" y="226"/>
                    </a:cubicBezTo>
                    <a:cubicBezTo>
                      <a:pt x="262" y="226"/>
                      <a:pt x="262" y="226"/>
                      <a:pt x="262" y="226"/>
                    </a:cubicBezTo>
                    <a:cubicBezTo>
                      <a:pt x="262" y="226"/>
                      <a:pt x="262" y="226"/>
                      <a:pt x="262" y="226"/>
                    </a:cubicBezTo>
                    <a:cubicBezTo>
                      <a:pt x="262" y="226"/>
                      <a:pt x="263" y="226"/>
                      <a:pt x="263" y="226"/>
                    </a:cubicBezTo>
                    <a:cubicBezTo>
                      <a:pt x="263" y="226"/>
                      <a:pt x="263" y="226"/>
                      <a:pt x="263" y="226"/>
                    </a:cubicBezTo>
                    <a:cubicBezTo>
                      <a:pt x="263" y="226"/>
                      <a:pt x="263" y="226"/>
                      <a:pt x="263" y="226"/>
                    </a:cubicBezTo>
                    <a:cubicBezTo>
                      <a:pt x="263" y="226"/>
                      <a:pt x="263" y="226"/>
                      <a:pt x="263" y="226"/>
                    </a:cubicBezTo>
                    <a:cubicBezTo>
                      <a:pt x="263" y="226"/>
                      <a:pt x="263" y="226"/>
                      <a:pt x="263" y="226"/>
                    </a:cubicBezTo>
                    <a:cubicBezTo>
                      <a:pt x="263" y="226"/>
                      <a:pt x="263" y="226"/>
                      <a:pt x="263" y="226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7"/>
                      <a:pt x="263" y="227"/>
                      <a:pt x="263" y="227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3" y="228"/>
                      <a:pt x="263" y="228"/>
                      <a:pt x="263" y="228"/>
                    </a:cubicBezTo>
                    <a:cubicBezTo>
                      <a:pt x="264" y="228"/>
                      <a:pt x="264" y="228"/>
                      <a:pt x="264" y="228"/>
                    </a:cubicBezTo>
                    <a:cubicBezTo>
                      <a:pt x="264" y="228"/>
                      <a:pt x="264" y="228"/>
                      <a:pt x="264" y="228"/>
                    </a:cubicBezTo>
                    <a:cubicBezTo>
                      <a:pt x="264" y="228"/>
                      <a:pt x="264" y="228"/>
                      <a:pt x="264" y="228"/>
                    </a:cubicBezTo>
                    <a:cubicBezTo>
                      <a:pt x="264" y="228"/>
                      <a:pt x="264" y="228"/>
                      <a:pt x="264" y="228"/>
                    </a:cubicBezTo>
                    <a:cubicBezTo>
                      <a:pt x="264" y="228"/>
                      <a:pt x="264" y="228"/>
                      <a:pt x="264" y="228"/>
                    </a:cubicBezTo>
                    <a:cubicBezTo>
                      <a:pt x="264" y="228"/>
                      <a:pt x="264" y="228"/>
                      <a:pt x="264" y="228"/>
                    </a:cubicBezTo>
                    <a:cubicBezTo>
                      <a:pt x="264" y="228"/>
                      <a:pt x="264" y="228"/>
                      <a:pt x="264" y="228"/>
                    </a:cubicBezTo>
                    <a:cubicBezTo>
                      <a:pt x="264" y="228"/>
                      <a:pt x="264" y="228"/>
                      <a:pt x="265" y="228"/>
                    </a:cubicBezTo>
                    <a:cubicBezTo>
                      <a:pt x="264" y="229"/>
                      <a:pt x="266" y="228"/>
                      <a:pt x="266" y="228"/>
                    </a:cubicBezTo>
                    <a:cubicBezTo>
                      <a:pt x="266" y="228"/>
                      <a:pt x="266" y="228"/>
                      <a:pt x="266" y="228"/>
                    </a:cubicBezTo>
                    <a:cubicBezTo>
                      <a:pt x="266" y="228"/>
                      <a:pt x="267" y="228"/>
                      <a:pt x="267" y="228"/>
                    </a:cubicBezTo>
                    <a:cubicBezTo>
                      <a:pt x="267" y="227"/>
                      <a:pt x="267" y="227"/>
                      <a:pt x="267" y="227"/>
                    </a:cubicBezTo>
                    <a:cubicBezTo>
                      <a:pt x="267" y="227"/>
                      <a:pt x="267" y="227"/>
                      <a:pt x="268" y="227"/>
                    </a:cubicBezTo>
                    <a:cubicBezTo>
                      <a:pt x="268" y="227"/>
                      <a:pt x="267" y="227"/>
                      <a:pt x="267" y="227"/>
                    </a:cubicBezTo>
                    <a:cubicBezTo>
                      <a:pt x="267" y="227"/>
                      <a:pt x="268" y="228"/>
                      <a:pt x="268" y="228"/>
                    </a:cubicBezTo>
                    <a:cubicBezTo>
                      <a:pt x="268" y="228"/>
                      <a:pt x="268" y="228"/>
                      <a:pt x="268" y="228"/>
                    </a:cubicBezTo>
                    <a:cubicBezTo>
                      <a:pt x="269" y="228"/>
                      <a:pt x="269" y="227"/>
                      <a:pt x="270" y="227"/>
                    </a:cubicBezTo>
                    <a:cubicBezTo>
                      <a:pt x="271" y="226"/>
                      <a:pt x="272" y="226"/>
                      <a:pt x="273" y="225"/>
                    </a:cubicBezTo>
                    <a:cubicBezTo>
                      <a:pt x="273" y="225"/>
                      <a:pt x="273" y="225"/>
                      <a:pt x="273" y="225"/>
                    </a:cubicBezTo>
                    <a:cubicBezTo>
                      <a:pt x="273" y="225"/>
                      <a:pt x="272" y="224"/>
                      <a:pt x="272" y="224"/>
                    </a:cubicBezTo>
                    <a:cubicBezTo>
                      <a:pt x="272" y="224"/>
                      <a:pt x="273" y="225"/>
                      <a:pt x="273" y="226"/>
                    </a:cubicBezTo>
                    <a:cubicBezTo>
                      <a:pt x="273" y="225"/>
                      <a:pt x="274" y="225"/>
                      <a:pt x="274" y="225"/>
                    </a:cubicBezTo>
                    <a:cubicBezTo>
                      <a:pt x="274" y="225"/>
                      <a:pt x="273" y="226"/>
                      <a:pt x="273" y="226"/>
                    </a:cubicBezTo>
                    <a:cubicBezTo>
                      <a:pt x="273" y="227"/>
                      <a:pt x="272" y="227"/>
                      <a:pt x="272" y="227"/>
                    </a:cubicBezTo>
                    <a:cubicBezTo>
                      <a:pt x="272" y="228"/>
                      <a:pt x="273" y="227"/>
                      <a:pt x="273" y="227"/>
                    </a:cubicBezTo>
                    <a:cubicBezTo>
                      <a:pt x="273" y="227"/>
                      <a:pt x="273" y="227"/>
                      <a:pt x="274" y="227"/>
                    </a:cubicBezTo>
                    <a:cubicBezTo>
                      <a:pt x="274" y="227"/>
                      <a:pt x="274" y="227"/>
                      <a:pt x="274" y="227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27"/>
                      <a:pt x="275" y="227"/>
                      <a:pt x="276" y="227"/>
                    </a:cubicBezTo>
                    <a:cubicBezTo>
                      <a:pt x="276" y="227"/>
                      <a:pt x="277" y="227"/>
                      <a:pt x="277" y="227"/>
                    </a:cubicBezTo>
                    <a:cubicBezTo>
                      <a:pt x="277" y="227"/>
                      <a:pt x="277" y="227"/>
                      <a:pt x="277" y="227"/>
                    </a:cubicBezTo>
                    <a:cubicBezTo>
                      <a:pt x="276" y="228"/>
                      <a:pt x="275" y="228"/>
                      <a:pt x="274" y="229"/>
                    </a:cubicBezTo>
                    <a:cubicBezTo>
                      <a:pt x="274" y="228"/>
                      <a:pt x="274" y="228"/>
                      <a:pt x="274" y="228"/>
                    </a:cubicBezTo>
                    <a:cubicBezTo>
                      <a:pt x="274" y="228"/>
                      <a:pt x="274" y="228"/>
                      <a:pt x="274" y="228"/>
                    </a:cubicBezTo>
                    <a:cubicBezTo>
                      <a:pt x="274" y="228"/>
                      <a:pt x="274" y="228"/>
                      <a:pt x="274" y="227"/>
                    </a:cubicBezTo>
                    <a:cubicBezTo>
                      <a:pt x="273" y="227"/>
                      <a:pt x="273" y="227"/>
                      <a:pt x="273" y="228"/>
                    </a:cubicBezTo>
                    <a:cubicBezTo>
                      <a:pt x="271" y="228"/>
                      <a:pt x="270" y="229"/>
                      <a:pt x="269" y="230"/>
                    </a:cubicBezTo>
                    <a:cubicBezTo>
                      <a:pt x="269" y="230"/>
                      <a:pt x="268" y="231"/>
                      <a:pt x="268" y="231"/>
                    </a:cubicBezTo>
                    <a:cubicBezTo>
                      <a:pt x="267" y="232"/>
                      <a:pt x="267" y="232"/>
                      <a:pt x="267" y="232"/>
                    </a:cubicBezTo>
                    <a:cubicBezTo>
                      <a:pt x="267" y="232"/>
                      <a:pt x="267" y="233"/>
                      <a:pt x="267" y="233"/>
                    </a:cubicBezTo>
                    <a:cubicBezTo>
                      <a:pt x="267" y="233"/>
                      <a:pt x="267" y="233"/>
                      <a:pt x="267" y="233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7" y="234"/>
                      <a:pt x="267" y="234"/>
                      <a:pt x="268" y="234"/>
                    </a:cubicBezTo>
                    <a:cubicBezTo>
                      <a:pt x="268" y="234"/>
                      <a:pt x="268" y="234"/>
                      <a:pt x="268" y="234"/>
                    </a:cubicBezTo>
                    <a:cubicBezTo>
                      <a:pt x="268" y="234"/>
                      <a:pt x="268" y="234"/>
                      <a:pt x="268" y="235"/>
                    </a:cubicBezTo>
                    <a:cubicBezTo>
                      <a:pt x="269" y="235"/>
                      <a:pt x="269" y="235"/>
                      <a:pt x="269" y="235"/>
                    </a:cubicBezTo>
                    <a:cubicBezTo>
                      <a:pt x="269" y="235"/>
                      <a:pt x="269" y="235"/>
                      <a:pt x="270" y="235"/>
                    </a:cubicBezTo>
                    <a:cubicBezTo>
                      <a:pt x="270" y="235"/>
                      <a:pt x="270" y="235"/>
                      <a:pt x="270" y="235"/>
                    </a:cubicBezTo>
                    <a:cubicBezTo>
                      <a:pt x="270" y="234"/>
                      <a:pt x="270" y="234"/>
                      <a:pt x="270" y="235"/>
                    </a:cubicBezTo>
                    <a:cubicBezTo>
                      <a:pt x="270" y="234"/>
                      <a:pt x="270" y="234"/>
                      <a:pt x="270" y="234"/>
                    </a:cubicBezTo>
                    <a:cubicBezTo>
                      <a:pt x="271" y="234"/>
                      <a:pt x="271" y="234"/>
                      <a:pt x="271" y="235"/>
                    </a:cubicBezTo>
                    <a:cubicBezTo>
                      <a:pt x="271" y="234"/>
                      <a:pt x="271" y="234"/>
                      <a:pt x="272" y="233"/>
                    </a:cubicBezTo>
                    <a:cubicBezTo>
                      <a:pt x="272" y="233"/>
                      <a:pt x="273" y="233"/>
                      <a:pt x="272" y="233"/>
                    </a:cubicBezTo>
                    <a:cubicBezTo>
                      <a:pt x="272" y="233"/>
                      <a:pt x="273" y="233"/>
                      <a:pt x="273" y="233"/>
                    </a:cubicBezTo>
                    <a:cubicBezTo>
                      <a:pt x="273" y="233"/>
                      <a:pt x="273" y="233"/>
                      <a:pt x="273" y="233"/>
                    </a:cubicBezTo>
                    <a:cubicBezTo>
                      <a:pt x="273" y="232"/>
                      <a:pt x="274" y="232"/>
                      <a:pt x="273" y="232"/>
                    </a:cubicBezTo>
                    <a:cubicBezTo>
                      <a:pt x="274" y="232"/>
                      <a:pt x="274" y="232"/>
                      <a:pt x="274" y="232"/>
                    </a:cubicBezTo>
                    <a:cubicBezTo>
                      <a:pt x="274" y="232"/>
                      <a:pt x="273" y="232"/>
                      <a:pt x="274" y="231"/>
                    </a:cubicBezTo>
                    <a:cubicBezTo>
                      <a:pt x="273" y="231"/>
                      <a:pt x="274" y="231"/>
                      <a:pt x="274" y="231"/>
                    </a:cubicBezTo>
                    <a:cubicBezTo>
                      <a:pt x="274" y="231"/>
                      <a:pt x="274" y="231"/>
                      <a:pt x="274" y="231"/>
                    </a:cubicBezTo>
                    <a:cubicBezTo>
                      <a:pt x="275" y="231"/>
                      <a:pt x="275" y="231"/>
                      <a:pt x="275" y="230"/>
                    </a:cubicBezTo>
                    <a:cubicBezTo>
                      <a:pt x="275" y="230"/>
                      <a:pt x="275" y="230"/>
                      <a:pt x="275" y="230"/>
                    </a:cubicBezTo>
                    <a:cubicBezTo>
                      <a:pt x="275" y="230"/>
                      <a:pt x="275" y="230"/>
                      <a:pt x="275" y="231"/>
                    </a:cubicBezTo>
                    <a:cubicBezTo>
                      <a:pt x="275" y="231"/>
                      <a:pt x="275" y="231"/>
                      <a:pt x="276" y="231"/>
                    </a:cubicBezTo>
                    <a:cubicBezTo>
                      <a:pt x="276" y="231"/>
                      <a:pt x="276" y="231"/>
                      <a:pt x="276" y="231"/>
                    </a:cubicBezTo>
                    <a:cubicBezTo>
                      <a:pt x="277" y="231"/>
                      <a:pt x="276" y="231"/>
                      <a:pt x="276" y="230"/>
                    </a:cubicBezTo>
                    <a:cubicBezTo>
                      <a:pt x="277" y="230"/>
                      <a:pt x="277" y="231"/>
                      <a:pt x="277" y="230"/>
                    </a:cubicBezTo>
                    <a:cubicBezTo>
                      <a:pt x="278" y="230"/>
                      <a:pt x="279" y="230"/>
                      <a:pt x="279" y="230"/>
                    </a:cubicBezTo>
                    <a:cubicBezTo>
                      <a:pt x="281" y="229"/>
                      <a:pt x="284" y="228"/>
                      <a:pt x="286" y="227"/>
                    </a:cubicBezTo>
                    <a:cubicBezTo>
                      <a:pt x="285" y="227"/>
                      <a:pt x="285" y="227"/>
                      <a:pt x="284" y="226"/>
                    </a:cubicBezTo>
                    <a:cubicBezTo>
                      <a:pt x="284" y="226"/>
                      <a:pt x="284" y="226"/>
                      <a:pt x="284" y="226"/>
                    </a:cubicBezTo>
                    <a:cubicBezTo>
                      <a:pt x="284" y="226"/>
                      <a:pt x="283" y="226"/>
                      <a:pt x="282" y="226"/>
                    </a:cubicBezTo>
                    <a:cubicBezTo>
                      <a:pt x="282" y="226"/>
                      <a:pt x="282" y="225"/>
                      <a:pt x="282" y="225"/>
                    </a:cubicBezTo>
                    <a:cubicBezTo>
                      <a:pt x="282" y="225"/>
                      <a:pt x="282" y="225"/>
                      <a:pt x="281" y="226"/>
                    </a:cubicBezTo>
                    <a:cubicBezTo>
                      <a:pt x="281" y="226"/>
                      <a:pt x="280" y="226"/>
                      <a:pt x="281" y="226"/>
                    </a:cubicBezTo>
                    <a:cubicBezTo>
                      <a:pt x="280" y="226"/>
                      <a:pt x="280" y="226"/>
                      <a:pt x="280" y="226"/>
                    </a:cubicBezTo>
                    <a:cubicBezTo>
                      <a:pt x="279" y="226"/>
                      <a:pt x="280" y="226"/>
                      <a:pt x="279" y="225"/>
                    </a:cubicBezTo>
                    <a:cubicBezTo>
                      <a:pt x="279" y="225"/>
                      <a:pt x="279" y="225"/>
                      <a:pt x="280" y="225"/>
                    </a:cubicBezTo>
                    <a:cubicBezTo>
                      <a:pt x="279" y="225"/>
                      <a:pt x="278" y="225"/>
                      <a:pt x="277" y="226"/>
                    </a:cubicBezTo>
                    <a:cubicBezTo>
                      <a:pt x="277" y="225"/>
                      <a:pt x="275" y="225"/>
                      <a:pt x="275" y="224"/>
                    </a:cubicBezTo>
                    <a:cubicBezTo>
                      <a:pt x="275" y="224"/>
                      <a:pt x="275" y="224"/>
                      <a:pt x="276" y="224"/>
                    </a:cubicBezTo>
                    <a:cubicBezTo>
                      <a:pt x="275" y="224"/>
                      <a:pt x="275" y="224"/>
                      <a:pt x="274" y="224"/>
                    </a:cubicBezTo>
                    <a:cubicBezTo>
                      <a:pt x="274" y="224"/>
                      <a:pt x="274" y="223"/>
                      <a:pt x="274" y="223"/>
                    </a:cubicBezTo>
                    <a:cubicBezTo>
                      <a:pt x="273" y="223"/>
                      <a:pt x="273" y="223"/>
                      <a:pt x="273" y="223"/>
                    </a:cubicBezTo>
                    <a:cubicBezTo>
                      <a:pt x="273" y="223"/>
                      <a:pt x="273" y="223"/>
                      <a:pt x="272" y="223"/>
                    </a:cubicBezTo>
                    <a:cubicBezTo>
                      <a:pt x="273" y="222"/>
                      <a:pt x="273" y="222"/>
                      <a:pt x="272" y="222"/>
                    </a:cubicBezTo>
                    <a:cubicBezTo>
                      <a:pt x="272" y="222"/>
                      <a:pt x="272" y="221"/>
                      <a:pt x="272" y="221"/>
                    </a:cubicBezTo>
                    <a:cubicBezTo>
                      <a:pt x="272" y="221"/>
                      <a:pt x="271" y="221"/>
                      <a:pt x="272" y="220"/>
                    </a:cubicBezTo>
                    <a:cubicBezTo>
                      <a:pt x="272" y="220"/>
                      <a:pt x="272" y="220"/>
                      <a:pt x="272" y="220"/>
                    </a:cubicBezTo>
                    <a:cubicBezTo>
                      <a:pt x="272" y="220"/>
                      <a:pt x="272" y="220"/>
                      <a:pt x="272" y="219"/>
                    </a:cubicBezTo>
                    <a:cubicBezTo>
                      <a:pt x="271" y="219"/>
                      <a:pt x="271" y="220"/>
                      <a:pt x="270" y="219"/>
                    </a:cubicBezTo>
                    <a:cubicBezTo>
                      <a:pt x="271" y="219"/>
                      <a:pt x="271" y="219"/>
                      <a:pt x="272" y="218"/>
                    </a:cubicBezTo>
                    <a:cubicBezTo>
                      <a:pt x="272" y="218"/>
                      <a:pt x="272" y="217"/>
                      <a:pt x="272" y="217"/>
                    </a:cubicBezTo>
                    <a:cubicBezTo>
                      <a:pt x="272" y="217"/>
                      <a:pt x="272" y="217"/>
                      <a:pt x="272" y="217"/>
                    </a:cubicBezTo>
                    <a:cubicBezTo>
                      <a:pt x="272" y="216"/>
                      <a:pt x="270" y="216"/>
                      <a:pt x="270" y="217"/>
                    </a:cubicBezTo>
                    <a:cubicBezTo>
                      <a:pt x="269" y="217"/>
                      <a:pt x="269" y="217"/>
                      <a:pt x="269" y="217"/>
                    </a:cubicBezTo>
                    <a:cubicBezTo>
                      <a:pt x="269" y="217"/>
                      <a:pt x="269" y="216"/>
                      <a:pt x="269" y="216"/>
                    </a:cubicBezTo>
                    <a:cubicBezTo>
                      <a:pt x="268" y="215"/>
                      <a:pt x="267" y="215"/>
                      <a:pt x="267" y="215"/>
                    </a:cubicBezTo>
                    <a:cubicBezTo>
                      <a:pt x="267" y="215"/>
                      <a:pt x="266" y="215"/>
                      <a:pt x="266" y="215"/>
                    </a:cubicBezTo>
                    <a:cubicBezTo>
                      <a:pt x="266" y="215"/>
                      <a:pt x="266" y="215"/>
                      <a:pt x="266" y="215"/>
                    </a:cubicBezTo>
                    <a:cubicBezTo>
                      <a:pt x="266" y="215"/>
                      <a:pt x="266" y="215"/>
                      <a:pt x="267" y="215"/>
                    </a:cubicBezTo>
                    <a:cubicBezTo>
                      <a:pt x="267" y="215"/>
                      <a:pt x="267" y="215"/>
                      <a:pt x="267" y="215"/>
                    </a:cubicBezTo>
                    <a:cubicBezTo>
                      <a:pt x="267" y="215"/>
                      <a:pt x="267" y="215"/>
                      <a:pt x="267" y="215"/>
                    </a:cubicBezTo>
                    <a:cubicBezTo>
                      <a:pt x="266" y="215"/>
                      <a:pt x="266" y="215"/>
                      <a:pt x="266" y="215"/>
                    </a:cubicBezTo>
                    <a:cubicBezTo>
                      <a:pt x="266" y="215"/>
                      <a:pt x="266" y="215"/>
                      <a:pt x="266" y="215"/>
                    </a:cubicBezTo>
                    <a:cubicBezTo>
                      <a:pt x="266" y="215"/>
                      <a:pt x="266" y="215"/>
                      <a:pt x="266" y="215"/>
                    </a:cubicBezTo>
                    <a:cubicBezTo>
                      <a:pt x="266" y="215"/>
                      <a:pt x="266" y="215"/>
                      <a:pt x="266" y="215"/>
                    </a:cubicBezTo>
                    <a:cubicBezTo>
                      <a:pt x="267" y="215"/>
                      <a:pt x="267" y="215"/>
                      <a:pt x="267" y="215"/>
                    </a:cubicBezTo>
                    <a:cubicBezTo>
                      <a:pt x="267" y="215"/>
                      <a:pt x="267" y="215"/>
                      <a:pt x="267" y="215"/>
                    </a:cubicBezTo>
                    <a:cubicBezTo>
                      <a:pt x="267" y="215"/>
                      <a:pt x="267" y="215"/>
                      <a:pt x="267" y="215"/>
                    </a:cubicBezTo>
                    <a:cubicBezTo>
                      <a:pt x="267" y="215"/>
                      <a:pt x="267" y="215"/>
                      <a:pt x="267" y="215"/>
                    </a:cubicBezTo>
                    <a:cubicBezTo>
                      <a:pt x="267" y="215"/>
                      <a:pt x="267" y="215"/>
                      <a:pt x="267" y="215"/>
                    </a:cubicBezTo>
                    <a:cubicBezTo>
                      <a:pt x="267" y="215"/>
                      <a:pt x="267" y="215"/>
                      <a:pt x="267" y="215"/>
                    </a:cubicBezTo>
                    <a:cubicBezTo>
                      <a:pt x="267" y="215"/>
                      <a:pt x="267" y="215"/>
                      <a:pt x="267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8" y="215"/>
                      <a:pt x="268" y="215"/>
                      <a:pt x="268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0" y="215"/>
                      <a:pt x="270" y="215"/>
                      <a:pt x="270" y="215"/>
                    </a:cubicBezTo>
                    <a:cubicBezTo>
                      <a:pt x="271" y="215"/>
                      <a:pt x="271" y="215"/>
                      <a:pt x="271" y="215"/>
                    </a:cubicBezTo>
                    <a:cubicBezTo>
                      <a:pt x="271" y="215"/>
                      <a:pt x="271" y="215"/>
                      <a:pt x="271" y="215"/>
                    </a:cubicBezTo>
                    <a:cubicBezTo>
                      <a:pt x="271" y="214"/>
                      <a:pt x="271" y="214"/>
                      <a:pt x="271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2" y="214"/>
                      <a:pt x="272" y="214"/>
                      <a:pt x="272" y="214"/>
                    </a:cubicBezTo>
                    <a:cubicBezTo>
                      <a:pt x="273" y="214"/>
                      <a:pt x="273" y="214"/>
                      <a:pt x="273" y="214"/>
                    </a:cubicBezTo>
                    <a:cubicBezTo>
                      <a:pt x="273" y="214"/>
                      <a:pt x="273" y="214"/>
                      <a:pt x="273" y="214"/>
                    </a:cubicBezTo>
                    <a:cubicBezTo>
                      <a:pt x="273" y="214"/>
                      <a:pt x="273" y="214"/>
                      <a:pt x="273" y="214"/>
                    </a:cubicBezTo>
                    <a:cubicBezTo>
                      <a:pt x="273" y="214"/>
                      <a:pt x="273" y="214"/>
                      <a:pt x="273" y="214"/>
                    </a:cubicBezTo>
                    <a:cubicBezTo>
                      <a:pt x="273" y="213"/>
                      <a:pt x="273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4" y="212"/>
                      <a:pt x="273" y="212"/>
                      <a:pt x="273" y="212"/>
                    </a:cubicBez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3" y="211"/>
                      <a:pt x="273" y="212"/>
                      <a:pt x="273" y="212"/>
                    </a:cubicBez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3" y="211"/>
                      <a:pt x="273" y="211"/>
                      <a:pt x="273" y="211"/>
                    </a:cubicBezTo>
                    <a:cubicBezTo>
                      <a:pt x="273" y="211"/>
                      <a:pt x="273" y="211"/>
                      <a:pt x="273" y="211"/>
                    </a:cubicBezTo>
                    <a:cubicBezTo>
                      <a:pt x="273" y="211"/>
                      <a:pt x="273" y="211"/>
                      <a:pt x="273" y="211"/>
                    </a:cubicBezTo>
                    <a:cubicBezTo>
                      <a:pt x="273" y="211"/>
                      <a:pt x="273" y="211"/>
                      <a:pt x="273" y="211"/>
                    </a:cubicBezTo>
                    <a:cubicBezTo>
                      <a:pt x="273" y="211"/>
                      <a:pt x="274" y="211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3" y="211"/>
                    </a:cubicBezTo>
                    <a:cubicBezTo>
                      <a:pt x="273" y="211"/>
                      <a:pt x="273" y="211"/>
                      <a:pt x="273" y="211"/>
                    </a:cubicBezTo>
                    <a:cubicBezTo>
                      <a:pt x="273" y="211"/>
                      <a:pt x="273" y="211"/>
                      <a:pt x="273" y="211"/>
                    </a:cubicBezTo>
                    <a:cubicBezTo>
                      <a:pt x="273" y="211"/>
                      <a:pt x="273" y="211"/>
                      <a:pt x="273" y="210"/>
                    </a:cubicBezTo>
                    <a:cubicBezTo>
                      <a:pt x="273" y="210"/>
                      <a:pt x="273" y="210"/>
                      <a:pt x="273" y="210"/>
                    </a:cubicBezTo>
                    <a:cubicBezTo>
                      <a:pt x="273" y="210"/>
                      <a:pt x="273" y="210"/>
                      <a:pt x="273" y="210"/>
                    </a:cubicBezTo>
                    <a:cubicBezTo>
                      <a:pt x="273" y="210"/>
                      <a:pt x="273" y="210"/>
                      <a:pt x="273" y="210"/>
                    </a:cubicBezTo>
                    <a:cubicBezTo>
                      <a:pt x="273" y="210"/>
                      <a:pt x="273" y="210"/>
                      <a:pt x="273" y="210"/>
                    </a:cubicBezTo>
                    <a:cubicBezTo>
                      <a:pt x="273" y="210"/>
                      <a:pt x="273" y="210"/>
                      <a:pt x="273" y="210"/>
                    </a:cubicBezTo>
                    <a:cubicBezTo>
                      <a:pt x="273" y="210"/>
                      <a:pt x="273" y="210"/>
                      <a:pt x="272" y="210"/>
                    </a:cubicBezTo>
                    <a:cubicBezTo>
                      <a:pt x="272" y="210"/>
                      <a:pt x="272" y="210"/>
                      <a:pt x="272" y="210"/>
                    </a:cubicBezTo>
                    <a:cubicBezTo>
                      <a:pt x="272" y="210"/>
                      <a:pt x="272" y="210"/>
                      <a:pt x="272" y="210"/>
                    </a:cubicBezTo>
                    <a:cubicBezTo>
                      <a:pt x="272" y="210"/>
                      <a:pt x="272" y="210"/>
                      <a:pt x="272" y="210"/>
                    </a:cubicBezTo>
                    <a:cubicBezTo>
                      <a:pt x="272" y="210"/>
                      <a:pt x="272" y="210"/>
                      <a:pt x="272" y="210"/>
                    </a:cubicBezTo>
                    <a:cubicBezTo>
                      <a:pt x="272" y="210"/>
                      <a:pt x="272" y="210"/>
                      <a:pt x="272" y="210"/>
                    </a:cubicBezTo>
                    <a:cubicBezTo>
                      <a:pt x="272" y="210"/>
                      <a:pt x="272" y="210"/>
                      <a:pt x="272" y="210"/>
                    </a:cubicBezTo>
                    <a:cubicBezTo>
                      <a:pt x="272" y="210"/>
                      <a:pt x="272" y="210"/>
                      <a:pt x="272" y="210"/>
                    </a:cubicBezTo>
                    <a:cubicBezTo>
                      <a:pt x="271" y="210"/>
                      <a:pt x="271" y="210"/>
                      <a:pt x="271" y="210"/>
                    </a:cubicBezTo>
                    <a:cubicBezTo>
                      <a:pt x="271" y="210"/>
                      <a:pt x="271" y="210"/>
                      <a:pt x="271" y="210"/>
                    </a:cubicBezTo>
                    <a:cubicBezTo>
                      <a:pt x="271" y="210"/>
                      <a:pt x="271" y="210"/>
                      <a:pt x="271" y="210"/>
                    </a:cubicBezTo>
                    <a:cubicBezTo>
                      <a:pt x="271" y="210"/>
                      <a:pt x="271" y="210"/>
                      <a:pt x="271" y="210"/>
                    </a:cubicBezTo>
                    <a:cubicBezTo>
                      <a:pt x="271" y="210"/>
                      <a:pt x="271" y="210"/>
                      <a:pt x="271" y="210"/>
                    </a:cubicBezTo>
                    <a:cubicBezTo>
                      <a:pt x="271" y="210"/>
                      <a:pt x="271" y="210"/>
                      <a:pt x="271" y="210"/>
                    </a:cubicBezTo>
                    <a:cubicBezTo>
                      <a:pt x="271" y="210"/>
                      <a:pt x="271" y="210"/>
                      <a:pt x="271" y="210"/>
                    </a:cubicBezTo>
                    <a:cubicBezTo>
                      <a:pt x="271" y="210"/>
                      <a:pt x="271" y="210"/>
                      <a:pt x="270" y="210"/>
                    </a:cubicBezTo>
                    <a:cubicBezTo>
                      <a:pt x="270" y="210"/>
                      <a:pt x="270" y="210"/>
                      <a:pt x="270" y="210"/>
                    </a:cubicBezTo>
                    <a:cubicBezTo>
                      <a:pt x="270" y="210"/>
                      <a:pt x="270" y="210"/>
                      <a:pt x="270" y="210"/>
                    </a:cubicBezTo>
                    <a:cubicBezTo>
                      <a:pt x="270" y="210"/>
                      <a:pt x="270" y="209"/>
                      <a:pt x="270" y="210"/>
                    </a:cubicBezTo>
                    <a:cubicBezTo>
                      <a:pt x="270" y="210"/>
                      <a:pt x="270" y="210"/>
                      <a:pt x="270" y="210"/>
                    </a:cubicBezTo>
                    <a:cubicBezTo>
                      <a:pt x="269" y="210"/>
                      <a:pt x="269" y="210"/>
                      <a:pt x="269" y="210"/>
                    </a:cubicBezTo>
                    <a:cubicBezTo>
                      <a:pt x="269" y="209"/>
                      <a:pt x="269" y="210"/>
                      <a:pt x="268" y="210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68" y="210"/>
                      <a:pt x="268" y="210"/>
                      <a:pt x="267" y="210"/>
                    </a:cubicBezTo>
                    <a:cubicBezTo>
                      <a:pt x="267" y="210"/>
                      <a:pt x="267" y="210"/>
                      <a:pt x="267" y="210"/>
                    </a:cubicBezTo>
                    <a:cubicBezTo>
                      <a:pt x="267" y="210"/>
                      <a:pt x="267" y="210"/>
                      <a:pt x="267" y="210"/>
                    </a:cubicBezTo>
                    <a:cubicBezTo>
                      <a:pt x="267" y="210"/>
                      <a:pt x="267" y="210"/>
                      <a:pt x="267" y="210"/>
                    </a:cubicBezTo>
                    <a:cubicBezTo>
                      <a:pt x="267" y="210"/>
                      <a:pt x="267" y="210"/>
                      <a:pt x="267" y="210"/>
                    </a:cubicBezTo>
                    <a:cubicBezTo>
                      <a:pt x="267" y="210"/>
                      <a:pt x="267" y="210"/>
                      <a:pt x="267" y="210"/>
                    </a:cubicBezTo>
                    <a:cubicBezTo>
                      <a:pt x="267" y="210"/>
                      <a:pt x="267" y="210"/>
                      <a:pt x="267" y="210"/>
                    </a:cubicBezTo>
                    <a:cubicBezTo>
                      <a:pt x="266" y="210"/>
                      <a:pt x="264" y="211"/>
                      <a:pt x="263" y="211"/>
                    </a:cubicBezTo>
                    <a:cubicBezTo>
                      <a:pt x="263" y="211"/>
                      <a:pt x="263" y="211"/>
                      <a:pt x="263" y="211"/>
                    </a:cubicBezTo>
                    <a:cubicBezTo>
                      <a:pt x="263" y="211"/>
                      <a:pt x="263" y="211"/>
                      <a:pt x="263" y="211"/>
                    </a:cubicBezTo>
                    <a:cubicBezTo>
                      <a:pt x="263" y="211"/>
                      <a:pt x="263" y="211"/>
                      <a:pt x="263" y="211"/>
                    </a:cubicBezTo>
                    <a:cubicBezTo>
                      <a:pt x="263" y="211"/>
                      <a:pt x="263" y="211"/>
                      <a:pt x="263" y="211"/>
                    </a:cubicBezTo>
                    <a:cubicBezTo>
                      <a:pt x="263" y="211"/>
                      <a:pt x="263" y="211"/>
                      <a:pt x="262" y="211"/>
                    </a:cubicBezTo>
                    <a:cubicBezTo>
                      <a:pt x="262" y="211"/>
                      <a:pt x="262" y="211"/>
                      <a:pt x="262" y="211"/>
                    </a:cubicBezTo>
                    <a:cubicBezTo>
                      <a:pt x="262" y="211"/>
                      <a:pt x="262" y="211"/>
                      <a:pt x="262" y="211"/>
                    </a:cubicBezTo>
                    <a:cubicBezTo>
                      <a:pt x="262" y="211"/>
                      <a:pt x="262" y="211"/>
                      <a:pt x="262" y="212"/>
                    </a:cubicBezTo>
                    <a:cubicBezTo>
                      <a:pt x="262" y="212"/>
                      <a:pt x="262" y="212"/>
                      <a:pt x="262" y="212"/>
                    </a:cubicBezTo>
                    <a:cubicBezTo>
                      <a:pt x="262" y="212"/>
                      <a:pt x="262" y="212"/>
                      <a:pt x="262" y="212"/>
                    </a:cubicBezTo>
                    <a:cubicBezTo>
                      <a:pt x="262" y="212"/>
                      <a:pt x="262" y="212"/>
                      <a:pt x="262" y="212"/>
                    </a:cubicBezTo>
                    <a:cubicBezTo>
                      <a:pt x="262" y="212"/>
                      <a:pt x="261" y="212"/>
                      <a:pt x="261" y="212"/>
                    </a:cubicBezTo>
                    <a:cubicBezTo>
                      <a:pt x="261" y="212"/>
                      <a:pt x="261" y="212"/>
                      <a:pt x="261" y="212"/>
                    </a:cubicBezTo>
                    <a:cubicBezTo>
                      <a:pt x="261" y="212"/>
                      <a:pt x="261" y="212"/>
                      <a:pt x="261" y="212"/>
                    </a:cubicBezTo>
                    <a:cubicBezTo>
                      <a:pt x="261" y="212"/>
                      <a:pt x="261" y="212"/>
                      <a:pt x="261" y="212"/>
                    </a:cubicBezTo>
                    <a:cubicBezTo>
                      <a:pt x="261" y="212"/>
                      <a:pt x="261" y="212"/>
                      <a:pt x="261" y="212"/>
                    </a:cubicBezTo>
                    <a:cubicBezTo>
                      <a:pt x="261" y="212"/>
                      <a:pt x="261" y="212"/>
                      <a:pt x="261" y="212"/>
                    </a:cubicBezTo>
                    <a:cubicBezTo>
                      <a:pt x="261" y="212"/>
                      <a:pt x="261" y="212"/>
                      <a:pt x="261" y="212"/>
                    </a:cubicBezTo>
                    <a:cubicBezTo>
                      <a:pt x="260" y="212"/>
                      <a:pt x="261" y="212"/>
                      <a:pt x="260" y="212"/>
                    </a:cubicBezTo>
                    <a:cubicBezTo>
                      <a:pt x="260" y="212"/>
                      <a:pt x="260" y="212"/>
                      <a:pt x="260" y="212"/>
                    </a:cubicBezTo>
                    <a:cubicBezTo>
                      <a:pt x="260" y="212"/>
                      <a:pt x="260" y="212"/>
                      <a:pt x="260" y="212"/>
                    </a:cubicBezTo>
                    <a:cubicBezTo>
                      <a:pt x="260" y="212"/>
                      <a:pt x="260" y="212"/>
                      <a:pt x="260" y="212"/>
                    </a:cubicBezTo>
                    <a:cubicBezTo>
                      <a:pt x="260" y="212"/>
                      <a:pt x="260" y="212"/>
                      <a:pt x="260" y="213"/>
                    </a:cubicBezTo>
                    <a:cubicBezTo>
                      <a:pt x="259" y="213"/>
                      <a:pt x="259" y="213"/>
                      <a:pt x="259" y="213"/>
                    </a:cubicBezTo>
                    <a:cubicBezTo>
                      <a:pt x="259" y="213"/>
                      <a:pt x="259" y="213"/>
                      <a:pt x="259" y="213"/>
                    </a:cubicBezTo>
                    <a:cubicBezTo>
                      <a:pt x="259" y="213"/>
                      <a:pt x="259" y="213"/>
                      <a:pt x="259" y="213"/>
                    </a:cubicBezTo>
                    <a:cubicBezTo>
                      <a:pt x="259" y="213"/>
                      <a:pt x="259" y="213"/>
                      <a:pt x="259" y="213"/>
                    </a:cubicBezTo>
                    <a:cubicBezTo>
                      <a:pt x="259" y="213"/>
                      <a:pt x="259" y="213"/>
                      <a:pt x="259" y="213"/>
                    </a:cubicBezTo>
                    <a:cubicBezTo>
                      <a:pt x="259" y="213"/>
                      <a:pt x="259" y="213"/>
                      <a:pt x="259" y="213"/>
                    </a:cubicBezTo>
                    <a:cubicBezTo>
                      <a:pt x="259" y="213"/>
                      <a:pt x="259" y="213"/>
                      <a:pt x="259" y="213"/>
                    </a:cubicBezTo>
                    <a:cubicBezTo>
                      <a:pt x="259" y="213"/>
                      <a:pt x="259" y="213"/>
                      <a:pt x="259" y="213"/>
                    </a:cubicBezTo>
                    <a:cubicBezTo>
                      <a:pt x="259" y="213"/>
                      <a:pt x="259" y="213"/>
                      <a:pt x="259" y="213"/>
                    </a:cubicBezTo>
                    <a:cubicBezTo>
                      <a:pt x="258" y="213"/>
                      <a:pt x="258" y="213"/>
                      <a:pt x="258" y="213"/>
                    </a:cubicBezTo>
                    <a:cubicBezTo>
                      <a:pt x="258" y="214"/>
                      <a:pt x="258" y="214"/>
                      <a:pt x="258" y="214"/>
                    </a:cubicBezTo>
                    <a:cubicBezTo>
                      <a:pt x="258" y="214"/>
                      <a:pt x="258" y="214"/>
                      <a:pt x="258" y="214"/>
                    </a:cubicBezTo>
                    <a:cubicBezTo>
                      <a:pt x="258" y="214"/>
                      <a:pt x="258" y="214"/>
                      <a:pt x="258" y="214"/>
                    </a:cubicBezTo>
                    <a:cubicBezTo>
                      <a:pt x="258" y="214"/>
                      <a:pt x="258" y="214"/>
                      <a:pt x="258" y="214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3" y="219"/>
                      <a:pt x="253" y="219"/>
                      <a:pt x="253" y="219"/>
                    </a:cubicBezTo>
                    <a:cubicBezTo>
                      <a:pt x="253" y="219"/>
                      <a:pt x="253" y="219"/>
                      <a:pt x="253" y="219"/>
                    </a:cubicBezTo>
                    <a:cubicBezTo>
                      <a:pt x="252" y="219"/>
                      <a:pt x="252" y="219"/>
                      <a:pt x="252" y="219"/>
                    </a:cubicBezTo>
                    <a:cubicBezTo>
                      <a:pt x="252" y="219"/>
                      <a:pt x="252" y="219"/>
                      <a:pt x="252" y="219"/>
                    </a:cubicBezTo>
                    <a:cubicBezTo>
                      <a:pt x="252" y="219"/>
                      <a:pt x="252" y="219"/>
                      <a:pt x="252" y="219"/>
                    </a:cubicBezTo>
                    <a:cubicBezTo>
                      <a:pt x="252" y="219"/>
                      <a:pt x="252" y="219"/>
                      <a:pt x="252" y="219"/>
                    </a:cubicBezTo>
                    <a:cubicBezTo>
                      <a:pt x="252" y="219"/>
                      <a:pt x="252" y="219"/>
                      <a:pt x="252" y="220"/>
                    </a:cubicBezTo>
                    <a:cubicBezTo>
                      <a:pt x="252" y="220"/>
                      <a:pt x="252" y="220"/>
                      <a:pt x="252" y="220"/>
                    </a:cubicBezTo>
                    <a:cubicBezTo>
                      <a:pt x="252" y="220"/>
                      <a:pt x="252" y="220"/>
                      <a:pt x="252" y="220"/>
                    </a:cubicBezTo>
                    <a:cubicBezTo>
                      <a:pt x="251" y="220"/>
                      <a:pt x="251" y="220"/>
                      <a:pt x="251" y="220"/>
                    </a:cubicBezTo>
                    <a:cubicBezTo>
                      <a:pt x="251" y="220"/>
                      <a:pt x="251" y="220"/>
                      <a:pt x="251" y="220"/>
                    </a:cubicBezTo>
                    <a:cubicBezTo>
                      <a:pt x="249" y="221"/>
                      <a:pt x="249" y="221"/>
                      <a:pt x="249" y="221"/>
                    </a:cubicBezTo>
                    <a:cubicBezTo>
                      <a:pt x="249" y="221"/>
                      <a:pt x="249" y="221"/>
                      <a:pt x="249" y="221"/>
                    </a:cubicBezTo>
                    <a:cubicBezTo>
                      <a:pt x="249" y="220"/>
                      <a:pt x="249" y="220"/>
                      <a:pt x="249" y="220"/>
                    </a:cubicBezTo>
                    <a:cubicBezTo>
                      <a:pt x="250" y="220"/>
                      <a:pt x="250" y="220"/>
                      <a:pt x="250" y="220"/>
                    </a:cubicBezTo>
                    <a:cubicBezTo>
                      <a:pt x="250" y="220"/>
                      <a:pt x="250" y="220"/>
                      <a:pt x="250" y="220"/>
                    </a:cubicBezTo>
                    <a:cubicBezTo>
                      <a:pt x="250" y="220"/>
                      <a:pt x="250" y="220"/>
                      <a:pt x="250" y="220"/>
                    </a:cubicBezTo>
                    <a:cubicBezTo>
                      <a:pt x="250" y="220"/>
                      <a:pt x="250" y="220"/>
                      <a:pt x="250" y="220"/>
                    </a:cubicBezTo>
                    <a:cubicBezTo>
                      <a:pt x="250" y="220"/>
                      <a:pt x="250" y="220"/>
                      <a:pt x="250" y="220"/>
                    </a:cubicBezTo>
                    <a:cubicBezTo>
                      <a:pt x="250" y="219"/>
                      <a:pt x="251" y="220"/>
                      <a:pt x="251" y="219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51" y="218"/>
                      <a:pt x="251" y="218"/>
                      <a:pt x="251" y="218"/>
                    </a:cubicBezTo>
                    <a:cubicBezTo>
                      <a:pt x="251" y="218"/>
                      <a:pt x="252" y="218"/>
                      <a:pt x="252" y="218"/>
                    </a:cubicBezTo>
                    <a:cubicBezTo>
                      <a:pt x="252" y="218"/>
                      <a:pt x="252" y="218"/>
                      <a:pt x="252" y="218"/>
                    </a:cubicBezTo>
                    <a:cubicBezTo>
                      <a:pt x="252" y="218"/>
                      <a:pt x="252" y="218"/>
                      <a:pt x="252" y="218"/>
                    </a:cubicBezTo>
                    <a:cubicBezTo>
                      <a:pt x="252" y="218"/>
                      <a:pt x="252" y="218"/>
                      <a:pt x="252" y="218"/>
                    </a:cubicBezTo>
                    <a:cubicBezTo>
                      <a:pt x="252" y="218"/>
                      <a:pt x="252" y="218"/>
                      <a:pt x="252" y="218"/>
                    </a:cubicBezTo>
                    <a:cubicBezTo>
                      <a:pt x="252" y="218"/>
                      <a:pt x="252" y="218"/>
                      <a:pt x="252" y="218"/>
                    </a:cubicBezTo>
                    <a:cubicBezTo>
                      <a:pt x="252" y="218"/>
                      <a:pt x="252" y="218"/>
                      <a:pt x="252" y="218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3" y="217"/>
                      <a:pt x="253" y="217"/>
                      <a:pt x="253" y="217"/>
                    </a:cubicBezTo>
                    <a:cubicBezTo>
                      <a:pt x="254" y="216"/>
                      <a:pt x="254" y="216"/>
                      <a:pt x="254" y="216"/>
                    </a:cubicBezTo>
                    <a:cubicBezTo>
                      <a:pt x="254" y="216"/>
                      <a:pt x="254" y="216"/>
                      <a:pt x="254" y="216"/>
                    </a:cubicBezTo>
                    <a:cubicBezTo>
                      <a:pt x="254" y="216"/>
                      <a:pt x="254" y="216"/>
                      <a:pt x="254" y="216"/>
                    </a:cubicBezTo>
                    <a:cubicBezTo>
                      <a:pt x="254" y="216"/>
                      <a:pt x="254" y="216"/>
                      <a:pt x="254" y="216"/>
                    </a:cubicBezTo>
                    <a:cubicBezTo>
                      <a:pt x="254" y="216"/>
                      <a:pt x="254" y="216"/>
                      <a:pt x="254" y="216"/>
                    </a:cubicBezTo>
                    <a:cubicBezTo>
                      <a:pt x="254" y="216"/>
                      <a:pt x="254" y="216"/>
                      <a:pt x="254" y="216"/>
                    </a:cubicBezTo>
                    <a:cubicBezTo>
                      <a:pt x="254" y="216"/>
                      <a:pt x="254" y="216"/>
                      <a:pt x="254" y="216"/>
                    </a:cubicBezTo>
                    <a:cubicBezTo>
                      <a:pt x="254" y="216"/>
                      <a:pt x="254" y="216"/>
                      <a:pt x="254" y="216"/>
                    </a:cubicBezTo>
                    <a:cubicBezTo>
                      <a:pt x="254" y="216"/>
                      <a:pt x="254" y="216"/>
                      <a:pt x="254" y="216"/>
                    </a:cubicBezTo>
                    <a:cubicBezTo>
                      <a:pt x="254" y="216"/>
                      <a:pt x="254" y="216"/>
                      <a:pt x="254" y="216"/>
                    </a:cubicBezTo>
                    <a:cubicBezTo>
                      <a:pt x="254" y="216"/>
                      <a:pt x="254" y="216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0" y="214"/>
                      <a:pt x="250" y="214"/>
                      <a:pt x="250" y="214"/>
                    </a:cubicBezTo>
                    <a:cubicBezTo>
                      <a:pt x="250" y="214"/>
                      <a:pt x="250" y="214"/>
                      <a:pt x="250" y="214"/>
                    </a:cubicBezTo>
                    <a:cubicBezTo>
                      <a:pt x="250" y="214"/>
                      <a:pt x="250" y="214"/>
                      <a:pt x="250" y="214"/>
                    </a:cubicBezTo>
                    <a:cubicBezTo>
                      <a:pt x="250" y="214"/>
                      <a:pt x="250" y="214"/>
                      <a:pt x="250" y="214"/>
                    </a:cubicBezTo>
                    <a:cubicBezTo>
                      <a:pt x="250" y="214"/>
                      <a:pt x="250" y="214"/>
                      <a:pt x="250" y="214"/>
                    </a:cubicBezTo>
                    <a:cubicBezTo>
                      <a:pt x="250" y="214"/>
                      <a:pt x="250" y="214"/>
                      <a:pt x="250" y="214"/>
                    </a:cubicBezTo>
                    <a:cubicBezTo>
                      <a:pt x="250" y="214"/>
                      <a:pt x="250" y="214"/>
                      <a:pt x="250" y="214"/>
                    </a:cubicBezTo>
                    <a:cubicBezTo>
                      <a:pt x="250" y="214"/>
                      <a:pt x="250" y="214"/>
                      <a:pt x="250" y="214"/>
                    </a:cubicBezTo>
                    <a:cubicBezTo>
                      <a:pt x="250" y="214"/>
                      <a:pt x="250" y="214"/>
                      <a:pt x="250" y="214"/>
                    </a:cubicBezTo>
                    <a:cubicBezTo>
                      <a:pt x="251" y="213"/>
                      <a:pt x="251" y="213"/>
                      <a:pt x="251" y="213"/>
                    </a:cubicBezTo>
                    <a:cubicBezTo>
                      <a:pt x="251" y="213"/>
                      <a:pt x="251" y="213"/>
                      <a:pt x="251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0" y="213"/>
                    </a:cubicBezTo>
                    <a:cubicBezTo>
                      <a:pt x="250" y="213"/>
                      <a:pt x="250" y="213"/>
                      <a:pt x="251" y="213"/>
                    </a:cubicBezTo>
                    <a:cubicBezTo>
                      <a:pt x="251" y="213"/>
                      <a:pt x="251" y="213"/>
                      <a:pt x="251" y="213"/>
                    </a:cubicBezTo>
                    <a:cubicBezTo>
                      <a:pt x="251" y="213"/>
                      <a:pt x="251" y="213"/>
                      <a:pt x="251" y="213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4"/>
                      <a:pt x="251" y="214"/>
                      <a:pt x="251" y="214"/>
                    </a:cubicBezTo>
                    <a:cubicBezTo>
                      <a:pt x="251" y="213"/>
                      <a:pt x="251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4" y="214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4" y="215"/>
                      <a:pt x="254" y="215"/>
                      <a:pt x="254" y="215"/>
                    </a:cubicBezTo>
                    <a:cubicBezTo>
                      <a:pt x="255" y="215"/>
                      <a:pt x="255" y="215"/>
                      <a:pt x="255" y="215"/>
                    </a:cubicBezTo>
                    <a:cubicBezTo>
                      <a:pt x="255" y="214"/>
                      <a:pt x="255" y="214"/>
                      <a:pt x="255" y="214"/>
                    </a:cubicBezTo>
                    <a:cubicBezTo>
                      <a:pt x="255" y="214"/>
                      <a:pt x="255" y="214"/>
                      <a:pt x="255" y="214"/>
                    </a:cubicBezTo>
                    <a:cubicBezTo>
                      <a:pt x="255" y="214"/>
                      <a:pt x="255" y="214"/>
                      <a:pt x="255" y="214"/>
                    </a:cubicBezTo>
                    <a:cubicBezTo>
                      <a:pt x="255" y="214"/>
                      <a:pt x="255" y="214"/>
                      <a:pt x="255" y="214"/>
                    </a:cubicBezTo>
                    <a:cubicBezTo>
                      <a:pt x="255" y="214"/>
                      <a:pt x="255" y="214"/>
                      <a:pt x="255" y="214"/>
                    </a:cubicBezTo>
                    <a:cubicBezTo>
                      <a:pt x="255" y="214"/>
                      <a:pt x="255" y="214"/>
                      <a:pt x="255" y="214"/>
                    </a:cubicBezTo>
                    <a:cubicBezTo>
                      <a:pt x="255" y="214"/>
                      <a:pt x="255" y="214"/>
                      <a:pt x="255" y="214"/>
                    </a:cubicBezTo>
                    <a:cubicBezTo>
                      <a:pt x="256" y="214"/>
                      <a:pt x="256" y="214"/>
                      <a:pt x="256" y="214"/>
                    </a:cubicBezTo>
                    <a:cubicBezTo>
                      <a:pt x="256" y="214"/>
                      <a:pt x="256" y="214"/>
                      <a:pt x="256" y="214"/>
                    </a:cubicBezTo>
                    <a:cubicBezTo>
                      <a:pt x="256" y="214"/>
                      <a:pt x="256" y="214"/>
                      <a:pt x="256" y="214"/>
                    </a:cubicBezTo>
                    <a:cubicBezTo>
                      <a:pt x="256" y="214"/>
                      <a:pt x="256" y="214"/>
                      <a:pt x="256" y="214"/>
                    </a:cubicBezTo>
                    <a:cubicBezTo>
                      <a:pt x="256" y="214"/>
                      <a:pt x="256" y="214"/>
                      <a:pt x="256" y="214"/>
                    </a:cubicBezTo>
                    <a:cubicBezTo>
                      <a:pt x="256" y="214"/>
                      <a:pt x="256" y="214"/>
                      <a:pt x="256" y="214"/>
                    </a:cubicBezTo>
                    <a:cubicBezTo>
                      <a:pt x="256" y="214"/>
                      <a:pt x="256" y="214"/>
                      <a:pt x="256" y="214"/>
                    </a:cubicBezTo>
                    <a:cubicBezTo>
                      <a:pt x="256" y="214"/>
                      <a:pt x="256" y="214"/>
                      <a:pt x="256" y="214"/>
                    </a:cubicBezTo>
                    <a:cubicBezTo>
                      <a:pt x="256" y="214"/>
                      <a:pt x="256" y="214"/>
                      <a:pt x="256" y="214"/>
                    </a:cubicBezTo>
                    <a:cubicBezTo>
                      <a:pt x="256" y="214"/>
                      <a:pt x="256" y="214"/>
                      <a:pt x="256" y="214"/>
                    </a:cubicBezTo>
                    <a:cubicBezTo>
                      <a:pt x="256" y="214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3"/>
                      <a:pt x="256" y="213"/>
                      <a:pt x="256" y="213"/>
                    </a:cubicBezTo>
                    <a:cubicBezTo>
                      <a:pt x="256" y="212"/>
                      <a:pt x="256" y="212"/>
                      <a:pt x="256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2"/>
                      <a:pt x="257" y="212"/>
                      <a:pt x="257" y="212"/>
                    </a:cubicBezTo>
                    <a:cubicBezTo>
                      <a:pt x="257" y="211"/>
                      <a:pt x="257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1"/>
                    </a:cubicBezTo>
                    <a:cubicBezTo>
                      <a:pt x="258" y="211"/>
                      <a:pt x="258" y="211"/>
                      <a:pt x="258" y="210"/>
                    </a:cubicBezTo>
                    <a:cubicBezTo>
                      <a:pt x="258" y="210"/>
                      <a:pt x="258" y="210"/>
                      <a:pt x="258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59" y="210"/>
                      <a:pt x="259" y="210"/>
                      <a:pt x="259" y="210"/>
                    </a:cubicBezTo>
                    <a:cubicBezTo>
                      <a:pt x="260" y="210"/>
                      <a:pt x="259" y="210"/>
                      <a:pt x="260" y="210"/>
                    </a:cubicBezTo>
                    <a:cubicBezTo>
                      <a:pt x="260" y="210"/>
                      <a:pt x="260" y="210"/>
                      <a:pt x="260" y="210"/>
                    </a:cubicBezTo>
                    <a:cubicBezTo>
                      <a:pt x="260" y="210"/>
                      <a:pt x="260" y="210"/>
                      <a:pt x="260" y="210"/>
                    </a:cubicBezTo>
                    <a:cubicBezTo>
                      <a:pt x="260" y="209"/>
                      <a:pt x="260" y="209"/>
                      <a:pt x="260" y="209"/>
                    </a:cubicBezTo>
                    <a:cubicBezTo>
                      <a:pt x="261" y="209"/>
                      <a:pt x="261" y="209"/>
                      <a:pt x="261" y="209"/>
                    </a:cubicBezTo>
                    <a:cubicBezTo>
                      <a:pt x="261" y="209"/>
                      <a:pt x="261" y="209"/>
                      <a:pt x="261" y="209"/>
                    </a:cubicBezTo>
                    <a:cubicBezTo>
                      <a:pt x="262" y="209"/>
                      <a:pt x="262" y="209"/>
                      <a:pt x="262" y="209"/>
                    </a:cubicBezTo>
                    <a:cubicBezTo>
                      <a:pt x="263" y="209"/>
                      <a:pt x="263" y="209"/>
                      <a:pt x="263" y="209"/>
                    </a:cubicBezTo>
                    <a:cubicBezTo>
                      <a:pt x="263" y="209"/>
                      <a:pt x="263" y="209"/>
                      <a:pt x="263" y="209"/>
                    </a:cubicBezTo>
                    <a:cubicBezTo>
                      <a:pt x="263" y="209"/>
                      <a:pt x="263" y="209"/>
                      <a:pt x="263" y="209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3" y="208"/>
                      <a:pt x="263" y="208"/>
                    </a:cubicBezTo>
                    <a:cubicBezTo>
                      <a:pt x="263" y="208"/>
                      <a:pt x="264" y="208"/>
                      <a:pt x="263" y="207"/>
                    </a:cubicBezTo>
                    <a:cubicBezTo>
                      <a:pt x="263" y="207"/>
                      <a:pt x="263" y="207"/>
                      <a:pt x="263" y="207"/>
                    </a:cubicBezTo>
                    <a:cubicBezTo>
                      <a:pt x="263" y="207"/>
                      <a:pt x="263" y="207"/>
                      <a:pt x="263" y="207"/>
                    </a:cubicBezTo>
                    <a:cubicBezTo>
                      <a:pt x="263" y="207"/>
                      <a:pt x="263" y="207"/>
                      <a:pt x="263" y="207"/>
                    </a:cubicBezTo>
                    <a:cubicBezTo>
                      <a:pt x="263" y="207"/>
                      <a:pt x="263" y="207"/>
                      <a:pt x="263" y="207"/>
                    </a:cubicBezTo>
                    <a:cubicBezTo>
                      <a:pt x="263" y="207"/>
                      <a:pt x="263" y="207"/>
                      <a:pt x="263" y="207"/>
                    </a:cubicBezTo>
                    <a:cubicBezTo>
                      <a:pt x="263" y="207"/>
                      <a:pt x="263" y="207"/>
                      <a:pt x="263" y="207"/>
                    </a:cubicBezTo>
                    <a:cubicBezTo>
                      <a:pt x="263" y="207"/>
                      <a:pt x="264" y="207"/>
                      <a:pt x="264" y="207"/>
                    </a:cubicBezTo>
                    <a:cubicBezTo>
                      <a:pt x="264" y="207"/>
                      <a:pt x="264" y="207"/>
                      <a:pt x="264" y="207"/>
                    </a:cubicBezTo>
                    <a:cubicBezTo>
                      <a:pt x="264" y="207"/>
                      <a:pt x="264" y="207"/>
                      <a:pt x="264" y="207"/>
                    </a:cubicBezTo>
                    <a:cubicBezTo>
                      <a:pt x="264" y="207"/>
                      <a:pt x="264" y="207"/>
                      <a:pt x="264" y="207"/>
                    </a:cubicBezTo>
                    <a:cubicBezTo>
                      <a:pt x="264" y="207"/>
                      <a:pt x="264" y="207"/>
                      <a:pt x="264" y="207"/>
                    </a:cubicBezTo>
                    <a:cubicBezTo>
                      <a:pt x="264" y="207"/>
                      <a:pt x="264" y="207"/>
                      <a:pt x="264" y="207"/>
                    </a:cubicBezTo>
                    <a:cubicBezTo>
                      <a:pt x="264" y="207"/>
                      <a:pt x="264" y="207"/>
                      <a:pt x="264" y="207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5" y="206"/>
                      <a:pt x="265" y="206"/>
                      <a:pt x="265" y="206"/>
                    </a:cubicBezTo>
                    <a:cubicBezTo>
                      <a:pt x="265" y="206"/>
                      <a:pt x="265" y="206"/>
                      <a:pt x="265" y="206"/>
                    </a:cubicBezTo>
                    <a:cubicBezTo>
                      <a:pt x="265" y="206"/>
                      <a:pt x="265" y="206"/>
                      <a:pt x="265" y="205"/>
                    </a:cubicBezTo>
                    <a:cubicBezTo>
                      <a:pt x="265" y="205"/>
                      <a:pt x="265" y="205"/>
                      <a:pt x="265" y="205"/>
                    </a:cubicBezTo>
                    <a:cubicBezTo>
                      <a:pt x="265" y="205"/>
                      <a:pt x="265" y="205"/>
                      <a:pt x="265" y="205"/>
                    </a:cubicBezTo>
                    <a:cubicBezTo>
                      <a:pt x="265" y="205"/>
                      <a:pt x="265" y="205"/>
                      <a:pt x="265" y="205"/>
                    </a:cubicBezTo>
                    <a:cubicBezTo>
                      <a:pt x="265" y="205"/>
                      <a:pt x="265" y="205"/>
                      <a:pt x="265" y="205"/>
                    </a:cubicBezTo>
                    <a:cubicBezTo>
                      <a:pt x="265" y="205"/>
                      <a:pt x="265" y="205"/>
                      <a:pt x="265" y="205"/>
                    </a:cubicBezTo>
                    <a:cubicBezTo>
                      <a:pt x="265" y="205"/>
                      <a:pt x="265" y="205"/>
                      <a:pt x="265" y="205"/>
                    </a:cubicBezTo>
                    <a:cubicBezTo>
                      <a:pt x="265" y="205"/>
                      <a:pt x="265" y="205"/>
                      <a:pt x="265" y="205"/>
                    </a:cubicBezTo>
                    <a:cubicBezTo>
                      <a:pt x="265" y="205"/>
                      <a:pt x="266" y="205"/>
                      <a:pt x="266" y="205"/>
                    </a:cubicBezTo>
                    <a:cubicBezTo>
                      <a:pt x="266" y="205"/>
                      <a:pt x="266" y="205"/>
                      <a:pt x="266" y="205"/>
                    </a:cubicBezTo>
                    <a:cubicBezTo>
                      <a:pt x="266" y="205"/>
                      <a:pt x="266" y="205"/>
                      <a:pt x="266" y="205"/>
                    </a:cubicBezTo>
                    <a:cubicBezTo>
                      <a:pt x="266" y="205"/>
                      <a:pt x="266" y="205"/>
                      <a:pt x="266" y="205"/>
                    </a:cubicBezTo>
                    <a:cubicBezTo>
                      <a:pt x="266" y="205"/>
                      <a:pt x="266" y="205"/>
                      <a:pt x="266" y="205"/>
                    </a:cubicBezTo>
                    <a:cubicBezTo>
                      <a:pt x="266" y="205"/>
                      <a:pt x="266" y="205"/>
                      <a:pt x="266" y="205"/>
                    </a:cubicBezTo>
                    <a:cubicBezTo>
                      <a:pt x="266" y="205"/>
                      <a:pt x="266" y="205"/>
                      <a:pt x="266" y="205"/>
                    </a:cubicBezTo>
                    <a:cubicBezTo>
                      <a:pt x="266" y="205"/>
                      <a:pt x="266" y="205"/>
                      <a:pt x="266" y="205"/>
                    </a:cubicBezTo>
                    <a:cubicBezTo>
                      <a:pt x="266" y="205"/>
                      <a:pt x="267" y="205"/>
                      <a:pt x="267" y="205"/>
                    </a:cubicBezTo>
                    <a:cubicBezTo>
                      <a:pt x="267" y="205"/>
                      <a:pt x="267" y="205"/>
                      <a:pt x="267" y="205"/>
                    </a:cubicBezTo>
                    <a:cubicBezTo>
                      <a:pt x="267" y="205"/>
                      <a:pt x="267" y="205"/>
                      <a:pt x="267" y="205"/>
                    </a:cubicBezTo>
                    <a:cubicBezTo>
                      <a:pt x="267" y="205"/>
                      <a:pt x="267" y="205"/>
                      <a:pt x="267" y="205"/>
                    </a:cubicBezTo>
                    <a:cubicBezTo>
                      <a:pt x="267" y="205"/>
                      <a:pt x="267" y="205"/>
                      <a:pt x="267" y="205"/>
                    </a:cubicBezTo>
                    <a:cubicBezTo>
                      <a:pt x="268" y="205"/>
                      <a:pt x="268" y="205"/>
                      <a:pt x="268" y="205"/>
                    </a:cubicBezTo>
                    <a:cubicBezTo>
                      <a:pt x="268" y="205"/>
                      <a:pt x="268" y="205"/>
                      <a:pt x="268" y="205"/>
                    </a:cubicBezTo>
                    <a:cubicBezTo>
                      <a:pt x="270" y="205"/>
                      <a:pt x="270" y="205"/>
                      <a:pt x="270" y="205"/>
                    </a:cubicBezTo>
                    <a:cubicBezTo>
                      <a:pt x="270" y="205"/>
                      <a:pt x="270" y="205"/>
                      <a:pt x="270" y="205"/>
                    </a:cubicBezTo>
                    <a:cubicBezTo>
                      <a:pt x="271" y="205"/>
                      <a:pt x="271" y="205"/>
                      <a:pt x="271" y="205"/>
                    </a:cubicBezTo>
                    <a:cubicBezTo>
                      <a:pt x="271" y="205"/>
                      <a:pt x="271" y="205"/>
                      <a:pt x="271" y="205"/>
                    </a:cubicBezTo>
                    <a:cubicBezTo>
                      <a:pt x="271" y="205"/>
                      <a:pt x="271" y="205"/>
                      <a:pt x="271" y="205"/>
                    </a:cubicBezTo>
                    <a:cubicBezTo>
                      <a:pt x="271" y="205"/>
                      <a:pt x="271" y="205"/>
                      <a:pt x="271" y="205"/>
                    </a:cubicBezTo>
                    <a:cubicBezTo>
                      <a:pt x="271" y="205"/>
                      <a:pt x="271" y="205"/>
                      <a:pt x="271" y="205"/>
                    </a:cubicBezTo>
                    <a:cubicBezTo>
                      <a:pt x="271" y="205"/>
                      <a:pt x="271" y="205"/>
                      <a:pt x="271" y="205"/>
                    </a:cubicBezTo>
                    <a:cubicBezTo>
                      <a:pt x="271" y="205"/>
                      <a:pt x="271" y="205"/>
                      <a:pt x="271" y="205"/>
                    </a:cubicBezTo>
                    <a:cubicBezTo>
                      <a:pt x="271" y="205"/>
                      <a:pt x="272" y="205"/>
                      <a:pt x="272" y="205"/>
                    </a:cubicBezTo>
                    <a:cubicBezTo>
                      <a:pt x="272" y="205"/>
                      <a:pt x="272" y="205"/>
                      <a:pt x="272" y="205"/>
                    </a:cubicBezTo>
                    <a:cubicBezTo>
                      <a:pt x="272" y="205"/>
                      <a:pt x="272" y="205"/>
                      <a:pt x="272" y="205"/>
                    </a:cubicBezTo>
                    <a:cubicBezTo>
                      <a:pt x="272" y="205"/>
                      <a:pt x="272" y="205"/>
                      <a:pt x="272" y="205"/>
                    </a:cubicBezTo>
                    <a:cubicBezTo>
                      <a:pt x="272" y="205"/>
                      <a:pt x="272" y="205"/>
                      <a:pt x="272" y="205"/>
                    </a:cubicBezTo>
                    <a:cubicBezTo>
                      <a:pt x="272" y="205"/>
                      <a:pt x="272" y="205"/>
                      <a:pt x="272" y="205"/>
                    </a:cubicBezTo>
                    <a:cubicBezTo>
                      <a:pt x="272" y="205"/>
                      <a:pt x="272" y="205"/>
                      <a:pt x="272" y="205"/>
                    </a:cubicBezTo>
                    <a:cubicBezTo>
                      <a:pt x="273" y="205"/>
                      <a:pt x="273" y="205"/>
                      <a:pt x="273" y="205"/>
                    </a:cubicBezTo>
                    <a:cubicBezTo>
                      <a:pt x="273" y="205"/>
                      <a:pt x="273" y="205"/>
                      <a:pt x="273" y="205"/>
                    </a:cubicBezTo>
                    <a:cubicBezTo>
                      <a:pt x="273" y="205"/>
                      <a:pt x="273" y="205"/>
                      <a:pt x="273" y="205"/>
                    </a:cubicBezTo>
                    <a:cubicBezTo>
                      <a:pt x="273" y="205"/>
                      <a:pt x="273" y="205"/>
                      <a:pt x="273" y="205"/>
                    </a:cubicBezTo>
                    <a:cubicBezTo>
                      <a:pt x="273" y="205"/>
                      <a:pt x="273" y="205"/>
                      <a:pt x="273" y="205"/>
                    </a:cubicBezTo>
                    <a:cubicBezTo>
                      <a:pt x="274" y="205"/>
                      <a:pt x="274" y="205"/>
                      <a:pt x="274" y="205"/>
                    </a:cubicBezTo>
                    <a:cubicBezTo>
                      <a:pt x="274" y="205"/>
                      <a:pt x="274" y="205"/>
                      <a:pt x="274" y="205"/>
                    </a:cubicBezTo>
                    <a:cubicBezTo>
                      <a:pt x="274" y="205"/>
                      <a:pt x="274" y="205"/>
                      <a:pt x="274" y="205"/>
                    </a:cubicBezTo>
                    <a:cubicBezTo>
                      <a:pt x="274" y="205"/>
                      <a:pt x="274" y="205"/>
                      <a:pt x="274" y="205"/>
                    </a:cubicBezTo>
                    <a:cubicBezTo>
                      <a:pt x="274" y="205"/>
                      <a:pt x="274" y="205"/>
                      <a:pt x="274" y="205"/>
                    </a:cubicBezTo>
                    <a:cubicBezTo>
                      <a:pt x="274" y="205"/>
                      <a:pt x="274" y="205"/>
                      <a:pt x="274" y="205"/>
                    </a:cubicBezTo>
                    <a:cubicBezTo>
                      <a:pt x="274" y="205"/>
                      <a:pt x="274" y="205"/>
                      <a:pt x="274" y="205"/>
                    </a:cubicBezTo>
                    <a:cubicBezTo>
                      <a:pt x="274" y="205"/>
                      <a:pt x="274" y="205"/>
                      <a:pt x="274" y="205"/>
                    </a:cubicBezTo>
                    <a:cubicBezTo>
                      <a:pt x="274" y="205"/>
                      <a:pt x="274" y="205"/>
                      <a:pt x="274" y="205"/>
                    </a:cubicBezTo>
                    <a:cubicBezTo>
                      <a:pt x="274" y="205"/>
                      <a:pt x="274" y="205"/>
                      <a:pt x="274" y="205"/>
                    </a:cubicBezTo>
                    <a:cubicBezTo>
                      <a:pt x="274" y="205"/>
                      <a:pt x="275" y="205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7" y="205"/>
                      <a:pt x="277" y="205"/>
                    </a:cubicBezTo>
                    <a:cubicBezTo>
                      <a:pt x="277" y="205"/>
                      <a:pt x="277" y="205"/>
                      <a:pt x="277" y="205"/>
                    </a:cubicBezTo>
                    <a:cubicBezTo>
                      <a:pt x="277" y="205"/>
                      <a:pt x="277" y="205"/>
                      <a:pt x="277" y="205"/>
                    </a:cubicBezTo>
                    <a:cubicBezTo>
                      <a:pt x="277" y="205"/>
                      <a:pt x="277" y="205"/>
                      <a:pt x="277" y="205"/>
                    </a:cubicBezTo>
                    <a:cubicBezTo>
                      <a:pt x="277" y="205"/>
                      <a:pt x="277" y="205"/>
                      <a:pt x="277" y="205"/>
                    </a:cubicBezTo>
                    <a:cubicBezTo>
                      <a:pt x="277" y="205"/>
                      <a:pt x="277" y="205"/>
                      <a:pt x="277" y="205"/>
                    </a:cubicBezTo>
                    <a:cubicBezTo>
                      <a:pt x="277" y="205"/>
                      <a:pt x="277" y="205"/>
                      <a:pt x="277" y="205"/>
                    </a:cubicBezTo>
                    <a:cubicBezTo>
                      <a:pt x="277" y="205"/>
                      <a:pt x="277" y="205"/>
                      <a:pt x="277" y="205"/>
                    </a:cubicBezTo>
                    <a:cubicBezTo>
                      <a:pt x="277" y="205"/>
                      <a:pt x="277" y="205"/>
                      <a:pt x="277" y="205"/>
                    </a:cubicBezTo>
                    <a:cubicBezTo>
                      <a:pt x="277" y="205"/>
                      <a:pt x="277" y="205"/>
                      <a:pt x="277" y="205"/>
                    </a:cubicBezTo>
                    <a:cubicBezTo>
                      <a:pt x="277" y="205"/>
                      <a:pt x="277" y="205"/>
                      <a:pt x="277" y="205"/>
                    </a:cubicBezTo>
                    <a:cubicBezTo>
                      <a:pt x="278" y="205"/>
                      <a:pt x="279" y="205"/>
                      <a:pt x="279" y="205"/>
                    </a:cubicBezTo>
                    <a:cubicBezTo>
                      <a:pt x="280" y="205"/>
                      <a:pt x="280" y="205"/>
                      <a:pt x="280" y="205"/>
                    </a:cubicBezTo>
                    <a:cubicBezTo>
                      <a:pt x="281" y="205"/>
                      <a:pt x="281" y="205"/>
                      <a:pt x="282" y="205"/>
                    </a:cubicBezTo>
                    <a:cubicBezTo>
                      <a:pt x="282" y="205"/>
                      <a:pt x="282" y="205"/>
                      <a:pt x="283" y="205"/>
                    </a:cubicBezTo>
                    <a:cubicBezTo>
                      <a:pt x="283" y="205"/>
                      <a:pt x="283" y="205"/>
                      <a:pt x="283" y="205"/>
                    </a:cubicBezTo>
                    <a:cubicBezTo>
                      <a:pt x="283" y="205"/>
                      <a:pt x="283" y="205"/>
                      <a:pt x="283" y="206"/>
                    </a:cubicBezTo>
                    <a:cubicBezTo>
                      <a:pt x="283" y="206"/>
                      <a:pt x="284" y="205"/>
                      <a:pt x="285" y="205"/>
                    </a:cubicBezTo>
                    <a:cubicBezTo>
                      <a:pt x="285" y="205"/>
                      <a:pt x="286" y="205"/>
                      <a:pt x="286" y="205"/>
                    </a:cubicBezTo>
                    <a:cubicBezTo>
                      <a:pt x="287" y="205"/>
                      <a:pt x="288" y="205"/>
                      <a:pt x="289" y="205"/>
                    </a:cubicBezTo>
                    <a:cubicBezTo>
                      <a:pt x="290" y="204"/>
                      <a:pt x="290" y="204"/>
                      <a:pt x="291" y="203"/>
                    </a:cubicBezTo>
                    <a:cubicBezTo>
                      <a:pt x="291" y="203"/>
                      <a:pt x="292" y="202"/>
                      <a:pt x="292" y="202"/>
                    </a:cubicBezTo>
                    <a:close/>
                    <a:moveTo>
                      <a:pt x="23" y="106"/>
                    </a:moveTo>
                    <a:cubicBezTo>
                      <a:pt x="23" y="106"/>
                      <a:pt x="22" y="105"/>
                      <a:pt x="22" y="105"/>
                    </a:cubicBezTo>
                    <a:cubicBezTo>
                      <a:pt x="22" y="105"/>
                      <a:pt x="22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3" y="105"/>
                      <a:pt x="23" y="106"/>
                      <a:pt x="23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4" y="106"/>
                      <a:pt x="23" y="106"/>
                      <a:pt x="23" y="105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3" y="105"/>
                      <a:pt x="22" y="105"/>
                      <a:pt x="22" y="105"/>
                    </a:cubicBezTo>
                    <a:cubicBezTo>
                      <a:pt x="22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3"/>
                      <a:pt x="23" y="104"/>
                      <a:pt x="23" y="104"/>
                    </a:cubicBezTo>
                    <a:cubicBezTo>
                      <a:pt x="22" y="104"/>
                      <a:pt x="22" y="104"/>
                      <a:pt x="23" y="105"/>
                    </a:cubicBezTo>
                    <a:cubicBezTo>
                      <a:pt x="23" y="105"/>
                      <a:pt x="23" y="105"/>
                      <a:pt x="23" y="106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3" y="106"/>
                      <a:pt x="23" y="106"/>
                      <a:pt x="23" y="106"/>
                    </a:cubicBezTo>
                    <a:close/>
                    <a:moveTo>
                      <a:pt x="81" y="123"/>
                    </a:moveTo>
                    <a:cubicBezTo>
                      <a:pt x="81" y="123"/>
                      <a:pt x="81" y="123"/>
                      <a:pt x="81" y="123"/>
                    </a:cubicBezTo>
                    <a:cubicBezTo>
                      <a:pt x="81" y="124"/>
                      <a:pt x="81" y="124"/>
                      <a:pt x="81" y="124"/>
                    </a:cubicBezTo>
                    <a:cubicBezTo>
                      <a:pt x="82" y="124"/>
                      <a:pt x="82" y="123"/>
                      <a:pt x="83" y="124"/>
                    </a:cubicBezTo>
                    <a:cubicBezTo>
                      <a:pt x="83" y="124"/>
                      <a:pt x="83" y="124"/>
                      <a:pt x="82" y="124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5"/>
                      <a:pt x="82" y="124"/>
                      <a:pt x="81" y="124"/>
                    </a:cubicBezTo>
                    <a:cubicBezTo>
                      <a:pt x="81" y="124"/>
                      <a:pt x="81" y="125"/>
                      <a:pt x="81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80" y="125"/>
                      <a:pt x="80" y="124"/>
                      <a:pt x="80" y="125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80" y="125"/>
                      <a:pt x="79" y="124"/>
                      <a:pt x="79" y="124"/>
                    </a:cubicBezTo>
                    <a:cubicBezTo>
                      <a:pt x="79" y="124"/>
                      <a:pt x="79" y="124"/>
                      <a:pt x="79" y="124"/>
                    </a:cubicBezTo>
                    <a:cubicBezTo>
                      <a:pt x="78" y="124"/>
                      <a:pt x="78" y="124"/>
                      <a:pt x="77" y="124"/>
                    </a:cubicBezTo>
                    <a:cubicBezTo>
                      <a:pt x="77" y="124"/>
                      <a:pt x="76" y="124"/>
                      <a:pt x="76" y="124"/>
                    </a:cubicBezTo>
                    <a:cubicBezTo>
                      <a:pt x="75" y="124"/>
                      <a:pt x="76" y="124"/>
                      <a:pt x="76" y="124"/>
                    </a:cubicBezTo>
                    <a:cubicBezTo>
                      <a:pt x="76" y="124"/>
                      <a:pt x="75" y="124"/>
                      <a:pt x="75" y="125"/>
                    </a:cubicBezTo>
                    <a:cubicBezTo>
                      <a:pt x="75" y="125"/>
                      <a:pt x="75" y="125"/>
                      <a:pt x="74" y="125"/>
                    </a:cubicBezTo>
                    <a:cubicBezTo>
                      <a:pt x="75" y="125"/>
                      <a:pt x="75" y="125"/>
                      <a:pt x="75" y="126"/>
                    </a:cubicBezTo>
                    <a:cubicBezTo>
                      <a:pt x="76" y="126"/>
                      <a:pt x="76" y="126"/>
                      <a:pt x="76" y="126"/>
                    </a:cubicBezTo>
                    <a:cubicBezTo>
                      <a:pt x="76" y="126"/>
                      <a:pt x="76" y="126"/>
                      <a:pt x="77" y="127"/>
                    </a:cubicBezTo>
                    <a:cubicBezTo>
                      <a:pt x="76" y="127"/>
                      <a:pt x="76" y="126"/>
                      <a:pt x="76" y="12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4" y="127"/>
                      <a:pt x="73" y="128"/>
                      <a:pt x="72" y="128"/>
                    </a:cubicBezTo>
                    <a:cubicBezTo>
                      <a:pt x="72" y="129"/>
                      <a:pt x="71" y="130"/>
                      <a:pt x="70" y="130"/>
                    </a:cubicBezTo>
                    <a:cubicBezTo>
                      <a:pt x="70" y="129"/>
                      <a:pt x="69" y="129"/>
                      <a:pt x="69" y="129"/>
                    </a:cubicBezTo>
                    <a:cubicBezTo>
                      <a:pt x="69" y="129"/>
                      <a:pt x="70" y="129"/>
                      <a:pt x="70" y="129"/>
                    </a:cubicBezTo>
                    <a:cubicBezTo>
                      <a:pt x="70" y="128"/>
                      <a:pt x="71" y="129"/>
                      <a:pt x="71" y="128"/>
                    </a:cubicBezTo>
                    <a:cubicBezTo>
                      <a:pt x="71" y="128"/>
                      <a:pt x="71" y="128"/>
                      <a:pt x="71" y="128"/>
                    </a:cubicBezTo>
                    <a:cubicBezTo>
                      <a:pt x="71" y="128"/>
                      <a:pt x="72" y="128"/>
                      <a:pt x="72" y="127"/>
                    </a:cubicBezTo>
                    <a:cubicBezTo>
                      <a:pt x="72" y="127"/>
                      <a:pt x="73" y="127"/>
                      <a:pt x="73" y="127"/>
                    </a:cubicBezTo>
                    <a:cubicBezTo>
                      <a:pt x="73" y="127"/>
                      <a:pt x="73" y="126"/>
                      <a:pt x="73" y="126"/>
                    </a:cubicBezTo>
                    <a:cubicBezTo>
                      <a:pt x="74" y="126"/>
                      <a:pt x="73" y="126"/>
                      <a:pt x="73" y="125"/>
                    </a:cubicBezTo>
                    <a:cubicBezTo>
                      <a:pt x="73" y="125"/>
                      <a:pt x="73" y="125"/>
                      <a:pt x="72" y="125"/>
                    </a:cubicBezTo>
                    <a:cubicBezTo>
                      <a:pt x="72" y="125"/>
                      <a:pt x="71" y="125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69" y="126"/>
                      <a:pt x="69" y="126"/>
                      <a:pt x="69" y="127"/>
                    </a:cubicBezTo>
                    <a:cubicBezTo>
                      <a:pt x="69" y="127"/>
                      <a:pt x="69" y="127"/>
                      <a:pt x="69" y="127"/>
                    </a:cubicBezTo>
                    <a:cubicBezTo>
                      <a:pt x="69" y="127"/>
                      <a:pt x="69" y="127"/>
                      <a:pt x="69" y="127"/>
                    </a:cubicBezTo>
                    <a:cubicBezTo>
                      <a:pt x="69" y="128"/>
                      <a:pt x="69" y="128"/>
                      <a:pt x="68" y="128"/>
                    </a:cubicBezTo>
                    <a:cubicBezTo>
                      <a:pt x="67" y="129"/>
                      <a:pt x="67" y="129"/>
                      <a:pt x="67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5" y="128"/>
                      <a:pt x="62" y="128"/>
                      <a:pt x="62" y="128"/>
                    </a:cubicBezTo>
                    <a:cubicBezTo>
                      <a:pt x="62" y="127"/>
                      <a:pt x="64" y="127"/>
                      <a:pt x="64" y="127"/>
                    </a:cubicBezTo>
                    <a:cubicBezTo>
                      <a:pt x="64" y="127"/>
                      <a:pt x="65" y="127"/>
                      <a:pt x="65" y="127"/>
                    </a:cubicBezTo>
                    <a:cubicBezTo>
                      <a:pt x="65" y="126"/>
                      <a:pt x="65" y="126"/>
                      <a:pt x="64" y="126"/>
                    </a:cubicBezTo>
                    <a:cubicBezTo>
                      <a:pt x="65" y="126"/>
                      <a:pt x="65" y="125"/>
                      <a:pt x="65" y="125"/>
                    </a:cubicBezTo>
                    <a:cubicBezTo>
                      <a:pt x="65" y="125"/>
                      <a:pt x="66" y="125"/>
                      <a:pt x="66" y="125"/>
                    </a:cubicBezTo>
                    <a:cubicBezTo>
                      <a:pt x="66" y="125"/>
                      <a:pt x="67" y="125"/>
                      <a:pt x="67" y="124"/>
                    </a:cubicBezTo>
                    <a:cubicBezTo>
                      <a:pt x="67" y="124"/>
                      <a:pt x="65" y="123"/>
                      <a:pt x="65" y="123"/>
                    </a:cubicBezTo>
                    <a:cubicBezTo>
                      <a:pt x="66" y="123"/>
                      <a:pt x="66" y="123"/>
                      <a:pt x="67" y="123"/>
                    </a:cubicBezTo>
                    <a:cubicBezTo>
                      <a:pt x="68" y="123"/>
                      <a:pt x="68" y="123"/>
                      <a:pt x="69" y="123"/>
                    </a:cubicBezTo>
                    <a:cubicBezTo>
                      <a:pt x="69" y="123"/>
                      <a:pt x="71" y="123"/>
                      <a:pt x="70" y="122"/>
                    </a:cubicBezTo>
                    <a:cubicBezTo>
                      <a:pt x="69" y="121"/>
                      <a:pt x="68" y="121"/>
                      <a:pt x="66" y="121"/>
                    </a:cubicBezTo>
                    <a:cubicBezTo>
                      <a:pt x="66" y="121"/>
                      <a:pt x="65" y="121"/>
                      <a:pt x="64" y="121"/>
                    </a:cubicBezTo>
                    <a:cubicBezTo>
                      <a:pt x="64" y="121"/>
                      <a:pt x="64" y="121"/>
                      <a:pt x="64" y="122"/>
                    </a:cubicBezTo>
                    <a:cubicBezTo>
                      <a:pt x="64" y="122"/>
                      <a:pt x="63" y="122"/>
                      <a:pt x="63" y="122"/>
                    </a:cubicBezTo>
                    <a:cubicBezTo>
                      <a:pt x="63" y="122"/>
                      <a:pt x="62" y="122"/>
                      <a:pt x="62" y="122"/>
                    </a:cubicBezTo>
                    <a:cubicBezTo>
                      <a:pt x="61" y="122"/>
                      <a:pt x="61" y="122"/>
                      <a:pt x="60" y="122"/>
                    </a:cubicBezTo>
                    <a:cubicBezTo>
                      <a:pt x="60" y="122"/>
                      <a:pt x="59" y="122"/>
                      <a:pt x="59" y="122"/>
                    </a:cubicBezTo>
                    <a:cubicBezTo>
                      <a:pt x="59" y="122"/>
                      <a:pt x="58" y="122"/>
                      <a:pt x="58" y="122"/>
                    </a:cubicBezTo>
                    <a:cubicBezTo>
                      <a:pt x="58" y="122"/>
                      <a:pt x="59" y="122"/>
                      <a:pt x="58" y="122"/>
                    </a:cubicBezTo>
                    <a:cubicBezTo>
                      <a:pt x="58" y="122"/>
                      <a:pt x="58" y="122"/>
                      <a:pt x="58" y="122"/>
                    </a:cubicBezTo>
                    <a:cubicBezTo>
                      <a:pt x="58" y="122"/>
                      <a:pt x="58" y="122"/>
                      <a:pt x="58" y="123"/>
                    </a:cubicBezTo>
                    <a:cubicBezTo>
                      <a:pt x="57" y="123"/>
                      <a:pt x="58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57" y="122"/>
                      <a:pt x="56" y="122"/>
                      <a:pt x="57" y="122"/>
                    </a:cubicBezTo>
                    <a:cubicBezTo>
                      <a:pt x="57" y="121"/>
                      <a:pt x="57" y="121"/>
                      <a:pt x="57" y="121"/>
                    </a:cubicBezTo>
                    <a:cubicBezTo>
                      <a:pt x="57" y="121"/>
                      <a:pt x="57" y="121"/>
                      <a:pt x="57" y="121"/>
                    </a:cubicBezTo>
                    <a:cubicBezTo>
                      <a:pt x="58" y="121"/>
                      <a:pt x="58" y="121"/>
                      <a:pt x="58" y="121"/>
                    </a:cubicBezTo>
                    <a:cubicBezTo>
                      <a:pt x="58" y="121"/>
                      <a:pt x="59" y="121"/>
                      <a:pt x="59" y="121"/>
                    </a:cubicBezTo>
                    <a:cubicBezTo>
                      <a:pt x="59" y="121"/>
                      <a:pt x="59" y="121"/>
                      <a:pt x="60" y="120"/>
                    </a:cubicBezTo>
                    <a:cubicBezTo>
                      <a:pt x="60" y="120"/>
                      <a:pt x="60" y="121"/>
                      <a:pt x="61" y="121"/>
                    </a:cubicBezTo>
                    <a:cubicBezTo>
                      <a:pt x="61" y="121"/>
                      <a:pt x="61" y="120"/>
                      <a:pt x="61" y="120"/>
                    </a:cubicBezTo>
                    <a:cubicBezTo>
                      <a:pt x="61" y="120"/>
                      <a:pt x="62" y="120"/>
                      <a:pt x="62" y="120"/>
                    </a:cubicBezTo>
                    <a:cubicBezTo>
                      <a:pt x="62" y="120"/>
                      <a:pt x="63" y="120"/>
                      <a:pt x="63" y="120"/>
                    </a:cubicBezTo>
                    <a:cubicBezTo>
                      <a:pt x="63" y="120"/>
                      <a:pt x="64" y="120"/>
                      <a:pt x="64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4" y="120"/>
                      <a:pt x="64" y="119"/>
                      <a:pt x="64" y="119"/>
                    </a:cubicBezTo>
                    <a:cubicBezTo>
                      <a:pt x="65" y="119"/>
                      <a:pt x="65" y="120"/>
                      <a:pt x="66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67" y="119"/>
                      <a:pt x="67" y="119"/>
                      <a:pt x="67" y="119"/>
                    </a:cubicBezTo>
                    <a:cubicBezTo>
                      <a:pt x="67" y="119"/>
                      <a:pt x="67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2" y="118"/>
                      <a:pt x="72" y="117"/>
                      <a:pt x="73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5" y="117"/>
                      <a:pt x="75" y="117"/>
                      <a:pt x="75" y="116"/>
                    </a:cubicBezTo>
                    <a:cubicBezTo>
                      <a:pt x="75" y="116"/>
                      <a:pt x="75" y="116"/>
                      <a:pt x="75" y="116"/>
                    </a:cubicBezTo>
                    <a:cubicBezTo>
                      <a:pt x="75" y="117"/>
                      <a:pt x="78" y="117"/>
                      <a:pt x="78" y="117"/>
                    </a:cubicBezTo>
                    <a:cubicBezTo>
                      <a:pt x="78" y="118"/>
                      <a:pt x="78" y="118"/>
                      <a:pt x="77" y="118"/>
                    </a:cubicBezTo>
                    <a:cubicBezTo>
                      <a:pt x="77" y="118"/>
                      <a:pt x="77" y="118"/>
                      <a:pt x="76" y="118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4" y="119"/>
                      <a:pt x="74" y="119"/>
                      <a:pt x="74" y="119"/>
                    </a:cubicBezTo>
                    <a:cubicBezTo>
                      <a:pt x="74" y="119"/>
                      <a:pt x="73" y="120"/>
                      <a:pt x="74" y="120"/>
                    </a:cubicBezTo>
                    <a:cubicBezTo>
                      <a:pt x="74" y="120"/>
                      <a:pt x="73" y="120"/>
                      <a:pt x="73" y="120"/>
                    </a:cubicBezTo>
                    <a:cubicBezTo>
                      <a:pt x="73" y="120"/>
                      <a:pt x="74" y="120"/>
                      <a:pt x="74" y="120"/>
                    </a:cubicBezTo>
                    <a:cubicBezTo>
                      <a:pt x="74" y="120"/>
                      <a:pt x="74" y="120"/>
                      <a:pt x="75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6" y="121"/>
                      <a:pt x="76" y="120"/>
                      <a:pt x="76" y="121"/>
                    </a:cubicBezTo>
                    <a:cubicBezTo>
                      <a:pt x="76" y="121"/>
                      <a:pt x="76" y="121"/>
                      <a:pt x="76" y="121"/>
                    </a:cubicBezTo>
                    <a:cubicBezTo>
                      <a:pt x="76" y="121"/>
                      <a:pt x="76" y="121"/>
                      <a:pt x="77" y="121"/>
                    </a:cubicBezTo>
                    <a:cubicBezTo>
                      <a:pt x="77" y="121"/>
                      <a:pt x="76" y="121"/>
                      <a:pt x="76" y="121"/>
                    </a:cubicBezTo>
                    <a:cubicBezTo>
                      <a:pt x="77" y="121"/>
                      <a:pt x="78" y="121"/>
                      <a:pt x="79" y="121"/>
                    </a:cubicBezTo>
                    <a:cubicBezTo>
                      <a:pt x="79" y="121"/>
                      <a:pt x="80" y="121"/>
                      <a:pt x="80" y="121"/>
                    </a:cubicBezTo>
                    <a:cubicBezTo>
                      <a:pt x="81" y="120"/>
                      <a:pt x="81" y="120"/>
                      <a:pt x="81" y="120"/>
                    </a:cubicBezTo>
                    <a:cubicBezTo>
                      <a:pt x="81" y="120"/>
                      <a:pt x="81" y="120"/>
                      <a:pt x="81" y="120"/>
                    </a:cubicBezTo>
                    <a:cubicBezTo>
                      <a:pt x="82" y="119"/>
                      <a:pt x="82" y="119"/>
                      <a:pt x="83" y="119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3" y="119"/>
                      <a:pt x="83" y="120"/>
                      <a:pt x="83" y="120"/>
                    </a:cubicBezTo>
                    <a:cubicBezTo>
                      <a:pt x="83" y="120"/>
                      <a:pt x="82" y="120"/>
                      <a:pt x="82" y="120"/>
                    </a:cubicBezTo>
                    <a:cubicBezTo>
                      <a:pt x="83" y="120"/>
                      <a:pt x="83" y="120"/>
                      <a:pt x="84" y="120"/>
                    </a:cubicBezTo>
                    <a:cubicBezTo>
                      <a:pt x="83" y="120"/>
                      <a:pt x="83" y="121"/>
                      <a:pt x="83" y="121"/>
                    </a:cubicBezTo>
                    <a:cubicBezTo>
                      <a:pt x="83" y="121"/>
                      <a:pt x="83" y="122"/>
                      <a:pt x="83" y="122"/>
                    </a:cubicBezTo>
                    <a:cubicBezTo>
                      <a:pt x="83" y="123"/>
                      <a:pt x="82" y="122"/>
                      <a:pt x="82" y="122"/>
                    </a:cubicBezTo>
                    <a:cubicBezTo>
                      <a:pt x="82" y="122"/>
                      <a:pt x="81" y="123"/>
                      <a:pt x="81" y="123"/>
                    </a:cubicBezTo>
                    <a:cubicBezTo>
                      <a:pt x="81" y="123"/>
                      <a:pt x="81" y="123"/>
                      <a:pt x="81" y="123"/>
                    </a:cubicBezTo>
                    <a:close/>
                    <a:moveTo>
                      <a:pt x="113" y="142"/>
                    </a:moveTo>
                    <a:cubicBezTo>
                      <a:pt x="113" y="142"/>
                      <a:pt x="113" y="142"/>
                      <a:pt x="113" y="141"/>
                    </a:cubicBezTo>
                    <a:cubicBezTo>
                      <a:pt x="112" y="141"/>
                      <a:pt x="112" y="141"/>
                      <a:pt x="112" y="141"/>
                    </a:cubicBezTo>
                    <a:cubicBezTo>
                      <a:pt x="111" y="141"/>
                      <a:pt x="110" y="141"/>
                      <a:pt x="110" y="141"/>
                    </a:cubicBezTo>
                    <a:cubicBezTo>
                      <a:pt x="109" y="141"/>
                      <a:pt x="109" y="141"/>
                      <a:pt x="109" y="141"/>
                    </a:cubicBezTo>
                    <a:cubicBezTo>
                      <a:pt x="108" y="141"/>
                      <a:pt x="108" y="141"/>
                      <a:pt x="107" y="141"/>
                    </a:cubicBezTo>
                    <a:cubicBezTo>
                      <a:pt x="106" y="142"/>
                      <a:pt x="105" y="142"/>
                      <a:pt x="105" y="143"/>
                    </a:cubicBezTo>
                    <a:cubicBezTo>
                      <a:pt x="105" y="143"/>
                      <a:pt x="106" y="142"/>
                      <a:pt x="107" y="142"/>
                    </a:cubicBezTo>
                    <a:cubicBezTo>
                      <a:pt x="107" y="142"/>
                      <a:pt x="109" y="142"/>
                      <a:pt x="109" y="142"/>
                    </a:cubicBezTo>
                    <a:cubicBezTo>
                      <a:pt x="109" y="141"/>
                      <a:pt x="108" y="141"/>
                      <a:pt x="109" y="141"/>
                    </a:cubicBezTo>
                    <a:cubicBezTo>
                      <a:pt x="109" y="141"/>
                      <a:pt x="110" y="141"/>
                      <a:pt x="110" y="141"/>
                    </a:cubicBezTo>
                    <a:cubicBezTo>
                      <a:pt x="111" y="141"/>
                      <a:pt x="111" y="141"/>
                      <a:pt x="111" y="141"/>
                    </a:cubicBezTo>
                    <a:cubicBezTo>
                      <a:pt x="111" y="141"/>
                      <a:pt x="110" y="141"/>
                      <a:pt x="109" y="141"/>
                    </a:cubicBezTo>
                    <a:cubicBezTo>
                      <a:pt x="110" y="142"/>
                      <a:pt x="111" y="141"/>
                      <a:pt x="112" y="142"/>
                    </a:cubicBezTo>
                    <a:cubicBezTo>
                      <a:pt x="111" y="142"/>
                      <a:pt x="110" y="142"/>
                      <a:pt x="109" y="142"/>
                    </a:cubicBezTo>
                    <a:cubicBezTo>
                      <a:pt x="109" y="143"/>
                      <a:pt x="108" y="142"/>
                      <a:pt x="108" y="142"/>
                    </a:cubicBezTo>
                    <a:cubicBezTo>
                      <a:pt x="108" y="143"/>
                      <a:pt x="109" y="142"/>
                      <a:pt x="109" y="14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10" y="143"/>
                      <a:pt x="110" y="143"/>
                    </a:cubicBezTo>
                    <a:cubicBezTo>
                      <a:pt x="110" y="143"/>
                      <a:pt x="111" y="142"/>
                      <a:pt x="111" y="142"/>
                    </a:cubicBezTo>
                    <a:cubicBezTo>
                      <a:pt x="110" y="143"/>
                      <a:pt x="109" y="144"/>
                      <a:pt x="108" y="143"/>
                    </a:cubicBezTo>
                    <a:cubicBezTo>
                      <a:pt x="108" y="143"/>
                      <a:pt x="107" y="143"/>
                      <a:pt x="107" y="143"/>
                    </a:cubicBezTo>
                    <a:cubicBezTo>
                      <a:pt x="107" y="143"/>
                      <a:pt x="106" y="144"/>
                      <a:pt x="106" y="144"/>
                    </a:cubicBezTo>
                    <a:cubicBezTo>
                      <a:pt x="105" y="145"/>
                      <a:pt x="105" y="145"/>
                      <a:pt x="104" y="145"/>
                    </a:cubicBezTo>
                    <a:cubicBezTo>
                      <a:pt x="104" y="145"/>
                      <a:pt x="105" y="145"/>
                      <a:pt x="105" y="145"/>
                    </a:cubicBezTo>
                    <a:cubicBezTo>
                      <a:pt x="105" y="145"/>
                      <a:pt x="105" y="145"/>
                      <a:pt x="105" y="146"/>
                    </a:cubicBezTo>
                    <a:cubicBezTo>
                      <a:pt x="104" y="146"/>
                      <a:pt x="103" y="147"/>
                      <a:pt x="103" y="147"/>
                    </a:cubicBezTo>
                    <a:cubicBezTo>
                      <a:pt x="103" y="147"/>
                      <a:pt x="103" y="148"/>
                      <a:pt x="102" y="148"/>
                    </a:cubicBezTo>
                    <a:cubicBezTo>
                      <a:pt x="101" y="148"/>
                      <a:pt x="101" y="148"/>
                      <a:pt x="100" y="148"/>
                    </a:cubicBezTo>
                    <a:cubicBezTo>
                      <a:pt x="99" y="148"/>
                      <a:pt x="99" y="148"/>
                      <a:pt x="98" y="149"/>
                    </a:cubicBezTo>
                    <a:cubicBezTo>
                      <a:pt x="98" y="149"/>
                      <a:pt x="97" y="149"/>
                      <a:pt x="97" y="150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8" y="150"/>
                      <a:pt x="98" y="151"/>
                      <a:pt x="97" y="151"/>
                    </a:cubicBezTo>
                    <a:cubicBezTo>
                      <a:pt x="96" y="151"/>
                      <a:pt x="95" y="151"/>
                      <a:pt x="93" y="151"/>
                    </a:cubicBezTo>
                    <a:cubicBezTo>
                      <a:pt x="92" y="152"/>
                      <a:pt x="91" y="152"/>
                      <a:pt x="90" y="152"/>
                    </a:cubicBezTo>
                    <a:cubicBezTo>
                      <a:pt x="90" y="152"/>
                      <a:pt x="89" y="152"/>
                      <a:pt x="89" y="152"/>
                    </a:cubicBezTo>
                    <a:cubicBezTo>
                      <a:pt x="88" y="151"/>
                      <a:pt x="88" y="151"/>
                      <a:pt x="88" y="151"/>
                    </a:cubicBezTo>
                    <a:cubicBezTo>
                      <a:pt x="88" y="151"/>
                      <a:pt x="87" y="151"/>
                      <a:pt x="87" y="151"/>
                    </a:cubicBezTo>
                    <a:cubicBezTo>
                      <a:pt x="87" y="151"/>
                      <a:pt x="86" y="151"/>
                      <a:pt x="85" y="151"/>
                    </a:cubicBezTo>
                    <a:cubicBezTo>
                      <a:pt x="85" y="150"/>
                      <a:pt x="84" y="150"/>
                      <a:pt x="84" y="150"/>
                    </a:cubicBezTo>
                    <a:cubicBezTo>
                      <a:pt x="84" y="150"/>
                      <a:pt x="84" y="150"/>
                      <a:pt x="84" y="149"/>
                    </a:cubicBezTo>
                    <a:cubicBezTo>
                      <a:pt x="84" y="149"/>
                      <a:pt x="83" y="149"/>
                      <a:pt x="83" y="149"/>
                    </a:cubicBezTo>
                    <a:cubicBezTo>
                      <a:pt x="83" y="149"/>
                      <a:pt x="84" y="149"/>
                      <a:pt x="84" y="149"/>
                    </a:cubicBezTo>
                    <a:cubicBezTo>
                      <a:pt x="85" y="150"/>
                      <a:pt x="86" y="150"/>
                      <a:pt x="87" y="150"/>
                    </a:cubicBezTo>
                    <a:cubicBezTo>
                      <a:pt x="86" y="149"/>
                      <a:pt x="88" y="149"/>
                      <a:pt x="88" y="149"/>
                    </a:cubicBezTo>
                    <a:cubicBezTo>
                      <a:pt x="89" y="150"/>
                      <a:pt x="89" y="150"/>
                      <a:pt x="89" y="149"/>
                    </a:cubicBezTo>
                    <a:cubicBezTo>
                      <a:pt x="90" y="149"/>
                      <a:pt x="89" y="149"/>
                      <a:pt x="89" y="149"/>
                    </a:cubicBezTo>
                    <a:cubicBezTo>
                      <a:pt x="89" y="149"/>
                      <a:pt x="89" y="149"/>
                      <a:pt x="89" y="149"/>
                    </a:cubicBezTo>
                    <a:cubicBezTo>
                      <a:pt x="89" y="149"/>
                      <a:pt x="90" y="149"/>
                      <a:pt x="90" y="149"/>
                    </a:cubicBezTo>
                    <a:cubicBezTo>
                      <a:pt x="90" y="148"/>
                      <a:pt x="90" y="148"/>
                      <a:pt x="90" y="148"/>
                    </a:cubicBezTo>
                    <a:cubicBezTo>
                      <a:pt x="90" y="148"/>
                      <a:pt x="90" y="148"/>
                      <a:pt x="90" y="148"/>
                    </a:cubicBezTo>
                    <a:cubicBezTo>
                      <a:pt x="90" y="147"/>
                      <a:pt x="91" y="147"/>
                      <a:pt x="91" y="147"/>
                    </a:cubicBezTo>
                    <a:cubicBezTo>
                      <a:pt x="90" y="147"/>
                      <a:pt x="91" y="147"/>
                      <a:pt x="91" y="147"/>
                    </a:cubicBezTo>
                    <a:cubicBezTo>
                      <a:pt x="92" y="147"/>
                      <a:pt x="92" y="147"/>
                      <a:pt x="92" y="147"/>
                    </a:cubicBezTo>
                    <a:cubicBezTo>
                      <a:pt x="93" y="147"/>
                      <a:pt x="94" y="147"/>
                      <a:pt x="94" y="146"/>
                    </a:cubicBezTo>
                    <a:cubicBezTo>
                      <a:pt x="94" y="146"/>
                      <a:pt x="94" y="146"/>
                      <a:pt x="94" y="146"/>
                    </a:cubicBezTo>
                    <a:cubicBezTo>
                      <a:pt x="94" y="146"/>
                      <a:pt x="94" y="146"/>
                      <a:pt x="94" y="146"/>
                    </a:cubicBezTo>
                    <a:cubicBezTo>
                      <a:pt x="94" y="146"/>
                      <a:pt x="94" y="146"/>
                      <a:pt x="93" y="146"/>
                    </a:cubicBezTo>
                    <a:cubicBezTo>
                      <a:pt x="93" y="146"/>
                      <a:pt x="93" y="145"/>
                      <a:pt x="93" y="145"/>
                    </a:cubicBezTo>
                    <a:cubicBezTo>
                      <a:pt x="93" y="145"/>
                      <a:pt x="93" y="145"/>
                      <a:pt x="93" y="145"/>
                    </a:cubicBezTo>
                    <a:cubicBezTo>
                      <a:pt x="92" y="145"/>
                      <a:pt x="93" y="145"/>
                      <a:pt x="92" y="144"/>
                    </a:cubicBezTo>
                    <a:cubicBezTo>
                      <a:pt x="92" y="144"/>
                      <a:pt x="91" y="144"/>
                      <a:pt x="92" y="144"/>
                    </a:cubicBezTo>
                    <a:cubicBezTo>
                      <a:pt x="91" y="144"/>
                      <a:pt x="92" y="143"/>
                      <a:pt x="92" y="143"/>
                    </a:cubicBezTo>
                    <a:cubicBezTo>
                      <a:pt x="92" y="143"/>
                      <a:pt x="92" y="143"/>
                      <a:pt x="92" y="143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0" y="143"/>
                      <a:pt x="90" y="143"/>
                    </a:cubicBezTo>
                    <a:cubicBezTo>
                      <a:pt x="90" y="143"/>
                      <a:pt x="90" y="142"/>
                      <a:pt x="90" y="142"/>
                    </a:cubicBezTo>
                    <a:cubicBezTo>
                      <a:pt x="90" y="143"/>
                      <a:pt x="90" y="142"/>
                      <a:pt x="90" y="142"/>
                    </a:cubicBezTo>
                    <a:cubicBezTo>
                      <a:pt x="90" y="142"/>
                      <a:pt x="89" y="142"/>
                      <a:pt x="89" y="142"/>
                    </a:cubicBezTo>
                    <a:cubicBezTo>
                      <a:pt x="89" y="141"/>
                      <a:pt x="89" y="141"/>
                      <a:pt x="89" y="141"/>
                    </a:cubicBezTo>
                    <a:cubicBezTo>
                      <a:pt x="90" y="141"/>
                      <a:pt x="90" y="142"/>
                      <a:pt x="90" y="142"/>
                    </a:cubicBezTo>
                    <a:cubicBezTo>
                      <a:pt x="91" y="142"/>
                      <a:pt x="91" y="142"/>
                      <a:pt x="91" y="142"/>
                    </a:cubicBezTo>
                    <a:cubicBezTo>
                      <a:pt x="92" y="142"/>
                      <a:pt x="92" y="142"/>
                      <a:pt x="92" y="143"/>
                    </a:cubicBezTo>
                    <a:cubicBezTo>
                      <a:pt x="92" y="143"/>
                      <a:pt x="93" y="143"/>
                      <a:pt x="93" y="143"/>
                    </a:cubicBezTo>
                    <a:cubicBezTo>
                      <a:pt x="94" y="143"/>
                      <a:pt x="94" y="144"/>
                      <a:pt x="94" y="143"/>
                    </a:cubicBezTo>
                    <a:cubicBezTo>
                      <a:pt x="95" y="143"/>
                      <a:pt x="95" y="143"/>
                      <a:pt x="95" y="143"/>
                    </a:cubicBezTo>
                    <a:cubicBezTo>
                      <a:pt x="95" y="143"/>
                      <a:pt x="96" y="144"/>
                      <a:pt x="96" y="144"/>
                    </a:cubicBezTo>
                    <a:cubicBezTo>
                      <a:pt x="96" y="144"/>
                      <a:pt x="96" y="144"/>
                      <a:pt x="96" y="144"/>
                    </a:cubicBezTo>
                    <a:cubicBezTo>
                      <a:pt x="96" y="144"/>
                      <a:pt x="96" y="144"/>
                      <a:pt x="96" y="144"/>
                    </a:cubicBezTo>
                    <a:cubicBezTo>
                      <a:pt x="97" y="144"/>
                      <a:pt x="97" y="144"/>
                      <a:pt x="97" y="145"/>
                    </a:cubicBezTo>
                    <a:cubicBezTo>
                      <a:pt x="97" y="145"/>
                      <a:pt x="97" y="145"/>
                      <a:pt x="97" y="145"/>
                    </a:cubicBezTo>
                    <a:cubicBezTo>
                      <a:pt x="97" y="145"/>
                      <a:pt x="97" y="145"/>
                      <a:pt x="98" y="145"/>
                    </a:cubicBezTo>
                    <a:cubicBezTo>
                      <a:pt x="98" y="145"/>
                      <a:pt x="98" y="145"/>
                      <a:pt x="98" y="145"/>
                    </a:cubicBezTo>
                    <a:cubicBezTo>
                      <a:pt x="98" y="145"/>
                      <a:pt x="98" y="145"/>
                      <a:pt x="98" y="145"/>
                    </a:cubicBezTo>
                    <a:cubicBezTo>
                      <a:pt x="98" y="145"/>
                      <a:pt x="99" y="145"/>
                      <a:pt x="99" y="145"/>
                    </a:cubicBezTo>
                    <a:cubicBezTo>
                      <a:pt x="99" y="146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0" y="145"/>
                      <a:pt x="100" y="145"/>
                      <a:pt x="100" y="145"/>
                    </a:cubicBezTo>
                    <a:cubicBezTo>
                      <a:pt x="100" y="145"/>
                      <a:pt x="100" y="145"/>
                      <a:pt x="100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ubicBezTo>
                      <a:pt x="101" y="145"/>
                      <a:pt x="101" y="145"/>
                      <a:pt x="102" y="145"/>
                    </a:cubicBezTo>
                    <a:cubicBezTo>
                      <a:pt x="102" y="145"/>
                      <a:pt x="103" y="144"/>
                      <a:pt x="103" y="144"/>
                    </a:cubicBezTo>
                    <a:cubicBezTo>
                      <a:pt x="103" y="144"/>
                      <a:pt x="103" y="144"/>
                      <a:pt x="104" y="144"/>
                    </a:cubicBezTo>
                    <a:cubicBezTo>
                      <a:pt x="104" y="144"/>
                      <a:pt x="104" y="144"/>
                      <a:pt x="104" y="143"/>
                    </a:cubicBezTo>
                    <a:cubicBezTo>
                      <a:pt x="105" y="143"/>
                      <a:pt x="105" y="143"/>
                      <a:pt x="105" y="143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06" y="141"/>
                      <a:pt x="107" y="141"/>
                      <a:pt x="108" y="140"/>
                    </a:cubicBezTo>
                    <a:cubicBezTo>
                      <a:pt x="109" y="140"/>
                      <a:pt x="110" y="140"/>
                      <a:pt x="111" y="140"/>
                    </a:cubicBezTo>
                    <a:cubicBezTo>
                      <a:pt x="112" y="140"/>
                      <a:pt x="112" y="140"/>
                      <a:pt x="112" y="141"/>
                    </a:cubicBezTo>
                    <a:cubicBezTo>
                      <a:pt x="112" y="141"/>
                      <a:pt x="113" y="141"/>
                      <a:pt x="113" y="141"/>
                    </a:cubicBezTo>
                    <a:cubicBezTo>
                      <a:pt x="113" y="141"/>
                      <a:pt x="114" y="141"/>
                      <a:pt x="114" y="141"/>
                    </a:cubicBezTo>
                    <a:cubicBezTo>
                      <a:pt x="114" y="141"/>
                      <a:pt x="114" y="142"/>
                      <a:pt x="113" y="142"/>
                    </a:cubicBezTo>
                    <a:close/>
                    <a:moveTo>
                      <a:pt x="152" y="187"/>
                    </a:moveTo>
                    <a:cubicBezTo>
                      <a:pt x="153" y="186"/>
                      <a:pt x="153" y="186"/>
                      <a:pt x="153" y="185"/>
                    </a:cubicBezTo>
                    <a:cubicBezTo>
                      <a:pt x="154" y="185"/>
                      <a:pt x="154" y="185"/>
                      <a:pt x="154" y="185"/>
                    </a:cubicBezTo>
                    <a:cubicBezTo>
                      <a:pt x="154" y="185"/>
                      <a:pt x="154" y="185"/>
                      <a:pt x="154" y="185"/>
                    </a:cubicBezTo>
                    <a:cubicBezTo>
                      <a:pt x="154" y="186"/>
                      <a:pt x="153" y="186"/>
                      <a:pt x="153" y="186"/>
                    </a:cubicBezTo>
                    <a:cubicBezTo>
                      <a:pt x="153" y="186"/>
                      <a:pt x="153" y="187"/>
                      <a:pt x="153" y="187"/>
                    </a:cubicBezTo>
                    <a:cubicBezTo>
                      <a:pt x="153" y="187"/>
                      <a:pt x="152" y="187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4" y="187"/>
                      <a:pt x="154" y="187"/>
                    </a:cubicBezTo>
                    <a:cubicBezTo>
                      <a:pt x="154" y="187"/>
                      <a:pt x="154" y="187"/>
                      <a:pt x="154" y="187"/>
                    </a:cubicBezTo>
                    <a:cubicBezTo>
                      <a:pt x="154" y="187"/>
                      <a:pt x="154" y="187"/>
                      <a:pt x="154" y="187"/>
                    </a:cubicBezTo>
                    <a:cubicBezTo>
                      <a:pt x="155" y="187"/>
                      <a:pt x="154" y="187"/>
                      <a:pt x="154" y="187"/>
                    </a:cubicBezTo>
                    <a:cubicBezTo>
                      <a:pt x="153" y="187"/>
                      <a:pt x="154" y="187"/>
                      <a:pt x="154" y="187"/>
                    </a:cubicBezTo>
                    <a:cubicBezTo>
                      <a:pt x="154" y="187"/>
                      <a:pt x="154" y="188"/>
                      <a:pt x="154" y="188"/>
                    </a:cubicBezTo>
                    <a:cubicBezTo>
                      <a:pt x="154" y="188"/>
                      <a:pt x="154" y="188"/>
                      <a:pt x="154" y="188"/>
                    </a:cubicBezTo>
                    <a:cubicBezTo>
                      <a:pt x="154" y="188"/>
                      <a:pt x="154" y="188"/>
                      <a:pt x="154" y="188"/>
                    </a:cubicBezTo>
                    <a:cubicBezTo>
                      <a:pt x="153" y="188"/>
                      <a:pt x="153" y="188"/>
                      <a:pt x="153" y="188"/>
                    </a:cubicBezTo>
                    <a:cubicBezTo>
                      <a:pt x="153" y="187"/>
                      <a:pt x="152" y="187"/>
                      <a:pt x="152" y="187"/>
                    </a:cubicBezTo>
                    <a:close/>
                    <a:moveTo>
                      <a:pt x="159" y="201"/>
                    </a:moveTo>
                    <a:cubicBezTo>
                      <a:pt x="159" y="201"/>
                      <a:pt x="159" y="202"/>
                      <a:pt x="159" y="202"/>
                    </a:cubicBezTo>
                    <a:cubicBezTo>
                      <a:pt x="159" y="202"/>
                      <a:pt x="159" y="203"/>
                      <a:pt x="159" y="203"/>
                    </a:cubicBezTo>
                    <a:cubicBezTo>
                      <a:pt x="159" y="203"/>
                      <a:pt x="159" y="203"/>
                      <a:pt x="159" y="203"/>
                    </a:cubicBezTo>
                    <a:cubicBezTo>
                      <a:pt x="158" y="203"/>
                      <a:pt x="158" y="203"/>
                      <a:pt x="158" y="203"/>
                    </a:cubicBezTo>
                    <a:cubicBezTo>
                      <a:pt x="158" y="204"/>
                      <a:pt x="159" y="204"/>
                      <a:pt x="158" y="204"/>
                    </a:cubicBezTo>
                    <a:cubicBezTo>
                      <a:pt x="158" y="204"/>
                      <a:pt x="158" y="204"/>
                      <a:pt x="158" y="204"/>
                    </a:cubicBezTo>
                    <a:cubicBezTo>
                      <a:pt x="157" y="204"/>
                      <a:pt x="157" y="203"/>
                      <a:pt x="157" y="202"/>
                    </a:cubicBezTo>
                    <a:cubicBezTo>
                      <a:pt x="157" y="202"/>
                      <a:pt x="157" y="202"/>
                      <a:pt x="157" y="201"/>
                    </a:cubicBezTo>
                    <a:cubicBezTo>
                      <a:pt x="157" y="201"/>
                      <a:pt x="157" y="201"/>
                      <a:pt x="157" y="201"/>
                    </a:cubicBezTo>
                    <a:cubicBezTo>
                      <a:pt x="157" y="201"/>
                      <a:pt x="157" y="201"/>
                      <a:pt x="158" y="201"/>
                    </a:cubicBezTo>
                    <a:cubicBezTo>
                      <a:pt x="158" y="201"/>
                      <a:pt x="158" y="200"/>
                      <a:pt x="158" y="200"/>
                    </a:cubicBezTo>
                    <a:cubicBezTo>
                      <a:pt x="158" y="200"/>
                      <a:pt x="158" y="200"/>
                      <a:pt x="158" y="200"/>
                    </a:cubicBezTo>
                    <a:cubicBezTo>
                      <a:pt x="158" y="199"/>
                      <a:pt x="158" y="200"/>
                      <a:pt x="157" y="201"/>
                    </a:cubicBezTo>
                    <a:cubicBezTo>
                      <a:pt x="157" y="200"/>
                      <a:pt x="157" y="200"/>
                      <a:pt x="158" y="199"/>
                    </a:cubicBezTo>
                    <a:cubicBezTo>
                      <a:pt x="158" y="199"/>
                      <a:pt x="158" y="199"/>
                      <a:pt x="158" y="199"/>
                    </a:cubicBezTo>
                    <a:cubicBezTo>
                      <a:pt x="158" y="198"/>
                      <a:pt x="157" y="198"/>
                      <a:pt x="157" y="198"/>
                    </a:cubicBezTo>
                    <a:cubicBezTo>
                      <a:pt x="156" y="198"/>
                      <a:pt x="157" y="199"/>
                      <a:pt x="156" y="199"/>
                    </a:cubicBezTo>
                    <a:cubicBezTo>
                      <a:pt x="156" y="200"/>
                      <a:pt x="156" y="198"/>
                      <a:pt x="156" y="198"/>
                    </a:cubicBezTo>
                    <a:cubicBezTo>
                      <a:pt x="156" y="197"/>
                      <a:pt x="156" y="196"/>
                      <a:pt x="155" y="197"/>
                    </a:cubicBezTo>
                    <a:cubicBezTo>
                      <a:pt x="155" y="197"/>
                      <a:pt x="155" y="197"/>
                      <a:pt x="155" y="197"/>
                    </a:cubicBezTo>
                    <a:cubicBezTo>
                      <a:pt x="155" y="197"/>
                      <a:pt x="155" y="196"/>
                      <a:pt x="155" y="196"/>
                    </a:cubicBezTo>
                    <a:cubicBezTo>
                      <a:pt x="155" y="196"/>
                      <a:pt x="155" y="196"/>
                      <a:pt x="154" y="196"/>
                    </a:cubicBezTo>
                    <a:cubicBezTo>
                      <a:pt x="154" y="196"/>
                      <a:pt x="154" y="196"/>
                      <a:pt x="154" y="196"/>
                    </a:cubicBezTo>
                    <a:cubicBezTo>
                      <a:pt x="154" y="196"/>
                      <a:pt x="154" y="197"/>
                      <a:pt x="154" y="197"/>
                    </a:cubicBezTo>
                    <a:cubicBezTo>
                      <a:pt x="154" y="197"/>
                      <a:pt x="154" y="197"/>
                      <a:pt x="154" y="197"/>
                    </a:cubicBezTo>
                    <a:cubicBezTo>
                      <a:pt x="154" y="197"/>
                      <a:pt x="153" y="197"/>
                      <a:pt x="153" y="197"/>
                    </a:cubicBezTo>
                    <a:cubicBezTo>
                      <a:pt x="153" y="196"/>
                      <a:pt x="153" y="195"/>
                      <a:pt x="152" y="195"/>
                    </a:cubicBezTo>
                    <a:cubicBezTo>
                      <a:pt x="152" y="195"/>
                      <a:pt x="152" y="195"/>
                      <a:pt x="151" y="194"/>
                    </a:cubicBezTo>
                    <a:cubicBezTo>
                      <a:pt x="151" y="194"/>
                      <a:pt x="151" y="194"/>
                      <a:pt x="151" y="193"/>
                    </a:cubicBezTo>
                    <a:cubicBezTo>
                      <a:pt x="150" y="193"/>
                      <a:pt x="150" y="193"/>
                      <a:pt x="151" y="192"/>
                    </a:cubicBezTo>
                    <a:cubicBezTo>
                      <a:pt x="151" y="192"/>
                      <a:pt x="151" y="192"/>
                      <a:pt x="152" y="192"/>
                    </a:cubicBezTo>
                    <a:cubicBezTo>
                      <a:pt x="151" y="192"/>
                      <a:pt x="151" y="191"/>
                      <a:pt x="151" y="191"/>
                    </a:cubicBezTo>
                    <a:cubicBezTo>
                      <a:pt x="151" y="192"/>
                      <a:pt x="150" y="192"/>
                      <a:pt x="150" y="192"/>
                    </a:cubicBezTo>
                    <a:cubicBezTo>
                      <a:pt x="150" y="192"/>
                      <a:pt x="150" y="192"/>
                      <a:pt x="150" y="192"/>
                    </a:cubicBezTo>
                    <a:cubicBezTo>
                      <a:pt x="149" y="191"/>
                      <a:pt x="149" y="191"/>
                      <a:pt x="149" y="191"/>
                    </a:cubicBezTo>
                    <a:cubicBezTo>
                      <a:pt x="149" y="191"/>
                      <a:pt x="149" y="191"/>
                      <a:pt x="149" y="191"/>
                    </a:cubicBezTo>
                    <a:cubicBezTo>
                      <a:pt x="149" y="190"/>
                      <a:pt x="149" y="188"/>
                      <a:pt x="150" y="188"/>
                    </a:cubicBezTo>
                    <a:cubicBezTo>
                      <a:pt x="150" y="187"/>
                      <a:pt x="151" y="188"/>
                      <a:pt x="151" y="188"/>
                    </a:cubicBezTo>
                    <a:cubicBezTo>
                      <a:pt x="152" y="188"/>
                      <a:pt x="152" y="188"/>
                      <a:pt x="153" y="188"/>
                    </a:cubicBezTo>
                    <a:cubicBezTo>
                      <a:pt x="153" y="188"/>
                      <a:pt x="153" y="188"/>
                      <a:pt x="153" y="188"/>
                    </a:cubicBezTo>
                    <a:cubicBezTo>
                      <a:pt x="154" y="188"/>
                      <a:pt x="153" y="188"/>
                      <a:pt x="154" y="188"/>
                    </a:cubicBezTo>
                    <a:cubicBezTo>
                      <a:pt x="154" y="188"/>
                      <a:pt x="154" y="188"/>
                      <a:pt x="154" y="188"/>
                    </a:cubicBezTo>
                    <a:cubicBezTo>
                      <a:pt x="154" y="189"/>
                      <a:pt x="154" y="189"/>
                      <a:pt x="154" y="189"/>
                    </a:cubicBezTo>
                    <a:cubicBezTo>
                      <a:pt x="154" y="189"/>
                      <a:pt x="154" y="189"/>
                      <a:pt x="154" y="189"/>
                    </a:cubicBezTo>
                    <a:cubicBezTo>
                      <a:pt x="155" y="190"/>
                      <a:pt x="155" y="190"/>
                      <a:pt x="155" y="191"/>
                    </a:cubicBezTo>
                    <a:cubicBezTo>
                      <a:pt x="155" y="191"/>
                      <a:pt x="155" y="191"/>
                      <a:pt x="155" y="191"/>
                    </a:cubicBezTo>
                    <a:cubicBezTo>
                      <a:pt x="155" y="191"/>
                      <a:pt x="155" y="192"/>
                      <a:pt x="156" y="192"/>
                    </a:cubicBezTo>
                    <a:cubicBezTo>
                      <a:pt x="155" y="192"/>
                      <a:pt x="155" y="192"/>
                      <a:pt x="156" y="193"/>
                    </a:cubicBezTo>
                    <a:cubicBezTo>
                      <a:pt x="156" y="193"/>
                      <a:pt x="156" y="193"/>
                      <a:pt x="156" y="193"/>
                    </a:cubicBezTo>
                    <a:cubicBezTo>
                      <a:pt x="156" y="193"/>
                      <a:pt x="156" y="194"/>
                      <a:pt x="157" y="194"/>
                    </a:cubicBezTo>
                    <a:cubicBezTo>
                      <a:pt x="157" y="195"/>
                      <a:pt x="157" y="195"/>
                      <a:pt x="157" y="195"/>
                    </a:cubicBezTo>
                    <a:cubicBezTo>
                      <a:pt x="157" y="196"/>
                      <a:pt x="157" y="196"/>
                      <a:pt x="157" y="196"/>
                    </a:cubicBezTo>
                    <a:cubicBezTo>
                      <a:pt x="157" y="197"/>
                      <a:pt x="158" y="197"/>
                      <a:pt x="158" y="197"/>
                    </a:cubicBezTo>
                    <a:cubicBezTo>
                      <a:pt x="158" y="197"/>
                      <a:pt x="157" y="197"/>
                      <a:pt x="157" y="197"/>
                    </a:cubicBezTo>
                    <a:cubicBezTo>
                      <a:pt x="157" y="197"/>
                      <a:pt x="158" y="197"/>
                      <a:pt x="158" y="197"/>
                    </a:cubicBezTo>
                    <a:cubicBezTo>
                      <a:pt x="158" y="197"/>
                      <a:pt x="158" y="197"/>
                      <a:pt x="158" y="197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9" y="199"/>
                      <a:pt x="158" y="199"/>
                      <a:pt x="159" y="200"/>
                    </a:cubicBezTo>
                    <a:cubicBezTo>
                      <a:pt x="159" y="200"/>
                      <a:pt x="160" y="200"/>
                      <a:pt x="160" y="200"/>
                    </a:cubicBezTo>
                    <a:cubicBezTo>
                      <a:pt x="160" y="200"/>
                      <a:pt x="159" y="201"/>
                      <a:pt x="159" y="201"/>
                    </a:cubicBezTo>
                    <a:cubicBezTo>
                      <a:pt x="159" y="201"/>
                      <a:pt x="159" y="201"/>
                      <a:pt x="159" y="201"/>
                    </a:cubicBezTo>
                    <a:close/>
                    <a:moveTo>
                      <a:pt x="282" y="222"/>
                    </a:moveTo>
                    <a:cubicBezTo>
                      <a:pt x="282" y="222"/>
                      <a:pt x="281" y="222"/>
                      <a:pt x="281" y="222"/>
                    </a:cubicBezTo>
                    <a:cubicBezTo>
                      <a:pt x="279" y="222"/>
                      <a:pt x="277" y="222"/>
                      <a:pt x="275" y="222"/>
                    </a:cubicBezTo>
                    <a:cubicBezTo>
                      <a:pt x="275" y="222"/>
                      <a:pt x="276" y="222"/>
                      <a:pt x="275" y="222"/>
                    </a:cubicBezTo>
                    <a:cubicBezTo>
                      <a:pt x="275" y="221"/>
                      <a:pt x="275" y="221"/>
                      <a:pt x="275" y="221"/>
                    </a:cubicBezTo>
                    <a:cubicBezTo>
                      <a:pt x="275" y="221"/>
                      <a:pt x="275" y="220"/>
                      <a:pt x="275" y="220"/>
                    </a:cubicBezTo>
                    <a:cubicBezTo>
                      <a:pt x="275" y="220"/>
                      <a:pt x="275" y="220"/>
                      <a:pt x="275" y="220"/>
                    </a:cubicBezTo>
                    <a:cubicBezTo>
                      <a:pt x="275" y="220"/>
                      <a:pt x="274" y="220"/>
                      <a:pt x="274" y="220"/>
                    </a:cubicBezTo>
                    <a:cubicBezTo>
                      <a:pt x="274" y="220"/>
                      <a:pt x="274" y="220"/>
                      <a:pt x="274" y="221"/>
                    </a:cubicBezTo>
                    <a:cubicBezTo>
                      <a:pt x="273" y="221"/>
                      <a:pt x="273" y="221"/>
                      <a:pt x="274" y="221"/>
                    </a:cubicBezTo>
                    <a:cubicBezTo>
                      <a:pt x="274" y="222"/>
                      <a:pt x="274" y="222"/>
                      <a:pt x="275" y="221"/>
                    </a:cubicBezTo>
                    <a:cubicBezTo>
                      <a:pt x="275" y="222"/>
                      <a:pt x="274" y="222"/>
                      <a:pt x="275" y="223"/>
                    </a:cubicBezTo>
                    <a:cubicBezTo>
                      <a:pt x="275" y="223"/>
                      <a:pt x="275" y="222"/>
                      <a:pt x="275" y="223"/>
                    </a:cubicBezTo>
                    <a:cubicBezTo>
                      <a:pt x="275" y="223"/>
                      <a:pt x="276" y="223"/>
                      <a:pt x="276" y="223"/>
                    </a:cubicBezTo>
                    <a:cubicBezTo>
                      <a:pt x="276" y="223"/>
                      <a:pt x="276" y="223"/>
                      <a:pt x="277" y="223"/>
                    </a:cubicBezTo>
                    <a:cubicBezTo>
                      <a:pt x="277" y="223"/>
                      <a:pt x="277" y="224"/>
                      <a:pt x="277" y="224"/>
                    </a:cubicBezTo>
                    <a:cubicBezTo>
                      <a:pt x="277" y="224"/>
                      <a:pt x="278" y="223"/>
                      <a:pt x="278" y="223"/>
                    </a:cubicBezTo>
                    <a:cubicBezTo>
                      <a:pt x="278" y="223"/>
                      <a:pt x="278" y="223"/>
                      <a:pt x="278" y="224"/>
                    </a:cubicBezTo>
                    <a:cubicBezTo>
                      <a:pt x="278" y="224"/>
                      <a:pt x="279" y="224"/>
                      <a:pt x="279" y="224"/>
                    </a:cubicBezTo>
                    <a:cubicBezTo>
                      <a:pt x="279" y="225"/>
                      <a:pt x="280" y="225"/>
                      <a:pt x="280" y="224"/>
                    </a:cubicBezTo>
                    <a:cubicBezTo>
                      <a:pt x="280" y="224"/>
                      <a:pt x="280" y="224"/>
                      <a:pt x="280" y="224"/>
                    </a:cubicBezTo>
                    <a:cubicBezTo>
                      <a:pt x="280" y="224"/>
                      <a:pt x="280" y="224"/>
                      <a:pt x="280" y="224"/>
                    </a:cubicBezTo>
                    <a:cubicBezTo>
                      <a:pt x="280" y="224"/>
                      <a:pt x="280" y="224"/>
                      <a:pt x="280" y="224"/>
                    </a:cubicBezTo>
                    <a:cubicBezTo>
                      <a:pt x="280" y="224"/>
                      <a:pt x="280" y="223"/>
                      <a:pt x="280" y="223"/>
                    </a:cubicBezTo>
                    <a:cubicBezTo>
                      <a:pt x="280" y="223"/>
                      <a:pt x="280" y="223"/>
                      <a:pt x="280" y="223"/>
                    </a:cubicBezTo>
                    <a:cubicBezTo>
                      <a:pt x="280" y="223"/>
                      <a:pt x="281" y="223"/>
                      <a:pt x="280" y="223"/>
                    </a:cubicBezTo>
                    <a:cubicBezTo>
                      <a:pt x="280" y="223"/>
                      <a:pt x="281" y="223"/>
                      <a:pt x="281" y="223"/>
                    </a:cubicBezTo>
                    <a:cubicBezTo>
                      <a:pt x="281" y="223"/>
                      <a:pt x="281" y="223"/>
                      <a:pt x="281" y="223"/>
                    </a:cubicBezTo>
                    <a:cubicBezTo>
                      <a:pt x="281" y="223"/>
                      <a:pt x="282" y="222"/>
                      <a:pt x="282" y="222"/>
                    </a:cubicBezTo>
                    <a:close/>
                    <a:moveTo>
                      <a:pt x="284" y="217"/>
                    </a:moveTo>
                    <a:cubicBezTo>
                      <a:pt x="283" y="217"/>
                      <a:pt x="283" y="217"/>
                      <a:pt x="283" y="218"/>
                    </a:cubicBezTo>
                    <a:cubicBezTo>
                      <a:pt x="282" y="218"/>
                      <a:pt x="282" y="218"/>
                      <a:pt x="282" y="218"/>
                    </a:cubicBezTo>
                    <a:cubicBezTo>
                      <a:pt x="282" y="218"/>
                      <a:pt x="283" y="218"/>
                      <a:pt x="283" y="218"/>
                    </a:cubicBezTo>
                    <a:cubicBezTo>
                      <a:pt x="283" y="218"/>
                      <a:pt x="283" y="217"/>
                      <a:pt x="284" y="217"/>
                    </a:cubicBezTo>
                    <a:close/>
                    <a:moveTo>
                      <a:pt x="282" y="210"/>
                    </a:moveTo>
                    <a:cubicBezTo>
                      <a:pt x="282" y="210"/>
                      <a:pt x="282" y="210"/>
                      <a:pt x="282" y="210"/>
                    </a:cubicBezTo>
                    <a:cubicBezTo>
                      <a:pt x="283" y="210"/>
                      <a:pt x="283" y="210"/>
                      <a:pt x="283" y="210"/>
                    </a:cubicBezTo>
                    <a:cubicBezTo>
                      <a:pt x="283" y="210"/>
                      <a:pt x="283" y="210"/>
                      <a:pt x="283" y="210"/>
                    </a:cubicBezTo>
                    <a:cubicBezTo>
                      <a:pt x="283" y="210"/>
                      <a:pt x="283" y="210"/>
                      <a:pt x="283" y="210"/>
                    </a:cubicBezTo>
                    <a:cubicBezTo>
                      <a:pt x="283" y="210"/>
                      <a:pt x="283" y="210"/>
                      <a:pt x="283" y="210"/>
                    </a:cubicBezTo>
                    <a:cubicBezTo>
                      <a:pt x="283" y="210"/>
                      <a:pt x="283" y="209"/>
                      <a:pt x="282" y="209"/>
                    </a:cubicBezTo>
                    <a:cubicBezTo>
                      <a:pt x="282" y="209"/>
                      <a:pt x="282" y="209"/>
                      <a:pt x="282" y="209"/>
                    </a:cubicBezTo>
                    <a:cubicBezTo>
                      <a:pt x="282" y="209"/>
                      <a:pt x="282" y="209"/>
                      <a:pt x="282" y="209"/>
                    </a:cubicBezTo>
                    <a:cubicBezTo>
                      <a:pt x="282" y="209"/>
                      <a:pt x="281" y="209"/>
                      <a:pt x="281" y="209"/>
                    </a:cubicBezTo>
                    <a:cubicBezTo>
                      <a:pt x="281" y="209"/>
                      <a:pt x="281" y="209"/>
                      <a:pt x="281" y="209"/>
                    </a:cubicBezTo>
                    <a:cubicBezTo>
                      <a:pt x="281" y="209"/>
                      <a:pt x="281" y="209"/>
                      <a:pt x="281" y="209"/>
                    </a:cubicBezTo>
                    <a:cubicBezTo>
                      <a:pt x="281" y="208"/>
                      <a:pt x="281" y="208"/>
                      <a:pt x="281" y="208"/>
                    </a:cubicBezTo>
                    <a:cubicBezTo>
                      <a:pt x="281" y="208"/>
                      <a:pt x="280" y="208"/>
                      <a:pt x="280" y="208"/>
                    </a:cubicBezTo>
                    <a:cubicBezTo>
                      <a:pt x="280" y="208"/>
                      <a:pt x="280" y="208"/>
                      <a:pt x="280" y="208"/>
                    </a:cubicBezTo>
                    <a:cubicBezTo>
                      <a:pt x="280" y="208"/>
                      <a:pt x="279" y="208"/>
                      <a:pt x="279" y="207"/>
                    </a:cubicBezTo>
                    <a:cubicBezTo>
                      <a:pt x="278" y="207"/>
                      <a:pt x="278" y="207"/>
                      <a:pt x="277" y="207"/>
                    </a:cubicBezTo>
                    <a:cubicBezTo>
                      <a:pt x="277" y="207"/>
                      <a:pt x="277" y="207"/>
                      <a:pt x="277" y="207"/>
                    </a:cubicBezTo>
                    <a:cubicBezTo>
                      <a:pt x="277" y="207"/>
                      <a:pt x="277" y="207"/>
                      <a:pt x="277" y="207"/>
                    </a:cubicBezTo>
                    <a:cubicBezTo>
                      <a:pt x="277" y="207"/>
                      <a:pt x="277" y="207"/>
                      <a:pt x="277" y="207"/>
                    </a:cubicBezTo>
                    <a:cubicBezTo>
                      <a:pt x="277" y="207"/>
                      <a:pt x="277" y="207"/>
                      <a:pt x="277" y="207"/>
                    </a:cubicBezTo>
                    <a:cubicBezTo>
                      <a:pt x="277" y="207"/>
                      <a:pt x="277" y="207"/>
                      <a:pt x="277" y="207"/>
                    </a:cubicBezTo>
                    <a:cubicBezTo>
                      <a:pt x="275" y="207"/>
                      <a:pt x="274" y="207"/>
                      <a:pt x="273" y="207"/>
                    </a:cubicBezTo>
                    <a:cubicBezTo>
                      <a:pt x="273" y="207"/>
                      <a:pt x="274" y="207"/>
                      <a:pt x="274" y="207"/>
                    </a:cubicBezTo>
                    <a:cubicBezTo>
                      <a:pt x="275" y="207"/>
                      <a:pt x="275" y="207"/>
                      <a:pt x="275" y="208"/>
                    </a:cubicBezTo>
                    <a:cubicBezTo>
                      <a:pt x="275" y="208"/>
                      <a:pt x="276" y="208"/>
                      <a:pt x="276" y="208"/>
                    </a:cubicBezTo>
                    <a:cubicBezTo>
                      <a:pt x="276" y="208"/>
                      <a:pt x="276" y="209"/>
                      <a:pt x="276" y="209"/>
                    </a:cubicBezTo>
                    <a:cubicBezTo>
                      <a:pt x="277" y="209"/>
                      <a:pt x="277" y="209"/>
                      <a:pt x="277" y="209"/>
                    </a:cubicBezTo>
                    <a:cubicBezTo>
                      <a:pt x="277" y="209"/>
                      <a:pt x="278" y="210"/>
                      <a:pt x="278" y="210"/>
                    </a:cubicBezTo>
                    <a:cubicBezTo>
                      <a:pt x="279" y="210"/>
                      <a:pt x="279" y="210"/>
                      <a:pt x="280" y="210"/>
                    </a:cubicBezTo>
                    <a:cubicBezTo>
                      <a:pt x="280" y="210"/>
                      <a:pt x="281" y="210"/>
                      <a:pt x="282" y="210"/>
                    </a:cubicBezTo>
                    <a:cubicBezTo>
                      <a:pt x="282" y="210"/>
                      <a:pt x="282" y="210"/>
                      <a:pt x="282" y="210"/>
                    </a:cubicBezTo>
                    <a:close/>
                    <a:moveTo>
                      <a:pt x="45" y="196"/>
                    </a:moveTo>
                    <a:cubicBezTo>
                      <a:pt x="45" y="196"/>
                      <a:pt x="45" y="196"/>
                      <a:pt x="45" y="196"/>
                    </a:cubicBezTo>
                    <a:cubicBezTo>
                      <a:pt x="45" y="196"/>
                      <a:pt x="45" y="196"/>
                      <a:pt x="45" y="196"/>
                    </a:cubicBezTo>
                    <a:cubicBezTo>
                      <a:pt x="45" y="196"/>
                      <a:pt x="45" y="196"/>
                      <a:pt x="45" y="196"/>
                    </a:cubicBezTo>
                    <a:cubicBezTo>
                      <a:pt x="45" y="196"/>
                      <a:pt x="45" y="196"/>
                      <a:pt x="45" y="196"/>
                    </a:cubicBezTo>
                    <a:cubicBezTo>
                      <a:pt x="45" y="196"/>
                      <a:pt x="45" y="196"/>
                      <a:pt x="45" y="196"/>
                    </a:cubicBezTo>
                    <a:cubicBezTo>
                      <a:pt x="45" y="196"/>
                      <a:pt x="46" y="196"/>
                      <a:pt x="46" y="196"/>
                    </a:cubicBezTo>
                    <a:cubicBezTo>
                      <a:pt x="45" y="196"/>
                      <a:pt x="45" y="196"/>
                      <a:pt x="45" y="196"/>
                    </a:cubicBezTo>
                    <a:close/>
                    <a:moveTo>
                      <a:pt x="147" y="28"/>
                    </a:moveTo>
                    <a:cubicBezTo>
                      <a:pt x="148" y="28"/>
                      <a:pt x="149" y="29"/>
                      <a:pt x="150" y="29"/>
                    </a:cubicBezTo>
                    <a:cubicBezTo>
                      <a:pt x="151" y="29"/>
                      <a:pt x="151" y="28"/>
                      <a:pt x="151" y="28"/>
                    </a:cubicBezTo>
                    <a:cubicBezTo>
                      <a:pt x="151" y="28"/>
                      <a:pt x="151" y="27"/>
                      <a:pt x="151" y="27"/>
                    </a:cubicBezTo>
                    <a:cubicBezTo>
                      <a:pt x="151" y="27"/>
                      <a:pt x="151" y="27"/>
                      <a:pt x="151" y="27"/>
                    </a:cubicBezTo>
                    <a:cubicBezTo>
                      <a:pt x="151" y="26"/>
                      <a:pt x="151" y="26"/>
                      <a:pt x="150" y="26"/>
                    </a:cubicBezTo>
                    <a:cubicBezTo>
                      <a:pt x="150" y="26"/>
                      <a:pt x="150" y="26"/>
                      <a:pt x="150" y="25"/>
                    </a:cubicBezTo>
                    <a:cubicBezTo>
                      <a:pt x="150" y="25"/>
                      <a:pt x="150" y="25"/>
                      <a:pt x="150" y="25"/>
                    </a:cubicBezTo>
                    <a:cubicBezTo>
                      <a:pt x="149" y="25"/>
                      <a:pt x="149" y="25"/>
                      <a:pt x="148" y="25"/>
                    </a:cubicBezTo>
                    <a:cubicBezTo>
                      <a:pt x="148" y="25"/>
                      <a:pt x="148" y="25"/>
                      <a:pt x="147" y="25"/>
                    </a:cubicBezTo>
                    <a:cubicBezTo>
                      <a:pt x="146" y="25"/>
                      <a:pt x="146" y="26"/>
                      <a:pt x="146" y="26"/>
                    </a:cubicBezTo>
                    <a:cubicBezTo>
                      <a:pt x="146" y="27"/>
                      <a:pt x="146" y="27"/>
                      <a:pt x="147" y="28"/>
                    </a:cubicBezTo>
                    <a:close/>
                    <a:moveTo>
                      <a:pt x="127" y="34"/>
                    </a:moveTo>
                    <a:cubicBezTo>
                      <a:pt x="127" y="34"/>
                      <a:pt x="128" y="34"/>
                      <a:pt x="128" y="34"/>
                    </a:cubicBezTo>
                    <a:cubicBezTo>
                      <a:pt x="128" y="34"/>
                      <a:pt x="130" y="34"/>
                      <a:pt x="129" y="34"/>
                    </a:cubicBezTo>
                    <a:cubicBezTo>
                      <a:pt x="129" y="34"/>
                      <a:pt x="129" y="35"/>
                      <a:pt x="129" y="35"/>
                    </a:cubicBezTo>
                    <a:cubicBezTo>
                      <a:pt x="129" y="35"/>
                      <a:pt x="128" y="36"/>
                      <a:pt x="128" y="36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30" y="35"/>
                      <a:pt x="130" y="35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30" y="34"/>
                      <a:pt x="131" y="34"/>
                      <a:pt x="131" y="34"/>
                    </a:cubicBezTo>
                    <a:cubicBezTo>
                      <a:pt x="131" y="34"/>
                      <a:pt x="133" y="35"/>
                      <a:pt x="133" y="35"/>
                    </a:cubicBezTo>
                    <a:cubicBezTo>
                      <a:pt x="133" y="35"/>
                      <a:pt x="131" y="36"/>
                      <a:pt x="132" y="36"/>
                    </a:cubicBezTo>
                    <a:cubicBezTo>
                      <a:pt x="132" y="36"/>
                      <a:pt x="132" y="36"/>
                      <a:pt x="132" y="36"/>
                    </a:cubicBezTo>
                    <a:cubicBezTo>
                      <a:pt x="133" y="36"/>
                      <a:pt x="133" y="36"/>
                      <a:pt x="134" y="36"/>
                    </a:cubicBezTo>
                    <a:cubicBezTo>
                      <a:pt x="134" y="36"/>
                      <a:pt x="134" y="36"/>
                      <a:pt x="134" y="36"/>
                    </a:cubicBezTo>
                    <a:cubicBezTo>
                      <a:pt x="134" y="37"/>
                      <a:pt x="134" y="36"/>
                      <a:pt x="134" y="36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3" y="37"/>
                      <a:pt x="133" y="37"/>
                      <a:pt x="133" y="37"/>
                    </a:cubicBezTo>
                    <a:cubicBezTo>
                      <a:pt x="133" y="37"/>
                      <a:pt x="132" y="37"/>
                      <a:pt x="132" y="37"/>
                    </a:cubicBezTo>
                    <a:cubicBezTo>
                      <a:pt x="132" y="37"/>
                      <a:pt x="134" y="37"/>
                      <a:pt x="134" y="37"/>
                    </a:cubicBezTo>
                    <a:cubicBezTo>
                      <a:pt x="134" y="38"/>
                      <a:pt x="134" y="37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3" y="38"/>
                      <a:pt x="133" y="38"/>
                      <a:pt x="132" y="38"/>
                    </a:cubicBezTo>
                    <a:cubicBezTo>
                      <a:pt x="132" y="38"/>
                      <a:pt x="131" y="38"/>
                      <a:pt x="130" y="38"/>
                    </a:cubicBezTo>
                    <a:cubicBezTo>
                      <a:pt x="130" y="38"/>
                      <a:pt x="128" y="38"/>
                      <a:pt x="128" y="39"/>
                    </a:cubicBezTo>
                    <a:cubicBezTo>
                      <a:pt x="129" y="39"/>
                      <a:pt x="130" y="40"/>
                      <a:pt x="130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2" y="40"/>
                      <a:pt x="132" y="40"/>
                      <a:pt x="132" y="40"/>
                    </a:cubicBezTo>
                    <a:cubicBezTo>
                      <a:pt x="132" y="40"/>
                      <a:pt x="132" y="40"/>
                      <a:pt x="132" y="40"/>
                    </a:cubicBezTo>
                    <a:cubicBezTo>
                      <a:pt x="133" y="40"/>
                      <a:pt x="133" y="40"/>
                      <a:pt x="134" y="40"/>
                    </a:cubicBezTo>
                    <a:cubicBezTo>
                      <a:pt x="134" y="39"/>
                      <a:pt x="134" y="39"/>
                      <a:pt x="135" y="39"/>
                    </a:cubicBezTo>
                    <a:cubicBezTo>
                      <a:pt x="135" y="39"/>
                      <a:pt x="135" y="39"/>
                      <a:pt x="136" y="39"/>
                    </a:cubicBezTo>
                    <a:cubicBezTo>
                      <a:pt x="136" y="39"/>
                      <a:pt x="136" y="39"/>
                      <a:pt x="136" y="40"/>
                    </a:cubicBezTo>
                    <a:cubicBezTo>
                      <a:pt x="136" y="40"/>
                      <a:pt x="136" y="40"/>
                      <a:pt x="137" y="40"/>
                    </a:cubicBezTo>
                    <a:cubicBezTo>
                      <a:pt x="137" y="40"/>
                      <a:pt x="137" y="40"/>
                      <a:pt x="138" y="40"/>
                    </a:cubicBezTo>
                    <a:cubicBezTo>
                      <a:pt x="138" y="40"/>
                      <a:pt x="139" y="40"/>
                      <a:pt x="139" y="40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0" y="40"/>
                      <a:pt x="141" y="40"/>
                      <a:pt x="141" y="40"/>
                    </a:cubicBezTo>
                    <a:cubicBezTo>
                      <a:pt x="142" y="41"/>
                      <a:pt x="142" y="41"/>
                      <a:pt x="142" y="41"/>
                    </a:cubicBezTo>
                    <a:cubicBezTo>
                      <a:pt x="143" y="41"/>
                      <a:pt x="142" y="41"/>
                      <a:pt x="143" y="41"/>
                    </a:cubicBezTo>
                    <a:cubicBezTo>
                      <a:pt x="143" y="41"/>
                      <a:pt x="143" y="41"/>
                      <a:pt x="143" y="41"/>
                    </a:cubicBezTo>
                    <a:cubicBezTo>
                      <a:pt x="143" y="42"/>
                      <a:pt x="143" y="42"/>
                      <a:pt x="143" y="42"/>
                    </a:cubicBezTo>
                    <a:cubicBezTo>
                      <a:pt x="143" y="42"/>
                      <a:pt x="144" y="43"/>
                      <a:pt x="144" y="43"/>
                    </a:cubicBezTo>
                    <a:cubicBezTo>
                      <a:pt x="144" y="43"/>
                      <a:pt x="145" y="43"/>
                      <a:pt x="146" y="43"/>
                    </a:cubicBezTo>
                    <a:cubicBezTo>
                      <a:pt x="146" y="44"/>
                      <a:pt x="146" y="44"/>
                      <a:pt x="147" y="44"/>
                    </a:cubicBezTo>
                    <a:cubicBezTo>
                      <a:pt x="148" y="43"/>
                      <a:pt x="149" y="43"/>
                      <a:pt x="150" y="43"/>
                    </a:cubicBezTo>
                    <a:cubicBezTo>
                      <a:pt x="149" y="43"/>
                      <a:pt x="150" y="42"/>
                      <a:pt x="150" y="42"/>
                    </a:cubicBezTo>
                    <a:cubicBezTo>
                      <a:pt x="150" y="42"/>
                      <a:pt x="150" y="42"/>
                      <a:pt x="150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8" y="41"/>
                      <a:pt x="148" y="40"/>
                    </a:cubicBezTo>
                    <a:cubicBezTo>
                      <a:pt x="148" y="40"/>
                      <a:pt x="148" y="40"/>
                      <a:pt x="148" y="40"/>
                    </a:cubicBezTo>
                    <a:cubicBezTo>
                      <a:pt x="148" y="40"/>
                      <a:pt x="147" y="40"/>
                      <a:pt x="147" y="39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7" y="38"/>
                      <a:pt x="148" y="38"/>
                      <a:pt x="148" y="38"/>
                    </a:cubicBezTo>
                    <a:cubicBezTo>
                      <a:pt x="148" y="38"/>
                      <a:pt x="148" y="37"/>
                      <a:pt x="147" y="37"/>
                    </a:cubicBezTo>
                    <a:cubicBezTo>
                      <a:pt x="147" y="37"/>
                      <a:pt x="147" y="37"/>
                      <a:pt x="147" y="37"/>
                    </a:cubicBezTo>
                    <a:cubicBezTo>
                      <a:pt x="147" y="37"/>
                      <a:pt x="147" y="37"/>
                      <a:pt x="146" y="37"/>
                    </a:cubicBezTo>
                    <a:cubicBezTo>
                      <a:pt x="146" y="37"/>
                      <a:pt x="146" y="37"/>
                      <a:pt x="147" y="37"/>
                    </a:cubicBezTo>
                    <a:cubicBezTo>
                      <a:pt x="147" y="36"/>
                      <a:pt x="146" y="36"/>
                      <a:pt x="146" y="36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3" y="36"/>
                      <a:pt x="143" y="36"/>
                      <a:pt x="143" y="36"/>
                    </a:cubicBezTo>
                    <a:cubicBezTo>
                      <a:pt x="143" y="36"/>
                      <a:pt x="142" y="36"/>
                      <a:pt x="142" y="36"/>
                    </a:cubicBezTo>
                    <a:cubicBezTo>
                      <a:pt x="142" y="35"/>
                      <a:pt x="143" y="35"/>
                      <a:pt x="142" y="35"/>
                    </a:cubicBezTo>
                    <a:cubicBezTo>
                      <a:pt x="142" y="34"/>
                      <a:pt x="142" y="35"/>
                      <a:pt x="142" y="35"/>
                    </a:cubicBezTo>
                    <a:cubicBezTo>
                      <a:pt x="142" y="35"/>
                      <a:pt x="141" y="34"/>
                      <a:pt x="141" y="34"/>
                    </a:cubicBezTo>
                    <a:cubicBezTo>
                      <a:pt x="141" y="34"/>
                      <a:pt x="140" y="34"/>
                      <a:pt x="140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8" y="34"/>
                    </a:cubicBezTo>
                    <a:cubicBezTo>
                      <a:pt x="138" y="34"/>
                      <a:pt x="138" y="34"/>
                      <a:pt x="138" y="34"/>
                    </a:cubicBezTo>
                    <a:cubicBezTo>
                      <a:pt x="138" y="34"/>
                      <a:pt x="138" y="34"/>
                      <a:pt x="138" y="35"/>
                    </a:cubicBezTo>
                    <a:cubicBezTo>
                      <a:pt x="138" y="35"/>
                      <a:pt x="137" y="35"/>
                      <a:pt x="136" y="35"/>
                    </a:cubicBezTo>
                    <a:cubicBezTo>
                      <a:pt x="137" y="34"/>
                      <a:pt x="136" y="34"/>
                      <a:pt x="136" y="33"/>
                    </a:cubicBezTo>
                    <a:cubicBezTo>
                      <a:pt x="136" y="33"/>
                      <a:pt x="135" y="32"/>
                      <a:pt x="135" y="32"/>
                    </a:cubicBezTo>
                    <a:cubicBezTo>
                      <a:pt x="134" y="32"/>
                      <a:pt x="133" y="31"/>
                      <a:pt x="132" y="31"/>
                    </a:cubicBezTo>
                    <a:cubicBezTo>
                      <a:pt x="131" y="32"/>
                      <a:pt x="130" y="32"/>
                      <a:pt x="129" y="32"/>
                    </a:cubicBezTo>
                    <a:cubicBezTo>
                      <a:pt x="129" y="32"/>
                      <a:pt x="128" y="32"/>
                      <a:pt x="128" y="32"/>
                    </a:cubicBezTo>
                    <a:cubicBezTo>
                      <a:pt x="127" y="32"/>
                      <a:pt x="127" y="31"/>
                      <a:pt x="127" y="32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6" y="32"/>
                      <a:pt x="126" y="33"/>
                      <a:pt x="126" y="33"/>
                    </a:cubicBezTo>
                    <a:cubicBezTo>
                      <a:pt x="126" y="34"/>
                      <a:pt x="126" y="34"/>
                      <a:pt x="127" y="34"/>
                    </a:cubicBezTo>
                    <a:close/>
                    <a:moveTo>
                      <a:pt x="100" y="40"/>
                    </a:moveTo>
                    <a:cubicBezTo>
                      <a:pt x="101" y="40"/>
                      <a:pt x="101" y="39"/>
                      <a:pt x="102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4" y="39"/>
                      <a:pt x="104" y="40"/>
                      <a:pt x="104" y="40"/>
                    </a:cubicBezTo>
                    <a:cubicBezTo>
                      <a:pt x="104" y="40"/>
                      <a:pt x="105" y="40"/>
                      <a:pt x="105" y="40"/>
                    </a:cubicBezTo>
                    <a:cubicBezTo>
                      <a:pt x="105" y="40"/>
                      <a:pt x="106" y="39"/>
                      <a:pt x="106" y="39"/>
                    </a:cubicBezTo>
                    <a:cubicBezTo>
                      <a:pt x="107" y="39"/>
                      <a:pt x="107" y="39"/>
                      <a:pt x="107" y="39"/>
                    </a:cubicBezTo>
                    <a:cubicBezTo>
                      <a:pt x="108" y="39"/>
                      <a:pt x="110" y="39"/>
                      <a:pt x="111" y="40"/>
                    </a:cubicBezTo>
                    <a:cubicBezTo>
                      <a:pt x="111" y="40"/>
                      <a:pt x="112" y="40"/>
                      <a:pt x="113" y="39"/>
                    </a:cubicBezTo>
                    <a:cubicBezTo>
                      <a:pt x="113" y="39"/>
                      <a:pt x="113" y="38"/>
                      <a:pt x="113" y="38"/>
                    </a:cubicBezTo>
                    <a:cubicBezTo>
                      <a:pt x="112" y="38"/>
                      <a:pt x="112" y="38"/>
                      <a:pt x="112" y="37"/>
                    </a:cubicBezTo>
                    <a:cubicBezTo>
                      <a:pt x="111" y="37"/>
                      <a:pt x="111" y="37"/>
                      <a:pt x="110" y="37"/>
                    </a:cubicBezTo>
                    <a:cubicBezTo>
                      <a:pt x="110" y="36"/>
                      <a:pt x="109" y="36"/>
                      <a:pt x="108" y="36"/>
                    </a:cubicBezTo>
                    <a:cubicBezTo>
                      <a:pt x="107" y="36"/>
                      <a:pt x="107" y="37"/>
                      <a:pt x="106" y="37"/>
                    </a:cubicBezTo>
                    <a:cubicBezTo>
                      <a:pt x="104" y="37"/>
                      <a:pt x="102" y="38"/>
                      <a:pt x="99" y="39"/>
                    </a:cubicBezTo>
                    <a:cubicBezTo>
                      <a:pt x="99" y="39"/>
                      <a:pt x="99" y="39"/>
                      <a:pt x="99" y="40"/>
                    </a:cubicBezTo>
                    <a:cubicBezTo>
                      <a:pt x="99" y="40"/>
                      <a:pt x="99" y="40"/>
                      <a:pt x="100" y="40"/>
                    </a:cubicBezTo>
                    <a:close/>
                    <a:moveTo>
                      <a:pt x="126" y="47"/>
                    </a:moveTo>
                    <a:cubicBezTo>
                      <a:pt x="127" y="47"/>
                      <a:pt x="127" y="48"/>
                      <a:pt x="127" y="48"/>
                    </a:cubicBezTo>
                    <a:cubicBezTo>
                      <a:pt x="128" y="49"/>
                      <a:pt x="128" y="48"/>
                      <a:pt x="128" y="48"/>
                    </a:cubicBezTo>
                    <a:cubicBezTo>
                      <a:pt x="129" y="48"/>
                      <a:pt x="129" y="49"/>
                      <a:pt x="129" y="49"/>
                    </a:cubicBezTo>
                    <a:cubicBezTo>
                      <a:pt x="130" y="49"/>
                      <a:pt x="130" y="49"/>
                      <a:pt x="130" y="48"/>
                    </a:cubicBezTo>
                    <a:cubicBezTo>
                      <a:pt x="131" y="48"/>
                      <a:pt x="130" y="47"/>
                      <a:pt x="129" y="47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9" y="46"/>
                      <a:pt x="129" y="47"/>
                      <a:pt x="129" y="47"/>
                    </a:cubicBezTo>
                    <a:cubicBezTo>
                      <a:pt x="129" y="46"/>
                      <a:pt x="129" y="47"/>
                      <a:pt x="129" y="46"/>
                    </a:cubicBezTo>
                    <a:cubicBezTo>
                      <a:pt x="129" y="46"/>
                      <a:pt x="128" y="46"/>
                      <a:pt x="128" y="45"/>
                    </a:cubicBezTo>
                    <a:cubicBezTo>
                      <a:pt x="127" y="45"/>
                      <a:pt x="127" y="44"/>
                      <a:pt x="126" y="44"/>
                    </a:cubicBezTo>
                    <a:cubicBezTo>
                      <a:pt x="126" y="44"/>
                      <a:pt x="125" y="44"/>
                      <a:pt x="125" y="44"/>
                    </a:cubicBezTo>
                    <a:cubicBezTo>
                      <a:pt x="125" y="45"/>
                      <a:pt x="125" y="46"/>
                      <a:pt x="126" y="47"/>
                    </a:cubicBezTo>
                    <a:close/>
                    <a:moveTo>
                      <a:pt x="99" y="45"/>
                    </a:move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6"/>
                      <a:pt x="99" y="46"/>
                      <a:pt x="100" y="46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1" y="46"/>
                      <a:pt x="101" y="46"/>
                      <a:pt x="102" y="47"/>
                    </a:cubicBezTo>
                    <a:cubicBezTo>
                      <a:pt x="102" y="47"/>
                      <a:pt x="103" y="47"/>
                      <a:pt x="103" y="47"/>
                    </a:cubicBezTo>
                    <a:cubicBezTo>
                      <a:pt x="105" y="47"/>
                      <a:pt x="108" y="46"/>
                      <a:pt x="110" y="46"/>
                    </a:cubicBezTo>
                    <a:cubicBezTo>
                      <a:pt x="110" y="46"/>
                      <a:pt x="110" y="45"/>
                      <a:pt x="110" y="4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3"/>
                      <a:pt x="109" y="44"/>
                      <a:pt x="108" y="44"/>
                    </a:cubicBezTo>
                    <a:cubicBezTo>
                      <a:pt x="108" y="44"/>
                      <a:pt x="107" y="43"/>
                      <a:pt x="107" y="43"/>
                    </a:cubicBezTo>
                    <a:cubicBezTo>
                      <a:pt x="107" y="43"/>
                      <a:pt x="108" y="43"/>
                      <a:pt x="108" y="43"/>
                    </a:cubicBezTo>
                    <a:cubicBezTo>
                      <a:pt x="109" y="43"/>
                      <a:pt x="109" y="43"/>
                      <a:pt x="110" y="43"/>
                    </a:cubicBezTo>
                    <a:cubicBezTo>
                      <a:pt x="110" y="43"/>
                      <a:pt x="112" y="42"/>
                      <a:pt x="112" y="41"/>
                    </a:cubicBezTo>
                    <a:cubicBezTo>
                      <a:pt x="112" y="41"/>
                      <a:pt x="111" y="41"/>
                      <a:pt x="110" y="41"/>
                    </a:cubicBezTo>
                    <a:cubicBezTo>
                      <a:pt x="108" y="42"/>
                      <a:pt x="105" y="42"/>
                      <a:pt x="103" y="42"/>
                    </a:cubicBezTo>
                    <a:cubicBezTo>
                      <a:pt x="102" y="42"/>
                      <a:pt x="100" y="43"/>
                      <a:pt x="99" y="43"/>
                    </a:cubicBezTo>
                    <a:cubicBezTo>
                      <a:pt x="99" y="43"/>
                      <a:pt x="99" y="43"/>
                      <a:pt x="99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99" y="44"/>
                      <a:pt x="99" y="45"/>
                      <a:pt x="99" y="45"/>
                    </a:cubicBezTo>
                    <a:close/>
                    <a:moveTo>
                      <a:pt x="94" y="43"/>
                    </a:moveTo>
                    <a:cubicBezTo>
                      <a:pt x="94" y="44"/>
                      <a:pt x="95" y="44"/>
                      <a:pt x="95" y="44"/>
                    </a:cubicBezTo>
                    <a:cubicBezTo>
                      <a:pt x="96" y="45"/>
                      <a:pt x="97" y="44"/>
                      <a:pt x="98" y="43"/>
                    </a:cubicBezTo>
                    <a:cubicBezTo>
                      <a:pt x="97" y="43"/>
                      <a:pt x="96" y="42"/>
                      <a:pt x="95" y="41"/>
                    </a:cubicBezTo>
                    <a:cubicBezTo>
                      <a:pt x="94" y="42"/>
                      <a:pt x="94" y="42"/>
                      <a:pt x="93" y="42"/>
                    </a:cubicBezTo>
                    <a:cubicBezTo>
                      <a:pt x="93" y="42"/>
                      <a:pt x="93" y="42"/>
                      <a:pt x="93" y="42"/>
                    </a:cubicBezTo>
                    <a:cubicBezTo>
                      <a:pt x="93" y="42"/>
                      <a:pt x="93" y="42"/>
                      <a:pt x="92" y="42"/>
                    </a:cubicBezTo>
                    <a:cubicBezTo>
                      <a:pt x="93" y="43"/>
                      <a:pt x="93" y="43"/>
                      <a:pt x="94" y="43"/>
                    </a:cubicBezTo>
                    <a:close/>
                    <a:moveTo>
                      <a:pt x="96" y="50"/>
                    </a:moveTo>
                    <a:cubicBezTo>
                      <a:pt x="96" y="51"/>
                      <a:pt x="94" y="50"/>
                      <a:pt x="93" y="51"/>
                    </a:cubicBezTo>
                    <a:cubicBezTo>
                      <a:pt x="94" y="52"/>
                      <a:pt x="95" y="52"/>
                      <a:pt x="96" y="52"/>
                    </a:cubicBezTo>
                    <a:cubicBezTo>
                      <a:pt x="97" y="52"/>
                      <a:pt x="98" y="52"/>
                      <a:pt x="98" y="52"/>
                    </a:cubicBezTo>
                    <a:cubicBezTo>
                      <a:pt x="98" y="51"/>
                      <a:pt x="98" y="52"/>
                      <a:pt x="98" y="51"/>
                    </a:cubicBezTo>
                    <a:cubicBezTo>
                      <a:pt x="98" y="51"/>
                      <a:pt x="97" y="51"/>
                      <a:pt x="97" y="51"/>
                    </a:cubicBezTo>
                    <a:cubicBezTo>
                      <a:pt x="97" y="51"/>
                      <a:pt x="97" y="50"/>
                      <a:pt x="96" y="50"/>
                    </a:cubicBezTo>
                    <a:close/>
                    <a:moveTo>
                      <a:pt x="152" y="39"/>
                    </a:moveTo>
                    <a:cubicBezTo>
                      <a:pt x="153" y="39"/>
                      <a:pt x="153" y="39"/>
                      <a:pt x="153" y="39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3" y="40"/>
                      <a:pt x="153" y="40"/>
                      <a:pt x="154" y="40"/>
                    </a:cubicBezTo>
                    <a:cubicBezTo>
                      <a:pt x="154" y="40"/>
                      <a:pt x="154" y="40"/>
                      <a:pt x="154" y="40"/>
                    </a:cubicBezTo>
                    <a:cubicBezTo>
                      <a:pt x="154" y="40"/>
                      <a:pt x="155" y="41"/>
                      <a:pt x="155" y="41"/>
                    </a:cubicBezTo>
                    <a:cubicBezTo>
                      <a:pt x="155" y="41"/>
                      <a:pt x="156" y="40"/>
                      <a:pt x="156" y="41"/>
                    </a:cubicBezTo>
                    <a:cubicBezTo>
                      <a:pt x="156" y="41"/>
                      <a:pt x="157" y="41"/>
                      <a:pt x="157" y="41"/>
                    </a:cubicBezTo>
                    <a:cubicBezTo>
                      <a:pt x="158" y="41"/>
                      <a:pt x="157" y="42"/>
                      <a:pt x="157" y="41"/>
                    </a:cubicBezTo>
                    <a:cubicBezTo>
                      <a:pt x="156" y="41"/>
                      <a:pt x="155" y="41"/>
                      <a:pt x="154" y="42"/>
                    </a:cubicBezTo>
                    <a:cubicBezTo>
                      <a:pt x="155" y="42"/>
                      <a:pt x="155" y="42"/>
                      <a:pt x="156" y="42"/>
                    </a:cubicBezTo>
                    <a:cubicBezTo>
                      <a:pt x="157" y="43"/>
                      <a:pt x="156" y="43"/>
                      <a:pt x="157" y="43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63" y="43"/>
                      <a:pt x="163" y="43"/>
                      <a:pt x="163" y="43"/>
                    </a:cubicBezTo>
                    <a:cubicBezTo>
                      <a:pt x="163" y="43"/>
                      <a:pt x="164" y="42"/>
                      <a:pt x="164" y="42"/>
                    </a:cubicBezTo>
                    <a:cubicBezTo>
                      <a:pt x="165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0"/>
                    </a:cubicBezTo>
                    <a:cubicBezTo>
                      <a:pt x="164" y="40"/>
                      <a:pt x="165" y="39"/>
                      <a:pt x="165" y="39"/>
                    </a:cubicBezTo>
                    <a:cubicBezTo>
                      <a:pt x="165" y="39"/>
                      <a:pt x="163" y="38"/>
                      <a:pt x="163" y="38"/>
                    </a:cubicBezTo>
                    <a:cubicBezTo>
                      <a:pt x="162" y="38"/>
                      <a:pt x="162" y="38"/>
                      <a:pt x="161" y="38"/>
                    </a:cubicBezTo>
                    <a:cubicBezTo>
                      <a:pt x="161" y="38"/>
                      <a:pt x="161" y="38"/>
                      <a:pt x="160" y="38"/>
                    </a:cubicBezTo>
                    <a:cubicBezTo>
                      <a:pt x="160" y="38"/>
                      <a:pt x="160" y="37"/>
                      <a:pt x="160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8" y="37"/>
                      <a:pt x="158" y="37"/>
                      <a:pt x="157" y="37"/>
                    </a:cubicBezTo>
                    <a:cubicBezTo>
                      <a:pt x="157" y="36"/>
                      <a:pt x="157" y="36"/>
                      <a:pt x="156" y="36"/>
                    </a:cubicBezTo>
                    <a:cubicBezTo>
                      <a:pt x="155" y="36"/>
                      <a:pt x="155" y="36"/>
                      <a:pt x="154" y="36"/>
                    </a:cubicBezTo>
                    <a:cubicBezTo>
                      <a:pt x="153" y="36"/>
                      <a:pt x="151" y="36"/>
                      <a:pt x="152" y="37"/>
                    </a:cubicBezTo>
                    <a:cubicBezTo>
                      <a:pt x="153" y="37"/>
                      <a:pt x="153" y="38"/>
                      <a:pt x="153" y="38"/>
                    </a:cubicBezTo>
                    <a:cubicBezTo>
                      <a:pt x="153" y="38"/>
                      <a:pt x="153" y="38"/>
                      <a:pt x="152" y="38"/>
                    </a:cubicBezTo>
                    <a:cubicBezTo>
                      <a:pt x="152" y="38"/>
                      <a:pt x="152" y="38"/>
                      <a:pt x="152" y="39"/>
                    </a:cubicBezTo>
                    <a:close/>
                    <a:moveTo>
                      <a:pt x="43" y="188"/>
                    </a:moveTo>
                    <a:cubicBezTo>
                      <a:pt x="43" y="188"/>
                      <a:pt x="43" y="188"/>
                      <a:pt x="43" y="188"/>
                    </a:cubicBezTo>
                    <a:cubicBezTo>
                      <a:pt x="43" y="188"/>
                      <a:pt x="43" y="188"/>
                      <a:pt x="43" y="188"/>
                    </a:cubicBezTo>
                    <a:cubicBezTo>
                      <a:pt x="43" y="188"/>
                      <a:pt x="43" y="188"/>
                      <a:pt x="43" y="188"/>
                    </a:cubicBezTo>
                    <a:cubicBezTo>
                      <a:pt x="43" y="188"/>
                      <a:pt x="43" y="189"/>
                      <a:pt x="42" y="189"/>
                    </a:cubicBezTo>
                    <a:cubicBezTo>
                      <a:pt x="42" y="189"/>
                      <a:pt x="42" y="189"/>
                      <a:pt x="42" y="189"/>
                    </a:cubicBezTo>
                    <a:cubicBezTo>
                      <a:pt x="42" y="189"/>
                      <a:pt x="42" y="189"/>
                      <a:pt x="42" y="189"/>
                    </a:cubicBezTo>
                    <a:cubicBezTo>
                      <a:pt x="42" y="189"/>
                      <a:pt x="42" y="189"/>
                      <a:pt x="42" y="189"/>
                    </a:cubicBezTo>
                    <a:cubicBezTo>
                      <a:pt x="42" y="189"/>
                      <a:pt x="42" y="189"/>
                      <a:pt x="42" y="189"/>
                    </a:cubicBezTo>
                    <a:cubicBezTo>
                      <a:pt x="42" y="189"/>
                      <a:pt x="42" y="190"/>
                      <a:pt x="42" y="190"/>
                    </a:cubicBezTo>
                    <a:cubicBezTo>
                      <a:pt x="42" y="189"/>
                      <a:pt x="43" y="189"/>
                      <a:pt x="43" y="188"/>
                    </a:cubicBezTo>
                    <a:close/>
                    <a:moveTo>
                      <a:pt x="200" y="42"/>
                    </a:moveTo>
                    <a:cubicBezTo>
                      <a:pt x="199" y="42"/>
                      <a:pt x="198" y="42"/>
                      <a:pt x="197" y="43"/>
                    </a:cubicBezTo>
                    <a:cubicBezTo>
                      <a:pt x="198" y="43"/>
                      <a:pt x="199" y="43"/>
                      <a:pt x="200" y="43"/>
                    </a:cubicBezTo>
                    <a:cubicBezTo>
                      <a:pt x="200" y="42"/>
                      <a:pt x="200" y="42"/>
                      <a:pt x="200" y="42"/>
                    </a:cubicBezTo>
                    <a:close/>
                    <a:moveTo>
                      <a:pt x="230" y="77"/>
                    </a:moveTo>
                    <a:cubicBezTo>
                      <a:pt x="230" y="77"/>
                      <a:pt x="230" y="77"/>
                      <a:pt x="230" y="77"/>
                    </a:cubicBezTo>
                    <a:cubicBezTo>
                      <a:pt x="229" y="76"/>
                      <a:pt x="229" y="76"/>
                      <a:pt x="229" y="76"/>
                    </a:cubicBezTo>
                    <a:cubicBezTo>
                      <a:pt x="228" y="76"/>
                      <a:pt x="228" y="76"/>
                      <a:pt x="228" y="75"/>
                    </a:cubicBezTo>
                    <a:cubicBezTo>
                      <a:pt x="228" y="75"/>
                      <a:pt x="228" y="75"/>
                      <a:pt x="227" y="75"/>
                    </a:cubicBezTo>
                    <a:cubicBezTo>
                      <a:pt x="227" y="75"/>
                      <a:pt x="227" y="74"/>
                      <a:pt x="226" y="74"/>
                    </a:cubicBezTo>
                    <a:cubicBezTo>
                      <a:pt x="226" y="74"/>
                      <a:pt x="226" y="74"/>
                      <a:pt x="225" y="74"/>
                    </a:cubicBezTo>
                    <a:cubicBezTo>
                      <a:pt x="225" y="74"/>
                      <a:pt x="224" y="74"/>
                      <a:pt x="223" y="74"/>
                    </a:cubicBezTo>
                    <a:cubicBezTo>
                      <a:pt x="223" y="74"/>
                      <a:pt x="222" y="74"/>
                      <a:pt x="222" y="74"/>
                    </a:cubicBezTo>
                    <a:cubicBezTo>
                      <a:pt x="222" y="74"/>
                      <a:pt x="221" y="74"/>
                      <a:pt x="221" y="74"/>
                    </a:cubicBezTo>
                    <a:cubicBezTo>
                      <a:pt x="220" y="74"/>
                      <a:pt x="220" y="74"/>
                      <a:pt x="219" y="74"/>
                    </a:cubicBezTo>
                    <a:cubicBezTo>
                      <a:pt x="219" y="74"/>
                      <a:pt x="218" y="74"/>
                      <a:pt x="218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217" y="73"/>
                      <a:pt x="217" y="73"/>
                      <a:pt x="216" y="73"/>
                    </a:cubicBezTo>
                    <a:cubicBezTo>
                      <a:pt x="216" y="73"/>
                      <a:pt x="215" y="73"/>
                      <a:pt x="215" y="73"/>
                    </a:cubicBezTo>
                    <a:cubicBezTo>
                      <a:pt x="215" y="74"/>
                      <a:pt x="214" y="74"/>
                      <a:pt x="215" y="75"/>
                    </a:cubicBezTo>
                    <a:cubicBezTo>
                      <a:pt x="215" y="75"/>
                      <a:pt x="215" y="75"/>
                      <a:pt x="215" y="75"/>
                    </a:cubicBezTo>
                    <a:cubicBezTo>
                      <a:pt x="215" y="75"/>
                      <a:pt x="215" y="75"/>
                      <a:pt x="215" y="76"/>
                    </a:cubicBezTo>
                    <a:cubicBezTo>
                      <a:pt x="214" y="76"/>
                      <a:pt x="215" y="76"/>
                      <a:pt x="215" y="76"/>
                    </a:cubicBezTo>
                    <a:cubicBezTo>
                      <a:pt x="215" y="77"/>
                      <a:pt x="216" y="77"/>
                      <a:pt x="216" y="77"/>
                    </a:cubicBezTo>
                    <a:cubicBezTo>
                      <a:pt x="217" y="77"/>
                      <a:pt x="217" y="77"/>
                      <a:pt x="217" y="77"/>
                    </a:cubicBezTo>
                    <a:cubicBezTo>
                      <a:pt x="217" y="77"/>
                      <a:pt x="217" y="78"/>
                      <a:pt x="217" y="78"/>
                    </a:cubicBezTo>
                    <a:cubicBezTo>
                      <a:pt x="217" y="78"/>
                      <a:pt x="218" y="79"/>
                      <a:pt x="218" y="79"/>
                    </a:cubicBezTo>
                    <a:cubicBezTo>
                      <a:pt x="218" y="80"/>
                      <a:pt x="219" y="80"/>
                      <a:pt x="219" y="80"/>
                    </a:cubicBezTo>
                    <a:cubicBezTo>
                      <a:pt x="219" y="80"/>
                      <a:pt x="220" y="80"/>
                      <a:pt x="220" y="80"/>
                    </a:cubicBezTo>
                    <a:cubicBezTo>
                      <a:pt x="222" y="80"/>
                      <a:pt x="224" y="79"/>
                      <a:pt x="225" y="79"/>
                    </a:cubicBezTo>
                    <a:cubicBezTo>
                      <a:pt x="228" y="79"/>
                      <a:pt x="230" y="79"/>
                      <a:pt x="232" y="79"/>
                    </a:cubicBezTo>
                    <a:cubicBezTo>
                      <a:pt x="232" y="78"/>
                      <a:pt x="231" y="79"/>
                      <a:pt x="231" y="79"/>
                    </a:cubicBezTo>
                    <a:cubicBezTo>
                      <a:pt x="231" y="78"/>
                      <a:pt x="231" y="78"/>
                      <a:pt x="231" y="78"/>
                    </a:cubicBezTo>
                    <a:cubicBezTo>
                      <a:pt x="231" y="78"/>
                      <a:pt x="231" y="77"/>
                      <a:pt x="230" y="77"/>
                    </a:cubicBezTo>
                    <a:close/>
                    <a:moveTo>
                      <a:pt x="90" y="54"/>
                    </a:moveTo>
                    <a:cubicBezTo>
                      <a:pt x="90" y="54"/>
                      <a:pt x="90" y="54"/>
                      <a:pt x="89" y="54"/>
                    </a:cubicBezTo>
                    <a:cubicBezTo>
                      <a:pt x="89" y="55"/>
                      <a:pt x="90" y="55"/>
                      <a:pt x="89" y="55"/>
                    </a:cubicBezTo>
                    <a:cubicBezTo>
                      <a:pt x="91" y="55"/>
                      <a:pt x="92" y="55"/>
                      <a:pt x="94" y="56"/>
                    </a:cubicBezTo>
                    <a:cubicBezTo>
                      <a:pt x="93" y="56"/>
                      <a:pt x="92" y="56"/>
                      <a:pt x="91" y="56"/>
                    </a:cubicBezTo>
                    <a:cubicBezTo>
                      <a:pt x="91" y="56"/>
                      <a:pt x="90" y="56"/>
                      <a:pt x="90" y="56"/>
                    </a:cubicBezTo>
                    <a:cubicBezTo>
                      <a:pt x="89" y="56"/>
                      <a:pt x="89" y="56"/>
                      <a:pt x="88" y="56"/>
                    </a:cubicBezTo>
                    <a:cubicBezTo>
                      <a:pt x="88" y="56"/>
                      <a:pt x="86" y="56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6" y="57"/>
                      <a:pt x="86" y="58"/>
                    </a:cubicBezTo>
                    <a:cubicBezTo>
                      <a:pt x="86" y="58"/>
                      <a:pt x="87" y="58"/>
                      <a:pt x="87" y="58"/>
                    </a:cubicBezTo>
                    <a:cubicBezTo>
                      <a:pt x="88" y="58"/>
                      <a:pt x="89" y="58"/>
                      <a:pt x="89" y="58"/>
                    </a:cubicBezTo>
                    <a:cubicBezTo>
                      <a:pt x="90" y="58"/>
                      <a:pt x="92" y="58"/>
                      <a:pt x="93" y="58"/>
                    </a:cubicBezTo>
                    <a:cubicBezTo>
                      <a:pt x="93" y="58"/>
                      <a:pt x="94" y="58"/>
                      <a:pt x="93" y="58"/>
                    </a:cubicBezTo>
                    <a:cubicBezTo>
                      <a:pt x="92" y="58"/>
                      <a:pt x="92" y="58"/>
                      <a:pt x="91" y="58"/>
                    </a:cubicBezTo>
                    <a:cubicBezTo>
                      <a:pt x="90" y="58"/>
                      <a:pt x="90" y="58"/>
                      <a:pt x="89" y="58"/>
                    </a:cubicBezTo>
                    <a:cubicBezTo>
                      <a:pt x="88" y="58"/>
                      <a:pt x="86" y="58"/>
                      <a:pt x="86" y="59"/>
                    </a:cubicBezTo>
                    <a:cubicBezTo>
                      <a:pt x="85" y="59"/>
                      <a:pt x="85" y="59"/>
                      <a:pt x="85" y="60"/>
                    </a:cubicBezTo>
                    <a:cubicBezTo>
                      <a:pt x="84" y="60"/>
                      <a:pt x="86" y="60"/>
                      <a:pt x="86" y="60"/>
                    </a:cubicBezTo>
                    <a:cubicBezTo>
                      <a:pt x="87" y="60"/>
                      <a:pt x="88" y="60"/>
                      <a:pt x="89" y="60"/>
                    </a:cubicBezTo>
                    <a:cubicBezTo>
                      <a:pt x="90" y="60"/>
                      <a:pt x="92" y="59"/>
                      <a:pt x="93" y="59"/>
                    </a:cubicBezTo>
                    <a:cubicBezTo>
                      <a:pt x="92" y="59"/>
                      <a:pt x="92" y="60"/>
                      <a:pt x="92" y="60"/>
                    </a:cubicBezTo>
                    <a:cubicBezTo>
                      <a:pt x="91" y="60"/>
                      <a:pt x="91" y="60"/>
                      <a:pt x="90" y="60"/>
                    </a:cubicBezTo>
                    <a:cubicBezTo>
                      <a:pt x="90" y="60"/>
                      <a:pt x="90" y="61"/>
                      <a:pt x="89" y="61"/>
                    </a:cubicBezTo>
                    <a:cubicBezTo>
                      <a:pt x="87" y="61"/>
                      <a:pt x="86" y="61"/>
                      <a:pt x="84" y="61"/>
                    </a:cubicBezTo>
                    <a:cubicBezTo>
                      <a:pt x="84" y="61"/>
                      <a:pt x="84" y="62"/>
                      <a:pt x="83" y="62"/>
                    </a:cubicBezTo>
                    <a:cubicBezTo>
                      <a:pt x="83" y="62"/>
                      <a:pt x="83" y="62"/>
                      <a:pt x="83" y="63"/>
                    </a:cubicBezTo>
                    <a:cubicBezTo>
                      <a:pt x="84" y="63"/>
                      <a:pt x="85" y="63"/>
                      <a:pt x="85" y="63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6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8" y="63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88" y="63"/>
                      <a:pt x="88" y="63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8" y="64"/>
                      <a:pt x="89" y="64"/>
                      <a:pt x="89" y="64"/>
                    </a:cubicBezTo>
                    <a:cubicBezTo>
                      <a:pt x="90" y="64"/>
                      <a:pt x="90" y="65"/>
                      <a:pt x="91" y="64"/>
                    </a:cubicBezTo>
                    <a:cubicBezTo>
                      <a:pt x="91" y="64"/>
                      <a:pt x="90" y="64"/>
                      <a:pt x="90" y="63"/>
                    </a:cubicBezTo>
                    <a:cubicBezTo>
                      <a:pt x="91" y="63"/>
                      <a:pt x="91" y="64"/>
                      <a:pt x="91" y="63"/>
                    </a:cubicBezTo>
                    <a:cubicBezTo>
                      <a:pt x="92" y="63"/>
                      <a:pt x="92" y="63"/>
                      <a:pt x="92" y="64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3" y="65"/>
                      <a:pt x="93" y="65"/>
                      <a:pt x="93" y="64"/>
                    </a:cubicBezTo>
                    <a:cubicBezTo>
                      <a:pt x="94" y="64"/>
                      <a:pt x="94" y="64"/>
                      <a:pt x="95" y="64"/>
                    </a:cubicBezTo>
                    <a:cubicBezTo>
                      <a:pt x="95" y="64"/>
                      <a:pt x="95" y="63"/>
                      <a:pt x="95" y="63"/>
                    </a:cubicBezTo>
                    <a:cubicBezTo>
                      <a:pt x="95" y="63"/>
                      <a:pt x="94" y="62"/>
                      <a:pt x="94" y="62"/>
                    </a:cubicBezTo>
                    <a:cubicBezTo>
                      <a:pt x="95" y="62"/>
                      <a:pt x="95" y="63"/>
                      <a:pt x="96" y="62"/>
                    </a:cubicBezTo>
                    <a:cubicBezTo>
                      <a:pt x="96" y="62"/>
                      <a:pt x="96" y="61"/>
                      <a:pt x="96" y="61"/>
                    </a:cubicBezTo>
                    <a:cubicBezTo>
                      <a:pt x="96" y="61"/>
                      <a:pt x="96" y="62"/>
                      <a:pt x="97" y="62"/>
                    </a:cubicBezTo>
                    <a:cubicBezTo>
                      <a:pt x="97" y="62"/>
                      <a:pt x="97" y="62"/>
                      <a:pt x="97" y="61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2"/>
                      <a:pt x="97" y="62"/>
                      <a:pt x="97" y="63"/>
                    </a:cubicBezTo>
                    <a:cubicBezTo>
                      <a:pt x="97" y="63"/>
                      <a:pt x="97" y="63"/>
                      <a:pt x="96" y="63"/>
                    </a:cubicBezTo>
                    <a:cubicBezTo>
                      <a:pt x="96" y="63"/>
                      <a:pt x="97" y="63"/>
                      <a:pt x="96" y="63"/>
                    </a:cubicBezTo>
                    <a:cubicBezTo>
                      <a:pt x="96" y="63"/>
                      <a:pt x="96" y="63"/>
                      <a:pt x="96" y="63"/>
                    </a:cubicBezTo>
                    <a:cubicBezTo>
                      <a:pt x="96" y="64"/>
                      <a:pt x="96" y="64"/>
                      <a:pt x="97" y="64"/>
                    </a:cubicBezTo>
                    <a:cubicBezTo>
                      <a:pt x="97" y="64"/>
                      <a:pt x="97" y="64"/>
                      <a:pt x="98" y="64"/>
                    </a:cubicBezTo>
                    <a:cubicBezTo>
                      <a:pt x="98" y="64"/>
                      <a:pt x="101" y="64"/>
                      <a:pt x="101" y="63"/>
                    </a:cubicBezTo>
                    <a:cubicBezTo>
                      <a:pt x="101" y="63"/>
                      <a:pt x="101" y="62"/>
                      <a:pt x="101" y="62"/>
                    </a:cubicBezTo>
                    <a:cubicBezTo>
                      <a:pt x="101" y="63"/>
                      <a:pt x="101" y="63"/>
                      <a:pt x="101" y="63"/>
                    </a:cubicBezTo>
                    <a:cubicBezTo>
                      <a:pt x="101" y="63"/>
                      <a:pt x="102" y="62"/>
                      <a:pt x="102" y="63"/>
                    </a:cubicBezTo>
                    <a:cubicBezTo>
                      <a:pt x="102" y="63"/>
                      <a:pt x="101" y="63"/>
                      <a:pt x="102" y="63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3" y="63"/>
                      <a:pt x="103" y="63"/>
                      <a:pt x="103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5" y="63"/>
                    </a:cubicBezTo>
                    <a:cubicBezTo>
                      <a:pt x="105" y="63"/>
                      <a:pt x="106" y="62"/>
                      <a:pt x="106" y="62"/>
                    </a:cubicBezTo>
                    <a:cubicBezTo>
                      <a:pt x="106" y="64"/>
                      <a:pt x="105" y="64"/>
                      <a:pt x="104" y="64"/>
                    </a:cubicBezTo>
                    <a:cubicBezTo>
                      <a:pt x="103" y="64"/>
                      <a:pt x="102" y="64"/>
                      <a:pt x="101" y="65"/>
                    </a:cubicBezTo>
                    <a:cubicBezTo>
                      <a:pt x="100" y="65"/>
                      <a:pt x="99" y="65"/>
                      <a:pt x="97" y="66"/>
                    </a:cubicBezTo>
                    <a:cubicBezTo>
                      <a:pt x="97" y="66"/>
                      <a:pt x="96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4" y="67"/>
                      <a:pt x="97" y="68"/>
                      <a:pt x="98" y="68"/>
                    </a:cubicBezTo>
                    <a:cubicBezTo>
                      <a:pt x="99" y="69"/>
                      <a:pt x="100" y="69"/>
                      <a:pt x="101" y="68"/>
                    </a:cubicBezTo>
                    <a:cubicBezTo>
                      <a:pt x="104" y="67"/>
                      <a:pt x="106" y="67"/>
                      <a:pt x="109" y="66"/>
                    </a:cubicBezTo>
                    <a:cubicBezTo>
                      <a:pt x="111" y="65"/>
                      <a:pt x="113" y="65"/>
                      <a:pt x="115" y="64"/>
                    </a:cubicBezTo>
                    <a:cubicBezTo>
                      <a:pt x="115" y="64"/>
                      <a:pt x="115" y="64"/>
                      <a:pt x="115" y="64"/>
                    </a:cubicBezTo>
                    <a:cubicBezTo>
                      <a:pt x="116" y="64"/>
                      <a:pt x="117" y="65"/>
                      <a:pt x="118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4"/>
                      <a:pt x="119" y="64"/>
                      <a:pt x="119" y="64"/>
                    </a:cubicBezTo>
                    <a:cubicBezTo>
                      <a:pt x="119" y="64"/>
                      <a:pt x="120" y="64"/>
                      <a:pt x="121" y="64"/>
                    </a:cubicBezTo>
                    <a:cubicBezTo>
                      <a:pt x="122" y="64"/>
                      <a:pt x="123" y="64"/>
                      <a:pt x="125" y="64"/>
                    </a:cubicBezTo>
                    <a:cubicBezTo>
                      <a:pt x="125" y="64"/>
                      <a:pt x="124" y="64"/>
                      <a:pt x="125" y="63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5" y="62"/>
                      <a:pt x="125" y="62"/>
                      <a:pt x="126" y="62"/>
                    </a:cubicBezTo>
                    <a:cubicBezTo>
                      <a:pt x="126" y="62"/>
                      <a:pt x="126" y="62"/>
                      <a:pt x="126" y="62"/>
                    </a:cubicBezTo>
                    <a:cubicBezTo>
                      <a:pt x="126" y="62"/>
                      <a:pt x="126" y="62"/>
                      <a:pt x="126" y="61"/>
                    </a:cubicBezTo>
                    <a:cubicBezTo>
                      <a:pt x="126" y="61"/>
                      <a:pt x="127" y="61"/>
                      <a:pt x="126" y="61"/>
                    </a:cubicBezTo>
                    <a:cubicBezTo>
                      <a:pt x="126" y="61"/>
                      <a:pt x="126" y="60"/>
                      <a:pt x="127" y="60"/>
                    </a:cubicBezTo>
                    <a:cubicBezTo>
                      <a:pt x="127" y="60"/>
                      <a:pt x="127" y="59"/>
                      <a:pt x="127" y="59"/>
                    </a:cubicBezTo>
                    <a:cubicBezTo>
                      <a:pt x="127" y="58"/>
                      <a:pt x="126" y="58"/>
                      <a:pt x="126" y="58"/>
                    </a:cubicBezTo>
                    <a:cubicBezTo>
                      <a:pt x="126" y="57"/>
                      <a:pt x="125" y="57"/>
                      <a:pt x="124" y="57"/>
                    </a:cubicBezTo>
                    <a:cubicBezTo>
                      <a:pt x="124" y="57"/>
                      <a:pt x="123" y="56"/>
                      <a:pt x="122" y="57"/>
                    </a:cubicBezTo>
                    <a:cubicBezTo>
                      <a:pt x="122" y="57"/>
                      <a:pt x="122" y="57"/>
                      <a:pt x="122" y="58"/>
                    </a:cubicBezTo>
                    <a:cubicBezTo>
                      <a:pt x="122" y="58"/>
                      <a:pt x="122" y="58"/>
                      <a:pt x="122" y="59"/>
                    </a:cubicBezTo>
                    <a:cubicBezTo>
                      <a:pt x="122" y="59"/>
                      <a:pt x="122" y="59"/>
                      <a:pt x="122" y="60"/>
                    </a:cubicBezTo>
                    <a:cubicBezTo>
                      <a:pt x="121" y="60"/>
                      <a:pt x="121" y="59"/>
                      <a:pt x="121" y="59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19" y="58"/>
                    </a:cubicBezTo>
                    <a:cubicBezTo>
                      <a:pt x="119" y="58"/>
                      <a:pt x="119" y="57"/>
                      <a:pt x="119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8" y="57"/>
                      <a:pt x="117" y="57"/>
                      <a:pt x="117" y="57"/>
                    </a:cubicBezTo>
                    <a:cubicBezTo>
                      <a:pt x="117" y="57"/>
                      <a:pt x="117" y="56"/>
                      <a:pt x="117" y="56"/>
                    </a:cubicBezTo>
                    <a:cubicBezTo>
                      <a:pt x="117" y="56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6" y="53"/>
                      <a:pt x="116" y="53"/>
                    </a:cubicBezTo>
                    <a:cubicBezTo>
                      <a:pt x="115" y="53"/>
                      <a:pt x="115" y="53"/>
                      <a:pt x="115" y="52"/>
                    </a:cubicBezTo>
                    <a:cubicBezTo>
                      <a:pt x="115" y="52"/>
                      <a:pt x="116" y="52"/>
                      <a:pt x="116" y="52"/>
                    </a:cubicBezTo>
                    <a:cubicBezTo>
                      <a:pt x="116" y="52"/>
                      <a:pt x="116" y="52"/>
                      <a:pt x="116" y="51"/>
                    </a:cubicBezTo>
                    <a:cubicBezTo>
                      <a:pt x="116" y="51"/>
                      <a:pt x="116" y="51"/>
                      <a:pt x="116" y="51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3" y="51"/>
                      <a:pt x="113" y="51"/>
                      <a:pt x="113" y="52"/>
                    </a:cubicBezTo>
                    <a:cubicBezTo>
                      <a:pt x="113" y="52"/>
                      <a:pt x="112" y="52"/>
                      <a:pt x="112" y="52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2" y="53"/>
                      <a:pt x="111" y="53"/>
                      <a:pt x="111" y="53"/>
                    </a:cubicBezTo>
                    <a:cubicBezTo>
                      <a:pt x="111" y="54"/>
                      <a:pt x="111" y="54"/>
                      <a:pt x="110" y="54"/>
                    </a:cubicBezTo>
                    <a:cubicBezTo>
                      <a:pt x="110" y="54"/>
                      <a:pt x="109" y="54"/>
                      <a:pt x="109" y="55"/>
                    </a:cubicBezTo>
                    <a:cubicBezTo>
                      <a:pt x="109" y="55"/>
                      <a:pt x="110" y="55"/>
                      <a:pt x="110" y="55"/>
                    </a:cubicBezTo>
                    <a:cubicBezTo>
                      <a:pt x="110" y="55"/>
                      <a:pt x="111" y="55"/>
                      <a:pt x="111" y="56"/>
                    </a:cubicBezTo>
                    <a:cubicBezTo>
                      <a:pt x="112" y="56"/>
                      <a:pt x="112" y="56"/>
                      <a:pt x="113" y="57"/>
                    </a:cubicBezTo>
                    <a:cubicBezTo>
                      <a:pt x="113" y="57"/>
                      <a:pt x="112" y="57"/>
                      <a:pt x="112" y="57"/>
                    </a:cubicBezTo>
                    <a:cubicBezTo>
                      <a:pt x="111" y="57"/>
                      <a:pt x="111" y="58"/>
                      <a:pt x="111" y="58"/>
                    </a:cubicBezTo>
                    <a:cubicBezTo>
                      <a:pt x="110" y="58"/>
                      <a:pt x="112" y="58"/>
                      <a:pt x="112" y="58"/>
                    </a:cubicBezTo>
                    <a:cubicBezTo>
                      <a:pt x="112" y="59"/>
                      <a:pt x="113" y="59"/>
                      <a:pt x="114" y="59"/>
                    </a:cubicBezTo>
                    <a:cubicBezTo>
                      <a:pt x="115" y="59"/>
                      <a:pt x="115" y="59"/>
                      <a:pt x="115" y="60"/>
                    </a:cubicBezTo>
                    <a:cubicBezTo>
                      <a:pt x="115" y="60"/>
                      <a:pt x="115" y="61"/>
                      <a:pt x="114" y="61"/>
                    </a:cubicBezTo>
                    <a:cubicBezTo>
                      <a:pt x="114" y="61"/>
                      <a:pt x="113" y="61"/>
                      <a:pt x="112" y="61"/>
                    </a:cubicBezTo>
                    <a:cubicBezTo>
                      <a:pt x="112" y="61"/>
                      <a:pt x="111" y="60"/>
                      <a:pt x="110" y="60"/>
                    </a:cubicBezTo>
                    <a:cubicBezTo>
                      <a:pt x="109" y="60"/>
                      <a:pt x="107" y="61"/>
                      <a:pt x="106" y="61"/>
                    </a:cubicBezTo>
                    <a:cubicBezTo>
                      <a:pt x="106" y="61"/>
                      <a:pt x="106" y="60"/>
                      <a:pt x="106" y="60"/>
                    </a:cubicBezTo>
                    <a:cubicBezTo>
                      <a:pt x="106" y="59"/>
                      <a:pt x="106" y="59"/>
                      <a:pt x="105" y="58"/>
                    </a:cubicBezTo>
                    <a:cubicBezTo>
                      <a:pt x="105" y="58"/>
                      <a:pt x="104" y="58"/>
                      <a:pt x="104" y="58"/>
                    </a:cubicBezTo>
                    <a:cubicBezTo>
                      <a:pt x="104" y="58"/>
                      <a:pt x="103" y="58"/>
                      <a:pt x="103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8"/>
                      <a:pt x="104" y="58"/>
                      <a:pt x="104" y="58"/>
                    </a:cubicBezTo>
                    <a:cubicBezTo>
                      <a:pt x="103" y="57"/>
                      <a:pt x="103" y="57"/>
                      <a:pt x="102" y="56"/>
                    </a:cubicBezTo>
                    <a:cubicBezTo>
                      <a:pt x="101" y="56"/>
                      <a:pt x="101" y="55"/>
                      <a:pt x="100" y="55"/>
                    </a:cubicBezTo>
                    <a:cubicBezTo>
                      <a:pt x="100" y="55"/>
                      <a:pt x="100" y="55"/>
                      <a:pt x="99" y="55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8" y="55"/>
                      <a:pt x="98" y="55"/>
                      <a:pt x="97" y="56"/>
                    </a:cubicBezTo>
                    <a:cubicBezTo>
                      <a:pt x="97" y="56"/>
                      <a:pt x="96" y="56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5" y="54"/>
                      <a:pt x="94" y="53"/>
                      <a:pt x="93" y="53"/>
                    </a:cubicBezTo>
                    <a:cubicBezTo>
                      <a:pt x="93" y="53"/>
                      <a:pt x="93" y="54"/>
                      <a:pt x="93" y="54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92" y="54"/>
                      <a:pt x="91" y="54"/>
                      <a:pt x="91" y="54"/>
                    </a:cubicBezTo>
                    <a:cubicBezTo>
                      <a:pt x="91" y="54"/>
                      <a:pt x="90" y="54"/>
                      <a:pt x="90" y="54"/>
                    </a:cubicBezTo>
                    <a:close/>
                    <a:moveTo>
                      <a:pt x="150" y="52"/>
                    </a:moveTo>
                    <a:cubicBezTo>
                      <a:pt x="151" y="52"/>
                      <a:pt x="151" y="52"/>
                      <a:pt x="152" y="52"/>
                    </a:cubicBezTo>
                    <a:cubicBezTo>
                      <a:pt x="151" y="53"/>
                      <a:pt x="150" y="53"/>
                      <a:pt x="150" y="53"/>
                    </a:cubicBezTo>
                    <a:cubicBezTo>
                      <a:pt x="149" y="53"/>
                      <a:pt x="150" y="53"/>
                      <a:pt x="150" y="54"/>
                    </a:cubicBezTo>
                    <a:cubicBezTo>
                      <a:pt x="150" y="54"/>
                      <a:pt x="150" y="54"/>
                      <a:pt x="150" y="54"/>
                    </a:cubicBezTo>
                    <a:cubicBezTo>
                      <a:pt x="150" y="54"/>
                      <a:pt x="150" y="54"/>
                      <a:pt x="149" y="54"/>
                    </a:cubicBezTo>
                    <a:cubicBezTo>
                      <a:pt x="149" y="54"/>
                      <a:pt x="149" y="54"/>
                      <a:pt x="149" y="54"/>
                    </a:cubicBezTo>
                    <a:cubicBezTo>
                      <a:pt x="149" y="54"/>
                      <a:pt x="149" y="54"/>
                      <a:pt x="149" y="53"/>
                    </a:cubicBezTo>
                    <a:cubicBezTo>
                      <a:pt x="149" y="53"/>
                      <a:pt x="149" y="53"/>
                      <a:pt x="149" y="53"/>
                    </a:cubicBezTo>
                    <a:cubicBezTo>
                      <a:pt x="148" y="53"/>
                      <a:pt x="148" y="53"/>
                      <a:pt x="148" y="53"/>
                    </a:cubicBezTo>
                    <a:cubicBezTo>
                      <a:pt x="148" y="53"/>
                      <a:pt x="148" y="53"/>
                      <a:pt x="148" y="52"/>
                    </a:cubicBezTo>
                    <a:cubicBezTo>
                      <a:pt x="147" y="52"/>
                      <a:pt x="147" y="53"/>
                      <a:pt x="147" y="53"/>
                    </a:cubicBezTo>
                    <a:cubicBezTo>
                      <a:pt x="146" y="53"/>
                      <a:pt x="146" y="52"/>
                      <a:pt x="146" y="52"/>
                    </a:cubicBezTo>
                    <a:cubicBezTo>
                      <a:pt x="145" y="52"/>
                      <a:pt x="144" y="53"/>
                      <a:pt x="144" y="53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43" y="53"/>
                      <a:pt x="143" y="53"/>
                    </a:cubicBezTo>
                    <a:cubicBezTo>
                      <a:pt x="143" y="53"/>
                      <a:pt x="143" y="53"/>
                      <a:pt x="143" y="54"/>
                    </a:cubicBezTo>
                    <a:cubicBezTo>
                      <a:pt x="143" y="54"/>
                      <a:pt x="143" y="54"/>
                      <a:pt x="144" y="54"/>
                    </a:cubicBezTo>
                    <a:cubicBezTo>
                      <a:pt x="144" y="54"/>
                      <a:pt x="144" y="54"/>
                      <a:pt x="145" y="54"/>
                    </a:cubicBezTo>
                    <a:cubicBezTo>
                      <a:pt x="145" y="54"/>
                      <a:pt x="145" y="54"/>
                      <a:pt x="145" y="54"/>
                    </a:cubicBezTo>
                    <a:cubicBezTo>
                      <a:pt x="145" y="54"/>
                      <a:pt x="145" y="54"/>
                      <a:pt x="145" y="54"/>
                    </a:cubicBezTo>
                    <a:cubicBezTo>
                      <a:pt x="146" y="54"/>
                      <a:pt x="146" y="54"/>
                      <a:pt x="146" y="54"/>
                    </a:cubicBezTo>
                    <a:cubicBezTo>
                      <a:pt x="146" y="55"/>
                      <a:pt x="146" y="55"/>
                      <a:pt x="146" y="55"/>
                    </a:cubicBezTo>
                    <a:cubicBezTo>
                      <a:pt x="146" y="55"/>
                      <a:pt x="146" y="55"/>
                      <a:pt x="146" y="55"/>
                    </a:cubicBezTo>
                    <a:cubicBezTo>
                      <a:pt x="146" y="55"/>
                      <a:pt x="147" y="55"/>
                      <a:pt x="147" y="55"/>
                    </a:cubicBezTo>
                    <a:cubicBezTo>
                      <a:pt x="146" y="55"/>
                      <a:pt x="146" y="55"/>
                      <a:pt x="146" y="55"/>
                    </a:cubicBezTo>
                    <a:cubicBezTo>
                      <a:pt x="146" y="55"/>
                      <a:pt x="146" y="55"/>
                      <a:pt x="146" y="55"/>
                    </a:cubicBezTo>
                    <a:cubicBezTo>
                      <a:pt x="145" y="55"/>
                      <a:pt x="145" y="55"/>
                      <a:pt x="144" y="55"/>
                    </a:cubicBezTo>
                    <a:cubicBezTo>
                      <a:pt x="144" y="55"/>
                      <a:pt x="145" y="56"/>
                      <a:pt x="146" y="56"/>
                    </a:cubicBezTo>
                    <a:cubicBezTo>
                      <a:pt x="146" y="56"/>
                      <a:pt x="146" y="56"/>
                      <a:pt x="147" y="56"/>
                    </a:cubicBezTo>
                    <a:cubicBezTo>
                      <a:pt x="147" y="56"/>
                      <a:pt x="148" y="56"/>
                      <a:pt x="148" y="56"/>
                    </a:cubicBezTo>
                    <a:cubicBezTo>
                      <a:pt x="148" y="56"/>
                      <a:pt x="147" y="56"/>
                      <a:pt x="147" y="56"/>
                    </a:cubicBezTo>
                    <a:cubicBezTo>
                      <a:pt x="147" y="56"/>
                      <a:pt x="146" y="56"/>
                      <a:pt x="146" y="56"/>
                    </a:cubicBezTo>
                    <a:cubicBezTo>
                      <a:pt x="146" y="56"/>
                      <a:pt x="146" y="56"/>
                      <a:pt x="146" y="56"/>
                    </a:cubicBezTo>
                    <a:cubicBezTo>
                      <a:pt x="146" y="56"/>
                      <a:pt x="146" y="56"/>
                      <a:pt x="146" y="56"/>
                    </a:cubicBezTo>
                    <a:cubicBezTo>
                      <a:pt x="146" y="57"/>
                      <a:pt x="146" y="57"/>
                      <a:pt x="147" y="57"/>
                    </a:cubicBezTo>
                    <a:cubicBezTo>
                      <a:pt x="147" y="58"/>
                      <a:pt x="148" y="57"/>
                      <a:pt x="148" y="57"/>
                    </a:cubicBezTo>
                    <a:cubicBezTo>
                      <a:pt x="148" y="57"/>
                      <a:pt x="148" y="58"/>
                      <a:pt x="147" y="58"/>
                    </a:cubicBezTo>
                    <a:cubicBezTo>
                      <a:pt x="147" y="58"/>
                      <a:pt x="147" y="58"/>
                      <a:pt x="146" y="58"/>
                    </a:cubicBezTo>
                    <a:cubicBezTo>
                      <a:pt x="146" y="57"/>
                      <a:pt x="146" y="57"/>
                      <a:pt x="145" y="57"/>
                    </a:cubicBezTo>
                    <a:cubicBezTo>
                      <a:pt x="145" y="57"/>
                      <a:pt x="145" y="57"/>
                      <a:pt x="144" y="56"/>
                    </a:cubicBezTo>
                    <a:cubicBezTo>
                      <a:pt x="144" y="56"/>
                      <a:pt x="144" y="56"/>
                      <a:pt x="145" y="56"/>
                    </a:cubicBezTo>
                    <a:cubicBezTo>
                      <a:pt x="144" y="56"/>
                      <a:pt x="144" y="56"/>
                      <a:pt x="144" y="56"/>
                    </a:cubicBezTo>
                    <a:cubicBezTo>
                      <a:pt x="144" y="56"/>
                      <a:pt x="143" y="56"/>
                      <a:pt x="143" y="56"/>
                    </a:cubicBezTo>
                    <a:cubicBezTo>
                      <a:pt x="142" y="55"/>
                      <a:pt x="142" y="54"/>
                      <a:pt x="141" y="54"/>
                    </a:cubicBezTo>
                    <a:cubicBezTo>
                      <a:pt x="141" y="54"/>
                      <a:pt x="139" y="54"/>
                      <a:pt x="139" y="54"/>
                    </a:cubicBezTo>
                    <a:cubicBezTo>
                      <a:pt x="139" y="54"/>
                      <a:pt x="139" y="54"/>
                      <a:pt x="139" y="54"/>
                    </a:cubicBezTo>
                    <a:cubicBezTo>
                      <a:pt x="139" y="54"/>
                      <a:pt x="139" y="54"/>
                      <a:pt x="139" y="54"/>
                    </a:cubicBezTo>
                    <a:cubicBezTo>
                      <a:pt x="139" y="54"/>
                      <a:pt x="139" y="54"/>
                      <a:pt x="139" y="54"/>
                    </a:cubicBezTo>
                    <a:cubicBezTo>
                      <a:pt x="139" y="54"/>
                      <a:pt x="139" y="54"/>
                      <a:pt x="139" y="54"/>
                    </a:cubicBezTo>
                    <a:cubicBezTo>
                      <a:pt x="139" y="54"/>
                      <a:pt x="139" y="55"/>
                      <a:pt x="139" y="55"/>
                    </a:cubicBezTo>
                    <a:cubicBezTo>
                      <a:pt x="139" y="54"/>
                      <a:pt x="139" y="55"/>
                      <a:pt x="139" y="55"/>
                    </a:cubicBezTo>
                    <a:cubicBezTo>
                      <a:pt x="139" y="55"/>
                      <a:pt x="139" y="55"/>
                      <a:pt x="139" y="55"/>
                    </a:cubicBezTo>
                    <a:cubicBezTo>
                      <a:pt x="139" y="55"/>
                      <a:pt x="139" y="56"/>
                      <a:pt x="139" y="56"/>
                    </a:cubicBezTo>
                    <a:cubicBezTo>
                      <a:pt x="139" y="55"/>
                      <a:pt x="139" y="55"/>
                      <a:pt x="139" y="55"/>
                    </a:cubicBezTo>
                    <a:cubicBezTo>
                      <a:pt x="139" y="55"/>
                      <a:pt x="139" y="55"/>
                      <a:pt x="139" y="55"/>
                    </a:cubicBezTo>
                    <a:cubicBezTo>
                      <a:pt x="139" y="55"/>
                      <a:pt x="140" y="55"/>
                      <a:pt x="140" y="55"/>
                    </a:cubicBezTo>
                    <a:cubicBezTo>
                      <a:pt x="140" y="56"/>
                      <a:pt x="141" y="55"/>
                      <a:pt x="141" y="55"/>
                    </a:cubicBezTo>
                    <a:cubicBezTo>
                      <a:pt x="141" y="56"/>
                      <a:pt x="140" y="56"/>
                      <a:pt x="140" y="57"/>
                    </a:cubicBezTo>
                    <a:cubicBezTo>
                      <a:pt x="140" y="58"/>
                      <a:pt x="141" y="57"/>
                      <a:pt x="142" y="57"/>
                    </a:cubicBezTo>
                    <a:cubicBezTo>
                      <a:pt x="141" y="57"/>
                      <a:pt x="140" y="58"/>
                      <a:pt x="141" y="58"/>
                    </a:cubicBezTo>
                    <a:cubicBezTo>
                      <a:pt x="142" y="59"/>
                      <a:pt x="142" y="59"/>
                      <a:pt x="143" y="59"/>
                    </a:cubicBezTo>
                    <a:cubicBezTo>
                      <a:pt x="142" y="59"/>
                      <a:pt x="141" y="59"/>
                      <a:pt x="141" y="58"/>
                    </a:cubicBezTo>
                    <a:cubicBezTo>
                      <a:pt x="140" y="58"/>
                      <a:pt x="139" y="58"/>
                      <a:pt x="139" y="58"/>
                    </a:cubicBezTo>
                    <a:cubicBezTo>
                      <a:pt x="139" y="58"/>
                      <a:pt x="139" y="58"/>
                      <a:pt x="139" y="58"/>
                    </a:cubicBezTo>
                    <a:cubicBezTo>
                      <a:pt x="139" y="58"/>
                      <a:pt x="139" y="58"/>
                      <a:pt x="139" y="58"/>
                    </a:cubicBezTo>
                    <a:cubicBezTo>
                      <a:pt x="139" y="58"/>
                      <a:pt x="138" y="58"/>
                      <a:pt x="138" y="58"/>
                    </a:cubicBezTo>
                    <a:cubicBezTo>
                      <a:pt x="138" y="58"/>
                      <a:pt x="139" y="58"/>
                      <a:pt x="139" y="59"/>
                    </a:cubicBezTo>
                    <a:cubicBezTo>
                      <a:pt x="138" y="59"/>
                      <a:pt x="139" y="59"/>
                      <a:pt x="139" y="59"/>
                    </a:cubicBezTo>
                    <a:cubicBezTo>
                      <a:pt x="138" y="59"/>
                      <a:pt x="138" y="59"/>
                      <a:pt x="137" y="59"/>
                    </a:cubicBezTo>
                    <a:cubicBezTo>
                      <a:pt x="137" y="60"/>
                      <a:pt x="136" y="60"/>
                      <a:pt x="136" y="60"/>
                    </a:cubicBezTo>
                    <a:cubicBezTo>
                      <a:pt x="137" y="60"/>
                      <a:pt x="137" y="61"/>
                      <a:pt x="137" y="61"/>
                    </a:cubicBezTo>
                    <a:cubicBezTo>
                      <a:pt x="137" y="61"/>
                      <a:pt x="138" y="60"/>
                      <a:pt x="138" y="60"/>
                    </a:cubicBezTo>
                    <a:cubicBezTo>
                      <a:pt x="138" y="60"/>
                      <a:pt x="139" y="60"/>
                      <a:pt x="139" y="60"/>
                    </a:cubicBezTo>
                    <a:cubicBezTo>
                      <a:pt x="139" y="60"/>
                      <a:pt x="139" y="60"/>
                      <a:pt x="139" y="60"/>
                    </a:cubicBezTo>
                    <a:cubicBezTo>
                      <a:pt x="139" y="60"/>
                      <a:pt x="139" y="60"/>
                      <a:pt x="139" y="60"/>
                    </a:cubicBezTo>
                    <a:cubicBezTo>
                      <a:pt x="140" y="60"/>
                      <a:pt x="140" y="60"/>
                      <a:pt x="141" y="60"/>
                    </a:cubicBezTo>
                    <a:cubicBezTo>
                      <a:pt x="141" y="60"/>
                      <a:pt x="141" y="60"/>
                      <a:pt x="141" y="60"/>
                    </a:cubicBezTo>
                    <a:cubicBezTo>
                      <a:pt x="141" y="60"/>
                      <a:pt x="141" y="60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3" y="60"/>
                      <a:pt x="143" y="60"/>
                    </a:cubicBezTo>
                    <a:cubicBezTo>
                      <a:pt x="144" y="60"/>
                      <a:pt x="144" y="60"/>
                      <a:pt x="145" y="60"/>
                    </a:cubicBezTo>
                    <a:cubicBezTo>
                      <a:pt x="146" y="60"/>
                      <a:pt x="146" y="59"/>
                      <a:pt x="147" y="59"/>
                    </a:cubicBezTo>
                    <a:cubicBezTo>
                      <a:pt x="147" y="59"/>
                      <a:pt x="148" y="59"/>
                      <a:pt x="148" y="59"/>
                    </a:cubicBezTo>
                    <a:cubicBezTo>
                      <a:pt x="148" y="59"/>
                      <a:pt x="148" y="59"/>
                      <a:pt x="148" y="59"/>
                    </a:cubicBezTo>
                    <a:cubicBezTo>
                      <a:pt x="148" y="60"/>
                      <a:pt x="149" y="59"/>
                      <a:pt x="150" y="59"/>
                    </a:cubicBezTo>
                    <a:cubicBezTo>
                      <a:pt x="150" y="60"/>
                      <a:pt x="149" y="59"/>
                      <a:pt x="148" y="59"/>
                    </a:cubicBezTo>
                    <a:cubicBezTo>
                      <a:pt x="148" y="59"/>
                      <a:pt x="148" y="59"/>
                      <a:pt x="147" y="6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7" y="60"/>
                      <a:pt x="146" y="60"/>
                      <a:pt x="146" y="60"/>
                    </a:cubicBezTo>
                    <a:cubicBezTo>
                      <a:pt x="146" y="60"/>
                      <a:pt x="147" y="60"/>
                      <a:pt x="147" y="60"/>
                    </a:cubicBezTo>
                    <a:cubicBezTo>
                      <a:pt x="146" y="61"/>
                      <a:pt x="146" y="60"/>
                      <a:pt x="145" y="61"/>
                    </a:cubicBezTo>
                    <a:cubicBezTo>
                      <a:pt x="146" y="61"/>
                      <a:pt x="146" y="61"/>
                      <a:pt x="146" y="61"/>
                    </a:cubicBezTo>
                    <a:cubicBezTo>
                      <a:pt x="146" y="61"/>
                      <a:pt x="146" y="61"/>
                      <a:pt x="145" y="61"/>
                    </a:cubicBezTo>
                    <a:cubicBezTo>
                      <a:pt x="146" y="61"/>
                      <a:pt x="146" y="61"/>
                      <a:pt x="146" y="61"/>
                    </a:cubicBezTo>
                    <a:cubicBezTo>
                      <a:pt x="146" y="61"/>
                      <a:pt x="145" y="61"/>
                      <a:pt x="145" y="61"/>
                    </a:cubicBezTo>
                    <a:cubicBezTo>
                      <a:pt x="144" y="61"/>
                      <a:pt x="144" y="61"/>
                      <a:pt x="144" y="61"/>
                    </a:cubicBezTo>
                    <a:cubicBezTo>
                      <a:pt x="145" y="62"/>
                      <a:pt x="144" y="62"/>
                      <a:pt x="144" y="62"/>
                    </a:cubicBezTo>
                    <a:cubicBezTo>
                      <a:pt x="144" y="62"/>
                      <a:pt x="144" y="62"/>
                      <a:pt x="144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4" y="63"/>
                      <a:pt x="146" y="62"/>
                      <a:pt x="146" y="63"/>
                    </a:cubicBezTo>
                    <a:cubicBezTo>
                      <a:pt x="146" y="63"/>
                      <a:pt x="145" y="63"/>
                      <a:pt x="144" y="63"/>
                    </a:cubicBezTo>
                    <a:cubicBezTo>
                      <a:pt x="145" y="63"/>
                      <a:pt x="145" y="64"/>
                      <a:pt x="145" y="64"/>
                    </a:cubicBezTo>
                    <a:cubicBezTo>
                      <a:pt x="145" y="64"/>
                      <a:pt x="146" y="64"/>
                      <a:pt x="146" y="64"/>
                    </a:cubicBezTo>
                    <a:cubicBezTo>
                      <a:pt x="146" y="64"/>
                      <a:pt x="147" y="64"/>
                      <a:pt x="147" y="64"/>
                    </a:cubicBezTo>
                    <a:cubicBezTo>
                      <a:pt x="147" y="64"/>
                      <a:pt x="147" y="65"/>
                      <a:pt x="148" y="65"/>
                    </a:cubicBezTo>
                    <a:cubicBezTo>
                      <a:pt x="148" y="64"/>
                      <a:pt x="148" y="64"/>
                      <a:pt x="149" y="63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0" y="64"/>
                      <a:pt x="151" y="64"/>
                      <a:pt x="152" y="64"/>
                    </a:cubicBezTo>
                    <a:cubicBezTo>
                      <a:pt x="152" y="64"/>
                      <a:pt x="154" y="64"/>
                      <a:pt x="154" y="64"/>
                    </a:cubicBezTo>
                    <a:cubicBezTo>
                      <a:pt x="154" y="64"/>
                      <a:pt x="153" y="63"/>
                      <a:pt x="153" y="63"/>
                    </a:cubicBezTo>
                    <a:cubicBezTo>
                      <a:pt x="153" y="63"/>
                      <a:pt x="154" y="63"/>
                      <a:pt x="154" y="63"/>
                    </a:cubicBezTo>
                    <a:cubicBezTo>
                      <a:pt x="154" y="63"/>
                      <a:pt x="155" y="64"/>
                      <a:pt x="155" y="63"/>
                    </a:cubicBezTo>
                    <a:cubicBezTo>
                      <a:pt x="154" y="63"/>
                      <a:pt x="155" y="63"/>
                      <a:pt x="154" y="63"/>
                    </a:cubicBezTo>
                    <a:cubicBezTo>
                      <a:pt x="155" y="62"/>
                      <a:pt x="153" y="62"/>
                      <a:pt x="154" y="62"/>
                    </a:cubicBezTo>
                    <a:cubicBezTo>
                      <a:pt x="154" y="62"/>
                      <a:pt x="153" y="62"/>
                      <a:pt x="153" y="62"/>
                    </a:cubicBezTo>
                    <a:cubicBezTo>
                      <a:pt x="153" y="62"/>
                      <a:pt x="154" y="62"/>
                      <a:pt x="154" y="61"/>
                    </a:cubicBezTo>
                    <a:cubicBezTo>
                      <a:pt x="154" y="61"/>
                      <a:pt x="154" y="60"/>
                      <a:pt x="154" y="60"/>
                    </a:cubicBezTo>
                    <a:cubicBezTo>
                      <a:pt x="154" y="60"/>
                      <a:pt x="155" y="61"/>
                      <a:pt x="155" y="61"/>
                    </a:cubicBezTo>
                    <a:cubicBezTo>
                      <a:pt x="155" y="61"/>
                      <a:pt x="155" y="61"/>
                      <a:pt x="156" y="61"/>
                    </a:cubicBezTo>
                    <a:cubicBezTo>
                      <a:pt x="155" y="61"/>
                      <a:pt x="156" y="59"/>
                      <a:pt x="155" y="59"/>
                    </a:cubicBezTo>
                    <a:cubicBezTo>
                      <a:pt x="155" y="59"/>
                      <a:pt x="155" y="59"/>
                      <a:pt x="155" y="58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55" y="57"/>
                      <a:pt x="155" y="57"/>
                      <a:pt x="155" y="56"/>
                    </a:cubicBezTo>
                    <a:cubicBezTo>
                      <a:pt x="155" y="56"/>
                      <a:pt x="155" y="56"/>
                      <a:pt x="155" y="55"/>
                    </a:cubicBezTo>
                    <a:cubicBezTo>
                      <a:pt x="154" y="55"/>
                      <a:pt x="155" y="54"/>
                      <a:pt x="155" y="54"/>
                    </a:cubicBezTo>
                    <a:cubicBezTo>
                      <a:pt x="154" y="53"/>
                      <a:pt x="154" y="53"/>
                      <a:pt x="154" y="53"/>
                    </a:cubicBezTo>
                    <a:cubicBezTo>
                      <a:pt x="154" y="53"/>
                      <a:pt x="153" y="53"/>
                      <a:pt x="153" y="53"/>
                    </a:cubicBezTo>
                    <a:cubicBezTo>
                      <a:pt x="153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3" y="53"/>
                    </a:cubicBezTo>
                    <a:cubicBezTo>
                      <a:pt x="153" y="53"/>
                      <a:pt x="152" y="53"/>
                      <a:pt x="152" y="53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1" y="52"/>
                      <a:pt x="151" y="52"/>
                      <a:pt x="150" y="52"/>
                    </a:cubicBezTo>
                    <a:close/>
                    <a:moveTo>
                      <a:pt x="163" y="26"/>
                    </a:moveTo>
                    <a:cubicBezTo>
                      <a:pt x="161" y="26"/>
                      <a:pt x="159" y="25"/>
                      <a:pt x="158" y="26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9" y="26"/>
                      <a:pt x="158" y="27"/>
                      <a:pt x="159" y="28"/>
                    </a:cubicBezTo>
                    <a:cubicBezTo>
                      <a:pt x="159" y="28"/>
                      <a:pt x="159" y="28"/>
                      <a:pt x="159" y="28"/>
                    </a:cubicBezTo>
                    <a:cubicBezTo>
                      <a:pt x="160" y="28"/>
                      <a:pt x="160" y="28"/>
                      <a:pt x="160" y="28"/>
                    </a:cubicBezTo>
                    <a:cubicBezTo>
                      <a:pt x="160" y="28"/>
                      <a:pt x="160" y="28"/>
                      <a:pt x="160" y="29"/>
                    </a:cubicBezTo>
                    <a:cubicBezTo>
                      <a:pt x="161" y="29"/>
                      <a:pt x="162" y="29"/>
                      <a:pt x="162" y="29"/>
                    </a:cubicBezTo>
                    <a:cubicBezTo>
                      <a:pt x="163" y="29"/>
                      <a:pt x="163" y="29"/>
                      <a:pt x="164" y="29"/>
                    </a:cubicBezTo>
                    <a:cubicBezTo>
                      <a:pt x="164" y="29"/>
                      <a:pt x="165" y="28"/>
                      <a:pt x="166" y="28"/>
                    </a:cubicBezTo>
                    <a:cubicBezTo>
                      <a:pt x="165" y="29"/>
                      <a:pt x="164" y="29"/>
                      <a:pt x="163" y="30"/>
                    </a:cubicBezTo>
                    <a:cubicBezTo>
                      <a:pt x="162" y="30"/>
                      <a:pt x="161" y="30"/>
                      <a:pt x="161" y="31"/>
                    </a:cubicBezTo>
                    <a:cubicBezTo>
                      <a:pt x="161" y="31"/>
                      <a:pt x="162" y="31"/>
                      <a:pt x="162" y="31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64" y="33"/>
                      <a:pt x="165" y="32"/>
                      <a:pt x="166" y="31"/>
                    </a:cubicBezTo>
                    <a:cubicBezTo>
                      <a:pt x="166" y="31"/>
                      <a:pt x="166" y="31"/>
                      <a:pt x="167" y="31"/>
                    </a:cubicBezTo>
                    <a:cubicBezTo>
                      <a:pt x="167" y="31"/>
                      <a:pt x="167" y="31"/>
                      <a:pt x="167" y="32"/>
                    </a:cubicBezTo>
                    <a:cubicBezTo>
                      <a:pt x="167" y="32"/>
                      <a:pt x="167" y="32"/>
                      <a:pt x="167" y="32"/>
                    </a:cubicBezTo>
                    <a:cubicBezTo>
                      <a:pt x="168" y="32"/>
                      <a:pt x="168" y="32"/>
                      <a:pt x="169" y="32"/>
                    </a:cubicBezTo>
                    <a:cubicBezTo>
                      <a:pt x="169" y="32"/>
                      <a:pt x="169" y="31"/>
                      <a:pt x="169" y="31"/>
                    </a:cubicBezTo>
                    <a:cubicBezTo>
                      <a:pt x="170" y="31"/>
                      <a:pt x="170" y="31"/>
                      <a:pt x="170" y="31"/>
                    </a:cubicBezTo>
                    <a:cubicBezTo>
                      <a:pt x="170" y="31"/>
                      <a:pt x="170" y="31"/>
                      <a:pt x="170" y="31"/>
                    </a:cubicBezTo>
                    <a:cubicBezTo>
                      <a:pt x="170" y="32"/>
                      <a:pt x="171" y="31"/>
                      <a:pt x="171" y="31"/>
                    </a:cubicBezTo>
                    <a:cubicBezTo>
                      <a:pt x="171" y="31"/>
                      <a:pt x="170" y="30"/>
                      <a:pt x="171" y="31"/>
                    </a:cubicBezTo>
                    <a:cubicBezTo>
                      <a:pt x="172" y="31"/>
                      <a:pt x="171" y="31"/>
                      <a:pt x="172" y="31"/>
                    </a:cubicBezTo>
                    <a:cubicBezTo>
                      <a:pt x="172" y="31"/>
                      <a:pt x="172" y="31"/>
                      <a:pt x="173" y="31"/>
                    </a:cubicBezTo>
                    <a:cubicBezTo>
                      <a:pt x="173" y="31"/>
                      <a:pt x="173" y="31"/>
                      <a:pt x="173" y="31"/>
                    </a:cubicBezTo>
                    <a:cubicBezTo>
                      <a:pt x="173" y="31"/>
                      <a:pt x="173" y="31"/>
                      <a:pt x="173" y="31"/>
                    </a:cubicBezTo>
                    <a:cubicBezTo>
                      <a:pt x="173" y="31"/>
                      <a:pt x="174" y="31"/>
                      <a:pt x="174" y="31"/>
                    </a:cubicBezTo>
                    <a:cubicBezTo>
                      <a:pt x="174" y="31"/>
                      <a:pt x="175" y="31"/>
                      <a:pt x="175" y="32"/>
                    </a:cubicBezTo>
                    <a:cubicBezTo>
                      <a:pt x="176" y="32"/>
                      <a:pt x="177" y="31"/>
                      <a:pt x="178" y="31"/>
                    </a:cubicBezTo>
                    <a:cubicBezTo>
                      <a:pt x="177" y="32"/>
                      <a:pt x="176" y="32"/>
                      <a:pt x="175" y="32"/>
                    </a:cubicBezTo>
                    <a:cubicBezTo>
                      <a:pt x="175" y="32"/>
                      <a:pt x="173" y="32"/>
                      <a:pt x="172" y="32"/>
                    </a:cubicBezTo>
                    <a:cubicBezTo>
                      <a:pt x="174" y="33"/>
                      <a:pt x="175" y="33"/>
                      <a:pt x="176" y="32"/>
                    </a:cubicBezTo>
                    <a:cubicBezTo>
                      <a:pt x="177" y="32"/>
                      <a:pt x="178" y="32"/>
                      <a:pt x="178" y="32"/>
                    </a:cubicBezTo>
                    <a:cubicBezTo>
                      <a:pt x="179" y="32"/>
                      <a:pt x="179" y="32"/>
                      <a:pt x="179" y="32"/>
                    </a:cubicBezTo>
                    <a:cubicBezTo>
                      <a:pt x="180" y="32"/>
                      <a:pt x="180" y="32"/>
                      <a:pt x="181" y="32"/>
                    </a:cubicBezTo>
                    <a:cubicBezTo>
                      <a:pt x="180" y="33"/>
                      <a:pt x="179" y="33"/>
                      <a:pt x="178" y="33"/>
                    </a:cubicBezTo>
                    <a:cubicBezTo>
                      <a:pt x="177" y="33"/>
                      <a:pt x="176" y="33"/>
                      <a:pt x="175" y="33"/>
                    </a:cubicBezTo>
                    <a:cubicBezTo>
                      <a:pt x="174" y="33"/>
                      <a:pt x="174" y="33"/>
                      <a:pt x="174" y="33"/>
                    </a:cubicBezTo>
                    <a:cubicBezTo>
                      <a:pt x="173" y="33"/>
                      <a:pt x="173" y="33"/>
                      <a:pt x="172" y="33"/>
                    </a:cubicBezTo>
                    <a:cubicBezTo>
                      <a:pt x="172" y="33"/>
                      <a:pt x="172" y="33"/>
                      <a:pt x="172" y="33"/>
                    </a:cubicBezTo>
                    <a:cubicBezTo>
                      <a:pt x="172" y="33"/>
                      <a:pt x="171" y="33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0" y="33"/>
                      <a:pt x="170" y="33"/>
                      <a:pt x="169" y="34"/>
                    </a:cubicBezTo>
                    <a:cubicBezTo>
                      <a:pt x="169" y="34"/>
                      <a:pt x="168" y="34"/>
                      <a:pt x="168" y="34"/>
                    </a:cubicBezTo>
                    <a:cubicBezTo>
                      <a:pt x="168" y="34"/>
                      <a:pt x="167" y="34"/>
                      <a:pt x="167" y="34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8" y="35"/>
                      <a:pt x="168" y="36"/>
                      <a:pt x="169" y="36"/>
                    </a:cubicBezTo>
                    <a:cubicBezTo>
                      <a:pt x="169" y="36"/>
                      <a:pt x="171" y="36"/>
                      <a:pt x="171" y="36"/>
                    </a:cubicBezTo>
                    <a:cubicBezTo>
                      <a:pt x="171" y="36"/>
                      <a:pt x="170" y="36"/>
                      <a:pt x="170" y="36"/>
                    </a:cubicBezTo>
                    <a:cubicBezTo>
                      <a:pt x="169" y="36"/>
                      <a:pt x="169" y="36"/>
                      <a:pt x="168" y="36"/>
                    </a:cubicBezTo>
                    <a:cubicBezTo>
                      <a:pt x="169" y="36"/>
                      <a:pt x="169" y="37"/>
                      <a:pt x="169" y="37"/>
                    </a:cubicBezTo>
                    <a:cubicBezTo>
                      <a:pt x="169" y="37"/>
                      <a:pt x="170" y="37"/>
                      <a:pt x="170" y="37"/>
                    </a:cubicBezTo>
                    <a:cubicBezTo>
                      <a:pt x="170" y="38"/>
                      <a:pt x="171" y="37"/>
                      <a:pt x="172" y="37"/>
                    </a:cubicBezTo>
                    <a:cubicBezTo>
                      <a:pt x="172" y="37"/>
                      <a:pt x="172" y="37"/>
                      <a:pt x="173" y="37"/>
                    </a:cubicBezTo>
                    <a:cubicBezTo>
                      <a:pt x="173" y="37"/>
                      <a:pt x="173" y="37"/>
                      <a:pt x="174" y="38"/>
                    </a:cubicBezTo>
                    <a:cubicBezTo>
                      <a:pt x="174" y="38"/>
                      <a:pt x="176" y="37"/>
                      <a:pt x="176" y="38"/>
                    </a:cubicBezTo>
                    <a:cubicBezTo>
                      <a:pt x="176" y="38"/>
                      <a:pt x="175" y="38"/>
                      <a:pt x="175" y="38"/>
                    </a:cubicBezTo>
                    <a:cubicBezTo>
                      <a:pt x="175" y="38"/>
                      <a:pt x="174" y="38"/>
                      <a:pt x="174" y="38"/>
                    </a:cubicBezTo>
                    <a:cubicBezTo>
                      <a:pt x="173" y="38"/>
                      <a:pt x="173" y="38"/>
                      <a:pt x="172" y="38"/>
                    </a:cubicBezTo>
                    <a:cubicBezTo>
                      <a:pt x="172" y="38"/>
                      <a:pt x="171" y="38"/>
                      <a:pt x="171" y="39"/>
                    </a:cubicBezTo>
                    <a:cubicBezTo>
                      <a:pt x="172" y="39"/>
                      <a:pt x="172" y="39"/>
                      <a:pt x="172" y="39"/>
                    </a:cubicBezTo>
                    <a:cubicBezTo>
                      <a:pt x="172" y="39"/>
                      <a:pt x="174" y="40"/>
                      <a:pt x="174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40"/>
                      <a:pt x="174" y="40"/>
                      <a:pt x="175" y="40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6" y="40"/>
                      <a:pt x="176" y="40"/>
                      <a:pt x="176" y="41"/>
                    </a:cubicBezTo>
                    <a:cubicBezTo>
                      <a:pt x="177" y="41"/>
                      <a:pt x="177" y="41"/>
                      <a:pt x="178" y="41"/>
                    </a:cubicBezTo>
                    <a:cubicBezTo>
                      <a:pt x="178" y="41"/>
                      <a:pt x="179" y="41"/>
                      <a:pt x="180" y="41"/>
                    </a:cubicBezTo>
                    <a:cubicBezTo>
                      <a:pt x="180" y="41"/>
                      <a:pt x="181" y="41"/>
                      <a:pt x="181" y="41"/>
                    </a:cubicBezTo>
                    <a:cubicBezTo>
                      <a:pt x="181" y="40"/>
                      <a:pt x="181" y="40"/>
                      <a:pt x="180" y="40"/>
                    </a:cubicBezTo>
                    <a:cubicBezTo>
                      <a:pt x="180" y="40"/>
                      <a:pt x="180" y="40"/>
                      <a:pt x="179" y="40"/>
                    </a:cubicBezTo>
                    <a:cubicBezTo>
                      <a:pt x="180" y="39"/>
                      <a:pt x="180" y="40"/>
                      <a:pt x="180" y="40"/>
                    </a:cubicBezTo>
                    <a:cubicBezTo>
                      <a:pt x="181" y="39"/>
                      <a:pt x="181" y="39"/>
                      <a:pt x="182" y="40"/>
                    </a:cubicBezTo>
                    <a:cubicBezTo>
                      <a:pt x="182" y="40"/>
                      <a:pt x="182" y="40"/>
                      <a:pt x="182" y="40"/>
                    </a:cubicBezTo>
                    <a:cubicBezTo>
                      <a:pt x="183" y="40"/>
                      <a:pt x="183" y="40"/>
                      <a:pt x="183" y="41"/>
                    </a:cubicBezTo>
                    <a:cubicBezTo>
                      <a:pt x="183" y="41"/>
                      <a:pt x="184" y="41"/>
                      <a:pt x="184" y="41"/>
                    </a:cubicBezTo>
                    <a:cubicBezTo>
                      <a:pt x="184" y="41"/>
                      <a:pt x="184" y="40"/>
                      <a:pt x="184" y="40"/>
                    </a:cubicBezTo>
                    <a:cubicBezTo>
                      <a:pt x="183" y="40"/>
                      <a:pt x="183" y="40"/>
                      <a:pt x="183" y="39"/>
                    </a:cubicBezTo>
                    <a:cubicBezTo>
                      <a:pt x="183" y="39"/>
                      <a:pt x="183" y="39"/>
                      <a:pt x="182" y="39"/>
                    </a:cubicBezTo>
                    <a:cubicBezTo>
                      <a:pt x="182" y="39"/>
                      <a:pt x="181" y="38"/>
                      <a:pt x="182" y="37"/>
                    </a:cubicBezTo>
                    <a:cubicBezTo>
                      <a:pt x="182" y="37"/>
                      <a:pt x="182" y="38"/>
                      <a:pt x="182" y="38"/>
                    </a:cubicBezTo>
                    <a:cubicBezTo>
                      <a:pt x="183" y="38"/>
                      <a:pt x="183" y="39"/>
                      <a:pt x="184" y="39"/>
                    </a:cubicBezTo>
                    <a:cubicBezTo>
                      <a:pt x="184" y="39"/>
                      <a:pt x="184" y="40"/>
                      <a:pt x="185" y="40"/>
                    </a:cubicBezTo>
                    <a:cubicBezTo>
                      <a:pt x="185" y="41"/>
                      <a:pt x="185" y="41"/>
                      <a:pt x="186" y="41"/>
                    </a:cubicBezTo>
                    <a:cubicBezTo>
                      <a:pt x="186" y="41"/>
                      <a:pt x="186" y="40"/>
                      <a:pt x="187" y="40"/>
                    </a:cubicBezTo>
                    <a:cubicBezTo>
                      <a:pt x="187" y="40"/>
                      <a:pt x="187" y="39"/>
                      <a:pt x="187" y="39"/>
                    </a:cubicBezTo>
                    <a:cubicBezTo>
                      <a:pt x="187" y="39"/>
                      <a:pt x="186" y="38"/>
                      <a:pt x="187" y="37"/>
                    </a:cubicBezTo>
                    <a:cubicBezTo>
                      <a:pt x="187" y="37"/>
                      <a:pt x="188" y="39"/>
                      <a:pt x="189" y="38"/>
                    </a:cubicBezTo>
                    <a:cubicBezTo>
                      <a:pt x="189" y="38"/>
                      <a:pt x="189" y="37"/>
                      <a:pt x="189" y="37"/>
                    </a:cubicBezTo>
                    <a:cubicBezTo>
                      <a:pt x="189" y="37"/>
                      <a:pt x="188" y="37"/>
                      <a:pt x="188" y="37"/>
                    </a:cubicBezTo>
                    <a:cubicBezTo>
                      <a:pt x="188" y="37"/>
                      <a:pt x="189" y="37"/>
                      <a:pt x="188" y="36"/>
                    </a:cubicBezTo>
                    <a:cubicBezTo>
                      <a:pt x="188" y="36"/>
                      <a:pt x="188" y="36"/>
                      <a:pt x="188" y="35"/>
                    </a:cubicBezTo>
                    <a:cubicBezTo>
                      <a:pt x="188" y="35"/>
                      <a:pt x="188" y="34"/>
                      <a:pt x="189" y="34"/>
                    </a:cubicBezTo>
                    <a:cubicBezTo>
                      <a:pt x="189" y="34"/>
                      <a:pt x="189" y="34"/>
                      <a:pt x="189" y="34"/>
                    </a:cubicBezTo>
                    <a:cubicBezTo>
                      <a:pt x="190" y="34"/>
                      <a:pt x="190" y="34"/>
                      <a:pt x="190" y="34"/>
                    </a:cubicBezTo>
                    <a:cubicBezTo>
                      <a:pt x="190" y="34"/>
                      <a:pt x="190" y="34"/>
                      <a:pt x="190" y="34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90" y="36"/>
                      <a:pt x="190" y="36"/>
                    </a:cubicBezTo>
                    <a:cubicBezTo>
                      <a:pt x="190" y="36"/>
                      <a:pt x="190" y="37"/>
                      <a:pt x="191" y="37"/>
                    </a:cubicBezTo>
                    <a:cubicBezTo>
                      <a:pt x="191" y="37"/>
                      <a:pt x="191" y="37"/>
                      <a:pt x="191" y="36"/>
                    </a:cubicBezTo>
                    <a:cubicBezTo>
                      <a:pt x="191" y="36"/>
                      <a:pt x="192" y="36"/>
                      <a:pt x="192" y="35"/>
                    </a:cubicBezTo>
                    <a:cubicBezTo>
                      <a:pt x="192" y="35"/>
                      <a:pt x="193" y="35"/>
                      <a:pt x="193" y="35"/>
                    </a:cubicBezTo>
                    <a:cubicBezTo>
                      <a:pt x="193" y="35"/>
                      <a:pt x="193" y="34"/>
                      <a:pt x="193" y="34"/>
                    </a:cubicBezTo>
                    <a:cubicBezTo>
                      <a:pt x="193" y="34"/>
                      <a:pt x="194" y="35"/>
                      <a:pt x="194" y="34"/>
                    </a:cubicBezTo>
                    <a:cubicBezTo>
                      <a:pt x="194" y="34"/>
                      <a:pt x="194" y="34"/>
                      <a:pt x="195" y="34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8" y="33"/>
                      <a:pt x="198" y="33"/>
                      <a:pt x="198" y="33"/>
                    </a:cubicBezTo>
                    <a:cubicBezTo>
                      <a:pt x="199" y="33"/>
                      <a:pt x="199" y="33"/>
                      <a:pt x="199" y="33"/>
                    </a:cubicBezTo>
                    <a:cubicBezTo>
                      <a:pt x="199" y="32"/>
                      <a:pt x="200" y="32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0" y="31"/>
                      <a:pt x="199" y="31"/>
                      <a:pt x="199" y="31"/>
                    </a:cubicBezTo>
                    <a:cubicBezTo>
                      <a:pt x="199" y="31"/>
                      <a:pt x="198" y="31"/>
                      <a:pt x="198" y="30"/>
                    </a:cubicBezTo>
                    <a:cubicBezTo>
                      <a:pt x="198" y="30"/>
                      <a:pt x="197" y="29"/>
                      <a:pt x="197" y="30"/>
                    </a:cubicBezTo>
                    <a:cubicBezTo>
                      <a:pt x="197" y="30"/>
                      <a:pt x="197" y="31"/>
                      <a:pt x="196" y="31"/>
                    </a:cubicBezTo>
                    <a:cubicBezTo>
                      <a:pt x="196" y="31"/>
                      <a:pt x="196" y="30"/>
                      <a:pt x="196" y="29"/>
                    </a:cubicBezTo>
                    <a:cubicBezTo>
                      <a:pt x="195" y="29"/>
                      <a:pt x="195" y="29"/>
                      <a:pt x="195" y="29"/>
                    </a:cubicBezTo>
                    <a:cubicBezTo>
                      <a:pt x="194" y="29"/>
                      <a:pt x="194" y="29"/>
                      <a:pt x="194" y="30"/>
                    </a:cubicBezTo>
                    <a:cubicBezTo>
                      <a:pt x="193" y="30"/>
                      <a:pt x="193" y="30"/>
                      <a:pt x="193" y="30"/>
                    </a:cubicBezTo>
                    <a:cubicBezTo>
                      <a:pt x="193" y="29"/>
                      <a:pt x="193" y="29"/>
                      <a:pt x="193" y="29"/>
                    </a:cubicBezTo>
                    <a:cubicBezTo>
                      <a:pt x="192" y="30"/>
                      <a:pt x="192" y="30"/>
                      <a:pt x="191" y="30"/>
                    </a:cubicBezTo>
                    <a:cubicBezTo>
                      <a:pt x="191" y="30"/>
                      <a:pt x="191" y="30"/>
                      <a:pt x="192" y="29"/>
                    </a:cubicBezTo>
                    <a:cubicBezTo>
                      <a:pt x="192" y="29"/>
                      <a:pt x="192" y="29"/>
                      <a:pt x="192" y="28"/>
                    </a:cubicBezTo>
                    <a:cubicBezTo>
                      <a:pt x="192" y="28"/>
                      <a:pt x="192" y="28"/>
                      <a:pt x="192" y="28"/>
                    </a:cubicBezTo>
                    <a:cubicBezTo>
                      <a:pt x="193" y="28"/>
                      <a:pt x="193" y="27"/>
                      <a:pt x="193" y="27"/>
                    </a:cubicBezTo>
                    <a:cubicBezTo>
                      <a:pt x="193" y="27"/>
                      <a:pt x="192" y="27"/>
                      <a:pt x="192" y="27"/>
                    </a:cubicBezTo>
                    <a:cubicBezTo>
                      <a:pt x="192" y="27"/>
                      <a:pt x="191" y="27"/>
                      <a:pt x="191" y="27"/>
                    </a:cubicBezTo>
                    <a:cubicBezTo>
                      <a:pt x="191" y="27"/>
                      <a:pt x="192" y="27"/>
                      <a:pt x="192" y="27"/>
                    </a:cubicBezTo>
                    <a:cubicBezTo>
                      <a:pt x="193" y="27"/>
                      <a:pt x="193" y="27"/>
                      <a:pt x="192" y="26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91" y="25"/>
                      <a:pt x="190" y="26"/>
                      <a:pt x="189" y="25"/>
                    </a:cubicBezTo>
                    <a:cubicBezTo>
                      <a:pt x="189" y="25"/>
                      <a:pt x="189" y="25"/>
                      <a:pt x="189" y="25"/>
                    </a:cubicBezTo>
                    <a:cubicBezTo>
                      <a:pt x="190" y="25"/>
                      <a:pt x="190" y="25"/>
                      <a:pt x="191" y="24"/>
                    </a:cubicBezTo>
                    <a:cubicBezTo>
                      <a:pt x="191" y="24"/>
                      <a:pt x="190" y="23"/>
                      <a:pt x="190" y="23"/>
                    </a:cubicBezTo>
                    <a:cubicBezTo>
                      <a:pt x="190" y="23"/>
                      <a:pt x="188" y="22"/>
                      <a:pt x="187" y="23"/>
                    </a:cubicBezTo>
                    <a:cubicBezTo>
                      <a:pt x="187" y="23"/>
                      <a:pt x="187" y="23"/>
                      <a:pt x="187" y="23"/>
                    </a:cubicBezTo>
                    <a:cubicBezTo>
                      <a:pt x="187" y="24"/>
                      <a:pt x="188" y="25"/>
                      <a:pt x="188" y="25"/>
                    </a:cubicBezTo>
                    <a:cubicBezTo>
                      <a:pt x="188" y="25"/>
                      <a:pt x="188" y="25"/>
                      <a:pt x="188" y="25"/>
                    </a:cubicBezTo>
                    <a:cubicBezTo>
                      <a:pt x="188" y="25"/>
                      <a:pt x="188" y="25"/>
                      <a:pt x="188" y="25"/>
                    </a:cubicBezTo>
                    <a:cubicBezTo>
                      <a:pt x="188" y="25"/>
                      <a:pt x="188" y="25"/>
                      <a:pt x="188" y="25"/>
                    </a:cubicBezTo>
                    <a:cubicBezTo>
                      <a:pt x="187" y="25"/>
                      <a:pt x="187" y="25"/>
                      <a:pt x="186" y="25"/>
                    </a:cubicBezTo>
                    <a:cubicBezTo>
                      <a:pt x="186" y="25"/>
                      <a:pt x="185" y="25"/>
                      <a:pt x="185" y="24"/>
                    </a:cubicBezTo>
                    <a:cubicBezTo>
                      <a:pt x="185" y="24"/>
                      <a:pt x="185" y="24"/>
                      <a:pt x="185" y="24"/>
                    </a:cubicBezTo>
                    <a:cubicBezTo>
                      <a:pt x="185" y="23"/>
                      <a:pt x="185" y="23"/>
                      <a:pt x="185" y="23"/>
                    </a:cubicBezTo>
                    <a:cubicBezTo>
                      <a:pt x="185" y="22"/>
                      <a:pt x="185" y="22"/>
                      <a:pt x="185" y="22"/>
                    </a:cubicBezTo>
                    <a:cubicBezTo>
                      <a:pt x="184" y="22"/>
                      <a:pt x="184" y="22"/>
                      <a:pt x="183" y="22"/>
                    </a:cubicBezTo>
                    <a:cubicBezTo>
                      <a:pt x="183" y="22"/>
                      <a:pt x="183" y="23"/>
                      <a:pt x="182" y="22"/>
                    </a:cubicBezTo>
                    <a:cubicBezTo>
                      <a:pt x="182" y="21"/>
                      <a:pt x="180" y="22"/>
                      <a:pt x="179" y="21"/>
                    </a:cubicBezTo>
                    <a:cubicBezTo>
                      <a:pt x="180" y="21"/>
                      <a:pt x="178" y="20"/>
                      <a:pt x="178" y="20"/>
                    </a:cubicBezTo>
                    <a:cubicBezTo>
                      <a:pt x="178" y="20"/>
                      <a:pt x="177" y="19"/>
                      <a:pt x="177" y="19"/>
                    </a:cubicBezTo>
                    <a:cubicBezTo>
                      <a:pt x="176" y="18"/>
                      <a:pt x="175" y="16"/>
                      <a:pt x="174" y="16"/>
                    </a:cubicBezTo>
                    <a:cubicBezTo>
                      <a:pt x="173" y="16"/>
                      <a:pt x="172" y="15"/>
                      <a:pt x="171" y="15"/>
                    </a:cubicBezTo>
                    <a:cubicBezTo>
                      <a:pt x="171" y="15"/>
                      <a:pt x="170" y="15"/>
                      <a:pt x="170" y="15"/>
                    </a:cubicBezTo>
                    <a:cubicBezTo>
                      <a:pt x="170" y="15"/>
                      <a:pt x="169" y="15"/>
                      <a:pt x="169" y="15"/>
                    </a:cubicBezTo>
                    <a:cubicBezTo>
                      <a:pt x="169" y="15"/>
                      <a:pt x="167" y="15"/>
                      <a:pt x="167" y="15"/>
                    </a:cubicBezTo>
                    <a:cubicBezTo>
                      <a:pt x="167" y="15"/>
                      <a:pt x="167" y="15"/>
                      <a:pt x="167" y="15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66" y="16"/>
                      <a:pt x="167" y="16"/>
                      <a:pt x="168" y="16"/>
                    </a:cubicBezTo>
                    <a:cubicBezTo>
                      <a:pt x="168" y="16"/>
                      <a:pt x="169" y="16"/>
                      <a:pt x="170" y="16"/>
                    </a:cubicBezTo>
                    <a:cubicBezTo>
                      <a:pt x="170" y="16"/>
                      <a:pt x="170" y="16"/>
                      <a:pt x="171" y="16"/>
                    </a:cubicBezTo>
                    <a:cubicBezTo>
                      <a:pt x="171" y="16"/>
                      <a:pt x="171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0" y="17"/>
                      <a:pt x="169" y="17"/>
                      <a:pt x="168" y="17"/>
                    </a:cubicBezTo>
                    <a:cubicBezTo>
                      <a:pt x="168" y="17"/>
                      <a:pt x="167" y="17"/>
                      <a:pt x="166" y="17"/>
                    </a:cubicBezTo>
                    <a:cubicBezTo>
                      <a:pt x="166" y="17"/>
                      <a:pt x="165" y="17"/>
                      <a:pt x="164" y="18"/>
                    </a:cubicBezTo>
                    <a:cubicBezTo>
                      <a:pt x="164" y="18"/>
                      <a:pt x="164" y="18"/>
                      <a:pt x="163" y="18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3" y="18"/>
                      <a:pt x="162" y="19"/>
                      <a:pt x="162" y="19"/>
                    </a:cubicBezTo>
                    <a:cubicBezTo>
                      <a:pt x="162" y="19"/>
                      <a:pt x="163" y="19"/>
                      <a:pt x="164" y="19"/>
                    </a:cubicBezTo>
                    <a:cubicBezTo>
                      <a:pt x="163" y="19"/>
                      <a:pt x="162" y="19"/>
                      <a:pt x="162" y="19"/>
                    </a:cubicBezTo>
                    <a:cubicBezTo>
                      <a:pt x="162" y="20"/>
                      <a:pt x="164" y="19"/>
                      <a:pt x="165" y="20"/>
                    </a:cubicBezTo>
                    <a:cubicBezTo>
                      <a:pt x="164" y="20"/>
                      <a:pt x="164" y="20"/>
                      <a:pt x="164" y="20"/>
                    </a:cubicBezTo>
                    <a:cubicBezTo>
                      <a:pt x="164" y="20"/>
                      <a:pt x="165" y="20"/>
                      <a:pt x="165" y="20"/>
                    </a:cubicBezTo>
                    <a:cubicBezTo>
                      <a:pt x="165" y="20"/>
                      <a:pt x="166" y="20"/>
                      <a:pt x="166" y="20"/>
                    </a:cubicBezTo>
                    <a:cubicBezTo>
                      <a:pt x="167" y="20"/>
                      <a:pt x="167" y="20"/>
                      <a:pt x="167" y="20"/>
                    </a:cubicBezTo>
                    <a:cubicBezTo>
                      <a:pt x="166" y="21"/>
                      <a:pt x="164" y="21"/>
                      <a:pt x="163" y="21"/>
                    </a:cubicBezTo>
                    <a:cubicBezTo>
                      <a:pt x="162" y="21"/>
                      <a:pt x="161" y="21"/>
                      <a:pt x="161" y="21"/>
                    </a:cubicBezTo>
                    <a:cubicBezTo>
                      <a:pt x="160" y="21"/>
                      <a:pt x="161" y="22"/>
                      <a:pt x="161" y="22"/>
                    </a:cubicBezTo>
                    <a:cubicBezTo>
                      <a:pt x="161" y="22"/>
                      <a:pt x="160" y="22"/>
                      <a:pt x="160" y="22"/>
                    </a:cubicBezTo>
                    <a:cubicBezTo>
                      <a:pt x="161" y="22"/>
                      <a:pt x="161" y="22"/>
                      <a:pt x="161" y="23"/>
                    </a:cubicBezTo>
                    <a:cubicBezTo>
                      <a:pt x="161" y="23"/>
                      <a:pt x="160" y="23"/>
                      <a:pt x="159" y="23"/>
                    </a:cubicBezTo>
                    <a:cubicBezTo>
                      <a:pt x="159" y="23"/>
                      <a:pt x="158" y="23"/>
                      <a:pt x="158" y="23"/>
                    </a:cubicBezTo>
                    <a:cubicBezTo>
                      <a:pt x="158" y="23"/>
                      <a:pt x="159" y="24"/>
                      <a:pt x="159" y="24"/>
                    </a:cubicBezTo>
                    <a:cubicBezTo>
                      <a:pt x="158" y="24"/>
                      <a:pt x="159" y="24"/>
                      <a:pt x="159" y="24"/>
                    </a:cubicBezTo>
                    <a:cubicBezTo>
                      <a:pt x="159" y="24"/>
                      <a:pt x="160" y="24"/>
                      <a:pt x="160" y="24"/>
                    </a:cubicBezTo>
                    <a:cubicBezTo>
                      <a:pt x="161" y="25"/>
                      <a:pt x="161" y="24"/>
                      <a:pt x="162" y="24"/>
                    </a:cubicBezTo>
                    <a:cubicBezTo>
                      <a:pt x="162" y="24"/>
                      <a:pt x="162" y="24"/>
                      <a:pt x="162" y="24"/>
                    </a:cubicBezTo>
                    <a:cubicBezTo>
                      <a:pt x="162" y="24"/>
                      <a:pt x="163" y="24"/>
                      <a:pt x="163" y="24"/>
                    </a:cubicBezTo>
                    <a:cubicBezTo>
                      <a:pt x="163" y="24"/>
                      <a:pt x="161" y="25"/>
                      <a:pt x="162" y="25"/>
                    </a:cubicBezTo>
                    <a:cubicBezTo>
                      <a:pt x="162" y="25"/>
                      <a:pt x="163" y="25"/>
                      <a:pt x="163" y="25"/>
                    </a:cubicBezTo>
                    <a:cubicBezTo>
                      <a:pt x="164" y="25"/>
                      <a:pt x="165" y="25"/>
                      <a:pt x="166" y="24"/>
                    </a:cubicBezTo>
                    <a:cubicBezTo>
                      <a:pt x="166" y="24"/>
                      <a:pt x="166" y="25"/>
                      <a:pt x="167" y="25"/>
                    </a:cubicBezTo>
                    <a:cubicBezTo>
                      <a:pt x="166" y="25"/>
                      <a:pt x="165" y="25"/>
                      <a:pt x="165" y="25"/>
                    </a:cubicBezTo>
                    <a:cubicBezTo>
                      <a:pt x="165" y="26"/>
                      <a:pt x="166" y="26"/>
                      <a:pt x="166" y="26"/>
                    </a:cubicBezTo>
                    <a:cubicBezTo>
                      <a:pt x="166" y="26"/>
                      <a:pt x="165" y="26"/>
                      <a:pt x="165" y="26"/>
                    </a:cubicBezTo>
                    <a:cubicBezTo>
                      <a:pt x="164" y="26"/>
                      <a:pt x="163" y="26"/>
                      <a:pt x="163" y="26"/>
                    </a:cubicBezTo>
                    <a:close/>
                    <a:moveTo>
                      <a:pt x="222" y="56"/>
                    </a:moveTo>
                    <a:cubicBezTo>
                      <a:pt x="221" y="56"/>
                      <a:pt x="221" y="56"/>
                      <a:pt x="221" y="56"/>
                    </a:cubicBezTo>
                    <a:cubicBezTo>
                      <a:pt x="221" y="56"/>
                      <a:pt x="221" y="56"/>
                      <a:pt x="221" y="57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19" y="57"/>
                      <a:pt x="219" y="58"/>
                      <a:pt x="219" y="58"/>
                    </a:cubicBezTo>
                    <a:cubicBezTo>
                      <a:pt x="219" y="58"/>
                      <a:pt x="219" y="58"/>
                      <a:pt x="219" y="58"/>
                    </a:cubicBezTo>
                    <a:cubicBezTo>
                      <a:pt x="219" y="59"/>
                      <a:pt x="220" y="59"/>
                      <a:pt x="220" y="59"/>
                    </a:cubicBezTo>
                    <a:cubicBezTo>
                      <a:pt x="220" y="59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2" y="58"/>
                      <a:pt x="222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7"/>
                    </a:cubicBezTo>
                    <a:cubicBezTo>
                      <a:pt x="221" y="57"/>
                      <a:pt x="221" y="57"/>
                      <a:pt x="221" y="57"/>
                    </a:cubicBezTo>
                    <a:cubicBezTo>
                      <a:pt x="221" y="57"/>
                      <a:pt x="221" y="57"/>
                      <a:pt x="222" y="56"/>
                    </a:cubicBezTo>
                    <a:close/>
                    <a:moveTo>
                      <a:pt x="41" y="189"/>
                    </a:moveTo>
                    <a:cubicBezTo>
                      <a:pt x="40" y="189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8" y="187"/>
                      <a:pt x="38" y="188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8" y="188"/>
                      <a:pt x="39" y="188"/>
                      <a:pt x="39" y="188"/>
                    </a:cubicBezTo>
                    <a:cubicBezTo>
                      <a:pt x="39" y="188"/>
                      <a:pt x="39" y="189"/>
                      <a:pt x="39" y="189"/>
                    </a:cubicBezTo>
                    <a:cubicBezTo>
                      <a:pt x="39" y="189"/>
                      <a:pt x="39" y="189"/>
                      <a:pt x="39" y="189"/>
                    </a:cubicBezTo>
                    <a:cubicBezTo>
                      <a:pt x="39" y="189"/>
                      <a:pt x="39" y="189"/>
                      <a:pt x="39" y="189"/>
                    </a:cubicBezTo>
                    <a:cubicBezTo>
                      <a:pt x="39" y="189"/>
                      <a:pt x="39" y="189"/>
                      <a:pt x="39" y="189"/>
                    </a:cubicBezTo>
                    <a:cubicBezTo>
                      <a:pt x="39" y="189"/>
                      <a:pt x="39" y="189"/>
                      <a:pt x="39" y="189"/>
                    </a:cubicBezTo>
                    <a:cubicBezTo>
                      <a:pt x="39" y="189"/>
                      <a:pt x="39" y="189"/>
                      <a:pt x="39" y="189"/>
                    </a:cubicBezTo>
                    <a:cubicBezTo>
                      <a:pt x="39" y="189"/>
                      <a:pt x="39" y="189"/>
                      <a:pt x="39" y="189"/>
                    </a:cubicBezTo>
                    <a:cubicBezTo>
                      <a:pt x="39" y="189"/>
                      <a:pt x="39" y="189"/>
                      <a:pt x="39" y="189"/>
                    </a:cubicBezTo>
                    <a:cubicBezTo>
                      <a:pt x="39" y="189"/>
                      <a:pt x="39" y="189"/>
                      <a:pt x="39" y="189"/>
                    </a:cubicBezTo>
                    <a:cubicBezTo>
                      <a:pt x="39" y="189"/>
                      <a:pt x="39" y="189"/>
                      <a:pt x="40" y="189"/>
                    </a:cubicBezTo>
                    <a:cubicBezTo>
                      <a:pt x="40" y="189"/>
                      <a:pt x="39" y="190"/>
                      <a:pt x="40" y="190"/>
                    </a:cubicBezTo>
                    <a:cubicBezTo>
                      <a:pt x="40" y="190"/>
                      <a:pt x="40" y="190"/>
                      <a:pt x="40" y="190"/>
                    </a:cubicBezTo>
                    <a:cubicBezTo>
                      <a:pt x="40" y="190"/>
                      <a:pt x="40" y="191"/>
                      <a:pt x="41" y="191"/>
                    </a:cubicBezTo>
                    <a:cubicBezTo>
                      <a:pt x="41" y="191"/>
                      <a:pt x="41" y="190"/>
                      <a:pt x="41" y="190"/>
                    </a:cubicBezTo>
                    <a:cubicBezTo>
                      <a:pt x="41" y="190"/>
                      <a:pt x="41" y="190"/>
                      <a:pt x="41" y="189"/>
                    </a:cubicBezTo>
                    <a:cubicBezTo>
                      <a:pt x="41" y="189"/>
                      <a:pt x="41" y="189"/>
                      <a:pt x="41" y="189"/>
                    </a:cubicBezTo>
                    <a:close/>
                    <a:moveTo>
                      <a:pt x="39" y="190"/>
                    </a:moveTo>
                    <a:cubicBezTo>
                      <a:pt x="39" y="189"/>
                      <a:pt x="38" y="189"/>
                      <a:pt x="37" y="189"/>
                    </a:cubicBezTo>
                    <a:cubicBezTo>
                      <a:pt x="38" y="190"/>
                      <a:pt x="39" y="190"/>
                      <a:pt x="40" y="191"/>
                    </a:cubicBezTo>
                    <a:cubicBezTo>
                      <a:pt x="41" y="191"/>
                      <a:pt x="39" y="190"/>
                      <a:pt x="39" y="190"/>
                    </a:cubicBezTo>
                    <a:close/>
                    <a:moveTo>
                      <a:pt x="38" y="189"/>
                    </a:moveTo>
                    <a:cubicBezTo>
                      <a:pt x="38" y="189"/>
                      <a:pt x="38" y="189"/>
                      <a:pt x="39" y="189"/>
                    </a:cubicBezTo>
                    <a:cubicBezTo>
                      <a:pt x="39" y="189"/>
                      <a:pt x="38" y="188"/>
                      <a:pt x="38" y="188"/>
                    </a:cubicBezTo>
                    <a:cubicBezTo>
                      <a:pt x="38" y="188"/>
                      <a:pt x="37" y="189"/>
                      <a:pt x="38" y="189"/>
                    </a:cubicBezTo>
                    <a:close/>
                    <a:moveTo>
                      <a:pt x="42" y="193"/>
                    </a:moveTo>
                    <a:cubicBezTo>
                      <a:pt x="42" y="193"/>
                      <a:pt x="42" y="194"/>
                      <a:pt x="42" y="194"/>
                    </a:cubicBezTo>
                    <a:cubicBezTo>
                      <a:pt x="42" y="194"/>
                      <a:pt x="43" y="194"/>
                      <a:pt x="43" y="194"/>
                    </a:cubicBezTo>
                    <a:cubicBezTo>
                      <a:pt x="43" y="194"/>
                      <a:pt x="42" y="193"/>
                      <a:pt x="42" y="193"/>
                    </a:cubicBezTo>
                    <a:close/>
                    <a:moveTo>
                      <a:pt x="44" y="194"/>
                    </a:moveTo>
                    <a:cubicBezTo>
                      <a:pt x="44" y="194"/>
                      <a:pt x="44" y="194"/>
                      <a:pt x="44" y="194"/>
                    </a:cubicBezTo>
                    <a:cubicBezTo>
                      <a:pt x="44" y="194"/>
                      <a:pt x="44" y="194"/>
                      <a:pt x="44" y="194"/>
                    </a:cubicBezTo>
                    <a:cubicBezTo>
                      <a:pt x="44" y="194"/>
                      <a:pt x="44" y="194"/>
                      <a:pt x="44" y="194"/>
                    </a:cubicBezTo>
                    <a:cubicBezTo>
                      <a:pt x="44" y="194"/>
                      <a:pt x="44" y="194"/>
                      <a:pt x="44" y="194"/>
                    </a:cubicBezTo>
                    <a:cubicBezTo>
                      <a:pt x="44" y="194"/>
                      <a:pt x="44" y="194"/>
                      <a:pt x="44" y="194"/>
                    </a:cubicBezTo>
                    <a:cubicBezTo>
                      <a:pt x="44" y="193"/>
                      <a:pt x="44" y="192"/>
                      <a:pt x="44" y="192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4" y="191"/>
                      <a:pt x="43" y="191"/>
                      <a:pt x="43" y="191"/>
                    </a:cubicBezTo>
                    <a:cubicBezTo>
                      <a:pt x="43" y="191"/>
                      <a:pt x="43" y="190"/>
                      <a:pt x="43" y="190"/>
                    </a:cubicBezTo>
                    <a:cubicBezTo>
                      <a:pt x="43" y="190"/>
                      <a:pt x="43" y="190"/>
                      <a:pt x="42" y="190"/>
                    </a:cubicBezTo>
                    <a:cubicBezTo>
                      <a:pt x="42" y="190"/>
                      <a:pt x="42" y="190"/>
                      <a:pt x="42" y="190"/>
                    </a:cubicBezTo>
                    <a:cubicBezTo>
                      <a:pt x="42" y="190"/>
                      <a:pt x="42" y="190"/>
                      <a:pt x="42" y="190"/>
                    </a:cubicBezTo>
                    <a:cubicBezTo>
                      <a:pt x="42" y="190"/>
                      <a:pt x="42" y="190"/>
                      <a:pt x="42" y="190"/>
                    </a:cubicBezTo>
                    <a:cubicBezTo>
                      <a:pt x="42" y="190"/>
                      <a:pt x="42" y="191"/>
                      <a:pt x="42" y="191"/>
                    </a:cubicBezTo>
                    <a:cubicBezTo>
                      <a:pt x="42" y="191"/>
                      <a:pt x="42" y="191"/>
                      <a:pt x="42" y="191"/>
                    </a:cubicBezTo>
                    <a:cubicBezTo>
                      <a:pt x="42" y="191"/>
                      <a:pt x="42" y="191"/>
                      <a:pt x="42" y="191"/>
                    </a:cubicBezTo>
                    <a:cubicBezTo>
                      <a:pt x="42" y="191"/>
                      <a:pt x="42" y="191"/>
                      <a:pt x="42" y="191"/>
                    </a:cubicBezTo>
                    <a:cubicBezTo>
                      <a:pt x="42" y="191"/>
                      <a:pt x="42" y="191"/>
                      <a:pt x="42" y="191"/>
                    </a:cubicBezTo>
                    <a:cubicBezTo>
                      <a:pt x="42" y="192"/>
                      <a:pt x="42" y="192"/>
                      <a:pt x="42" y="192"/>
                    </a:cubicBezTo>
                    <a:cubicBezTo>
                      <a:pt x="42" y="192"/>
                      <a:pt x="42" y="192"/>
                      <a:pt x="42" y="192"/>
                    </a:cubicBezTo>
                    <a:cubicBezTo>
                      <a:pt x="42" y="192"/>
                      <a:pt x="42" y="192"/>
                      <a:pt x="42" y="192"/>
                    </a:cubicBezTo>
                    <a:cubicBezTo>
                      <a:pt x="42" y="192"/>
                      <a:pt x="42" y="192"/>
                      <a:pt x="42" y="192"/>
                    </a:cubicBezTo>
                    <a:cubicBezTo>
                      <a:pt x="42" y="192"/>
                      <a:pt x="42" y="192"/>
                      <a:pt x="43" y="192"/>
                    </a:cubicBezTo>
                    <a:cubicBezTo>
                      <a:pt x="43" y="192"/>
                      <a:pt x="43" y="192"/>
                      <a:pt x="43" y="192"/>
                    </a:cubicBezTo>
                    <a:cubicBezTo>
                      <a:pt x="43" y="192"/>
                      <a:pt x="43" y="192"/>
                      <a:pt x="43" y="192"/>
                    </a:cubicBezTo>
                    <a:cubicBezTo>
                      <a:pt x="43" y="192"/>
                      <a:pt x="43" y="191"/>
                      <a:pt x="43" y="191"/>
                    </a:cubicBezTo>
                    <a:cubicBezTo>
                      <a:pt x="43" y="191"/>
                      <a:pt x="43" y="191"/>
                      <a:pt x="43" y="191"/>
                    </a:cubicBezTo>
                    <a:cubicBezTo>
                      <a:pt x="43" y="191"/>
                      <a:pt x="43" y="191"/>
                      <a:pt x="43" y="192"/>
                    </a:cubicBezTo>
                    <a:cubicBezTo>
                      <a:pt x="43" y="192"/>
                      <a:pt x="43" y="192"/>
                      <a:pt x="43" y="192"/>
                    </a:cubicBezTo>
                    <a:cubicBezTo>
                      <a:pt x="43" y="192"/>
                      <a:pt x="43" y="192"/>
                      <a:pt x="43" y="192"/>
                    </a:cubicBezTo>
                    <a:cubicBezTo>
                      <a:pt x="43" y="192"/>
                      <a:pt x="43" y="192"/>
                      <a:pt x="43" y="192"/>
                    </a:cubicBezTo>
                    <a:cubicBezTo>
                      <a:pt x="43" y="192"/>
                      <a:pt x="42" y="192"/>
                      <a:pt x="42" y="192"/>
                    </a:cubicBezTo>
                    <a:cubicBezTo>
                      <a:pt x="42" y="192"/>
                      <a:pt x="42" y="192"/>
                      <a:pt x="42" y="192"/>
                    </a:cubicBezTo>
                    <a:cubicBezTo>
                      <a:pt x="42" y="192"/>
                      <a:pt x="42" y="193"/>
                      <a:pt x="42" y="193"/>
                    </a:cubicBezTo>
                    <a:cubicBezTo>
                      <a:pt x="42" y="193"/>
                      <a:pt x="42" y="193"/>
                      <a:pt x="42" y="193"/>
                    </a:cubicBezTo>
                    <a:cubicBezTo>
                      <a:pt x="42" y="193"/>
                      <a:pt x="42" y="193"/>
                      <a:pt x="42" y="193"/>
                    </a:cubicBezTo>
                    <a:cubicBezTo>
                      <a:pt x="42" y="193"/>
                      <a:pt x="42" y="193"/>
                      <a:pt x="42" y="193"/>
                    </a:cubicBezTo>
                    <a:cubicBezTo>
                      <a:pt x="42" y="193"/>
                      <a:pt x="42" y="193"/>
                      <a:pt x="43" y="193"/>
                    </a:cubicBezTo>
                    <a:cubicBezTo>
                      <a:pt x="43" y="193"/>
                      <a:pt x="43" y="193"/>
                      <a:pt x="43" y="193"/>
                    </a:cubicBezTo>
                    <a:cubicBezTo>
                      <a:pt x="43" y="193"/>
                      <a:pt x="43" y="193"/>
                      <a:pt x="43" y="193"/>
                    </a:cubicBezTo>
                    <a:cubicBezTo>
                      <a:pt x="43" y="193"/>
                      <a:pt x="43" y="193"/>
                      <a:pt x="43" y="193"/>
                    </a:cubicBezTo>
                    <a:cubicBezTo>
                      <a:pt x="43" y="193"/>
                      <a:pt x="43" y="193"/>
                      <a:pt x="43" y="193"/>
                    </a:cubicBezTo>
                    <a:cubicBezTo>
                      <a:pt x="43" y="193"/>
                      <a:pt x="43" y="193"/>
                      <a:pt x="44" y="193"/>
                    </a:cubicBezTo>
                    <a:cubicBezTo>
                      <a:pt x="44" y="193"/>
                      <a:pt x="44" y="193"/>
                      <a:pt x="44" y="193"/>
                    </a:cubicBezTo>
                    <a:cubicBezTo>
                      <a:pt x="44" y="193"/>
                      <a:pt x="44" y="193"/>
                      <a:pt x="44" y="193"/>
                    </a:cubicBezTo>
                    <a:cubicBezTo>
                      <a:pt x="44" y="193"/>
                      <a:pt x="44" y="194"/>
                      <a:pt x="44" y="194"/>
                    </a:cubicBezTo>
                    <a:cubicBezTo>
                      <a:pt x="44" y="194"/>
                      <a:pt x="44" y="194"/>
                      <a:pt x="44" y="194"/>
                    </a:cubicBezTo>
                    <a:cubicBezTo>
                      <a:pt x="44" y="194"/>
                      <a:pt x="44" y="194"/>
                      <a:pt x="44" y="194"/>
                    </a:cubicBezTo>
                    <a:cubicBezTo>
                      <a:pt x="44" y="194"/>
                      <a:pt x="44" y="194"/>
                      <a:pt x="44" y="194"/>
                    </a:cubicBezTo>
                    <a:cubicBezTo>
                      <a:pt x="44" y="194"/>
                      <a:pt x="44" y="194"/>
                      <a:pt x="44" y="194"/>
                    </a:cubicBezTo>
                    <a:cubicBezTo>
                      <a:pt x="44" y="194"/>
                      <a:pt x="44" y="194"/>
                      <a:pt x="44" y="194"/>
                    </a:cubicBezTo>
                    <a:cubicBezTo>
                      <a:pt x="44" y="194"/>
                      <a:pt x="43" y="194"/>
                      <a:pt x="43" y="194"/>
                    </a:cubicBezTo>
                    <a:cubicBezTo>
                      <a:pt x="43" y="194"/>
                      <a:pt x="43" y="194"/>
                      <a:pt x="43" y="194"/>
                    </a:cubicBezTo>
                    <a:cubicBezTo>
                      <a:pt x="43" y="194"/>
                      <a:pt x="43" y="194"/>
                      <a:pt x="43" y="194"/>
                    </a:cubicBezTo>
                    <a:cubicBezTo>
                      <a:pt x="43" y="194"/>
                      <a:pt x="44" y="194"/>
                      <a:pt x="44" y="194"/>
                    </a:cubicBezTo>
                    <a:cubicBezTo>
                      <a:pt x="44" y="194"/>
                      <a:pt x="44" y="194"/>
                      <a:pt x="44" y="194"/>
                    </a:cubicBezTo>
                    <a:cubicBezTo>
                      <a:pt x="44" y="194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4"/>
                      <a:pt x="44" y="194"/>
                    </a:cubicBezTo>
                    <a:cubicBezTo>
                      <a:pt x="44" y="194"/>
                      <a:pt x="44" y="194"/>
                      <a:pt x="44" y="194"/>
                    </a:cubicBezTo>
                    <a:close/>
                    <a:moveTo>
                      <a:pt x="38" y="187"/>
                    </a:moveTo>
                    <a:cubicBezTo>
                      <a:pt x="38" y="187"/>
                      <a:pt x="38" y="187"/>
                      <a:pt x="38" y="187"/>
                    </a:cubicBezTo>
                    <a:cubicBezTo>
                      <a:pt x="37" y="187"/>
                      <a:pt x="36" y="187"/>
                      <a:pt x="36" y="187"/>
                    </a:cubicBezTo>
                    <a:cubicBezTo>
                      <a:pt x="37" y="188"/>
                      <a:pt x="37" y="188"/>
                      <a:pt x="38" y="188"/>
                    </a:cubicBezTo>
                    <a:cubicBezTo>
                      <a:pt x="38" y="188"/>
                      <a:pt x="38" y="188"/>
                      <a:pt x="38" y="187"/>
                    </a:cubicBezTo>
                    <a:close/>
                    <a:moveTo>
                      <a:pt x="32" y="192"/>
                    </a:moveTo>
                    <a:cubicBezTo>
                      <a:pt x="33" y="192"/>
                      <a:pt x="33" y="192"/>
                      <a:pt x="33" y="192"/>
                    </a:cubicBezTo>
                    <a:cubicBezTo>
                      <a:pt x="33" y="192"/>
                      <a:pt x="33" y="192"/>
                      <a:pt x="33" y="192"/>
                    </a:cubicBezTo>
                    <a:cubicBezTo>
                      <a:pt x="32" y="192"/>
                      <a:pt x="32" y="192"/>
                      <a:pt x="32" y="192"/>
                    </a:cubicBezTo>
                    <a:close/>
                    <a:moveTo>
                      <a:pt x="35" y="195"/>
                    </a:moveTo>
                    <a:cubicBezTo>
                      <a:pt x="34" y="195"/>
                      <a:pt x="34" y="195"/>
                      <a:pt x="34" y="195"/>
                    </a:cubicBezTo>
                    <a:cubicBezTo>
                      <a:pt x="34" y="195"/>
                      <a:pt x="35" y="195"/>
                      <a:pt x="35" y="195"/>
                    </a:cubicBezTo>
                    <a:close/>
                    <a:moveTo>
                      <a:pt x="31" y="191"/>
                    </a:moveTo>
                    <a:cubicBezTo>
                      <a:pt x="31" y="191"/>
                      <a:pt x="31" y="191"/>
                      <a:pt x="31" y="191"/>
                    </a:cubicBezTo>
                    <a:cubicBezTo>
                      <a:pt x="32" y="191"/>
                      <a:pt x="32" y="191"/>
                      <a:pt x="32" y="190"/>
                    </a:cubicBezTo>
                    <a:cubicBezTo>
                      <a:pt x="32" y="190"/>
                      <a:pt x="32" y="189"/>
                      <a:pt x="32" y="189"/>
                    </a:cubicBezTo>
                    <a:cubicBezTo>
                      <a:pt x="32" y="188"/>
                      <a:pt x="32" y="188"/>
                      <a:pt x="33" y="188"/>
                    </a:cubicBezTo>
                    <a:cubicBezTo>
                      <a:pt x="33" y="187"/>
                      <a:pt x="33" y="187"/>
                      <a:pt x="33" y="186"/>
                    </a:cubicBezTo>
                    <a:cubicBezTo>
                      <a:pt x="33" y="187"/>
                      <a:pt x="32" y="187"/>
                      <a:pt x="31" y="187"/>
                    </a:cubicBezTo>
                    <a:cubicBezTo>
                      <a:pt x="32" y="187"/>
                      <a:pt x="32" y="188"/>
                      <a:pt x="31" y="188"/>
                    </a:cubicBezTo>
                    <a:cubicBezTo>
                      <a:pt x="31" y="188"/>
                      <a:pt x="31" y="189"/>
                      <a:pt x="31" y="189"/>
                    </a:cubicBezTo>
                    <a:cubicBezTo>
                      <a:pt x="31" y="189"/>
                      <a:pt x="30" y="189"/>
                      <a:pt x="30" y="189"/>
                    </a:cubicBezTo>
                    <a:cubicBezTo>
                      <a:pt x="30" y="189"/>
                      <a:pt x="30" y="189"/>
                      <a:pt x="31" y="189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31" y="188"/>
                      <a:pt x="32" y="188"/>
                      <a:pt x="31" y="187"/>
                    </a:cubicBezTo>
                    <a:cubicBezTo>
                      <a:pt x="31" y="186"/>
                      <a:pt x="31" y="186"/>
                      <a:pt x="30" y="187"/>
                    </a:cubicBezTo>
                    <a:cubicBezTo>
                      <a:pt x="30" y="187"/>
                      <a:pt x="30" y="187"/>
                      <a:pt x="30" y="186"/>
                    </a:cubicBezTo>
                    <a:cubicBezTo>
                      <a:pt x="30" y="186"/>
                      <a:pt x="30" y="186"/>
                      <a:pt x="29" y="186"/>
                    </a:cubicBezTo>
                    <a:cubicBezTo>
                      <a:pt x="29" y="186"/>
                      <a:pt x="29" y="186"/>
                      <a:pt x="29" y="186"/>
                    </a:cubicBezTo>
                    <a:cubicBezTo>
                      <a:pt x="29" y="186"/>
                      <a:pt x="28" y="186"/>
                      <a:pt x="28" y="186"/>
                    </a:cubicBezTo>
                    <a:cubicBezTo>
                      <a:pt x="28" y="186"/>
                      <a:pt x="28" y="187"/>
                      <a:pt x="28" y="187"/>
                    </a:cubicBezTo>
                    <a:cubicBezTo>
                      <a:pt x="28" y="187"/>
                      <a:pt x="28" y="187"/>
                      <a:pt x="28" y="188"/>
                    </a:cubicBezTo>
                    <a:cubicBezTo>
                      <a:pt x="28" y="187"/>
                      <a:pt x="28" y="188"/>
                      <a:pt x="28" y="188"/>
                    </a:cubicBezTo>
                    <a:cubicBezTo>
                      <a:pt x="28" y="188"/>
                      <a:pt x="28" y="188"/>
                      <a:pt x="28" y="188"/>
                    </a:cubicBezTo>
                    <a:cubicBezTo>
                      <a:pt x="28" y="188"/>
                      <a:pt x="28" y="188"/>
                      <a:pt x="28" y="188"/>
                    </a:cubicBezTo>
                    <a:cubicBezTo>
                      <a:pt x="28" y="188"/>
                      <a:pt x="28" y="188"/>
                      <a:pt x="28" y="188"/>
                    </a:cubicBezTo>
                    <a:cubicBezTo>
                      <a:pt x="28" y="188"/>
                      <a:pt x="28" y="189"/>
                      <a:pt x="28" y="189"/>
                    </a:cubicBezTo>
                    <a:cubicBezTo>
                      <a:pt x="28" y="189"/>
                      <a:pt x="29" y="189"/>
                      <a:pt x="29" y="189"/>
                    </a:cubicBezTo>
                    <a:cubicBezTo>
                      <a:pt x="29" y="189"/>
                      <a:pt x="29" y="189"/>
                      <a:pt x="28" y="189"/>
                    </a:cubicBezTo>
                    <a:cubicBezTo>
                      <a:pt x="29" y="190"/>
                      <a:pt x="30" y="190"/>
                      <a:pt x="30" y="190"/>
                    </a:cubicBezTo>
                    <a:cubicBezTo>
                      <a:pt x="30" y="190"/>
                      <a:pt x="30" y="190"/>
                      <a:pt x="29" y="190"/>
                    </a:cubicBezTo>
                    <a:cubicBezTo>
                      <a:pt x="30" y="190"/>
                      <a:pt x="30" y="190"/>
                      <a:pt x="30" y="190"/>
                    </a:cubicBezTo>
                    <a:cubicBezTo>
                      <a:pt x="30" y="190"/>
                      <a:pt x="30" y="190"/>
                      <a:pt x="29" y="191"/>
                    </a:cubicBezTo>
                    <a:cubicBezTo>
                      <a:pt x="29" y="191"/>
                      <a:pt x="30" y="191"/>
                      <a:pt x="30" y="191"/>
                    </a:cubicBezTo>
                    <a:cubicBezTo>
                      <a:pt x="30" y="191"/>
                      <a:pt x="31" y="191"/>
                      <a:pt x="31" y="191"/>
                    </a:cubicBezTo>
                    <a:close/>
                    <a:moveTo>
                      <a:pt x="66" y="56"/>
                    </a:moveTo>
                    <a:cubicBezTo>
                      <a:pt x="66" y="56"/>
                      <a:pt x="65" y="57"/>
                      <a:pt x="66" y="58"/>
                    </a:cubicBezTo>
                    <a:cubicBezTo>
                      <a:pt x="66" y="58"/>
                      <a:pt x="66" y="58"/>
                      <a:pt x="67" y="58"/>
                    </a:cubicBezTo>
                    <a:cubicBezTo>
                      <a:pt x="67" y="58"/>
                      <a:pt x="68" y="58"/>
                      <a:pt x="69" y="58"/>
                    </a:cubicBezTo>
                    <a:cubicBezTo>
                      <a:pt x="69" y="58"/>
                      <a:pt x="71" y="58"/>
                      <a:pt x="71" y="58"/>
                    </a:cubicBezTo>
                    <a:cubicBezTo>
                      <a:pt x="72" y="57"/>
                      <a:pt x="71" y="57"/>
                      <a:pt x="71" y="57"/>
                    </a:cubicBezTo>
                    <a:cubicBezTo>
                      <a:pt x="71" y="56"/>
                      <a:pt x="71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3" y="56"/>
                      <a:pt x="72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2" y="56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8"/>
                      <a:pt x="73" y="58"/>
                    </a:cubicBezTo>
                    <a:cubicBezTo>
                      <a:pt x="73" y="58"/>
                      <a:pt x="73" y="59"/>
                      <a:pt x="74" y="58"/>
                    </a:cubicBezTo>
                    <a:cubicBezTo>
                      <a:pt x="74" y="58"/>
                      <a:pt x="77" y="58"/>
                      <a:pt x="77" y="57"/>
                    </a:cubicBezTo>
                    <a:cubicBezTo>
                      <a:pt x="77" y="57"/>
                      <a:pt x="77" y="57"/>
                      <a:pt x="76" y="57"/>
                    </a:cubicBezTo>
                    <a:cubicBezTo>
                      <a:pt x="76" y="57"/>
                      <a:pt x="76" y="57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6" y="55"/>
                      <a:pt x="76" y="55"/>
                      <a:pt x="76" y="55"/>
                    </a:cubicBezTo>
                    <a:cubicBezTo>
                      <a:pt x="76" y="55"/>
                      <a:pt x="76" y="54"/>
                      <a:pt x="77" y="54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7" y="55"/>
                      <a:pt x="77" y="56"/>
                      <a:pt x="77" y="56"/>
                    </a:cubicBezTo>
                    <a:cubicBezTo>
                      <a:pt x="78" y="57"/>
                      <a:pt x="81" y="55"/>
                      <a:pt x="80" y="54"/>
                    </a:cubicBezTo>
                    <a:cubicBezTo>
                      <a:pt x="79" y="54"/>
                      <a:pt x="78" y="54"/>
                      <a:pt x="79" y="53"/>
                    </a:cubicBezTo>
                    <a:cubicBezTo>
                      <a:pt x="79" y="53"/>
                      <a:pt x="79" y="53"/>
                      <a:pt x="80" y="53"/>
                    </a:cubicBezTo>
                    <a:cubicBezTo>
                      <a:pt x="80" y="53"/>
                      <a:pt x="81" y="53"/>
                      <a:pt x="81" y="53"/>
                    </a:cubicBezTo>
                    <a:cubicBezTo>
                      <a:pt x="81" y="53"/>
                      <a:pt x="81" y="52"/>
                      <a:pt x="81" y="51"/>
                    </a:cubicBezTo>
                    <a:cubicBezTo>
                      <a:pt x="81" y="51"/>
                      <a:pt x="82" y="51"/>
                      <a:pt x="83" y="51"/>
                    </a:cubicBezTo>
                    <a:cubicBezTo>
                      <a:pt x="83" y="52"/>
                      <a:pt x="82" y="52"/>
                      <a:pt x="82" y="52"/>
                    </a:cubicBezTo>
                    <a:cubicBezTo>
                      <a:pt x="82" y="52"/>
                      <a:pt x="82" y="52"/>
                      <a:pt x="82" y="53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5"/>
                      <a:pt x="83" y="55"/>
                    </a:cubicBezTo>
                    <a:cubicBezTo>
                      <a:pt x="84" y="55"/>
                      <a:pt x="85" y="55"/>
                      <a:pt x="85" y="55"/>
                    </a:cubicBezTo>
                    <a:cubicBezTo>
                      <a:pt x="86" y="55"/>
                      <a:pt x="86" y="55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7" y="53"/>
                      <a:pt x="88" y="53"/>
                      <a:pt x="89" y="52"/>
                    </a:cubicBezTo>
                    <a:cubicBezTo>
                      <a:pt x="89" y="52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8" y="51"/>
                    </a:cubicBezTo>
                    <a:cubicBezTo>
                      <a:pt x="88" y="51"/>
                      <a:pt x="88" y="50"/>
                      <a:pt x="88" y="50"/>
                    </a:cubicBezTo>
                    <a:cubicBezTo>
                      <a:pt x="88" y="50"/>
                      <a:pt x="89" y="50"/>
                      <a:pt x="89" y="50"/>
                    </a:cubicBezTo>
                    <a:cubicBezTo>
                      <a:pt x="90" y="50"/>
                      <a:pt x="90" y="50"/>
                      <a:pt x="89" y="50"/>
                    </a:cubicBezTo>
                    <a:cubicBezTo>
                      <a:pt x="89" y="50"/>
                      <a:pt x="89" y="50"/>
                      <a:pt x="88" y="49"/>
                    </a:cubicBezTo>
                    <a:cubicBezTo>
                      <a:pt x="88" y="49"/>
                      <a:pt x="88" y="48"/>
                      <a:pt x="88" y="48"/>
                    </a:cubicBezTo>
                    <a:cubicBezTo>
                      <a:pt x="89" y="48"/>
                      <a:pt x="90" y="48"/>
                      <a:pt x="91" y="47"/>
                    </a:cubicBezTo>
                    <a:cubicBezTo>
                      <a:pt x="91" y="47"/>
                      <a:pt x="90" y="47"/>
                      <a:pt x="90" y="47"/>
                    </a:cubicBezTo>
                    <a:cubicBezTo>
                      <a:pt x="90" y="46"/>
                      <a:pt x="90" y="46"/>
                      <a:pt x="89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8" y="46"/>
                      <a:pt x="88" y="45"/>
                      <a:pt x="87" y="46"/>
                    </a:cubicBezTo>
                    <a:cubicBezTo>
                      <a:pt x="87" y="46"/>
                      <a:pt x="86" y="46"/>
                      <a:pt x="86" y="46"/>
                    </a:cubicBezTo>
                    <a:cubicBezTo>
                      <a:pt x="87" y="46"/>
                      <a:pt x="85" y="46"/>
                      <a:pt x="85" y="46"/>
                    </a:cubicBezTo>
                    <a:cubicBezTo>
                      <a:pt x="85" y="46"/>
                      <a:pt x="86" y="47"/>
                      <a:pt x="85" y="47"/>
                    </a:cubicBezTo>
                    <a:cubicBezTo>
                      <a:pt x="86" y="47"/>
                      <a:pt x="86" y="47"/>
                      <a:pt x="87" y="47"/>
                    </a:cubicBezTo>
                    <a:cubicBezTo>
                      <a:pt x="87" y="47"/>
                      <a:pt x="86" y="47"/>
                      <a:pt x="86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5" y="47"/>
                      <a:pt x="85" y="47"/>
                    </a:cubicBezTo>
                    <a:cubicBezTo>
                      <a:pt x="85" y="47"/>
                      <a:pt x="86" y="47"/>
                      <a:pt x="85" y="47"/>
                    </a:cubicBezTo>
                    <a:cubicBezTo>
                      <a:pt x="85" y="48"/>
                      <a:pt x="85" y="47"/>
                      <a:pt x="84" y="47"/>
                    </a:cubicBezTo>
                    <a:cubicBezTo>
                      <a:pt x="84" y="47"/>
                      <a:pt x="84" y="47"/>
                      <a:pt x="83" y="47"/>
                    </a:cubicBezTo>
                    <a:cubicBezTo>
                      <a:pt x="83" y="47"/>
                      <a:pt x="83" y="47"/>
                      <a:pt x="82" y="47"/>
                    </a:cubicBezTo>
                    <a:cubicBezTo>
                      <a:pt x="82" y="47"/>
                      <a:pt x="81" y="47"/>
                      <a:pt x="81" y="47"/>
                    </a:cubicBezTo>
                    <a:cubicBezTo>
                      <a:pt x="81" y="47"/>
                      <a:pt x="80" y="47"/>
                      <a:pt x="80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7" y="47"/>
                      <a:pt x="77" y="48"/>
                      <a:pt x="77" y="48"/>
                    </a:cubicBezTo>
                    <a:cubicBezTo>
                      <a:pt x="77" y="48"/>
                      <a:pt x="76" y="48"/>
                      <a:pt x="76" y="49"/>
                    </a:cubicBezTo>
                    <a:cubicBezTo>
                      <a:pt x="76" y="49"/>
                      <a:pt x="76" y="49"/>
                      <a:pt x="76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4" y="51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2"/>
                      <a:pt x="72" y="51"/>
                      <a:pt x="72" y="52"/>
                    </a:cubicBezTo>
                    <a:cubicBezTo>
                      <a:pt x="72" y="52"/>
                      <a:pt x="72" y="52"/>
                      <a:pt x="71" y="52"/>
                    </a:cubicBezTo>
                    <a:cubicBezTo>
                      <a:pt x="71" y="52"/>
                      <a:pt x="71" y="52"/>
                      <a:pt x="71" y="52"/>
                    </a:cubicBezTo>
                    <a:cubicBezTo>
                      <a:pt x="70" y="52"/>
                      <a:pt x="70" y="52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6" y="54"/>
                      <a:pt x="65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5"/>
                      <a:pt x="64" y="56"/>
                      <a:pt x="64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6"/>
                      <a:pt x="65" y="56"/>
                      <a:pt x="66" y="56"/>
                    </a:cubicBezTo>
                    <a:close/>
                    <a:moveTo>
                      <a:pt x="57" y="85"/>
                    </a:moveTo>
                    <a:cubicBezTo>
                      <a:pt x="57" y="85"/>
                      <a:pt x="56" y="85"/>
                      <a:pt x="56" y="85"/>
                    </a:cubicBezTo>
                    <a:cubicBezTo>
                      <a:pt x="57" y="86"/>
                      <a:pt x="58" y="86"/>
                      <a:pt x="59" y="87"/>
                    </a:cubicBezTo>
                    <a:cubicBezTo>
                      <a:pt x="59" y="87"/>
                      <a:pt x="60" y="87"/>
                      <a:pt x="60" y="87"/>
                    </a:cubicBezTo>
                    <a:cubicBezTo>
                      <a:pt x="61" y="87"/>
                      <a:pt x="61" y="88"/>
                      <a:pt x="61" y="88"/>
                    </a:cubicBezTo>
                    <a:cubicBezTo>
                      <a:pt x="62" y="88"/>
                      <a:pt x="62" y="89"/>
                      <a:pt x="63" y="90"/>
                    </a:cubicBezTo>
                    <a:cubicBezTo>
                      <a:pt x="63" y="90"/>
                      <a:pt x="64" y="91"/>
                      <a:pt x="64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8" y="90"/>
                      <a:pt x="68" y="89"/>
                    </a:cubicBezTo>
                    <a:cubicBezTo>
                      <a:pt x="68" y="89"/>
                      <a:pt x="69" y="88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89"/>
                      <a:pt x="72" y="89"/>
                      <a:pt x="73" y="88"/>
                    </a:cubicBezTo>
                    <a:cubicBezTo>
                      <a:pt x="73" y="88"/>
                      <a:pt x="73" y="87"/>
                      <a:pt x="73" y="86"/>
                    </a:cubicBezTo>
                    <a:cubicBezTo>
                      <a:pt x="73" y="86"/>
                      <a:pt x="73" y="85"/>
                      <a:pt x="74" y="85"/>
                    </a:cubicBezTo>
                    <a:cubicBezTo>
                      <a:pt x="74" y="85"/>
                      <a:pt x="74" y="84"/>
                      <a:pt x="74" y="84"/>
                    </a:cubicBezTo>
                    <a:cubicBezTo>
                      <a:pt x="74" y="84"/>
                      <a:pt x="74" y="84"/>
                      <a:pt x="74" y="83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5" y="84"/>
                      <a:pt x="75" y="83"/>
                      <a:pt x="75" y="84"/>
                    </a:cubicBezTo>
                    <a:cubicBezTo>
                      <a:pt x="76" y="84"/>
                      <a:pt x="77" y="83"/>
                      <a:pt x="77" y="83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77" y="82"/>
                      <a:pt x="78" y="82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80"/>
                      <a:pt x="79" y="80"/>
                      <a:pt x="79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1" y="79"/>
                      <a:pt x="82" y="79"/>
                      <a:pt x="82" y="79"/>
                    </a:cubicBezTo>
                    <a:cubicBezTo>
                      <a:pt x="83" y="78"/>
                      <a:pt x="84" y="78"/>
                      <a:pt x="84" y="78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6" y="77"/>
                      <a:pt x="86" y="77"/>
                      <a:pt x="86" y="77"/>
                    </a:cubicBezTo>
                    <a:cubicBezTo>
                      <a:pt x="87" y="77"/>
                      <a:pt x="88" y="76"/>
                      <a:pt x="88" y="76"/>
                    </a:cubicBezTo>
                    <a:cubicBezTo>
                      <a:pt x="89" y="76"/>
                      <a:pt x="90" y="76"/>
                      <a:pt x="91" y="75"/>
                    </a:cubicBezTo>
                    <a:cubicBezTo>
                      <a:pt x="91" y="75"/>
                      <a:pt x="92" y="75"/>
                      <a:pt x="91" y="74"/>
                    </a:cubicBezTo>
                    <a:cubicBezTo>
                      <a:pt x="91" y="74"/>
                      <a:pt x="90" y="74"/>
                      <a:pt x="90" y="74"/>
                    </a:cubicBezTo>
                    <a:cubicBezTo>
                      <a:pt x="90" y="74"/>
                      <a:pt x="89" y="73"/>
                      <a:pt x="89" y="73"/>
                    </a:cubicBezTo>
                    <a:cubicBezTo>
                      <a:pt x="88" y="72"/>
                      <a:pt x="87" y="72"/>
                      <a:pt x="87" y="71"/>
                    </a:cubicBezTo>
                    <a:cubicBezTo>
                      <a:pt x="86" y="70"/>
                      <a:pt x="84" y="70"/>
                      <a:pt x="83" y="70"/>
                    </a:cubicBezTo>
                    <a:cubicBezTo>
                      <a:pt x="82" y="70"/>
                      <a:pt x="81" y="69"/>
                      <a:pt x="81" y="70"/>
                    </a:cubicBezTo>
                    <a:cubicBezTo>
                      <a:pt x="80" y="70"/>
                      <a:pt x="80" y="70"/>
                      <a:pt x="79" y="70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79" y="71"/>
                      <a:pt x="79" y="71"/>
                      <a:pt x="78" y="71"/>
                    </a:cubicBezTo>
                    <a:cubicBezTo>
                      <a:pt x="78" y="71"/>
                      <a:pt x="78" y="72"/>
                      <a:pt x="78" y="71"/>
                    </a:cubicBezTo>
                    <a:cubicBezTo>
                      <a:pt x="78" y="71"/>
                      <a:pt x="78" y="70"/>
                      <a:pt x="78" y="70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6" y="70"/>
                    </a:cubicBezTo>
                    <a:cubicBezTo>
                      <a:pt x="76" y="70"/>
                      <a:pt x="76" y="71"/>
                      <a:pt x="75" y="71"/>
                    </a:cubicBezTo>
                    <a:cubicBezTo>
                      <a:pt x="75" y="70"/>
                      <a:pt x="76" y="70"/>
                      <a:pt x="76" y="70"/>
                    </a:cubicBezTo>
                    <a:cubicBezTo>
                      <a:pt x="75" y="70"/>
                      <a:pt x="74" y="69"/>
                      <a:pt x="74" y="69"/>
                    </a:cubicBezTo>
                    <a:cubicBezTo>
                      <a:pt x="73" y="69"/>
                      <a:pt x="72" y="69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0" y="68"/>
                    </a:cubicBezTo>
                    <a:cubicBezTo>
                      <a:pt x="70" y="68"/>
                      <a:pt x="70" y="68"/>
                      <a:pt x="69" y="68"/>
                    </a:cubicBezTo>
                    <a:cubicBezTo>
                      <a:pt x="68" y="67"/>
                      <a:pt x="67" y="68"/>
                      <a:pt x="65" y="68"/>
                    </a:cubicBezTo>
                    <a:cubicBezTo>
                      <a:pt x="64" y="68"/>
                      <a:pt x="63" y="68"/>
                      <a:pt x="62" y="68"/>
                    </a:cubicBezTo>
                    <a:cubicBezTo>
                      <a:pt x="60" y="69"/>
                      <a:pt x="59" y="69"/>
                      <a:pt x="58" y="69"/>
                    </a:cubicBezTo>
                    <a:cubicBezTo>
                      <a:pt x="59" y="69"/>
                      <a:pt x="59" y="70"/>
                      <a:pt x="59" y="71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72"/>
                      <a:pt x="60" y="72"/>
                      <a:pt x="60" y="72"/>
                    </a:cubicBezTo>
                    <a:cubicBezTo>
                      <a:pt x="60" y="73"/>
                      <a:pt x="60" y="72"/>
                      <a:pt x="61" y="73"/>
                    </a:cubicBezTo>
                    <a:cubicBezTo>
                      <a:pt x="61" y="73"/>
                      <a:pt x="61" y="73"/>
                      <a:pt x="61" y="74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60" y="75"/>
                      <a:pt x="60" y="75"/>
                      <a:pt x="59" y="75"/>
                    </a:cubicBezTo>
                    <a:cubicBezTo>
                      <a:pt x="59" y="75"/>
                      <a:pt x="59" y="76"/>
                      <a:pt x="58" y="77"/>
                    </a:cubicBezTo>
                    <a:cubicBezTo>
                      <a:pt x="58" y="77"/>
                      <a:pt x="58" y="77"/>
                      <a:pt x="58" y="78"/>
                    </a:cubicBezTo>
                    <a:cubicBezTo>
                      <a:pt x="57" y="78"/>
                      <a:pt x="58" y="78"/>
                      <a:pt x="58" y="78"/>
                    </a:cubicBezTo>
                    <a:cubicBezTo>
                      <a:pt x="58" y="78"/>
                      <a:pt x="58" y="78"/>
                      <a:pt x="59" y="78"/>
                    </a:cubicBezTo>
                    <a:cubicBezTo>
                      <a:pt x="59" y="79"/>
                      <a:pt x="58" y="79"/>
                      <a:pt x="58" y="79"/>
                    </a:cubicBezTo>
                    <a:cubicBezTo>
                      <a:pt x="58" y="79"/>
                      <a:pt x="57" y="79"/>
                      <a:pt x="57" y="79"/>
                    </a:cubicBezTo>
                    <a:cubicBezTo>
                      <a:pt x="57" y="79"/>
                      <a:pt x="57" y="79"/>
                      <a:pt x="57" y="79"/>
                    </a:cubicBezTo>
                    <a:cubicBezTo>
                      <a:pt x="56" y="79"/>
                      <a:pt x="57" y="80"/>
                      <a:pt x="57" y="80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6" y="82"/>
                      <a:pt x="56" y="81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5" y="82"/>
                      <a:pt x="55" y="82"/>
                    </a:cubicBezTo>
                    <a:cubicBezTo>
                      <a:pt x="55" y="82"/>
                      <a:pt x="55" y="82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4"/>
                      <a:pt x="54" y="83"/>
                      <a:pt x="54" y="84"/>
                    </a:cubicBezTo>
                    <a:cubicBezTo>
                      <a:pt x="55" y="84"/>
                      <a:pt x="54" y="84"/>
                      <a:pt x="54" y="84"/>
                    </a:cubicBezTo>
                    <a:cubicBezTo>
                      <a:pt x="54" y="84"/>
                      <a:pt x="54" y="85"/>
                      <a:pt x="54" y="85"/>
                    </a:cubicBezTo>
                    <a:cubicBezTo>
                      <a:pt x="55" y="85"/>
                      <a:pt x="56" y="85"/>
                      <a:pt x="57" y="85"/>
                    </a:cubicBezTo>
                    <a:close/>
                    <a:moveTo>
                      <a:pt x="34" y="195"/>
                    </a:moveTo>
                    <a:cubicBezTo>
                      <a:pt x="34" y="195"/>
                      <a:pt x="33" y="194"/>
                      <a:pt x="33" y="193"/>
                    </a:cubicBezTo>
                    <a:cubicBezTo>
                      <a:pt x="32" y="193"/>
                      <a:pt x="33" y="193"/>
                      <a:pt x="33" y="193"/>
                    </a:cubicBezTo>
                    <a:cubicBezTo>
                      <a:pt x="33" y="193"/>
                      <a:pt x="32" y="193"/>
                      <a:pt x="3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1"/>
                      <a:pt x="32" y="192"/>
                      <a:pt x="32" y="192"/>
                    </a:cubicBezTo>
                    <a:cubicBezTo>
                      <a:pt x="32" y="191"/>
                      <a:pt x="32" y="192"/>
                      <a:pt x="33" y="191"/>
                    </a:cubicBezTo>
                    <a:cubicBezTo>
                      <a:pt x="33" y="191"/>
                      <a:pt x="33" y="191"/>
                      <a:pt x="33" y="191"/>
                    </a:cubicBezTo>
                    <a:cubicBezTo>
                      <a:pt x="32" y="191"/>
                      <a:pt x="32" y="191"/>
                      <a:pt x="32" y="191"/>
                    </a:cubicBezTo>
                    <a:cubicBezTo>
                      <a:pt x="31" y="191"/>
                      <a:pt x="30" y="191"/>
                      <a:pt x="30" y="191"/>
                    </a:cubicBezTo>
                    <a:cubicBezTo>
                      <a:pt x="30" y="192"/>
                      <a:pt x="31" y="192"/>
                      <a:pt x="32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31" y="193"/>
                      <a:pt x="31" y="193"/>
                      <a:pt x="31" y="193"/>
                    </a:cubicBezTo>
                    <a:cubicBezTo>
                      <a:pt x="32" y="193"/>
                      <a:pt x="32" y="193"/>
                      <a:pt x="32" y="193"/>
                    </a:cubicBezTo>
                    <a:cubicBezTo>
                      <a:pt x="32" y="193"/>
                      <a:pt x="32" y="193"/>
                      <a:pt x="32" y="193"/>
                    </a:cubicBezTo>
                    <a:cubicBezTo>
                      <a:pt x="32" y="193"/>
                      <a:pt x="32" y="193"/>
                      <a:pt x="32" y="193"/>
                    </a:cubicBezTo>
                    <a:cubicBezTo>
                      <a:pt x="32" y="193"/>
                      <a:pt x="32" y="193"/>
                      <a:pt x="32" y="193"/>
                    </a:cubicBezTo>
                    <a:cubicBezTo>
                      <a:pt x="32" y="194"/>
                      <a:pt x="32" y="194"/>
                      <a:pt x="33" y="194"/>
                    </a:cubicBezTo>
                    <a:cubicBezTo>
                      <a:pt x="33" y="194"/>
                      <a:pt x="33" y="194"/>
                      <a:pt x="33" y="194"/>
                    </a:cubicBezTo>
                    <a:cubicBezTo>
                      <a:pt x="33" y="195"/>
                      <a:pt x="33" y="195"/>
                      <a:pt x="34" y="195"/>
                    </a:cubicBezTo>
                    <a:cubicBezTo>
                      <a:pt x="34" y="195"/>
                      <a:pt x="34" y="196"/>
                      <a:pt x="34" y="196"/>
                    </a:cubicBezTo>
                    <a:cubicBezTo>
                      <a:pt x="34" y="196"/>
                      <a:pt x="34" y="196"/>
                      <a:pt x="34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5" y="195"/>
                      <a:pt x="35" y="195"/>
                      <a:pt x="34" y="195"/>
                    </a:cubicBezTo>
                    <a:close/>
                    <a:moveTo>
                      <a:pt x="80" y="61"/>
                    </a:moveTo>
                    <a:cubicBezTo>
                      <a:pt x="80" y="61"/>
                      <a:pt x="81" y="60"/>
                      <a:pt x="82" y="60"/>
                    </a:cubicBezTo>
                    <a:cubicBezTo>
                      <a:pt x="82" y="59"/>
                      <a:pt x="83" y="58"/>
                      <a:pt x="83" y="58"/>
                    </a:cubicBezTo>
                    <a:cubicBezTo>
                      <a:pt x="84" y="57"/>
                      <a:pt x="84" y="57"/>
                      <a:pt x="83" y="56"/>
                    </a:cubicBezTo>
                    <a:cubicBezTo>
                      <a:pt x="83" y="56"/>
                      <a:pt x="83" y="56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0" y="58"/>
                      <a:pt x="79" y="58"/>
                      <a:pt x="79" y="58"/>
                    </a:cubicBezTo>
                    <a:cubicBezTo>
                      <a:pt x="78" y="59"/>
                      <a:pt x="78" y="59"/>
                      <a:pt x="77" y="60"/>
                    </a:cubicBezTo>
                    <a:cubicBezTo>
                      <a:pt x="77" y="60"/>
                      <a:pt x="77" y="60"/>
                      <a:pt x="78" y="60"/>
                    </a:cubicBezTo>
                    <a:cubicBezTo>
                      <a:pt x="78" y="60"/>
                      <a:pt x="79" y="60"/>
                      <a:pt x="79" y="61"/>
                    </a:cubicBezTo>
                    <a:cubicBezTo>
                      <a:pt x="79" y="60"/>
                      <a:pt x="79" y="61"/>
                      <a:pt x="80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8" name="Freeform 162">
                <a:extLst>
                  <a:ext uri="{FF2B5EF4-FFF2-40B4-BE49-F238E27FC236}">
                    <a16:creationId xmlns:a16="http://schemas.microsoft.com/office/drawing/2014/main" id="{F91479F8-4D8D-4BEC-B73C-84BE7D7995E7}"/>
                  </a:ext>
                </a:extLst>
              </p:cNvPr>
              <p:cNvSpPr/>
              <p:nvPr/>
            </p:nvSpPr>
            <p:spPr bwMode="auto">
              <a:xfrm>
                <a:off x="1545" y="21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1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9" name="Freeform 163">
                <a:extLst>
                  <a:ext uri="{FF2B5EF4-FFF2-40B4-BE49-F238E27FC236}">
                    <a16:creationId xmlns:a16="http://schemas.microsoft.com/office/drawing/2014/main" id="{A238AAEF-DA40-4CA6-BEB7-406F861362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8" y="2207"/>
                <a:ext cx="52" cy="21"/>
              </a:xfrm>
              <a:custGeom>
                <a:avLst/>
                <a:gdLst>
                  <a:gd name="T0" fmla="*/ 15 w 20"/>
                  <a:gd name="T1" fmla="*/ 5 h 8"/>
                  <a:gd name="T2" fmla="*/ 7 w 20"/>
                  <a:gd name="T3" fmla="*/ 7 h 8"/>
                  <a:gd name="T4" fmla="*/ 3 w 20"/>
                  <a:gd name="T5" fmla="*/ 1 h 8"/>
                  <a:gd name="T6" fmla="*/ 0 w 20"/>
                  <a:gd name="T7" fmla="*/ 5 h 8"/>
                  <a:gd name="T8" fmla="*/ 0 w 20"/>
                  <a:gd name="T9" fmla="*/ 5 h 8"/>
                  <a:gd name="T10" fmla="*/ 0 w 20"/>
                  <a:gd name="T11" fmla="*/ 5 h 8"/>
                  <a:gd name="T12" fmla="*/ 20 w 20"/>
                  <a:gd name="T13" fmla="*/ 5 h 8"/>
                  <a:gd name="T14" fmla="*/ 20 w 20"/>
                  <a:gd name="T15" fmla="*/ 5 h 8"/>
                  <a:gd name="T16" fmla="*/ 20 w 20"/>
                  <a:gd name="T17" fmla="*/ 5 h 8"/>
                  <a:gd name="T18" fmla="*/ 20 w 20"/>
                  <a:gd name="T19" fmla="*/ 4 h 8"/>
                  <a:gd name="T20" fmla="*/ 20 w 20"/>
                  <a:gd name="T21" fmla="*/ 4 h 8"/>
                  <a:gd name="T22" fmla="*/ 20 w 20"/>
                  <a:gd name="T23" fmla="*/ 3 h 8"/>
                  <a:gd name="T24" fmla="*/ 13 w 20"/>
                  <a:gd name="T25" fmla="*/ 0 h 8"/>
                  <a:gd name="T26" fmla="*/ 4 w 20"/>
                  <a:gd name="T27" fmla="*/ 1 h 8"/>
                  <a:gd name="T28" fmla="*/ 2 w 20"/>
                  <a:gd name="T29" fmla="*/ 0 h 8"/>
                  <a:gd name="T30" fmla="*/ 1 w 20"/>
                  <a:gd name="T31" fmla="*/ 0 h 8"/>
                  <a:gd name="T32" fmla="*/ 1 w 20"/>
                  <a:gd name="T33" fmla="*/ 0 h 8"/>
                  <a:gd name="T34" fmla="*/ 1 w 20"/>
                  <a:gd name="T35" fmla="*/ 0 h 8"/>
                  <a:gd name="T36" fmla="*/ 0 w 20"/>
                  <a:gd name="T37" fmla="*/ 0 h 8"/>
                  <a:gd name="T38" fmla="*/ 1 w 20"/>
                  <a:gd name="T39" fmla="*/ 2 h 8"/>
                  <a:gd name="T40" fmla="*/ 1 w 20"/>
                  <a:gd name="T41" fmla="*/ 2 h 8"/>
                  <a:gd name="T42" fmla="*/ 1 w 20"/>
                  <a:gd name="T43" fmla="*/ 2 h 8"/>
                  <a:gd name="T44" fmla="*/ 1 w 20"/>
                  <a:gd name="T45" fmla="*/ 2 h 8"/>
                  <a:gd name="T46" fmla="*/ 1 w 20"/>
                  <a:gd name="T47" fmla="*/ 3 h 8"/>
                  <a:gd name="T48" fmla="*/ 1 w 20"/>
                  <a:gd name="T49" fmla="*/ 3 h 8"/>
                  <a:gd name="T50" fmla="*/ 1 w 20"/>
                  <a:gd name="T51" fmla="*/ 3 h 8"/>
                  <a:gd name="T52" fmla="*/ 1 w 20"/>
                  <a:gd name="T53" fmla="*/ 4 h 8"/>
                  <a:gd name="T54" fmla="*/ 1 w 20"/>
                  <a:gd name="T55" fmla="*/ 4 h 8"/>
                  <a:gd name="T56" fmla="*/ 1 w 20"/>
                  <a:gd name="T57" fmla="*/ 4 h 8"/>
                  <a:gd name="T58" fmla="*/ 0 w 20"/>
                  <a:gd name="T59" fmla="*/ 4 h 8"/>
                  <a:gd name="T60" fmla="*/ 0 w 20"/>
                  <a:gd name="T61" fmla="*/ 5 h 8"/>
                  <a:gd name="T62" fmla="*/ 1 w 20"/>
                  <a:gd name="T63" fmla="*/ 5 h 8"/>
                  <a:gd name="T64" fmla="*/ 3 w 20"/>
                  <a:gd name="T65" fmla="*/ 5 h 8"/>
                  <a:gd name="T66" fmla="*/ 6 w 20"/>
                  <a:gd name="T67" fmla="*/ 7 h 8"/>
                  <a:gd name="T68" fmla="*/ 7 w 20"/>
                  <a:gd name="T69" fmla="*/ 8 h 8"/>
                  <a:gd name="T70" fmla="*/ 10 w 20"/>
                  <a:gd name="T71" fmla="*/ 6 h 8"/>
                  <a:gd name="T72" fmla="*/ 12 w 20"/>
                  <a:gd name="T73" fmla="*/ 3 h 8"/>
                  <a:gd name="T74" fmla="*/ 16 w 20"/>
                  <a:gd name="T75" fmla="*/ 3 h 8"/>
                  <a:gd name="T76" fmla="*/ 17 w 20"/>
                  <a:gd name="T77" fmla="*/ 4 h 8"/>
                  <a:gd name="T78" fmla="*/ 18 w 20"/>
                  <a:gd name="T79" fmla="*/ 5 h 8"/>
                  <a:gd name="T80" fmla="*/ 17 w 20"/>
                  <a:gd name="T81" fmla="*/ 4 h 8"/>
                  <a:gd name="T82" fmla="*/ 18 w 20"/>
                  <a:gd name="T83" fmla="*/ 8 h 8"/>
                  <a:gd name="T84" fmla="*/ 18 w 20"/>
                  <a:gd name="T85" fmla="*/ 8 h 8"/>
                  <a:gd name="T86" fmla="*/ 19 w 20"/>
                  <a:gd name="T87" fmla="*/ 7 h 8"/>
                  <a:gd name="T88" fmla="*/ 19 w 20"/>
                  <a:gd name="T89" fmla="*/ 6 h 8"/>
                  <a:gd name="T90" fmla="*/ 19 w 20"/>
                  <a:gd name="T91" fmla="*/ 7 h 8"/>
                  <a:gd name="T92" fmla="*/ 19 w 20"/>
                  <a:gd name="T93" fmla="*/ 7 h 8"/>
                  <a:gd name="T94" fmla="*/ 19 w 20"/>
                  <a:gd name="T95" fmla="*/ 7 h 8"/>
                  <a:gd name="T96" fmla="*/ 20 w 20"/>
                  <a:gd name="T97" fmla="*/ 7 h 8"/>
                  <a:gd name="T98" fmla="*/ 20 w 20"/>
                  <a:gd name="T99" fmla="*/ 6 h 8"/>
                  <a:gd name="T100" fmla="*/ 20 w 20"/>
                  <a:gd name="T101" fmla="*/ 6 h 8"/>
                  <a:gd name="T102" fmla="*/ 20 w 20"/>
                  <a:gd name="T103" fmla="*/ 6 h 8"/>
                  <a:gd name="T104" fmla="*/ 5 w 20"/>
                  <a:gd name="T10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" h="8"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  <a:moveTo>
                      <a:pt x="15" y="5"/>
                    </a:moveTo>
                    <a:cubicBezTo>
                      <a:pt x="15" y="5"/>
                      <a:pt x="15" y="4"/>
                      <a:pt x="15" y="4"/>
                    </a:cubicBezTo>
                    <a:cubicBezTo>
                      <a:pt x="14" y="4"/>
                      <a:pt x="14" y="5"/>
                      <a:pt x="15" y="5"/>
                    </a:cubicBezTo>
                    <a:close/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  <a:moveTo>
                      <a:pt x="20" y="6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9" y="2"/>
                      <a:pt x="18" y="2"/>
                    </a:cubicBezTo>
                    <a:cubicBezTo>
                      <a:pt x="17" y="1"/>
                      <a:pt x="16" y="1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10" y="5"/>
                      <a:pt x="11" y="4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5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5"/>
                      <a:pt x="16" y="5"/>
                    </a:cubicBezTo>
                    <a:cubicBezTo>
                      <a:pt x="16" y="6"/>
                      <a:pt x="17" y="7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4" y="7"/>
                    </a:moveTo>
                    <a:cubicBezTo>
                      <a:pt x="4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0" name="Freeform 164">
                <a:extLst>
                  <a:ext uri="{FF2B5EF4-FFF2-40B4-BE49-F238E27FC236}">
                    <a16:creationId xmlns:a16="http://schemas.microsoft.com/office/drawing/2014/main" id="{80419E66-90A7-4B8D-9E25-B04E6B741EF6}"/>
                  </a:ext>
                </a:extLst>
              </p:cNvPr>
              <p:cNvSpPr/>
              <p:nvPr/>
            </p:nvSpPr>
            <p:spPr bwMode="auto">
              <a:xfrm>
                <a:off x="1585" y="209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1" name="Freeform 165">
                <a:extLst>
                  <a:ext uri="{FF2B5EF4-FFF2-40B4-BE49-F238E27FC236}">
                    <a16:creationId xmlns:a16="http://schemas.microsoft.com/office/drawing/2014/main" id="{8AEB9AB1-5784-473A-A9FC-83F7729C9F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6" y="2294"/>
                <a:ext cx="24" cy="16"/>
              </a:xfrm>
              <a:custGeom>
                <a:avLst/>
                <a:gdLst>
                  <a:gd name="T0" fmla="*/ 8 w 9"/>
                  <a:gd name="T1" fmla="*/ 5 h 6"/>
                  <a:gd name="T2" fmla="*/ 8 w 9"/>
                  <a:gd name="T3" fmla="*/ 4 h 6"/>
                  <a:gd name="T4" fmla="*/ 9 w 9"/>
                  <a:gd name="T5" fmla="*/ 4 h 6"/>
                  <a:gd name="T6" fmla="*/ 8 w 9"/>
                  <a:gd name="T7" fmla="*/ 5 h 6"/>
                  <a:gd name="T8" fmla="*/ 5 w 9"/>
                  <a:gd name="T9" fmla="*/ 3 h 6"/>
                  <a:gd name="T10" fmla="*/ 5 w 9"/>
                  <a:gd name="T11" fmla="*/ 4 h 6"/>
                  <a:gd name="T12" fmla="*/ 5 w 9"/>
                  <a:gd name="T13" fmla="*/ 3 h 6"/>
                  <a:gd name="T14" fmla="*/ 4 w 9"/>
                  <a:gd name="T15" fmla="*/ 0 h 6"/>
                  <a:gd name="T16" fmla="*/ 4 w 9"/>
                  <a:gd name="T17" fmla="*/ 0 h 6"/>
                  <a:gd name="T18" fmla="*/ 4 w 9"/>
                  <a:gd name="T19" fmla="*/ 0 h 6"/>
                  <a:gd name="T20" fmla="*/ 4 w 9"/>
                  <a:gd name="T21" fmla="*/ 6 h 6"/>
                  <a:gd name="T22" fmla="*/ 4 w 9"/>
                  <a:gd name="T23" fmla="*/ 6 h 6"/>
                  <a:gd name="T24" fmla="*/ 4 w 9"/>
                  <a:gd name="T25" fmla="*/ 6 h 6"/>
                  <a:gd name="T26" fmla="*/ 1 w 9"/>
                  <a:gd name="T27" fmla="*/ 3 h 6"/>
                  <a:gd name="T28" fmla="*/ 0 w 9"/>
                  <a:gd name="T29" fmla="*/ 2 h 6"/>
                  <a:gd name="T30" fmla="*/ 0 w 9"/>
                  <a:gd name="T31" fmla="*/ 3 h 6"/>
                  <a:gd name="T32" fmla="*/ 1 w 9"/>
                  <a:gd name="T33" fmla="*/ 3 h 6"/>
                  <a:gd name="T34" fmla="*/ 3 w 9"/>
                  <a:gd name="T35" fmla="*/ 3 h 6"/>
                  <a:gd name="T36" fmla="*/ 2 w 9"/>
                  <a:gd name="T37" fmla="*/ 3 h 6"/>
                  <a:gd name="T38" fmla="*/ 2 w 9"/>
                  <a:gd name="T39" fmla="*/ 2 h 6"/>
                  <a:gd name="T40" fmla="*/ 1 w 9"/>
                  <a:gd name="T41" fmla="*/ 1 h 6"/>
                  <a:gd name="T42" fmla="*/ 1 w 9"/>
                  <a:gd name="T43" fmla="*/ 1 h 6"/>
                  <a:gd name="T44" fmla="*/ 0 w 9"/>
                  <a:gd name="T45" fmla="*/ 1 h 6"/>
                  <a:gd name="T46" fmla="*/ 1 w 9"/>
                  <a:gd name="T47" fmla="*/ 1 h 6"/>
                  <a:gd name="T48" fmla="*/ 1 w 9"/>
                  <a:gd name="T49" fmla="*/ 2 h 6"/>
                  <a:gd name="T50" fmla="*/ 1 w 9"/>
                  <a:gd name="T51" fmla="*/ 3 h 6"/>
                  <a:gd name="T52" fmla="*/ 2 w 9"/>
                  <a:gd name="T53" fmla="*/ 4 h 6"/>
                  <a:gd name="T54" fmla="*/ 1 w 9"/>
                  <a:gd name="T55" fmla="*/ 4 h 6"/>
                  <a:gd name="T56" fmla="*/ 2 w 9"/>
                  <a:gd name="T57" fmla="*/ 5 h 6"/>
                  <a:gd name="T58" fmla="*/ 3 w 9"/>
                  <a:gd name="T59" fmla="*/ 4 h 6"/>
                  <a:gd name="T60" fmla="*/ 3 w 9"/>
                  <a:gd name="T61" fmla="*/ 3 h 6"/>
                  <a:gd name="T62" fmla="*/ 3 w 9"/>
                  <a:gd name="T63" fmla="*/ 2 h 6"/>
                  <a:gd name="T64" fmla="*/ 3 w 9"/>
                  <a:gd name="T65" fmla="*/ 2 h 6"/>
                  <a:gd name="T66" fmla="*/ 4 w 9"/>
                  <a:gd name="T67" fmla="*/ 3 h 6"/>
                  <a:gd name="T68" fmla="*/ 3 w 9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6">
                    <a:moveTo>
                      <a:pt x="8" y="5"/>
                    </a:moveTo>
                    <a:cubicBezTo>
                      <a:pt x="8" y="5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4"/>
                      <a:pt x="8" y="5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4" y="4"/>
                      <a:pt x="5" y="4"/>
                    </a:cubicBezTo>
                    <a:cubicBezTo>
                      <a:pt x="6" y="3"/>
                      <a:pt x="5" y="3"/>
                      <a:pt x="5" y="3"/>
                    </a:cubicBezTo>
                    <a:close/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  <a:moveTo>
                      <a:pt x="4" y="6"/>
                    </a:move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lose/>
                    <a:moveTo>
                      <a:pt x="1" y="3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  <a:moveTo>
                      <a:pt x="3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2" name="Rectangle 166">
                <a:extLst>
                  <a:ext uri="{FF2B5EF4-FFF2-40B4-BE49-F238E27FC236}">
                    <a16:creationId xmlns:a16="http://schemas.microsoft.com/office/drawing/2014/main" id="{4FD2F9B9-D97E-4BF1-99FC-E7E79F8CD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84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3" name="Freeform 167">
                <a:extLst>
                  <a:ext uri="{FF2B5EF4-FFF2-40B4-BE49-F238E27FC236}">
                    <a16:creationId xmlns:a16="http://schemas.microsoft.com/office/drawing/2014/main" id="{825559EE-BA0A-4EE0-9FFD-977087021306}"/>
                  </a:ext>
                </a:extLst>
              </p:cNvPr>
              <p:cNvSpPr/>
              <p:nvPr/>
            </p:nvSpPr>
            <p:spPr bwMode="auto">
              <a:xfrm>
                <a:off x="1958" y="18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4" name="Freeform 168">
                <a:extLst>
                  <a:ext uri="{FF2B5EF4-FFF2-40B4-BE49-F238E27FC236}">
                    <a16:creationId xmlns:a16="http://schemas.microsoft.com/office/drawing/2014/main" id="{1DFE458A-4491-438A-84BA-53A2C398D393}"/>
                  </a:ext>
                </a:extLst>
              </p:cNvPr>
              <p:cNvSpPr/>
              <p:nvPr/>
            </p:nvSpPr>
            <p:spPr bwMode="auto">
              <a:xfrm>
                <a:off x="1543" y="2047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5" name="Freeform 169">
                <a:extLst>
                  <a:ext uri="{FF2B5EF4-FFF2-40B4-BE49-F238E27FC236}">
                    <a16:creationId xmlns:a16="http://schemas.microsoft.com/office/drawing/2014/main" id="{1490726E-A05A-4633-9A64-D9DBFC9D4CD2}"/>
                  </a:ext>
                </a:extLst>
              </p:cNvPr>
              <p:cNvSpPr/>
              <p:nvPr/>
            </p:nvSpPr>
            <p:spPr bwMode="auto">
              <a:xfrm>
                <a:off x="1422" y="18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6" name="Freeform 170">
                <a:extLst>
                  <a:ext uri="{FF2B5EF4-FFF2-40B4-BE49-F238E27FC236}">
                    <a16:creationId xmlns:a16="http://schemas.microsoft.com/office/drawing/2014/main" id="{550274CE-C0F2-4ABD-BDBF-99E7DB5457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5" y="2249"/>
                <a:ext cx="365" cy="376"/>
              </a:xfrm>
              <a:custGeom>
                <a:avLst/>
                <a:gdLst>
                  <a:gd name="T0" fmla="*/ 82 w 139"/>
                  <a:gd name="T1" fmla="*/ 19 h 143"/>
                  <a:gd name="T2" fmla="*/ 82 w 139"/>
                  <a:gd name="T3" fmla="*/ 22 h 143"/>
                  <a:gd name="T4" fmla="*/ 83 w 139"/>
                  <a:gd name="T5" fmla="*/ 11 h 143"/>
                  <a:gd name="T6" fmla="*/ 114 w 139"/>
                  <a:gd name="T7" fmla="*/ 28 h 143"/>
                  <a:gd name="T8" fmla="*/ 91 w 139"/>
                  <a:gd name="T9" fmla="*/ 21 h 143"/>
                  <a:gd name="T10" fmla="*/ 79 w 139"/>
                  <a:gd name="T11" fmla="*/ 4 h 143"/>
                  <a:gd name="T12" fmla="*/ 76 w 139"/>
                  <a:gd name="T13" fmla="*/ 9 h 143"/>
                  <a:gd name="T14" fmla="*/ 71 w 139"/>
                  <a:gd name="T15" fmla="*/ 10 h 143"/>
                  <a:gd name="T16" fmla="*/ 66 w 139"/>
                  <a:gd name="T17" fmla="*/ 10 h 143"/>
                  <a:gd name="T18" fmla="*/ 62 w 139"/>
                  <a:gd name="T19" fmla="*/ 12 h 143"/>
                  <a:gd name="T20" fmla="*/ 56 w 139"/>
                  <a:gd name="T21" fmla="*/ 13 h 143"/>
                  <a:gd name="T22" fmla="*/ 51 w 139"/>
                  <a:gd name="T23" fmla="*/ 13 h 143"/>
                  <a:gd name="T24" fmla="*/ 49 w 139"/>
                  <a:gd name="T25" fmla="*/ 7 h 143"/>
                  <a:gd name="T26" fmla="*/ 48 w 139"/>
                  <a:gd name="T27" fmla="*/ 2 h 143"/>
                  <a:gd name="T28" fmla="*/ 46 w 139"/>
                  <a:gd name="T29" fmla="*/ 2 h 143"/>
                  <a:gd name="T30" fmla="*/ 40 w 139"/>
                  <a:gd name="T31" fmla="*/ 4 h 143"/>
                  <a:gd name="T32" fmla="*/ 36 w 139"/>
                  <a:gd name="T33" fmla="*/ 5 h 143"/>
                  <a:gd name="T34" fmla="*/ 34 w 139"/>
                  <a:gd name="T35" fmla="*/ 5 h 143"/>
                  <a:gd name="T36" fmla="*/ 37 w 139"/>
                  <a:gd name="T37" fmla="*/ 9 h 143"/>
                  <a:gd name="T38" fmla="*/ 33 w 139"/>
                  <a:gd name="T39" fmla="*/ 13 h 143"/>
                  <a:gd name="T40" fmla="*/ 30 w 139"/>
                  <a:gd name="T41" fmla="*/ 16 h 143"/>
                  <a:gd name="T42" fmla="*/ 26 w 139"/>
                  <a:gd name="T43" fmla="*/ 15 h 143"/>
                  <a:gd name="T44" fmla="*/ 23 w 139"/>
                  <a:gd name="T45" fmla="*/ 11 h 143"/>
                  <a:gd name="T46" fmla="*/ 15 w 139"/>
                  <a:gd name="T47" fmla="*/ 12 h 143"/>
                  <a:gd name="T48" fmla="*/ 15 w 139"/>
                  <a:gd name="T49" fmla="*/ 16 h 143"/>
                  <a:gd name="T50" fmla="*/ 15 w 139"/>
                  <a:gd name="T51" fmla="*/ 21 h 143"/>
                  <a:gd name="T52" fmla="*/ 14 w 139"/>
                  <a:gd name="T53" fmla="*/ 32 h 143"/>
                  <a:gd name="T54" fmla="*/ 10 w 139"/>
                  <a:gd name="T55" fmla="*/ 34 h 143"/>
                  <a:gd name="T56" fmla="*/ 6 w 139"/>
                  <a:gd name="T57" fmla="*/ 36 h 143"/>
                  <a:gd name="T58" fmla="*/ 2 w 139"/>
                  <a:gd name="T59" fmla="*/ 40 h 143"/>
                  <a:gd name="T60" fmla="*/ 0 w 139"/>
                  <a:gd name="T61" fmla="*/ 44 h 143"/>
                  <a:gd name="T62" fmla="*/ 1 w 139"/>
                  <a:gd name="T63" fmla="*/ 48 h 143"/>
                  <a:gd name="T64" fmla="*/ 4 w 139"/>
                  <a:gd name="T65" fmla="*/ 52 h 143"/>
                  <a:gd name="T66" fmla="*/ 10 w 139"/>
                  <a:gd name="T67" fmla="*/ 53 h 143"/>
                  <a:gd name="T68" fmla="*/ 14 w 139"/>
                  <a:gd name="T69" fmla="*/ 57 h 143"/>
                  <a:gd name="T70" fmla="*/ 20 w 139"/>
                  <a:gd name="T71" fmla="*/ 56 h 143"/>
                  <a:gd name="T72" fmla="*/ 25 w 139"/>
                  <a:gd name="T73" fmla="*/ 54 h 143"/>
                  <a:gd name="T74" fmla="*/ 30 w 139"/>
                  <a:gd name="T75" fmla="*/ 54 h 143"/>
                  <a:gd name="T76" fmla="*/ 31 w 139"/>
                  <a:gd name="T77" fmla="*/ 60 h 143"/>
                  <a:gd name="T78" fmla="*/ 36 w 139"/>
                  <a:gd name="T79" fmla="*/ 63 h 143"/>
                  <a:gd name="T80" fmla="*/ 42 w 139"/>
                  <a:gd name="T81" fmla="*/ 65 h 143"/>
                  <a:gd name="T82" fmla="*/ 47 w 139"/>
                  <a:gd name="T83" fmla="*/ 67 h 143"/>
                  <a:gd name="T84" fmla="*/ 48 w 139"/>
                  <a:gd name="T85" fmla="*/ 73 h 143"/>
                  <a:gd name="T86" fmla="*/ 56 w 139"/>
                  <a:gd name="T87" fmla="*/ 81 h 143"/>
                  <a:gd name="T88" fmla="*/ 58 w 139"/>
                  <a:gd name="T89" fmla="*/ 86 h 143"/>
                  <a:gd name="T90" fmla="*/ 57 w 139"/>
                  <a:gd name="T91" fmla="*/ 90 h 143"/>
                  <a:gd name="T92" fmla="*/ 57 w 139"/>
                  <a:gd name="T93" fmla="*/ 96 h 143"/>
                  <a:gd name="T94" fmla="*/ 61 w 139"/>
                  <a:gd name="T95" fmla="*/ 99 h 143"/>
                  <a:gd name="T96" fmla="*/ 65 w 139"/>
                  <a:gd name="T97" fmla="*/ 101 h 143"/>
                  <a:gd name="T98" fmla="*/ 69 w 139"/>
                  <a:gd name="T99" fmla="*/ 105 h 143"/>
                  <a:gd name="T100" fmla="*/ 69 w 139"/>
                  <a:gd name="T101" fmla="*/ 111 h 143"/>
                  <a:gd name="T102" fmla="*/ 72 w 139"/>
                  <a:gd name="T103" fmla="*/ 115 h 143"/>
                  <a:gd name="T104" fmla="*/ 69 w 139"/>
                  <a:gd name="T105" fmla="*/ 119 h 143"/>
                  <a:gd name="T106" fmla="*/ 65 w 139"/>
                  <a:gd name="T107" fmla="*/ 122 h 143"/>
                  <a:gd name="T108" fmla="*/ 61 w 139"/>
                  <a:gd name="T109" fmla="*/ 126 h 143"/>
                  <a:gd name="T110" fmla="*/ 59 w 139"/>
                  <a:gd name="T111" fmla="*/ 129 h 143"/>
                  <a:gd name="T112" fmla="*/ 63 w 139"/>
                  <a:gd name="T113" fmla="*/ 131 h 143"/>
                  <a:gd name="T114" fmla="*/ 66 w 139"/>
                  <a:gd name="T115" fmla="*/ 133 h 143"/>
                  <a:gd name="T116" fmla="*/ 71 w 139"/>
                  <a:gd name="T117" fmla="*/ 136 h 143"/>
                  <a:gd name="T118" fmla="*/ 73 w 139"/>
                  <a:gd name="T119" fmla="*/ 140 h 143"/>
                  <a:gd name="T120" fmla="*/ 77 w 139"/>
                  <a:gd name="T121" fmla="*/ 136 h 143"/>
                  <a:gd name="T122" fmla="*/ 113 w 139"/>
                  <a:gd name="T123" fmla="*/ 10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" h="143">
                    <a:moveTo>
                      <a:pt x="85" y="17"/>
                    </a:moveTo>
                    <a:cubicBezTo>
                      <a:pt x="85" y="17"/>
                      <a:pt x="85" y="17"/>
                      <a:pt x="85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8"/>
                    </a:cubicBezTo>
                    <a:cubicBezTo>
                      <a:pt x="83" y="18"/>
                      <a:pt x="83" y="18"/>
                      <a:pt x="84" y="18"/>
                    </a:cubicBezTo>
                    <a:cubicBezTo>
                      <a:pt x="84" y="18"/>
                      <a:pt x="84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6" y="18"/>
                      <a:pt x="86" y="18"/>
                      <a:pt x="86" y="17"/>
                    </a:cubicBezTo>
                    <a:cubicBezTo>
                      <a:pt x="86" y="17"/>
                      <a:pt x="85" y="17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lose/>
                    <a:moveTo>
                      <a:pt x="84" y="16"/>
                    </a:move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lose/>
                    <a:moveTo>
                      <a:pt x="84" y="17"/>
                    </a:move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16"/>
                      <a:pt x="84" y="16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3" y="17"/>
                      <a:pt x="83" y="18"/>
                    </a:cubicBezTo>
                    <a:cubicBezTo>
                      <a:pt x="83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lose/>
                    <a:moveTo>
                      <a:pt x="81" y="21"/>
                    </a:move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0"/>
                    </a:cubicBezTo>
                    <a:cubicBezTo>
                      <a:pt x="81" y="20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2"/>
                    </a:cubicBezTo>
                    <a:cubicBezTo>
                      <a:pt x="81" y="22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lose/>
                    <a:moveTo>
                      <a:pt x="83" y="18"/>
                    </a:move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lose/>
                    <a:moveTo>
                      <a:pt x="82" y="19"/>
                    </a:moveTo>
                    <a:cubicBezTo>
                      <a:pt x="82" y="19"/>
                      <a:pt x="83" y="19"/>
                      <a:pt x="83" y="18"/>
                    </a:cubicBezTo>
                    <a:cubicBezTo>
                      <a:pt x="83" y="18"/>
                      <a:pt x="82" y="18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9"/>
                      <a:pt x="81" y="19"/>
                      <a:pt x="81" y="19"/>
                    </a:cubicBezTo>
                    <a:cubicBezTo>
                      <a:pt x="81" y="19"/>
                      <a:pt x="81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lose/>
                    <a:moveTo>
                      <a:pt x="80" y="20"/>
                    </a:moveTo>
                    <a:cubicBezTo>
                      <a:pt x="80" y="20"/>
                      <a:pt x="80" y="20"/>
                      <a:pt x="80" y="20"/>
                    </a:cubicBezTo>
                    <a:cubicBezTo>
                      <a:pt x="79" y="21"/>
                      <a:pt x="78" y="23"/>
                      <a:pt x="78" y="24"/>
                    </a:cubicBezTo>
                    <a:cubicBezTo>
                      <a:pt x="78" y="23"/>
                      <a:pt x="79" y="23"/>
                      <a:pt x="79" y="23"/>
                    </a:cubicBezTo>
                    <a:cubicBezTo>
                      <a:pt x="79" y="23"/>
                      <a:pt x="80" y="23"/>
                      <a:pt x="80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1"/>
                      <a:pt x="81" y="21"/>
                      <a:pt x="81" y="20"/>
                    </a:cubicBezTo>
                    <a:cubicBezTo>
                      <a:pt x="81" y="20"/>
                      <a:pt x="81" y="20"/>
                      <a:pt x="80" y="20"/>
                    </a:cubicBezTo>
                    <a:close/>
                    <a:moveTo>
                      <a:pt x="81" y="19"/>
                    </a:move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0" y="20"/>
                      <a:pt x="80" y="20"/>
                    </a:cubicBezTo>
                    <a:cubicBezTo>
                      <a:pt x="80" y="20"/>
                      <a:pt x="81" y="20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lose/>
                    <a:moveTo>
                      <a:pt x="86" y="18"/>
                    </a:moveTo>
                    <a:cubicBezTo>
                      <a:pt x="86" y="18"/>
                      <a:pt x="86" y="18"/>
                      <a:pt x="86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6" y="18"/>
                      <a:pt x="85" y="19"/>
                      <a:pt x="85" y="19"/>
                    </a:cubicBezTo>
                    <a:cubicBezTo>
                      <a:pt x="85" y="19"/>
                      <a:pt x="86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7" y="18"/>
                      <a:pt x="87" y="18"/>
                    </a:cubicBezTo>
                    <a:cubicBezTo>
                      <a:pt x="87" y="18"/>
                      <a:pt x="86" y="18"/>
                      <a:pt x="86" y="18"/>
                    </a:cubicBezTo>
                    <a:close/>
                    <a:moveTo>
                      <a:pt x="84" y="19"/>
                    </a:move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4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2" y="19"/>
                      <a:pt x="82" y="20"/>
                      <a:pt x="82" y="20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0"/>
                      <a:pt x="82" y="20"/>
                      <a:pt x="83" y="20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3" y="20"/>
                      <a:pt x="83" y="21"/>
                      <a:pt x="83" y="21"/>
                    </a:cubicBezTo>
                    <a:cubicBezTo>
                      <a:pt x="83" y="21"/>
                      <a:pt x="82" y="21"/>
                      <a:pt x="82" y="20"/>
                    </a:cubicBezTo>
                    <a:cubicBezTo>
                      <a:pt x="82" y="20"/>
                      <a:pt x="82" y="20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2"/>
                      <a:pt x="83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4"/>
                      <a:pt x="83" y="24"/>
                      <a:pt x="83" y="24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4" y="25"/>
                      <a:pt x="85" y="25"/>
                      <a:pt x="85" y="25"/>
                    </a:cubicBezTo>
                    <a:cubicBezTo>
                      <a:pt x="86" y="25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8" y="24"/>
                      <a:pt x="88" y="24"/>
                    </a:cubicBezTo>
                    <a:cubicBezTo>
                      <a:pt x="88" y="24"/>
                      <a:pt x="89" y="24"/>
                      <a:pt x="89" y="23"/>
                    </a:cubicBezTo>
                    <a:cubicBezTo>
                      <a:pt x="89" y="23"/>
                      <a:pt x="89" y="23"/>
                      <a:pt x="89" y="22"/>
                    </a:cubicBezTo>
                    <a:cubicBezTo>
                      <a:pt x="89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0" y="20"/>
                      <a:pt x="90" y="20"/>
                    </a:cubicBezTo>
                    <a:cubicBezTo>
                      <a:pt x="90" y="20"/>
                      <a:pt x="90" y="20"/>
                      <a:pt x="91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89" y="19"/>
                      <a:pt x="89" y="19"/>
                    </a:cubicBezTo>
                    <a:cubicBezTo>
                      <a:pt x="89" y="19"/>
                      <a:pt x="88" y="19"/>
                      <a:pt x="88" y="19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6" y="19"/>
                      <a:pt x="85" y="19"/>
                      <a:pt x="84" y="19"/>
                    </a:cubicBezTo>
                    <a:close/>
                    <a:moveTo>
                      <a:pt x="83" y="11"/>
                    </a:moveTo>
                    <a:cubicBezTo>
                      <a:pt x="83" y="11"/>
                      <a:pt x="83" y="11"/>
                      <a:pt x="83" y="11"/>
                    </a:cubicBezTo>
                    <a:cubicBezTo>
                      <a:pt x="83" y="11"/>
                      <a:pt x="83" y="11"/>
                      <a:pt x="83" y="12"/>
                    </a:cubicBezTo>
                    <a:cubicBezTo>
                      <a:pt x="83" y="12"/>
                      <a:pt x="83" y="11"/>
                      <a:pt x="83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3" y="11"/>
                      <a:pt x="83" y="11"/>
                      <a:pt x="83" y="11"/>
                    </a:cubicBezTo>
                    <a:cubicBezTo>
                      <a:pt x="83" y="11"/>
                      <a:pt x="83" y="11"/>
                      <a:pt x="83" y="11"/>
                    </a:cubicBezTo>
                    <a:cubicBezTo>
                      <a:pt x="83" y="11"/>
                      <a:pt x="83" y="11"/>
                      <a:pt x="83" y="11"/>
                    </a:cubicBezTo>
                    <a:cubicBezTo>
                      <a:pt x="83" y="11"/>
                      <a:pt x="83" y="11"/>
                      <a:pt x="83" y="11"/>
                    </a:cubicBezTo>
                    <a:close/>
                    <a:moveTo>
                      <a:pt x="85" y="15"/>
                    </a:moveTo>
                    <a:cubicBezTo>
                      <a:pt x="85" y="15"/>
                      <a:pt x="85" y="15"/>
                      <a:pt x="85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4" y="15"/>
                      <a:pt x="84" y="15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16"/>
                      <a:pt x="85" y="15"/>
                      <a:pt x="85" y="15"/>
                    </a:cubicBezTo>
                    <a:close/>
                    <a:moveTo>
                      <a:pt x="102" y="105"/>
                    </a:move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5"/>
                      <a:pt x="101" y="105"/>
                      <a:pt x="101" y="105"/>
                    </a:cubicBezTo>
                    <a:cubicBezTo>
                      <a:pt x="101" y="105"/>
                      <a:pt x="101" y="105"/>
                      <a:pt x="101" y="105"/>
                    </a:cubicBezTo>
                    <a:cubicBezTo>
                      <a:pt x="101" y="105"/>
                      <a:pt x="101" y="105"/>
                      <a:pt x="101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6"/>
                      <a:pt x="102" y="106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lose/>
                    <a:moveTo>
                      <a:pt x="90" y="114"/>
                    </a:move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0" y="115"/>
                      <a:pt x="90" y="114"/>
                      <a:pt x="90" y="114"/>
                    </a:cubicBezTo>
                    <a:cubicBezTo>
                      <a:pt x="90" y="114"/>
                      <a:pt x="90" y="114"/>
                      <a:pt x="90" y="114"/>
                    </a:cubicBezTo>
                    <a:close/>
                    <a:moveTo>
                      <a:pt x="90" y="120"/>
                    </a:move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0"/>
                      <a:pt x="91" y="119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0" y="119"/>
                      <a:pt x="90" y="120"/>
                      <a:pt x="90" y="120"/>
                    </a:cubicBezTo>
                    <a:close/>
                    <a:moveTo>
                      <a:pt x="139" y="45"/>
                    </a:moveTo>
                    <a:cubicBezTo>
                      <a:pt x="139" y="45"/>
                      <a:pt x="139" y="44"/>
                      <a:pt x="139" y="44"/>
                    </a:cubicBezTo>
                    <a:cubicBezTo>
                      <a:pt x="139" y="42"/>
                      <a:pt x="138" y="39"/>
                      <a:pt x="137" y="38"/>
                    </a:cubicBezTo>
                    <a:cubicBezTo>
                      <a:pt x="137" y="36"/>
                      <a:pt x="134" y="37"/>
                      <a:pt x="133" y="36"/>
                    </a:cubicBezTo>
                    <a:cubicBezTo>
                      <a:pt x="132" y="36"/>
                      <a:pt x="131" y="36"/>
                      <a:pt x="130" y="35"/>
                    </a:cubicBezTo>
                    <a:cubicBezTo>
                      <a:pt x="129" y="35"/>
                      <a:pt x="129" y="34"/>
                      <a:pt x="128" y="33"/>
                    </a:cubicBezTo>
                    <a:cubicBezTo>
                      <a:pt x="126" y="32"/>
                      <a:pt x="124" y="31"/>
                      <a:pt x="123" y="30"/>
                    </a:cubicBezTo>
                    <a:cubicBezTo>
                      <a:pt x="122" y="29"/>
                      <a:pt x="120" y="29"/>
                      <a:pt x="119" y="28"/>
                    </a:cubicBezTo>
                    <a:cubicBezTo>
                      <a:pt x="119" y="28"/>
                      <a:pt x="119" y="28"/>
                      <a:pt x="118" y="28"/>
                    </a:cubicBezTo>
                    <a:cubicBezTo>
                      <a:pt x="118" y="28"/>
                      <a:pt x="118" y="29"/>
                      <a:pt x="117" y="29"/>
                    </a:cubicBezTo>
                    <a:cubicBezTo>
                      <a:pt x="117" y="29"/>
                      <a:pt x="116" y="28"/>
                      <a:pt x="116" y="29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6" y="29"/>
                      <a:pt x="114" y="28"/>
                      <a:pt x="114" y="28"/>
                    </a:cubicBezTo>
                    <a:cubicBezTo>
                      <a:pt x="113" y="28"/>
                      <a:pt x="113" y="28"/>
                      <a:pt x="113" y="28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11" y="28"/>
                      <a:pt x="110" y="27"/>
                      <a:pt x="109" y="27"/>
                    </a:cubicBezTo>
                    <a:cubicBezTo>
                      <a:pt x="109" y="27"/>
                      <a:pt x="108" y="27"/>
                      <a:pt x="108" y="27"/>
                    </a:cubicBezTo>
                    <a:cubicBezTo>
                      <a:pt x="108" y="27"/>
                      <a:pt x="107" y="27"/>
                      <a:pt x="107" y="27"/>
                    </a:cubicBezTo>
                    <a:cubicBezTo>
                      <a:pt x="106" y="27"/>
                      <a:pt x="106" y="28"/>
                      <a:pt x="106" y="28"/>
                    </a:cubicBezTo>
                    <a:cubicBezTo>
                      <a:pt x="106" y="28"/>
                      <a:pt x="106" y="28"/>
                      <a:pt x="105" y="28"/>
                    </a:cubicBezTo>
                    <a:cubicBezTo>
                      <a:pt x="106" y="28"/>
                      <a:pt x="106" y="27"/>
                      <a:pt x="106" y="27"/>
                    </a:cubicBezTo>
                    <a:cubicBezTo>
                      <a:pt x="106" y="27"/>
                      <a:pt x="105" y="27"/>
                      <a:pt x="105" y="27"/>
                    </a:cubicBezTo>
                    <a:cubicBezTo>
                      <a:pt x="105" y="27"/>
                      <a:pt x="105" y="28"/>
                      <a:pt x="105" y="28"/>
                    </a:cubicBezTo>
                    <a:cubicBezTo>
                      <a:pt x="105" y="29"/>
                      <a:pt x="104" y="29"/>
                      <a:pt x="104" y="30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4" y="29"/>
                      <a:pt x="104" y="28"/>
                      <a:pt x="104" y="27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04" y="27"/>
                      <a:pt x="104" y="27"/>
                      <a:pt x="104" y="28"/>
                    </a:cubicBezTo>
                    <a:cubicBezTo>
                      <a:pt x="104" y="28"/>
                      <a:pt x="105" y="26"/>
                      <a:pt x="105" y="26"/>
                    </a:cubicBezTo>
                    <a:cubicBezTo>
                      <a:pt x="105" y="26"/>
                      <a:pt x="104" y="26"/>
                      <a:pt x="104" y="26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04" y="26"/>
                      <a:pt x="104" y="26"/>
                      <a:pt x="103" y="26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04" y="26"/>
                      <a:pt x="104" y="25"/>
                      <a:pt x="104" y="25"/>
                    </a:cubicBezTo>
                    <a:cubicBezTo>
                      <a:pt x="104" y="25"/>
                      <a:pt x="104" y="24"/>
                      <a:pt x="104" y="24"/>
                    </a:cubicBezTo>
                    <a:cubicBezTo>
                      <a:pt x="104" y="25"/>
                      <a:pt x="104" y="25"/>
                      <a:pt x="103" y="25"/>
                    </a:cubicBezTo>
                    <a:cubicBezTo>
                      <a:pt x="104" y="25"/>
                      <a:pt x="104" y="25"/>
                      <a:pt x="104" y="24"/>
                    </a:cubicBezTo>
                    <a:cubicBezTo>
                      <a:pt x="104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3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2" y="23"/>
                    </a:cubicBezTo>
                    <a:cubicBezTo>
                      <a:pt x="102" y="23"/>
                      <a:pt x="102" y="23"/>
                      <a:pt x="102" y="24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102" y="24"/>
                      <a:pt x="102" y="23"/>
                      <a:pt x="102" y="23"/>
                    </a:cubicBezTo>
                    <a:cubicBezTo>
                      <a:pt x="101" y="23"/>
                      <a:pt x="101" y="23"/>
                      <a:pt x="101" y="24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2"/>
                      <a:pt x="100" y="22"/>
                    </a:cubicBezTo>
                    <a:cubicBezTo>
                      <a:pt x="100" y="22"/>
                      <a:pt x="100" y="23"/>
                      <a:pt x="100" y="23"/>
                    </a:cubicBezTo>
                    <a:cubicBezTo>
                      <a:pt x="100" y="23"/>
                      <a:pt x="100" y="22"/>
                      <a:pt x="100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3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3"/>
                    </a:cubicBezTo>
                    <a:cubicBezTo>
                      <a:pt x="99" y="22"/>
                      <a:pt x="99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7" y="22"/>
                      <a:pt x="97" y="22"/>
                      <a:pt x="96" y="22"/>
                    </a:cubicBezTo>
                    <a:cubicBezTo>
                      <a:pt x="97" y="22"/>
                      <a:pt x="97" y="21"/>
                      <a:pt x="97" y="21"/>
                    </a:cubicBezTo>
                    <a:cubicBezTo>
                      <a:pt x="97" y="21"/>
                      <a:pt x="97" y="22"/>
                      <a:pt x="96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5" y="22"/>
                      <a:pt x="95" y="21"/>
                      <a:pt x="94" y="21"/>
                    </a:cubicBezTo>
                    <a:cubicBezTo>
                      <a:pt x="94" y="20"/>
                      <a:pt x="94" y="21"/>
                      <a:pt x="93" y="21"/>
                    </a:cubicBezTo>
                    <a:cubicBezTo>
                      <a:pt x="92" y="21"/>
                      <a:pt x="92" y="21"/>
                      <a:pt x="91" y="21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3"/>
                      <a:pt x="91" y="23"/>
                      <a:pt x="90" y="23"/>
                    </a:cubicBez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24"/>
                      <a:pt x="91" y="23"/>
                      <a:pt x="91" y="24"/>
                    </a:cubicBezTo>
                    <a:cubicBezTo>
                      <a:pt x="91" y="24"/>
                      <a:pt x="90" y="23"/>
                      <a:pt x="90" y="24"/>
                    </a:cubicBezTo>
                    <a:cubicBezTo>
                      <a:pt x="90" y="24"/>
                      <a:pt x="90" y="23"/>
                      <a:pt x="89" y="24"/>
                    </a:cubicBezTo>
                    <a:cubicBezTo>
                      <a:pt x="89" y="24"/>
                      <a:pt x="88" y="25"/>
                      <a:pt x="88" y="25"/>
                    </a:cubicBezTo>
                    <a:cubicBezTo>
                      <a:pt x="87" y="26"/>
                      <a:pt x="87" y="27"/>
                      <a:pt x="87" y="27"/>
                    </a:cubicBezTo>
                    <a:cubicBezTo>
                      <a:pt x="86" y="27"/>
                      <a:pt x="87" y="26"/>
                      <a:pt x="87" y="26"/>
                    </a:cubicBezTo>
                    <a:cubicBezTo>
                      <a:pt x="87" y="25"/>
                      <a:pt x="87" y="25"/>
                      <a:pt x="87" y="24"/>
                    </a:cubicBezTo>
                    <a:cubicBezTo>
                      <a:pt x="87" y="25"/>
                      <a:pt x="87" y="25"/>
                      <a:pt x="86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5"/>
                      <a:pt x="84" y="25"/>
                      <a:pt x="84" y="25"/>
                    </a:cubicBezTo>
                    <a:cubicBezTo>
                      <a:pt x="84" y="25"/>
                      <a:pt x="83" y="25"/>
                      <a:pt x="82" y="25"/>
                    </a:cubicBezTo>
                    <a:cubicBezTo>
                      <a:pt x="82" y="24"/>
                      <a:pt x="82" y="23"/>
                      <a:pt x="82" y="23"/>
                    </a:cubicBezTo>
                    <a:cubicBezTo>
                      <a:pt x="82" y="22"/>
                      <a:pt x="82" y="21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81" y="22"/>
                      <a:pt x="80" y="23"/>
                      <a:pt x="80" y="23"/>
                    </a:cubicBezTo>
                    <a:cubicBezTo>
                      <a:pt x="80" y="23"/>
                      <a:pt x="79" y="23"/>
                      <a:pt x="79" y="23"/>
                    </a:cubicBezTo>
                    <a:cubicBezTo>
                      <a:pt x="78" y="24"/>
                      <a:pt x="77" y="25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6" y="24"/>
                      <a:pt x="75" y="24"/>
                      <a:pt x="75" y="24"/>
                    </a:cubicBezTo>
                    <a:cubicBezTo>
                      <a:pt x="75" y="24"/>
                      <a:pt x="76" y="23"/>
                      <a:pt x="77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8" y="24"/>
                      <a:pt x="78" y="22"/>
                      <a:pt x="78" y="22"/>
                    </a:cubicBezTo>
                    <a:cubicBezTo>
                      <a:pt x="79" y="21"/>
                      <a:pt x="79" y="20"/>
                      <a:pt x="80" y="20"/>
                    </a:cubicBezTo>
                    <a:cubicBezTo>
                      <a:pt x="80" y="19"/>
                      <a:pt x="81" y="19"/>
                      <a:pt x="81" y="18"/>
                    </a:cubicBezTo>
                    <a:cubicBezTo>
                      <a:pt x="82" y="17"/>
                      <a:pt x="83" y="16"/>
                      <a:pt x="84" y="15"/>
                    </a:cubicBezTo>
                    <a:cubicBezTo>
                      <a:pt x="85" y="15"/>
                      <a:pt x="85" y="14"/>
                      <a:pt x="85" y="14"/>
                    </a:cubicBezTo>
                    <a:cubicBezTo>
                      <a:pt x="85" y="14"/>
                      <a:pt x="85" y="14"/>
                      <a:pt x="84" y="14"/>
                    </a:cubicBezTo>
                    <a:cubicBezTo>
                      <a:pt x="85" y="14"/>
                      <a:pt x="85" y="13"/>
                      <a:pt x="85" y="13"/>
                    </a:cubicBezTo>
                    <a:cubicBezTo>
                      <a:pt x="85" y="12"/>
                      <a:pt x="85" y="12"/>
                      <a:pt x="84" y="12"/>
                    </a:cubicBezTo>
                    <a:cubicBezTo>
                      <a:pt x="84" y="12"/>
                      <a:pt x="84" y="12"/>
                      <a:pt x="83" y="12"/>
                    </a:cubicBezTo>
                    <a:cubicBezTo>
                      <a:pt x="83" y="11"/>
                      <a:pt x="83" y="11"/>
                      <a:pt x="83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9"/>
                      <a:pt x="81" y="8"/>
                      <a:pt x="81" y="7"/>
                    </a:cubicBezTo>
                    <a:cubicBezTo>
                      <a:pt x="81" y="6"/>
                      <a:pt x="81" y="5"/>
                      <a:pt x="81" y="4"/>
                    </a:cubicBezTo>
                    <a:cubicBezTo>
                      <a:pt x="81" y="4"/>
                      <a:pt x="81" y="5"/>
                      <a:pt x="81" y="5"/>
                    </a:cubicBezTo>
                    <a:cubicBezTo>
                      <a:pt x="81" y="4"/>
                      <a:pt x="81" y="4"/>
                      <a:pt x="80" y="3"/>
                    </a:cubicBezTo>
                    <a:cubicBezTo>
                      <a:pt x="80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8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2"/>
                      <a:pt x="10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9" y="74"/>
                      <a:pt x="49" y="74"/>
                      <a:pt x="49" y="74"/>
                    </a:cubicBezTo>
                    <a:cubicBezTo>
                      <a:pt x="49" y="74"/>
                      <a:pt x="49" y="74"/>
                      <a:pt x="49" y="74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7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8" y="98"/>
                      <a:pt x="58" y="98"/>
                      <a:pt x="58" y="99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8"/>
                      <a:pt x="61" y="98"/>
                      <a:pt x="61" y="98"/>
                    </a:cubicBezTo>
                    <a:cubicBezTo>
                      <a:pt x="61" y="98"/>
                      <a:pt x="61" y="98"/>
                      <a:pt x="61" y="98"/>
                    </a:cubicBezTo>
                    <a:cubicBezTo>
                      <a:pt x="61" y="98"/>
                      <a:pt x="62" y="98"/>
                      <a:pt x="62" y="98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9"/>
                      <a:pt x="62" y="99"/>
                      <a:pt x="62" y="99"/>
                    </a:cubicBezTo>
                    <a:cubicBezTo>
                      <a:pt x="62" y="99"/>
                      <a:pt x="62" y="99"/>
                      <a:pt x="62" y="99"/>
                    </a:cubicBezTo>
                    <a:cubicBezTo>
                      <a:pt x="62" y="99"/>
                      <a:pt x="62" y="99"/>
                      <a:pt x="62" y="99"/>
                    </a:cubicBezTo>
                    <a:cubicBezTo>
                      <a:pt x="62" y="99"/>
                      <a:pt x="62" y="99"/>
                      <a:pt x="62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70" y="105"/>
                      <a:pt x="70" y="105"/>
                      <a:pt x="70" y="105"/>
                    </a:cubicBezTo>
                    <a:cubicBezTo>
                      <a:pt x="70" y="105"/>
                      <a:pt x="70" y="105"/>
                      <a:pt x="70" y="105"/>
                    </a:cubicBezTo>
                    <a:cubicBezTo>
                      <a:pt x="70" y="105"/>
                      <a:pt x="70" y="105"/>
                      <a:pt x="70" y="105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2"/>
                      <a:pt x="69" y="112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1"/>
                      <a:pt x="71" y="112"/>
                      <a:pt x="71" y="112"/>
                    </a:cubicBezTo>
                    <a:cubicBezTo>
                      <a:pt x="71" y="112"/>
                      <a:pt x="71" y="112"/>
                      <a:pt x="71" y="112"/>
                    </a:cubicBezTo>
                    <a:cubicBezTo>
                      <a:pt x="71" y="112"/>
                      <a:pt x="71" y="112"/>
                      <a:pt x="71" y="112"/>
                    </a:cubicBezTo>
                    <a:cubicBezTo>
                      <a:pt x="71" y="112"/>
                      <a:pt x="71" y="112"/>
                      <a:pt x="71" y="112"/>
                    </a:cubicBezTo>
                    <a:cubicBezTo>
                      <a:pt x="71" y="112"/>
                      <a:pt x="71" y="112"/>
                      <a:pt x="71" y="112"/>
                    </a:cubicBezTo>
                    <a:cubicBezTo>
                      <a:pt x="71" y="112"/>
                      <a:pt x="71" y="112"/>
                      <a:pt x="71" y="112"/>
                    </a:cubicBezTo>
                    <a:cubicBezTo>
                      <a:pt x="71" y="112"/>
                      <a:pt x="71" y="112"/>
                      <a:pt x="71" y="112"/>
                    </a:cubicBezTo>
                    <a:cubicBezTo>
                      <a:pt x="71" y="112"/>
                      <a:pt x="71" y="112"/>
                      <a:pt x="71" y="112"/>
                    </a:cubicBezTo>
                    <a:cubicBezTo>
                      <a:pt x="71" y="112"/>
                      <a:pt x="71" y="112"/>
                      <a:pt x="71" y="112"/>
                    </a:cubicBezTo>
                    <a:cubicBezTo>
                      <a:pt x="71" y="112"/>
                      <a:pt x="71" y="112"/>
                      <a:pt x="71" y="112"/>
                    </a:cubicBezTo>
                    <a:cubicBezTo>
                      <a:pt x="71" y="112"/>
                      <a:pt x="71" y="112"/>
                      <a:pt x="71" y="112"/>
                    </a:cubicBezTo>
                    <a:cubicBezTo>
                      <a:pt x="71" y="112"/>
                      <a:pt x="71" y="112"/>
                      <a:pt x="71" y="112"/>
                    </a:cubicBezTo>
                    <a:cubicBezTo>
                      <a:pt x="71" y="113"/>
                      <a:pt x="71" y="113"/>
                      <a:pt x="71" y="113"/>
                    </a:cubicBezTo>
                    <a:cubicBezTo>
                      <a:pt x="71" y="113"/>
                      <a:pt x="71" y="113"/>
                      <a:pt x="71" y="113"/>
                    </a:cubicBezTo>
                    <a:cubicBezTo>
                      <a:pt x="71" y="113"/>
                      <a:pt x="71" y="113"/>
                      <a:pt x="71" y="113"/>
                    </a:cubicBezTo>
                    <a:cubicBezTo>
                      <a:pt x="71" y="113"/>
                      <a:pt x="71" y="113"/>
                      <a:pt x="71" y="113"/>
                    </a:cubicBezTo>
                    <a:cubicBezTo>
                      <a:pt x="71" y="113"/>
                      <a:pt x="71" y="113"/>
                      <a:pt x="71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9"/>
                      <a:pt x="70" y="119"/>
                      <a:pt x="70" y="119"/>
                    </a:cubicBezTo>
                    <a:cubicBezTo>
                      <a:pt x="70" y="119"/>
                      <a:pt x="70" y="119"/>
                      <a:pt x="70" y="119"/>
                    </a:cubicBezTo>
                    <a:cubicBezTo>
                      <a:pt x="70" y="119"/>
                      <a:pt x="70" y="119"/>
                      <a:pt x="70" y="119"/>
                    </a:cubicBezTo>
                    <a:cubicBezTo>
                      <a:pt x="70" y="119"/>
                      <a:pt x="70" y="119"/>
                      <a:pt x="70" y="119"/>
                    </a:cubicBezTo>
                    <a:cubicBezTo>
                      <a:pt x="70" y="119"/>
                      <a:pt x="70" y="119"/>
                      <a:pt x="70" y="119"/>
                    </a:cubicBezTo>
                    <a:cubicBezTo>
                      <a:pt x="70" y="119"/>
                      <a:pt x="70" y="119"/>
                      <a:pt x="70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1"/>
                      <a:pt x="67" y="121"/>
                      <a:pt x="67" y="121"/>
                    </a:cubicBezTo>
                    <a:cubicBezTo>
                      <a:pt x="67" y="121"/>
                      <a:pt x="67" y="121"/>
                      <a:pt x="67" y="121"/>
                    </a:cubicBezTo>
                    <a:cubicBezTo>
                      <a:pt x="67" y="121"/>
                      <a:pt x="67" y="121"/>
                      <a:pt x="67" y="121"/>
                    </a:cubicBezTo>
                    <a:cubicBezTo>
                      <a:pt x="67" y="121"/>
                      <a:pt x="67" y="121"/>
                      <a:pt x="67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8"/>
                      <a:pt x="59" y="128"/>
                      <a:pt x="59" y="128"/>
                    </a:cubicBezTo>
                    <a:cubicBezTo>
                      <a:pt x="59" y="128"/>
                      <a:pt x="59" y="128"/>
                      <a:pt x="59" y="128"/>
                    </a:cubicBezTo>
                    <a:cubicBezTo>
                      <a:pt x="59" y="128"/>
                      <a:pt x="59" y="128"/>
                      <a:pt x="59" y="128"/>
                    </a:cubicBezTo>
                    <a:cubicBezTo>
                      <a:pt x="59" y="128"/>
                      <a:pt x="59" y="128"/>
                      <a:pt x="59" y="128"/>
                    </a:cubicBezTo>
                    <a:cubicBezTo>
                      <a:pt x="59" y="128"/>
                      <a:pt x="59" y="128"/>
                      <a:pt x="59" y="128"/>
                    </a:cubicBezTo>
                    <a:cubicBezTo>
                      <a:pt x="59" y="128"/>
                      <a:pt x="59" y="128"/>
                      <a:pt x="59" y="128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9" y="130"/>
                      <a:pt x="59" y="130"/>
                      <a:pt x="59" y="130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3" y="130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6" y="132"/>
                      <a:pt x="66" y="132"/>
                      <a:pt x="66" y="132"/>
                    </a:cubicBezTo>
                    <a:cubicBezTo>
                      <a:pt x="66" y="132"/>
                      <a:pt x="66" y="132"/>
                      <a:pt x="66" y="132"/>
                    </a:cubicBezTo>
                    <a:cubicBezTo>
                      <a:pt x="66" y="132"/>
                      <a:pt x="66" y="132"/>
                      <a:pt x="66" y="132"/>
                    </a:cubicBezTo>
                    <a:cubicBezTo>
                      <a:pt x="66" y="132"/>
                      <a:pt x="66" y="132"/>
                      <a:pt x="66" y="132"/>
                    </a:cubicBezTo>
                    <a:cubicBezTo>
                      <a:pt x="66" y="132"/>
                      <a:pt x="66" y="132"/>
                      <a:pt x="66" y="132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9" y="134"/>
                      <a:pt x="69" y="134"/>
                      <a:pt x="69" y="134"/>
                    </a:cubicBezTo>
                    <a:cubicBezTo>
                      <a:pt x="69" y="134"/>
                      <a:pt x="69" y="134"/>
                      <a:pt x="69" y="134"/>
                    </a:cubicBezTo>
                    <a:cubicBezTo>
                      <a:pt x="69" y="134"/>
                      <a:pt x="69" y="134"/>
                      <a:pt x="69" y="134"/>
                    </a:cubicBezTo>
                    <a:cubicBezTo>
                      <a:pt x="69" y="134"/>
                      <a:pt x="69" y="134"/>
                      <a:pt x="69" y="134"/>
                    </a:cubicBezTo>
                    <a:cubicBezTo>
                      <a:pt x="69" y="134"/>
                      <a:pt x="69" y="134"/>
                      <a:pt x="69" y="134"/>
                    </a:cubicBezTo>
                    <a:cubicBezTo>
                      <a:pt x="69" y="134"/>
                      <a:pt x="69" y="134"/>
                      <a:pt x="69" y="134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1" y="136"/>
                      <a:pt x="71" y="137"/>
                      <a:pt x="71" y="137"/>
                    </a:cubicBezTo>
                    <a:cubicBezTo>
                      <a:pt x="71" y="137"/>
                      <a:pt x="71" y="137"/>
                      <a:pt x="71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7"/>
                      <a:pt x="72" y="137"/>
                      <a:pt x="72" y="137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3" y="138"/>
                      <a:pt x="73" y="138"/>
                      <a:pt x="73" y="138"/>
                    </a:cubicBezTo>
                    <a:cubicBezTo>
                      <a:pt x="73" y="138"/>
                      <a:pt x="73" y="138"/>
                      <a:pt x="73" y="138"/>
                    </a:cubicBezTo>
                    <a:cubicBezTo>
                      <a:pt x="73" y="138"/>
                      <a:pt x="73" y="138"/>
                      <a:pt x="73" y="138"/>
                    </a:cubicBezTo>
                    <a:cubicBezTo>
                      <a:pt x="73" y="138"/>
                      <a:pt x="73" y="138"/>
                      <a:pt x="73" y="138"/>
                    </a:cubicBezTo>
                    <a:cubicBezTo>
                      <a:pt x="73" y="138"/>
                      <a:pt x="73" y="138"/>
                      <a:pt x="73" y="138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4" y="139"/>
                      <a:pt x="74" y="139"/>
                      <a:pt x="74" y="139"/>
                    </a:cubicBezTo>
                    <a:cubicBezTo>
                      <a:pt x="74" y="139"/>
                      <a:pt x="74" y="139"/>
                      <a:pt x="74" y="139"/>
                    </a:cubicBezTo>
                    <a:cubicBezTo>
                      <a:pt x="74" y="139"/>
                      <a:pt x="74" y="139"/>
                      <a:pt x="74" y="139"/>
                    </a:cubicBezTo>
                    <a:cubicBezTo>
                      <a:pt x="74" y="139"/>
                      <a:pt x="74" y="139"/>
                      <a:pt x="74" y="139"/>
                    </a:cubicBezTo>
                    <a:cubicBezTo>
                      <a:pt x="74" y="139"/>
                      <a:pt x="74" y="139"/>
                      <a:pt x="74" y="139"/>
                    </a:cubicBezTo>
                    <a:cubicBezTo>
                      <a:pt x="74" y="139"/>
                      <a:pt x="74" y="139"/>
                      <a:pt x="74" y="139"/>
                    </a:cubicBezTo>
                    <a:cubicBezTo>
                      <a:pt x="74" y="139"/>
                      <a:pt x="74" y="139"/>
                      <a:pt x="74" y="139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3" y="140"/>
                      <a:pt x="73" y="140"/>
                      <a:pt x="73" y="140"/>
                    </a:cubicBezTo>
                    <a:cubicBezTo>
                      <a:pt x="73" y="140"/>
                      <a:pt x="73" y="140"/>
                      <a:pt x="73" y="140"/>
                    </a:cubicBezTo>
                    <a:cubicBezTo>
                      <a:pt x="73" y="140"/>
                      <a:pt x="73" y="140"/>
                      <a:pt x="73" y="140"/>
                    </a:cubicBezTo>
                    <a:cubicBezTo>
                      <a:pt x="73" y="140"/>
                      <a:pt x="73" y="140"/>
                      <a:pt x="73" y="140"/>
                    </a:cubicBezTo>
                    <a:cubicBezTo>
                      <a:pt x="73" y="140"/>
                      <a:pt x="73" y="140"/>
                      <a:pt x="73" y="140"/>
                    </a:cubicBezTo>
                    <a:cubicBezTo>
                      <a:pt x="73" y="140"/>
                      <a:pt x="73" y="140"/>
                      <a:pt x="73" y="140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3" y="142"/>
                      <a:pt x="73" y="142"/>
                      <a:pt x="73" y="142"/>
                    </a:cubicBezTo>
                    <a:cubicBezTo>
                      <a:pt x="73" y="143"/>
                      <a:pt x="73" y="143"/>
                      <a:pt x="73" y="143"/>
                    </a:cubicBezTo>
                    <a:cubicBezTo>
                      <a:pt x="72" y="143"/>
                      <a:pt x="72" y="143"/>
                      <a:pt x="72" y="143"/>
                    </a:cubicBezTo>
                    <a:cubicBezTo>
                      <a:pt x="72" y="143"/>
                      <a:pt x="72" y="143"/>
                      <a:pt x="72" y="143"/>
                    </a:cubicBezTo>
                    <a:cubicBezTo>
                      <a:pt x="72" y="143"/>
                      <a:pt x="72" y="143"/>
                      <a:pt x="72" y="143"/>
                    </a:cubicBezTo>
                    <a:cubicBezTo>
                      <a:pt x="73" y="143"/>
                      <a:pt x="73" y="143"/>
                      <a:pt x="73" y="143"/>
                    </a:cubicBezTo>
                    <a:cubicBezTo>
                      <a:pt x="73" y="143"/>
                      <a:pt x="73" y="143"/>
                      <a:pt x="73" y="143"/>
                    </a:cubicBezTo>
                    <a:cubicBezTo>
                      <a:pt x="73" y="143"/>
                      <a:pt x="73" y="143"/>
                      <a:pt x="73" y="143"/>
                    </a:cubicBezTo>
                    <a:cubicBezTo>
                      <a:pt x="73" y="143"/>
                      <a:pt x="73" y="143"/>
                      <a:pt x="73" y="143"/>
                    </a:cubicBezTo>
                    <a:cubicBezTo>
                      <a:pt x="73" y="143"/>
                      <a:pt x="73" y="143"/>
                      <a:pt x="73" y="143"/>
                    </a:cubicBezTo>
                    <a:cubicBezTo>
                      <a:pt x="73" y="143"/>
                      <a:pt x="73" y="143"/>
                      <a:pt x="73" y="143"/>
                    </a:cubicBezTo>
                    <a:cubicBezTo>
                      <a:pt x="73" y="143"/>
                      <a:pt x="73" y="143"/>
                      <a:pt x="73" y="143"/>
                    </a:cubicBezTo>
                    <a:cubicBezTo>
                      <a:pt x="73" y="143"/>
                      <a:pt x="74" y="143"/>
                      <a:pt x="74" y="142"/>
                    </a:cubicBezTo>
                    <a:cubicBezTo>
                      <a:pt x="75" y="142"/>
                      <a:pt x="75" y="141"/>
                      <a:pt x="75" y="141"/>
                    </a:cubicBezTo>
                    <a:cubicBezTo>
                      <a:pt x="76" y="140"/>
                      <a:pt x="76" y="139"/>
                      <a:pt x="76" y="139"/>
                    </a:cubicBezTo>
                    <a:cubicBezTo>
                      <a:pt x="77" y="138"/>
                      <a:pt x="77" y="138"/>
                      <a:pt x="77" y="137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7" y="137"/>
                      <a:pt x="77" y="136"/>
                      <a:pt x="77" y="136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5"/>
                      <a:pt x="77" y="135"/>
                      <a:pt x="78" y="135"/>
                    </a:cubicBezTo>
                    <a:cubicBezTo>
                      <a:pt x="78" y="135"/>
                      <a:pt x="78" y="134"/>
                      <a:pt x="78" y="134"/>
                    </a:cubicBezTo>
                    <a:cubicBezTo>
                      <a:pt x="78" y="133"/>
                      <a:pt x="79" y="133"/>
                      <a:pt x="80" y="133"/>
                    </a:cubicBezTo>
                    <a:cubicBezTo>
                      <a:pt x="80" y="133"/>
                      <a:pt x="80" y="132"/>
                      <a:pt x="80" y="132"/>
                    </a:cubicBezTo>
                    <a:cubicBezTo>
                      <a:pt x="80" y="131"/>
                      <a:pt x="80" y="131"/>
                      <a:pt x="80" y="132"/>
                    </a:cubicBezTo>
                    <a:cubicBezTo>
                      <a:pt x="80" y="132"/>
                      <a:pt x="80" y="131"/>
                      <a:pt x="80" y="131"/>
                    </a:cubicBezTo>
                    <a:cubicBezTo>
                      <a:pt x="80" y="131"/>
                      <a:pt x="80" y="131"/>
                      <a:pt x="80" y="131"/>
                    </a:cubicBezTo>
                    <a:cubicBezTo>
                      <a:pt x="80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0" y="129"/>
                      <a:pt x="80" y="129"/>
                    </a:cubicBezTo>
                    <a:cubicBezTo>
                      <a:pt x="80" y="129"/>
                      <a:pt x="80" y="129"/>
                      <a:pt x="81" y="130"/>
                    </a:cubicBezTo>
                    <a:cubicBezTo>
                      <a:pt x="81" y="130"/>
                      <a:pt x="82" y="130"/>
                      <a:pt x="83" y="130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3" y="130"/>
                      <a:pt x="82" y="130"/>
                      <a:pt x="82" y="130"/>
                    </a:cubicBezTo>
                    <a:cubicBezTo>
                      <a:pt x="83" y="131"/>
                      <a:pt x="82" y="132"/>
                      <a:pt x="82" y="132"/>
                    </a:cubicBezTo>
                    <a:cubicBezTo>
                      <a:pt x="81" y="132"/>
                      <a:pt x="82" y="132"/>
                      <a:pt x="81" y="133"/>
                    </a:cubicBezTo>
                    <a:cubicBezTo>
                      <a:pt x="81" y="133"/>
                      <a:pt x="81" y="133"/>
                      <a:pt x="81" y="133"/>
                    </a:cubicBezTo>
                    <a:cubicBezTo>
                      <a:pt x="80" y="133"/>
                      <a:pt x="81" y="134"/>
                      <a:pt x="80" y="135"/>
                    </a:cubicBezTo>
                    <a:cubicBezTo>
                      <a:pt x="80" y="135"/>
                      <a:pt x="80" y="135"/>
                      <a:pt x="79" y="135"/>
                    </a:cubicBezTo>
                    <a:cubicBezTo>
                      <a:pt x="79" y="135"/>
                      <a:pt x="79" y="136"/>
                      <a:pt x="79" y="136"/>
                    </a:cubicBezTo>
                    <a:cubicBezTo>
                      <a:pt x="78" y="136"/>
                      <a:pt x="78" y="136"/>
                      <a:pt x="77" y="136"/>
                    </a:cubicBezTo>
                    <a:cubicBezTo>
                      <a:pt x="77" y="136"/>
                      <a:pt x="78" y="136"/>
                      <a:pt x="78" y="136"/>
                    </a:cubicBezTo>
                    <a:cubicBezTo>
                      <a:pt x="78" y="137"/>
                      <a:pt x="77" y="137"/>
                      <a:pt x="77" y="137"/>
                    </a:cubicBezTo>
                    <a:cubicBezTo>
                      <a:pt x="78" y="137"/>
                      <a:pt x="78" y="136"/>
                      <a:pt x="79" y="136"/>
                    </a:cubicBezTo>
                    <a:cubicBezTo>
                      <a:pt x="79" y="136"/>
                      <a:pt x="80" y="135"/>
                      <a:pt x="80" y="135"/>
                    </a:cubicBezTo>
                    <a:cubicBezTo>
                      <a:pt x="81" y="134"/>
                      <a:pt x="82" y="133"/>
                      <a:pt x="83" y="132"/>
                    </a:cubicBezTo>
                    <a:cubicBezTo>
                      <a:pt x="83" y="131"/>
                      <a:pt x="84" y="131"/>
                      <a:pt x="84" y="130"/>
                    </a:cubicBezTo>
                    <a:cubicBezTo>
                      <a:pt x="84" y="129"/>
                      <a:pt x="85" y="128"/>
                      <a:pt x="85" y="127"/>
                    </a:cubicBezTo>
                    <a:cubicBezTo>
                      <a:pt x="85" y="127"/>
                      <a:pt x="86" y="126"/>
                      <a:pt x="86" y="126"/>
                    </a:cubicBezTo>
                    <a:cubicBezTo>
                      <a:pt x="87" y="125"/>
                      <a:pt x="88" y="124"/>
                      <a:pt x="89" y="124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89" y="123"/>
                      <a:pt x="89" y="122"/>
                      <a:pt x="89" y="122"/>
                    </a:cubicBezTo>
                    <a:cubicBezTo>
                      <a:pt x="89" y="122"/>
                      <a:pt x="89" y="123"/>
                      <a:pt x="89" y="123"/>
                    </a:cubicBezTo>
                    <a:cubicBezTo>
                      <a:pt x="89" y="122"/>
                      <a:pt x="90" y="122"/>
                      <a:pt x="90" y="121"/>
                    </a:cubicBezTo>
                    <a:cubicBezTo>
                      <a:pt x="90" y="120"/>
                      <a:pt x="90" y="119"/>
                      <a:pt x="90" y="119"/>
                    </a:cubicBezTo>
                    <a:cubicBezTo>
                      <a:pt x="90" y="118"/>
                      <a:pt x="90" y="118"/>
                      <a:pt x="90" y="118"/>
                    </a:cubicBezTo>
                    <a:cubicBezTo>
                      <a:pt x="90" y="118"/>
                      <a:pt x="90" y="117"/>
                      <a:pt x="90" y="116"/>
                    </a:cubicBezTo>
                    <a:cubicBezTo>
                      <a:pt x="89" y="116"/>
                      <a:pt x="90" y="115"/>
                      <a:pt x="90" y="115"/>
                    </a:cubicBezTo>
                    <a:cubicBezTo>
                      <a:pt x="89" y="114"/>
                      <a:pt x="89" y="114"/>
                      <a:pt x="89" y="114"/>
                    </a:cubicBezTo>
                    <a:cubicBezTo>
                      <a:pt x="89" y="114"/>
                      <a:pt x="89" y="114"/>
                      <a:pt x="89" y="114"/>
                    </a:cubicBezTo>
                    <a:cubicBezTo>
                      <a:pt x="90" y="114"/>
                      <a:pt x="90" y="113"/>
                      <a:pt x="90" y="113"/>
                    </a:cubicBezTo>
                    <a:cubicBezTo>
                      <a:pt x="90" y="113"/>
                      <a:pt x="90" y="113"/>
                      <a:pt x="89" y="113"/>
                    </a:cubicBezTo>
                    <a:cubicBezTo>
                      <a:pt x="90" y="113"/>
                      <a:pt x="90" y="113"/>
                      <a:pt x="90" y="112"/>
                    </a:cubicBezTo>
                    <a:cubicBezTo>
                      <a:pt x="90" y="112"/>
                      <a:pt x="91" y="112"/>
                      <a:pt x="91" y="112"/>
                    </a:cubicBezTo>
                    <a:cubicBezTo>
                      <a:pt x="91" y="111"/>
                      <a:pt x="91" y="112"/>
                      <a:pt x="90" y="112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1"/>
                      <a:pt x="90" y="110"/>
                      <a:pt x="91" y="110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1" y="110"/>
                      <a:pt x="91" y="111"/>
                      <a:pt x="91" y="111"/>
                    </a:cubicBezTo>
                    <a:cubicBezTo>
                      <a:pt x="91" y="111"/>
                      <a:pt x="91" y="111"/>
                      <a:pt x="92" y="111"/>
                    </a:cubicBezTo>
                    <a:cubicBezTo>
                      <a:pt x="92" y="111"/>
                      <a:pt x="92" y="110"/>
                      <a:pt x="92" y="110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5" y="108"/>
                      <a:pt x="95" y="107"/>
                      <a:pt x="96" y="107"/>
                    </a:cubicBezTo>
                    <a:cubicBezTo>
                      <a:pt x="97" y="106"/>
                      <a:pt x="97" y="106"/>
                      <a:pt x="98" y="106"/>
                    </a:cubicBezTo>
                    <a:cubicBezTo>
                      <a:pt x="98" y="106"/>
                      <a:pt x="98" y="105"/>
                      <a:pt x="98" y="105"/>
                    </a:cubicBezTo>
                    <a:cubicBezTo>
                      <a:pt x="98" y="105"/>
                      <a:pt x="98" y="105"/>
                      <a:pt x="99" y="105"/>
                    </a:cubicBezTo>
                    <a:cubicBezTo>
                      <a:pt x="99" y="105"/>
                      <a:pt x="100" y="105"/>
                      <a:pt x="100" y="105"/>
                    </a:cubicBezTo>
                    <a:cubicBezTo>
                      <a:pt x="100" y="105"/>
                      <a:pt x="101" y="105"/>
                      <a:pt x="101" y="105"/>
                    </a:cubicBezTo>
                    <a:cubicBezTo>
                      <a:pt x="101" y="105"/>
                      <a:pt x="101" y="105"/>
                      <a:pt x="101" y="105"/>
                    </a:cubicBezTo>
                    <a:cubicBezTo>
                      <a:pt x="101" y="105"/>
                      <a:pt x="102" y="104"/>
                      <a:pt x="102" y="104"/>
                    </a:cubicBezTo>
                    <a:cubicBezTo>
                      <a:pt x="103" y="104"/>
                      <a:pt x="104" y="103"/>
                      <a:pt x="104" y="103"/>
                    </a:cubicBezTo>
                    <a:cubicBezTo>
                      <a:pt x="104" y="103"/>
                      <a:pt x="104" y="103"/>
                      <a:pt x="104" y="103"/>
                    </a:cubicBezTo>
                    <a:cubicBezTo>
                      <a:pt x="104" y="103"/>
                      <a:pt x="104" y="102"/>
                      <a:pt x="104" y="102"/>
                    </a:cubicBezTo>
                    <a:cubicBezTo>
                      <a:pt x="104" y="102"/>
                      <a:pt x="104" y="102"/>
                      <a:pt x="104" y="102"/>
                    </a:cubicBezTo>
                    <a:cubicBezTo>
                      <a:pt x="104" y="102"/>
                      <a:pt x="105" y="101"/>
                      <a:pt x="105" y="102"/>
                    </a:cubicBezTo>
                    <a:cubicBezTo>
                      <a:pt x="105" y="102"/>
                      <a:pt x="105" y="102"/>
                      <a:pt x="105" y="102"/>
                    </a:cubicBezTo>
                    <a:cubicBezTo>
                      <a:pt x="105" y="102"/>
                      <a:pt x="106" y="102"/>
                      <a:pt x="106" y="102"/>
                    </a:cubicBezTo>
                    <a:cubicBezTo>
                      <a:pt x="106" y="102"/>
                      <a:pt x="106" y="102"/>
                      <a:pt x="107" y="102"/>
                    </a:cubicBezTo>
                    <a:cubicBezTo>
                      <a:pt x="107" y="101"/>
                      <a:pt x="108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10" y="101"/>
                    </a:cubicBezTo>
                    <a:cubicBezTo>
                      <a:pt x="110" y="101"/>
                      <a:pt x="110" y="101"/>
                      <a:pt x="110" y="101"/>
                    </a:cubicBezTo>
                    <a:cubicBezTo>
                      <a:pt x="110" y="101"/>
                      <a:pt x="110" y="101"/>
                      <a:pt x="109" y="101"/>
                    </a:cubicBezTo>
                    <a:cubicBezTo>
                      <a:pt x="110" y="102"/>
                      <a:pt x="111" y="102"/>
                      <a:pt x="111" y="102"/>
                    </a:cubicBezTo>
                    <a:cubicBezTo>
                      <a:pt x="112" y="102"/>
                      <a:pt x="113" y="102"/>
                      <a:pt x="113" y="102"/>
                    </a:cubicBezTo>
                    <a:cubicBezTo>
                      <a:pt x="113" y="102"/>
                      <a:pt x="113" y="101"/>
                      <a:pt x="113" y="101"/>
                    </a:cubicBezTo>
                    <a:cubicBezTo>
                      <a:pt x="113" y="101"/>
                      <a:pt x="114" y="101"/>
                      <a:pt x="114" y="101"/>
                    </a:cubicBezTo>
                    <a:cubicBezTo>
                      <a:pt x="114" y="101"/>
                      <a:pt x="113" y="101"/>
                      <a:pt x="113" y="101"/>
                    </a:cubicBezTo>
                    <a:cubicBezTo>
                      <a:pt x="113" y="100"/>
                      <a:pt x="115" y="99"/>
                      <a:pt x="116" y="99"/>
                    </a:cubicBezTo>
                    <a:cubicBezTo>
                      <a:pt x="116" y="99"/>
                      <a:pt x="117" y="98"/>
                      <a:pt x="117" y="98"/>
                    </a:cubicBezTo>
                    <a:cubicBezTo>
                      <a:pt x="117" y="98"/>
                      <a:pt x="117" y="98"/>
                      <a:pt x="117" y="97"/>
                    </a:cubicBezTo>
                    <a:cubicBezTo>
                      <a:pt x="117" y="97"/>
                      <a:pt x="117" y="97"/>
                      <a:pt x="117" y="96"/>
                    </a:cubicBezTo>
                    <a:cubicBezTo>
                      <a:pt x="117" y="95"/>
                      <a:pt x="117" y="95"/>
                      <a:pt x="118" y="94"/>
                    </a:cubicBezTo>
                    <a:cubicBezTo>
                      <a:pt x="118" y="93"/>
                      <a:pt x="119" y="93"/>
                      <a:pt x="119" y="93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20" y="92"/>
                      <a:pt x="120" y="91"/>
                      <a:pt x="120" y="91"/>
                    </a:cubicBezTo>
                    <a:cubicBezTo>
                      <a:pt x="120" y="90"/>
                      <a:pt x="121" y="89"/>
                      <a:pt x="122" y="88"/>
                    </a:cubicBezTo>
                    <a:cubicBezTo>
                      <a:pt x="122" y="88"/>
                      <a:pt x="122" y="88"/>
                      <a:pt x="122" y="87"/>
                    </a:cubicBezTo>
                    <a:cubicBezTo>
                      <a:pt x="122" y="87"/>
                      <a:pt x="121" y="87"/>
                      <a:pt x="121" y="87"/>
                    </a:cubicBezTo>
                    <a:cubicBezTo>
                      <a:pt x="121" y="86"/>
                      <a:pt x="121" y="85"/>
                      <a:pt x="122" y="84"/>
                    </a:cubicBezTo>
                    <a:cubicBezTo>
                      <a:pt x="122" y="84"/>
                      <a:pt x="124" y="83"/>
                      <a:pt x="124" y="82"/>
                    </a:cubicBezTo>
                    <a:cubicBezTo>
                      <a:pt x="124" y="82"/>
                      <a:pt x="123" y="82"/>
                      <a:pt x="123" y="82"/>
                    </a:cubicBezTo>
                    <a:cubicBezTo>
                      <a:pt x="123" y="80"/>
                      <a:pt x="124" y="78"/>
                      <a:pt x="124" y="76"/>
                    </a:cubicBezTo>
                    <a:cubicBezTo>
                      <a:pt x="124" y="76"/>
                      <a:pt x="124" y="75"/>
                      <a:pt x="124" y="74"/>
                    </a:cubicBezTo>
                    <a:cubicBezTo>
                      <a:pt x="124" y="73"/>
                      <a:pt x="124" y="72"/>
                      <a:pt x="124" y="71"/>
                    </a:cubicBezTo>
                    <a:cubicBezTo>
                      <a:pt x="124" y="70"/>
                      <a:pt x="124" y="69"/>
                      <a:pt x="124" y="69"/>
                    </a:cubicBezTo>
                    <a:cubicBezTo>
                      <a:pt x="124" y="69"/>
                      <a:pt x="124" y="68"/>
                      <a:pt x="124" y="68"/>
                    </a:cubicBezTo>
                    <a:cubicBezTo>
                      <a:pt x="124" y="68"/>
                      <a:pt x="124" y="68"/>
                      <a:pt x="124" y="68"/>
                    </a:cubicBezTo>
                    <a:cubicBezTo>
                      <a:pt x="124" y="67"/>
                      <a:pt x="124" y="68"/>
                      <a:pt x="124" y="68"/>
                    </a:cubicBezTo>
                    <a:cubicBezTo>
                      <a:pt x="124" y="67"/>
                      <a:pt x="124" y="66"/>
                      <a:pt x="124" y="67"/>
                    </a:cubicBezTo>
                    <a:cubicBezTo>
                      <a:pt x="124" y="67"/>
                      <a:pt x="124" y="66"/>
                      <a:pt x="124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5" y="66"/>
                      <a:pt x="125" y="65"/>
                      <a:pt x="125" y="64"/>
                    </a:cubicBezTo>
                    <a:cubicBezTo>
                      <a:pt x="125" y="65"/>
                      <a:pt x="124" y="64"/>
                      <a:pt x="125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3"/>
                      <a:pt x="126" y="64"/>
                    </a:cubicBezTo>
                    <a:cubicBezTo>
                      <a:pt x="126" y="64"/>
                      <a:pt x="126" y="64"/>
                      <a:pt x="126" y="65"/>
                    </a:cubicBezTo>
                    <a:cubicBezTo>
                      <a:pt x="127" y="65"/>
                      <a:pt x="127" y="64"/>
                      <a:pt x="127" y="64"/>
                    </a:cubicBezTo>
                    <a:cubicBezTo>
                      <a:pt x="127" y="64"/>
                      <a:pt x="128" y="64"/>
                      <a:pt x="128" y="63"/>
                    </a:cubicBezTo>
                    <a:cubicBezTo>
                      <a:pt x="128" y="63"/>
                      <a:pt x="128" y="62"/>
                      <a:pt x="129" y="62"/>
                    </a:cubicBezTo>
                    <a:cubicBezTo>
                      <a:pt x="129" y="61"/>
                      <a:pt x="130" y="60"/>
                      <a:pt x="130" y="59"/>
                    </a:cubicBezTo>
                    <a:cubicBezTo>
                      <a:pt x="130" y="59"/>
                      <a:pt x="130" y="60"/>
                      <a:pt x="130" y="60"/>
                    </a:cubicBezTo>
                    <a:cubicBezTo>
                      <a:pt x="130" y="59"/>
                      <a:pt x="130" y="59"/>
                      <a:pt x="130" y="59"/>
                    </a:cubicBezTo>
                    <a:cubicBezTo>
                      <a:pt x="130" y="58"/>
                      <a:pt x="130" y="59"/>
                      <a:pt x="131" y="58"/>
                    </a:cubicBezTo>
                    <a:cubicBezTo>
                      <a:pt x="131" y="58"/>
                      <a:pt x="130" y="58"/>
                      <a:pt x="130" y="58"/>
                    </a:cubicBezTo>
                    <a:cubicBezTo>
                      <a:pt x="131" y="58"/>
                      <a:pt x="132" y="57"/>
                      <a:pt x="131" y="57"/>
                    </a:cubicBezTo>
                    <a:cubicBezTo>
                      <a:pt x="131" y="57"/>
                      <a:pt x="131" y="57"/>
                      <a:pt x="131" y="57"/>
                    </a:cubicBezTo>
                    <a:cubicBezTo>
                      <a:pt x="131" y="57"/>
                      <a:pt x="131" y="57"/>
                      <a:pt x="13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2" y="56"/>
                      <a:pt x="133" y="56"/>
                      <a:pt x="133" y="56"/>
                    </a:cubicBezTo>
                    <a:cubicBezTo>
                      <a:pt x="133" y="56"/>
                      <a:pt x="133" y="56"/>
                      <a:pt x="134" y="55"/>
                    </a:cubicBezTo>
                    <a:cubicBezTo>
                      <a:pt x="134" y="55"/>
                      <a:pt x="135" y="54"/>
                      <a:pt x="135" y="54"/>
                    </a:cubicBezTo>
                    <a:cubicBezTo>
                      <a:pt x="136" y="53"/>
                      <a:pt x="135" y="53"/>
                      <a:pt x="135" y="53"/>
                    </a:cubicBezTo>
                    <a:cubicBezTo>
                      <a:pt x="135" y="53"/>
                      <a:pt x="136" y="52"/>
                      <a:pt x="136" y="52"/>
                    </a:cubicBezTo>
                    <a:cubicBezTo>
                      <a:pt x="137" y="51"/>
                      <a:pt x="138" y="51"/>
                      <a:pt x="138" y="50"/>
                    </a:cubicBezTo>
                    <a:cubicBezTo>
                      <a:pt x="138" y="49"/>
                      <a:pt x="139" y="48"/>
                      <a:pt x="139" y="46"/>
                    </a:cubicBezTo>
                    <a:cubicBezTo>
                      <a:pt x="139" y="46"/>
                      <a:pt x="139" y="46"/>
                      <a:pt x="139" y="45"/>
                    </a:cubicBezTo>
                    <a:close/>
                    <a:moveTo>
                      <a:pt x="106" y="102"/>
                    </a:moveTo>
                    <a:cubicBezTo>
                      <a:pt x="106" y="102"/>
                      <a:pt x="106" y="102"/>
                      <a:pt x="105" y="102"/>
                    </a:cubicBezTo>
                    <a:cubicBezTo>
                      <a:pt x="105" y="102"/>
                      <a:pt x="105" y="102"/>
                      <a:pt x="105" y="103"/>
                    </a:cubicBezTo>
                    <a:cubicBezTo>
                      <a:pt x="105" y="103"/>
                      <a:pt x="106" y="102"/>
                      <a:pt x="106" y="103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7" name="Freeform 171">
                <a:extLst>
                  <a:ext uri="{FF2B5EF4-FFF2-40B4-BE49-F238E27FC236}">
                    <a16:creationId xmlns:a16="http://schemas.microsoft.com/office/drawing/2014/main" id="{FE9AEEED-D454-46F5-870B-798890EF0B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3" y="2825"/>
                <a:ext cx="34" cy="16"/>
              </a:xfrm>
              <a:custGeom>
                <a:avLst/>
                <a:gdLst>
                  <a:gd name="T0" fmla="*/ 6 w 13"/>
                  <a:gd name="T1" fmla="*/ 2 h 6"/>
                  <a:gd name="T2" fmla="*/ 6 w 13"/>
                  <a:gd name="T3" fmla="*/ 1 h 6"/>
                  <a:gd name="T4" fmla="*/ 6 w 13"/>
                  <a:gd name="T5" fmla="*/ 1 h 6"/>
                  <a:gd name="T6" fmla="*/ 5 w 13"/>
                  <a:gd name="T7" fmla="*/ 1 h 6"/>
                  <a:gd name="T8" fmla="*/ 3 w 13"/>
                  <a:gd name="T9" fmla="*/ 1 h 6"/>
                  <a:gd name="T10" fmla="*/ 3 w 13"/>
                  <a:gd name="T11" fmla="*/ 1 h 6"/>
                  <a:gd name="T12" fmla="*/ 4 w 13"/>
                  <a:gd name="T13" fmla="*/ 2 h 6"/>
                  <a:gd name="T14" fmla="*/ 2 w 13"/>
                  <a:gd name="T15" fmla="*/ 2 h 6"/>
                  <a:gd name="T16" fmla="*/ 3 w 13"/>
                  <a:gd name="T17" fmla="*/ 3 h 6"/>
                  <a:gd name="T18" fmla="*/ 3 w 13"/>
                  <a:gd name="T19" fmla="*/ 3 h 6"/>
                  <a:gd name="T20" fmla="*/ 3 w 13"/>
                  <a:gd name="T21" fmla="*/ 3 h 6"/>
                  <a:gd name="T22" fmla="*/ 1 w 13"/>
                  <a:gd name="T23" fmla="*/ 4 h 6"/>
                  <a:gd name="T24" fmla="*/ 2 w 13"/>
                  <a:gd name="T25" fmla="*/ 5 h 6"/>
                  <a:gd name="T26" fmla="*/ 3 w 13"/>
                  <a:gd name="T27" fmla="*/ 4 h 6"/>
                  <a:gd name="T28" fmla="*/ 4 w 13"/>
                  <a:gd name="T29" fmla="*/ 4 h 6"/>
                  <a:gd name="T30" fmla="*/ 4 w 13"/>
                  <a:gd name="T31" fmla="*/ 4 h 6"/>
                  <a:gd name="T32" fmla="*/ 6 w 13"/>
                  <a:gd name="T33" fmla="*/ 2 h 6"/>
                  <a:gd name="T34" fmla="*/ 1 w 13"/>
                  <a:gd name="T35" fmla="*/ 3 h 6"/>
                  <a:gd name="T36" fmla="*/ 0 w 13"/>
                  <a:gd name="T37" fmla="*/ 3 h 6"/>
                  <a:gd name="T38" fmla="*/ 1 w 13"/>
                  <a:gd name="T39" fmla="*/ 3 h 6"/>
                  <a:gd name="T40" fmla="*/ 12 w 13"/>
                  <a:gd name="T41" fmla="*/ 1 h 6"/>
                  <a:gd name="T42" fmla="*/ 11 w 13"/>
                  <a:gd name="T43" fmla="*/ 2 h 6"/>
                  <a:gd name="T44" fmla="*/ 10 w 13"/>
                  <a:gd name="T45" fmla="*/ 2 h 6"/>
                  <a:gd name="T46" fmla="*/ 10 w 13"/>
                  <a:gd name="T47" fmla="*/ 1 h 6"/>
                  <a:gd name="T48" fmla="*/ 9 w 13"/>
                  <a:gd name="T49" fmla="*/ 1 h 6"/>
                  <a:gd name="T50" fmla="*/ 9 w 13"/>
                  <a:gd name="T51" fmla="*/ 1 h 6"/>
                  <a:gd name="T52" fmla="*/ 7 w 13"/>
                  <a:gd name="T53" fmla="*/ 1 h 6"/>
                  <a:gd name="T54" fmla="*/ 7 w 13"/>
                  <a:gd name="T55" fmla="*/ 2 h 6"/>
                  <a:gd name="T56" fmla="*/ 8 w 13"/>
                  <a:gd name="T57" fmla="*/ 3 h 6"/>
                  <a:gd name="T58" fmla="*/ 5 w 13"/>
                  <a:gd name="T59" fmla="*/ 4 h 6"/>
                  <a:gd name="T60" fmla="*/ 6 w 13"/>
                  <a:gd name="T61" fmla="*/ 5 h 6"/>
                  <a:gd name="T62" fmla="*/ 6 w 13"/>
                  <a:gd name="T63" fmla="*/ 5 h 6"/>
                  <a:gd name="T64" fmla="*/ 6 w 13"/>
                  <a:gd name="T65" fmla="*/ 5 h 6"/>
                  <a:gd name="T66" fmla="*/ 7 w 13"/>
                  <a:gd name="T67" fmla="*/ 5 h 6"/>
                  <a:gd name="T68" fmla="*/ 8 w 13"/>
                  <a:gd name="T69" fmla="*/ 4 h 6"/>
                  <a:gd name="T70" fmla="*/ 9 w 13"/>
                  <a:gd name="T71" fmla="*/ 4 h 6"/>
                  <a:gd name="T72" fmla="*/ 9 w 13"/>
                  <a:gd name="T73" fmla="*/ 4 h 6"/>
                  <a:gd name="T74" fmla="*/ 8 w 13"/>
                  <a:gd name="T75" fmla="*/ 3 h 6"/>
                  <a:gd name="T76" fmla="*/ 9 w 13"/>
                  <a:gd name="T77" fmla="*/ 3 h 6"/>
                  <a:gd name="T78" fmla="*/ 10 w 13"/>
                  <a:gd name="T79" fmla="*/ 3 h 6"/>
                  <a:gd name="T80" fmla="*/ 12 w 13"/>
                  <a:gd name="T8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6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lose/>
                    <a:moveTo>
                      <a:pt x="11" y="2"/>
                    </a:moveTo>
                    <a:cubicBezTo>
                      <a:pt x="11" y="1"/>
                      <a:pt x="13" y="2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8" y="1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7" y="3"/>
                      <a:pt x="8" y="2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8" name="Freeform 172">
                <a:extLst>
                  <a:ext uri="{FF2B5EF4-FFF2-40B4-BE49-F238E27FC236}">
                    <a16:creationId xmlns:a16="http://schemas.microsoft.com/office/drawing/2014/main" id="{EB93CC01-822B-4B5B-B5AD-A7E68C82BFCB}"/>
                  </a:ext>
                </a:extLst>
              </p:cNvPr>
              <p:cNvSpPr/>
              <p:nvPr/>
            </p:nvSpPr>
            <p:spPr bwMode="auto">
              <a:xfrm>
                <a:off x="2042" y="2241"/>
                <a:ext cx="37" cy="37"/>
              </a:xfrm>
              <a:custGeom>
                <a:avLst/>
                <a:gdLst>
                  <a:gd name="T0" fmla="*/ 3 w 14"/>
                  <a:gd name="T1" fmla="*/ 1 h 14"/>
                  <a:gd name="T2" fmla="*/ 3 w 14"/>
                  <a:gd name="T3" fmla="*/ 2 h 14"/>
                  <a:gd name="T4" fmla="*/ 3 w 14"/>
                  <a:gd name="T5" fmla="*/ 2 h 14"/>
                  <a:gd name="T6" fmla="*/ 3 w 14"/>
                  <a:gd name="T7" fmla="*/ 3 h 14"/>
                  <a:gd name="T8" fmla="*/ 3 w 14"/>
                  <a:gd name="T9" fmla="*/ 3 h 14"/>
                  <a:gd name="T10" fmla="*/ 1 w 14"/>
                  <a:gd name="T11" fmla="*/ 4 h 14"/>
                  <a:gd name="T12" fmla="*/ 1 w 14"/>
                  <a:gd name="T13" fmla="*/ 4 h 14"/>
                  <a:gd name="T14" fmla="*/ 1 w 14"/>
                  <a:gd name="T15" fmla="*/ 4 h 14"/>
                  <a:gd name="T16" fmla="*/ 1 w 14"/>
                  <a:gd name="T17" fmla="*/ 5 h 14"/>
                  <a:gd name="T18" fmla="*/ 1 w 14"/>
                  <a:gd name="T19" fmla="*/ 6 h 14"/>
                  <a:gd name="T20" fmla="*/ 0 w 14"/>
                  <a:gd name="T21" fmla="*/ 6 h 14"/>
                  <a:gd name="T22" fmla="*/ 0 w 14"/>
                  <a:gd name="T23" fmla="*/ 7 h 14"/>
                  <a:gd name="T24" fmla="*/ 1 w 14"/>
                  <a:gd name="T25" fmla="*/ 7 h 14"/>
                  <a:gd name="T26" fmla="*/ 1 w 14"/>
                  <a:gd name="T27" fmla="*/ 8 h 14"/>
                  <a:gd name="T28" fmla="*/ 2 w 14"/>
                  <a:gd name="T29" fmla="*/ 9 h 14"/>
                  <a:gd name="T30" fmla="*/ 2 w 14"/>
                  <a:gd name="T31" fmla="*/ 9 h 14"/>
                  <a:gd name="T32" fmla="*/ 2 w 14"/>
                  <a:gd name="T33" fmla="*/ 9 h 14"/>
                  <a:gd name="T34" fmla="*/ 3 w 14"/>
                  <a:gd name="T35" fmla="*/ 9 h 14"/>
                  <a:gd name="T36" fmla="*/ 3 w 14"/>
                  <a:gd name="T37" fmla="*/ 10 h 14"/>
                  <a:gd name="T38" fmla="*/ 3 w 14"/>
                  <a:gd name="T39" fmla="*/ 11 h 14"/>
                  <a:gd name="T40" fmla="*/ 4 w 14"/>
                  <a:gd name="T41" fmla="*/ 11 h 14"/>
                  <a:gd name="T42" fmla="*/ 4 w 14"/>
                  <a:gd name="T43" fmla="*/ 12 h 14"/>
                  <a:gd name="T44" fmla="*/ 4 w 14"/>
                  <a:gd name="T45" fmla="*/ 12 h 14"/>
                  <a:gd name="T46" fmla="*/ 4 w 14"/>
                  <a:gd name="T47" fmla="*/ 13 h 14"/>
                  <a:gd name="T48" fmla="*/ 5 w 14"/>
                  <a:gd name="T49" fmla="*/ 13 h 14"/>
                  <a:gd name="T50" fmla="*/ 5 w 14"/>
                  <a:gd name="T51" fmla="*/ 14 h 14"/>
                  <a:gd name="T52" fmla="*/ 5 w 14"/>
                  <a:gd name="T53" fmla="*/ 14 h 14"/>
                  <a:gd name="T54" fmla="*/ 6 w 14"/>
                  <a:gd name="T55" fmla="*/ 14 h 14"/>
                  <a:gd name="T56" fmla="*/ 6 w 14"/>
                  <a:gd name="T57" fmla="*/ 14 h 14"/>
                  <a:gd name="T58" fmla="*/ 7 w 14"/>
                  <a:gd name="T59" fmla="*/ 14 h 14"/>
                  <a:gd name="T60" fmla="*/ 7 w 14"/>
                  <a:gd name="T61" fmla="*/ 14 h 14"/>
                  <a:gd name="T62" fmla="*/ 7 w 14"/>
                  <a:gd name="T63" fmla="*/ 14 h 14"/>
                  <a:gd name="T64" fmla="*/ 7 w 14"/>
                  <a:gd name="T65" fmla="*/ 13 h 14"/>
                  <a:gd name="T66" fmla="*/ 7 w 14"/>
                  <a:gd name="T67" fmla="*/ 13 h 14"/>
                  <a:gd name="T68" fmla="*/ 7 w 14"/>
                  <a:gd name="T69" fmla="*/ 12 h 14"/>
                  <a:gd name="T70" fmla="*/ 8 w 14"/>
                  <a:gd name="T71" fmla="*/ 12 h 14"/>
                  <a:gd name="T72" fmla="*/ 9 w 14"/>
                  <a:gd name="T73" fmla="*/ 12 h 14"/>
                  <a:gd name="T74" fmla="*/ 10 w 14"/>
                  <a:gd name="T75" fmla="*/ 12 h 14"/>
                  <a:gd name="T76" fmla="*/ 10 w 14"/>
                  <a:gd name="T77" fmla="*/ 12 h 14"/>
                  <a:gd name="T78" fmla="*/ 11 w 14"/>
                  <a:gd name="T79" fmla="*/ 12 h 14"/>
                  <a:gd name="T80" fmla="*/ 11 w 14"/>
                  <a:gd name="T81" fmla="*/ 12 h 14"/>
                  <a:gd name="T82" fmla="*/ 12 w 14"/>
                  <a:gd name="T83" fmla="*/ 12 h 14"/>
                  <a:gd name="T84" fmla="*/ 12 w 14"/>
                  <a:gd name="T85" fmla="*/ 13 h 14"/>
                  <a:gd name="T86" fmla="*/ 13 w 14"/>
                  <a:gd name="T87" fmla="*/ 12 h 14"/>
                  <a:gd name="T88" fmla="*/ 13 w 14"/>
                  <a:gd name="T89" fmla="*/ 12 h 14"/>
                  <a:gd name="T90" fmla="*/ 14 w 14"/>
                  <a:gd name="T91" fmla="*/ 11 h 14"/>
                  <a:gd name="T92" fmla="*/ 14 w 14"/>
                  <a:gd name="T93" fmla="*/ 10 h 14"/>
                  <a:gd name="T94" fmla="*/ 14 w 14"/>
                  <a:gd name="T95" fmla="*/ 10 h 14"/>
                  <a:gd name="T96" fmla="*/ 14 w 14"/>
                  <a:gd name="T97" fmla="*/ 9 h 14"/>
                  <a:gd name="T98" fmla="*/ 14 w 14"/>
                  <a:gd name="T99" fmla="*/ 9 h 14"/>
                  <a:gd name="T100" fmla="*/ 14 w 14"/>
                  <a:gd name="T101" fmla="*/ 8 h 14"/>
                  <a:gd name="T102" fmla="*/ 14 w 14"/>
                  <a:gd name="T103" fmla="*/ 8 h 14"/>
                  <a:gd name="T104" fmla="*/ 13 w 14"/>
                  <a:gd name="T105" fmla="*/ 7 h 14"/>
                  <a:gd name="T106" fmla="*/ 13 w 14"/>
                  <a:gd name="T107" fmla="*/ 6 h 14"/>
                  <a:gd name="T108" fmla="*/ 13 w 14"/>
                  <a:gd name="T109" fmla="*/ 5 h 14"/>
                  <a:gd name="T110" fmla="*/ 13 w 14"/>
                  <a:gd name="T111" fmla="*/ 3 h 14"/>
                  <a:gd name="T112" fmla="*/ 13 w 14"/>
                  <a:gd name="T113" fmla="*/ 3 h 14"/>
                  <a:gd name="T114" fmla="*/ 14 w 14"/>
                  <a:gd name="T115" fmla="*/ 2 h 14"/>
                  <a:gd name="T116" fmla="*/ 14 w 14"/>
                  <a:gd name="T117" fmla="*/ 2 h 14"/>
                  <a:gd name="T118" fmla="*/ 14 w 14"/>
                  <a:gd name="T119" fmla="*/ 1 h 14"/>
                  <a:gd name="T120" fmla="*/ 13 w 14"/>
                  <a:gd name="T121" fmla="*/ 0 h 14"/>
                  <a:gd name="T122" fmla="*/ 5 w 14"/>
                  <a:gd name="T1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9" name="Freeform 173">
                <a:extLst>
                  <a:ext uri="{FF2B5EF4-FFF2-40B4-BE49-F238E27FC236}">
                    <a16:creationId xmlns:a16="http://schemas.microsoft.com/office/drawing/2014/main" id="{5DB851A4-8E52-4C9F-A011-F63DF5568AE8}"/>
                  </a:ext>
                </a:extLst>
              </p:cNvPr>
              <p:cNvSpPr/>
              <p:nvPr/>
            </p:nvSpPr>
            <p:spPr bwMode="auto">
              <a:xfrm>
                <a:off x="2010" y="2215"/>
                <a:ext cx="45" cy="71"/>
              </a:xfrm>
              <a:custGeom>
                <a:avLst/>
                <a:gdLst>
                  <a:gd name="T0" fmla="*/ 6 w 17"/>
                  <a:gd name="T1" fmla="*/ 1 h 27"/>
                  <a:gd name="T2" fmla="*/ 5 w 17"/>
                  <a:gd name="T3" fmla="*/ 3 h 27"/>
                  <a:gd name="T4" fmla="*/ 4 w 17"/>
                  <a:gd name="T5" fmla="*/ 3 h 27"/>
                  <a:gd name="T6" fmla="*/ 3 w 17"/>
                  <a:gd name="T7" fmla="*/ 4 h 27"/>
                  <a:gd name="T8" fmla="*/ 3 w 17"/>
                  <a:gd name="T9" fmla="*/ 5 h 27"/>
                  <a:gd name="T10" fmla="*/ 3 w 17"/>
                  <a:gd name="T11" fmla="*/ 5 h 27"/>
                  <a:gd name="T12" fmla="*/ 4 w 17"/>
                  <a:gd name="T13" fmla="*/ 6 h 27"/>
                  <a:gd name="T14" fmla="*/ 3 w 17"/>
                  <a:gd name="T15" fmla="*/ 7 h 27"/>
                  <a:gd name="T16" fmla="*/ 2 w 17"/>
                  <a:gd name="T17" fmla="*/ 7 h 27"/>
                  <a:gd name="T18" fmla="*/ 1 w 17"/>
                  <a:gd name="T19" fmla="*/ 7 h 27"/>
                  <a:gd name="T20" fmla="*/ 1 w 17"/>
                  <a:gd name="T21" fmla="*/ 8 h 27"/>
                  <a:gd name="T22" fmla="*/ 1 w 17"/>
                  <a:gd name="T23" fmla="*/ 9 h 27"/>
                  <a:gd name="T24" fmla="*/ 1 w 17"/>
                  <a:gd name="T25" fmla="*/ 10 h 27"/>
                  <a:gd name="T26" fmla="*/ 1 w 17"/>
                  <a:gd name="T27" fmla="*/ 11 h 27"/>
                  <a:gd name="T28" fmla="*/ 2 w 17"/>
                  <a:gd name="T29" fmla="*/ 12 h 27"/>
                  <a:gd name="T30" fmla="*/ 4 w 17"/>
                  <a:gd name="T31" fmla="*/ 12 h 27"/>
                  <a:gd name="T32" fmla="*/ 5 w 17"/>
                  <a:gd name="T33" fmla="*/ 12 h 27"/>
                  <a:gd name="T34" fmla="*/ 5 w 17"/>
                  <a:gd name="T35" fmla="*/ 13 h 27"/>
                  <a:gd name="T36" fmla="*/ 5 w 17"/>
                  <a:gd name="T37" fmla="*/ 15 h 27"/>
                  <a:gd name="T38" fmla="*/ 6 w 17"/>
                  <a:gd name="T39" fmla="*/ 15 h 27"/>
                  <a:gd name="T40" fmla="*/ 6 w 17"/>
                  <a:gd name="T41" fmla="*/ 16 h 27"/>
                  <a:gd name="T42" fmla="*/ 7 w 17"/>
                  <a:gd name="T43" fmla="*/ 17 h 27"/>
                  <a:gd name="T44" fmla="*/ 7 w 17"/>
                  <a:gd name="T45" fmla="*/ 18 h 27"/>
                  <a:gd name="T46" fmla="*/ 6 w 17"/>
                  <a:gd name="T47" fmla="*/ 18 h 27"/>
                  <a:gd name="T48" fmla="*/ 6 w 17"/>
                  <a:gd name="T49" fmla="*/ 19 h 27"/>
                  <a:gd name="T50" fmla="*/ 6 w 17"/>
                  <a:gd name="T51" fmla="*/ 20 h 27"/>
                  <a:gd name="T52" fmla="*/ 6 w 17"/>
                  <a:gd name="T53" fmla="*/ 22 h 27"/>
                  <a:gd name="T54" fmla="*/ 6 w 17"/>
                  <a:gd name="T55" fmla="*/ 23 h 27"/>
                  <a:gd name="T56" fmla="*/ 6 w 17"/>
                  <a:gd name="T57" fmla="*/ 24 h 27"/>
                  <a:gd name="T58" fmla="*/ 7 w 17"/>
                  <a:gd name="T59" fmla="*/ 25 h 27"/>
                  <a:gd name="T60" fmla="*/ 7 w 17"/>
                  <a:gd name="T61" fmla="*/ 26 h 27"/>
                  <a:gd name="T62" fmla="*/ 8 w 17"/>
                  <a:gd name="T63" fmla="*/ 26 h 27"/>
                  <a:gd name="T64" fmla="*/ 9 w 17"/>
                  <a:gd name="T65" fmla="*/ 27 h 27"/>
                  <a:gd name="T66" fmla="*/ 10 w 17"/>
                  <a:gd name="T67" fmla="*/ 26 h 27"/>
                  <a:gd name="T68" fmla="*/ 11 w 17"/>
                  <a:gd name="T69" fmla="*/ 26 h 27"/>
                  <a:gd name="T70" fmla="*/ 12 w 17"/>
                  <a:gd name="T71" fmla="*/ 26 h 27"/>
                  <a:gd name="T72" fmla="*/ 13 w 17"/>
                  <a:gd name="T73" fmla="*/ 25 h 27"/>
                  <a:gd name="T74" fmla="*/ 14 w 17"/>
                  <a:gd name="T75" fmla="*/ 25 h 27"/>
                  <a:gd name="T76" fmla="*/ 14 w 17"/>
                  <a:gd name="T77" fmla="*/ 24 h 27"/>
                  <a:gd name="T78" fmla="*/ 16 w 17"/>
                  <a:gd name="T79" fmla="*/ 24 h 27"/>
                  <a:gd name="T80" fmla="*/ 17 w 17"/>
                  <a:gd name="T81" fmla="*/ 24 h 27"/>
                  <a:gd name="T82" fmla="*/ 16 w 17"/>
                  <a:gd name="T83" fmla="*/ 23 h 27"/>
                  <a:gd name="T84" fmla="*/ 16 w 17"/>
                  <a:gd name="T85" fmla="*/ 22 h 27"/>
                  <a:gd name="T86" fmla="*/ 15 w 17"/>
                  <a:gd name="T87" fmla="*/ 22 h 27"/>
                  <a:gd name="T88" fmla="*/ 15 w 17"/>
                  <a:gd name="T89" fmla="*/ 21 h 27"/>
                  <a:gd name="T90" fmla="*/ 15 w 17"/>
                  <a:gd name="T91" fmla="*/ 20 h 27"/>
                  <a:gd name="T92" fmla="*/ 14 w 17"/>
                  <a:gd name="T93" fmla="*/ 19 h 27"/>
                  <a:gd name="T94" fmla="*/ 13 w 17"/>
                  <a:gd name="T95" fmla="*/ 19 h 27"/>
                  <a:gd name="T96" fmla="*/ 13 w 17"/>
                  <a:gd name="T97" fmla="*/ 18 h 27"/>
                  <a:gd name="T98" fmla="*/ 12 w 17"/>
                  <a:gd name="T99" fmla="*/ 17 h 27"/>
                  <a:gd name="T100" fmla="*/ 12 w 17"/>
                  <a:gd name="T101" fmla="*/ 16 h 27"/>
                  <a:gd name="T102" fmla="*/ 12 w 17"/>
                  <a:gd name="T103" fmla="*/ 15 h 27"/>
                  <a:gd name="T104" fmla="*/ 12 w 17"/>
                  <a:gd name="T105" fmla="*/ 14 h 27"/>
                  <a:gd name="T106" fmla="*/ 13 w 17"/>
                  <a:gd name="T107" fmla="*/ 13 h 27"/>
                  <a:gd name="T108" fmla="*/ 15 w 17"/>
                  <a:gd name="T109" fmla="*/ 12 h 27"/>
                  <a:gd name="T110" fmla="*/ 15 w 17"/>
                  <a:gd name="T111" fmla="*/ 11 h 27"/>
                  <a:gd name="T112" fmla="*/ 15 w 17"/>
                  <a:gd name="T113" fmla="*/ 10 h 27"/>
                  <a:gd name="T114" fmla="*/ 9 w 17"/>
                  <a:gd name="T115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" h="27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6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6"/>
                    </a:cubicBezTo>
                    <a:cubicBezTo>
                      <a:pt x="11" y="5"/>
                      <a:pt x="10" y="4"/>
                      <a:pt x="9" y="3"/>
                    </a:cubicBezTo>
                    <a:cubicBezTo>
                      <a:pt x="9" y="3"/>
                      <a:pt x="8" y="3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0" name="Freeform 174">
                <a:extLst>
                  <a:ext uri="{FF2B5EF4-FFF2-40B4-BE49-F238E27FC236}">
                    <a16:creationId xmlns:a16="http://schemas.microsoft.com/office/drawing/2014/main" id="{EA513923-B24D-417E-B859-2322781C2067}"/>
                  </a:ext>
                </a:extLst>
              </p:cNvPr>
              <p:cNvSpPr/>
              <p:nvPr/>
            </p:nvSpPr>
            <p:spPr bwMode="auto">
              <a:xfrm>
                <a:off x="1973" y="22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1" name="Freeform 175">
                <a:extLst>
                  <a:ext uri="{FF2B5EF4-FFF2-40B4-BE49-F238E27FC236}">
                    <a16:creationId xmlns:a16="http://schemas.microsoft.com/office/drawing/2014/main" id="{62C89F56-5A5A-4649-839F-7BBB5BD50F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0" y="2178"/>
                <a:ext cx="126" cy="111"/>
              </a:xfrm>
              <a:custGeom>
                <a:avLst/>
                <a:gdLst>
                  <a:gd name="T0" fmla="*/ 47 w 48"/>
                  <a:gd name="T1" fmla="*/ 15 h 42"/>
                  <a:gd name="T2" fmla="*/ 39 w 48"/>
                  <a:gd name="T3" fmla="*/ 7 h 42"/>
                  <a:gd name="T4" fmla="*/ 7 w 48"/>
                  <a:gd name="T5" fmla="*/ 6 h 42"/>
                  <a:gd name="T6" fmla="*/ 4 w 48"/>
                  <a:gd name="T7" fmla="*/ 5 h 42"/>
                  <a:gd name="T8" fmla="*/ 3 w 48"/>
                  <a:gd name="T9" fmla="*/ 6 h 42"/>
                  <a:gd name="T10" fmla="*/ 2 w 48"/>
                  <a:gd name="T11" fmla="*/ 7 h 42"/>
                  <a:gd name="T12" fmla="*/ 1 w 48"/>
                  <a:gd name="T13" fmla="*/ 10 h 42"/>
                  <a:gd name="T14" fmla="*/ 0 w 48"/>
                  <a:gd name="T15" fmla="*/ 11 h 42"/>
                  <a:gd name="T16" fmla="*/ 0 w 48"/>
                  <a:gd name="T17" fmla="*/ 12 h 42"/>
                  <a:gd name="T18" fmla="*/ 2 w 48"/>
                  <a:gd name="T19" fmla="*/ 13 h 42"/>
                  <a:gd name="T20" fmla="*/ 3 w 48"/>
                  <a:gd name="T21" fmla="*/ 15 h 42"/>
                  <a:gd name="T22" fmla="*/ 3 w 48"/>
                  <a:gd name="T23" fmla="*/ 17 h 42"/>
                  <a:gd name="T24" fmla="*/ 4 w 48"/>
                  <a:gd name="T25" fmla="*/ 19 h 42"/>
                  <a:gd name="T26" fmla="*/ 5 w 48"/>
                  <a:gd name="T27" fmla="*/ 20 h 42"/>
                  <a:gd name="T28" fmla="*/ 8 w 48"/>
                  <a:gd name="T29" fmla="*/ 20 h 42"/>
                  <a:gd name="T30" fmla="*/ 10 w 48"/>
                  <a:gd name="T31" fmla="*/ 20 h 42"/>
                  <a:gd name="T32" fmla="*/ 12 w 48"/>
                  <a:gd name="T33" fmla="*/ 21 h 42"/>
                  <a:gd name="T34" fmla="*/ 14 w 48"/>
                  <a:gd name="T35" fmla="*/ 23 h 42"/>
                  <a:gd name="T36" fmla="*/ 18 w 48"/>
                  <a:gd name="T37" fmla="*/ 23 h 42"/>
                  <a:gd name="T38" fmla="*/ 20 w 48"/>
                  <a:gd name="T39" fmla="*/ 22 h 42"/>
                  <a:gd name="T40" fmla="*/ 21 w 48"/>
                  <a:gd name="T41" fmla="*/ 24 h 42"/>
                  <a:gd name="T42" fmla="*/ 20 w 48"/>
                  <a:gd name="T43" fmla="*/ 26 h 42"/>
                  <a:gd name="T44" fmla="*/ 19 w 48"/>
                  <a:gd name="T45" fmla="*/ 28 h 42"/>
                  <a:gd name="T46" fmla="*/ 20 w 48"/>
                  <a:gd name="T47" fmla="*/ 30 h 42"/>
                  <a:gd name="T48" fmla="*/ 21 w 48"/>
                  <a:gd name="T49" fmla="*/ 32 h 42"/>
                  <a:gd name="T50" fmla="*/ 20 w 48"/>
                  <a:gd name="T51" fmla="*/ 34 h 42"/>
                  <a:gd name="T52" fmla="*/ 20 w 48"/>
                  <a:gd name="T53" fmla="*/ 35 h 42"/>
                  <a:gd name="T54" fmla="*/ 21 w 48"/>
                  <a:gd name="T55" fmla="*/ 36 h 42"/>
                  <a:gd name="T56" fmla="*/ 22 w 48"/>
                  <a:gd name="T57" fmla="*/ 38 h 42"/>
                  <a:gd name="T58" fmla="*/ 23 w 48"/>
                  <a:gd name="T59" fmla="*/ 40 h 42"/>
                  <a:gd name="T60" fmla="*/ 24 w 48"/>
                  <a:gd name="T61" fmla="*/ 42 h 42"/>
                  <a:gd name="T62" fmla="*/ 25 w 48"/>
                  <a:gd name="T63" fmla="*/ 42 h 42"/>
                  <a:gd name="T64" fmla="*/ 27 w 48"/>
                  <a:gd name="T65" fmla="*/ 42 h 42"/>
                  <a:gd name="T66" fmla="*/ 28 w 48"/>
                  <a:gd name="T67" fmla="*/ 42 h 42"/>
                  <a:gd name="T68" fmla="*/ 30 w 48"/>
                  <a:gd name="T69" fmla="*/ 40 h 42"/>
                  <a:gd name="T70" fmla="*/ 31 w 48"/>
                  <a:gd name="T71" fmla="*/ 40 h 42"/>
                  <a:gd name="T72" fmla="*/ 32 w 48"/>
                  <a:gd name="T73" fmla="*/ 38 h 42"/>
                  <a:gd name="T74" fmla="*/ 35 w 48"/>
                  <a:gd name="T75" fmla="*/ 37 h 42"/>
                  <a:gd name="T76" fmla="*/ 33 w 48"/>
                  <a:gd name="T77" fmla="*/ 37 h 42"/>
                  <a:gd name="T78" fmla="*/ 33 w 48"/>
                  <a:gd name="T79" fmla="*/ 35 h 42"/>
                  <a:gd name="T80" fmla="*/ 32 w 48"/>
                  <a:gd name="T81" fmla="*/ 34 h 42"/>
                  <a:gd name="T82" fmla="*/ 31 w 48"/>
                  <a:gd name="T83" fmla="*/ 32 h 42"/>
                  <a:gd name="T84" fmla="*/ 30 w 48"/>
                  <a:gd name="T85" fmla="*/ 31 h 42"/>
                  <a:gd name="T86" fmla="*/ 31 w 48"/>
                  <a:gd name="T87" fmla="*/ 30 h 42"/>
                  <a:gd name="T88" fmla="*/ 33 w 48"/>
                  <a:gd name="T89" fmla="*/ 31 h 42"/>
                  <a:gd name="T90" fmla="*/ 35 w 48"/>
                  <a:gd name="T91" fmla="*/ 31 h 42"/>
                  <a:gd name="T92" fmla="*/ 36 w 48"/>
                  <a:gd name="T93" fmla="*/ 32 h 42"/>
                  <a:gd name="T94" fmla="*/ 37 w 48"/>
                  <a:gd name="T95" fmla="*/ 31 h 42"/>
                  <a:gd name="T96" fmla="*/ 39 w 48"/>
                  <a:gd name="T97" fmla="*/ 30 h 42"/>
                  <a:gd name="T98" fmla="*/ 41 w 48"/>
                  <a:gd name="T99" fmla="*/ 30 h 42"/>
                  <a:gd name="T100" fmla="*/ 43 w 48"/>
                  <a:gd name="T101" fmla="*/ 29 h 42"/>
                  <a:gd name="T102" fmla="*/ 44 w 48"/>
                  <a:gd name="T103" fmla="*/ 28 h 42"/>
                  <a:gd name="T104" fmla="*/ 44 w 48"/>
                  <a:gd name="T105" fmla="*/ 27 h 42"/>
                  <a:gd name="T106" fmla="*/ 42 w 48"/>
                  <a:gd name="T107" fmla="*/ 24 h 42"/>
                  <a:gd name="T108" fmla="*/ 43 w 48"/>
                  <a:gd name="T109" fmla="*/ 23 h 42"/>
                  <a:gd name="T110" fmla="*/ 43 w 48"/>
                  <a:gd name="T111" fmla="*/ 21 h 42"/>
                  <a:gd name="T112" fmla="*/ 44 w 48"/>
                  <a:gd name="T113" fmla="*/ 21 h 42"/>
                  <a:gd name="T114" fmla="*/ 46 w 48"/>
                  <a:gd name="T115" fmla="*/ 20 h 42"/>
                  <a:gd name="T116" fmla="*/ 45 w 48"/>
                  <a:gd name="T117" fmla="*/ 19 h 42"/>
                  <a:gd name="T118" fmla="*/ 45 w 48"/>
                  <a:gd name="T119" fmla="*/ 17 h 42"/>
                  <a:gd name="T120" fmla="*/ 47 w 48"/>
                  <a:gd name="T121" fmla="*/ 16 h 42"/>
                  <a:gd name="T122" fmla="*/ 4 w 48"/>
                  <a:gd name="T123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" h="42">
                    <a:moveTo>
                      <a:pt x="33" y="6"/>
                    </a:moveTo>
                    <a:cubicBezTo>
                      <a:pt x="34" y="6"/>
                      <a:pt x="33" y="6"/>
                      <a:pt x="33" y="5"/>
                    </a:cubicBezTo>
                    <a:cubicBezTo>
                      <a:pt x="33" y="5"/>
                      <a:pt x="33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lose/>
                    <a:moveTo>
                      <a:pt x="28" y="6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lose/>
                    <a:moveTo>
                      <a:pt x="47" y="15"/>
                    </a:move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5" y="15"/>
                      <a:pt x="44" y="15"/>
                    </a:cubicBezTo>
                    <a:cubicBezTo>
                      <a:pt x="42" y="15"/>
                      <a:pt x="44" y="14"/>
                      <a:pt x="44" y="13"/>
                    </a:cubicBezTo>
                    <a:cubicBezTo>
                      <a:pt x="44" y="12"/>
                      <a:pt x="45" y="12"/>
                      <a:pt x="45" y="11"/>
                    </a:cubicBezTo>
                    <a:cubicBezTo>
                      <a:pt x="44" y="11"/>
                      <a:pt x="44" y="11"/>
                      <a:pt x="43" y="10"/>
                    </a:cubicBezTo>
                    <a:cubicBezTo>
                      <a:pt x="43" y="10"/>
                      <a:pt x="43" y="10"/>
                      <a:pt x="42" y="10"/>
                    </a:cubicBezTo>
                    <a:cubicBezTo>
                      <a:pt x="42" y="10"/>
                      <a:pt x="41" y="10"/>
                      <a:pt x="41" y="10"/>
                    </a:cubicBezTo>
                    <a:cubicBezTo>
                      <a:pt x="40" y="9"/>
                      <a:pt x="40" y="10"/>
                      <a:pt x="40" y="10"/>
                    </a:cubicBezTo>
                    <a:cubicBezTo>
                      <a:pt x="40" y="9"/>
                      <a:pt x="39" y="9"/>
                      <a:pt x="39" y="9"/>
                    </a:cubicBezTo>
                    <a:cubicBezTo>
                      <a:pt x="39" y="9"/>
                      <a:pt x="39" y="10"/>
                      <a:pt x="40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8"/>
                      <a:pt x="40" y="8"/>
                    </a:cubicBezTo>
                    <a:cubicBezTo>
                      <a:pt x="41" y="8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8" y="7"/>
                      <a:pt x="36" y="7"/>
                      <a:pt x="35" y="7"/>
                    </a:cubicBezTo>
                    <a:cubicBezTo>
                      <a:pt x="34" y="7"/>
                      <a:pt x="34" y="7"/>
                      <a:pt x="32" y="7"/>
                    </a:cubicBezTo>
                    <a:cubicBezTo>
                      <a:pt x="30" y="7"/>
                      <a:pt x="32" y="8"/>
                      <a:pt x="32" y="8"/>
                    </a:cubicBezTo>
                    <a:cubicBezTo>
                      <a:pt x="31" y="8"/>
                      <a:pt x="31" y="8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9"/>
                      <a:pt x="30" y="9"/>
                      <a:pt x="29" y="9"/>
                    </a:cubicBezTo>
                    <a:cubicBezTo>
                      <a:pt x="28" y="9"/>
                      <a:pt x="27" y="9"/>
                      <a:pt x="26" y="8"/>
                    </a:cubicBezTo>
                    <a:cubicBezTo>
                      <a:pt x="25" y="7"/>
                      <a:pt x="24" y="7"/>
                      <a:pt x="23" y="7"/>
                    </a:cubicBezTo>
                    <a:cubicBezTo>
                      <a:pt x="22" y="6"/>
                      <a:pt x="19" y="8"/>
                      <a:pt x="18" y="7"/>
                    </a:cubicBezTo>
                    <a:cubicBezTo>
                      <a:pt x="18" y="7"/>
                      <a:pt x="18" y="5"/>
                      <a:pt x="17" y="5"/>
                    </a:cubicBezTo>
                    <a:cubicBezTo>
                      <a:pt x="15" y="4"/>
                      <a:pt x="14" y="4"/>
                      <a:pt x="13" y="4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0"/>
                      <a:pt x="9" y="1"/>
                      <a:pt x="10" y="2"/>
                    </a:cubicBezTo>
                    <a:cubicBezTo>
                      <a:pt x="11" y="3"/>
                      <a:pt x="11" y="5"/>
                      <a:pt x="10" y="5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1"/>
                      <a:pt x="20" y="31"/>
                      <a:pt x="20" y="32"/>
                    </a:cubicBezTo>
                    <a:cubicBezTo>
                      <a:pt x="20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9"/>
                      <a:pt x="44" y="19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lnTo>
                      <a:pt x="47" y="15"/>
                    </a:ln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7" y="10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2" name="Freeform 176">
                <a:extLst>
                  <a:ext uri="{FF2B5EF4-FFF2-40B4-BE49-F238E27FC236}">
                    <a16:creationId xmlns:a16="http://schemas.microsoft.com/office/drawing/2014/main" id="{A2979184-1C8B-4A45-BE44-3DAA520DA9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7" y="2507"/>
                <a:ext cx="187" cy="334"/>
              </a:xfrm>
              <a:custGeom>
                <a:avLst/>
                <a:gdLst>
                  <a:gd name="T0" fmla="*/ 69 w 71"/>
                  <a:gd name="T1" fmla="*/ 14 h 127"/>
                  <a:gd name="T2" fmla="*/ 67 w 71"/>
                  <a:gd name="T3" fmla="*/ 17 h 127"/>
                  <a:gd name="T4" fmla="*/ 64 w 71"/>
                  <a:gd name="T5" fmla="*/ 20 h 127"/>
                  <a:gd name="T6" fmla="*/ 61 w 71"/>
                  <a:gd name="T7" fmla="*/ 21 h 127"/>
                  <a:gd name="T8" fmla="*/ 57 w 71"/>
                  <a:gd name="T9" fmla="*/ 21 h 127"/>
                  <a:gd name="T10" fmla="*/ 53 w 71"/>
                  <a:gd name="T11" fmla="*/ 19 h 127"/>
                  <a:gd name="T12" fmla="*/ 55 w 71"/>
                  <a:gd name="T13" fmla="*/ 15 h 127"/>
                  <a:gd name="T14" fmla="*/ 56 w 71"/>
                  <a:gd name="T15" fmla="*/ 12 h 127"/>
                  <a:gd name="T16" fmla="*/ 52 w 71"/>
                  <a:gd name="T17" fmla="*/ 11 h 127"/>
                  <a:gd name="T18" fmla="*/ 49 w 71"/>
                  <a:gd name="T19" fmla="*/ 8 h 127"/>
                  <a:gd name="T20" fmla="*/ 44 w 71"/>
                  <a:gd name="T21" fmla="*/ 7 h 127"/>
                  <a:gd name="T22" fmla="*/ 41 w 71"/>
                  <a:gd name="T23" fmla="*/ 4 h 127"/>
                  <a:gd name="T24" fmla="*/ 39 w 71"/>
                  <a:gd name="T25" fmla="*/ 2 h 127"/>
                  <a:gd name="T26" fmla="*/ 34 w 71"/>
                  <a:gd name="T27" fmla="*/ 1 h 127"/>
                  <a:gd name="T28" fmla="*/ 32 w 71"/>
                  <a:gd name="T29" fmla="*/ 2 h 127"/>
                  <a:gd name="T30" fmla="*/ 27 w 71"/>
                  <a:gd name="T31" fmla="*/ 0 h 127"/>
                  <a:gd name="T32" fmla="*/ 24 w 71"/>
                  <a:gd name="T33" fmla="*/ 2 h 127"/>
                  <a:gd name="T34" fmla="*/ 23 w 71"/>
                  <a:gd name="T35" fmla="*/ 6 h 127"/>
                  <a:gd name="T36" fmla="*/ 20 w 71"/>
                  <a:gd name="T37" fmla="*/ 9 h 127"/>
                  <a:gd name="T38" fmla="*/ 18 w 71"/>
                  <a:gd name="T39" fmla="*/ 11 h 127"/>
                  <a:gd name="T40" fmla="*/ 18 w 71"/>
                  <a:gd name="T41" fmla="*/ 16 h 127"/>
                  <a:gd name="T42" fmla="*/ 18 w 71"/>
                  <a:gd name="T43" fmla="*/ 19 h 127"/>
                  <a:gd name="T44" fmla="*/ 16 w 71"/>
                  <a:gd name="T45" fmla="*/ 22 h 127"/>
                  <a:gd name="T46" fmla="*/ 14 w 71"/>
                  <a:gd name="T47" fmla="*/ 26 h 127"/>
                  <a:gd name="T48" fmla="*/ 13 w 71"/>
                  <a:gd name="T49" fmla="*/ 31 h 127"/>
                  <a:gd name="T50" fmla="*/ 12 w 71"/>
                  <a:gd name="T51" fmla="*/ 35 h 127"/>
                  <a:gd name="T52" fmla="*/ 12 w 71"/>
                  <a:gd name="T53" fmla="*/ 38 h 127"/>
                  <a:gd name="T54" fmla="*/ 13 w 71"/>
                  <a:gd name="T55" fmla="*/ 42 h 127"/>
                  <a:gd name="T56" fmla="*/ 13 w 71"/>
                  <a:gd name="T57" fmla="*/ 46 h 127"/>
                  <a:gd name="T58" fmla="*/ 12 w 71"/>
                  <a:gd name="T59" fmla="*/ 50 h 127"/>
                  <a:gd name="T60" fmla="*/ 11 w 71"/>
                  <a:gd name="T61" fmla="*/ 54 h 127"/>
                  <a:gd name="T62" fmla="*/ 9 w 71"/>
                  <a:gd name="T63" fmla="*/ 57 h 127"/>
                  <a:gd name="T64" fmla="*/ 8 w 71"/>
                  <a:gd name="T65" fmla="*/ 61 h 127"/>
                  <a:gd name="T66" fmla="*/ 9 w 71"/>
                  <a:gd name="T67" fmla="*/ 66 h 127"/>
                  <a:gd name="T68" fmla="*/ 7 w 71"/>
                  <a:gd name="T69" fmla="*/ 69 h 127"/>
                  <a:gd name="T70" fmla="*/ 7 w 71"/>
                  <a:gd name="T71" fmla="*/ 73 h 127"/>
                  <a:gd name="T72" fmla="*/ 6 w 71"/>
                  <a:gd name="T73" fmla="*/ 78 h 127"/>
                  <a:gd name="T74" fmla="*/ 5 w 71"/>
                  <a:gd name="T75" fmla="*/ 80 h 127"/>
                  <a:gd name="T76" fmla="*/ 6 w 71"/>
                  <a:gd name="T77" fmla="*/ 84 h 127"/>
                  <a:gd name="T78" fmla="*/ 7 w 71"/>
                  <a:gd name="T79" fmla="*/ 88 h 127"/>
                  <a:gd name="T80" fmla="*/ 8 w 71"/>
                  <a:gd name="T81" fmla="*/ 90 h 127"/>
                  <a:gd name="T82" fmla="*/ 5 w 71"/>
                  <a:gd name="T83" fmla="*/ 92 h 127"/>
                  <a:gd name="T84" fmla="*/ 7 w 71"/>
                  <a:gd name="T85" fmla="*/ 95 h 127"/>
                  <a:gd name="T86" fmla="*/ 7 w 71"/>
                  <a:gd name="T87" fmla="*/ 99 h 127"/>
                  <a:gd name="T88" fmla="*/ 5 w 71"/>
                  <a:gd name="T89" fmla="*/ 103 h 127"/>
                  <a:gd name="T90" fmla="*/ 4 w 71"/>
                  <a:gd name="T91" fmla="*/ 106 h 127"/>
                  <a:gd name="T92" fmla="*/ 3 w 71"/>
                  <a:gd name="T93" fmla="*/ 110 h 127"/>
                  <a:gd name="T94" fmla="*/ 0 w 71"/>
                  <a:gd name="T95" fmla="*/ 113 h 127"/>
                  <a:gd name="T96" fmla="*/ 1 w 71"/>
                  <a:gd name="T97" fmla="*/ 117 h 127"/>
                  <a:gd name="T98" fmla="*/ 3 w 71"/>
                  <a:gd name="T99" fmla="*/ 118 h 127"/>
                  <a:gd name="T100" fmla="*/ 5 w 71"/>
                  <a:gd name="T101" fmla="*/ 121 h 127"/>
                  <a:gd name="T102" fmla="*/ 13 w 71"/>
                  <a:gd name="T103" fmla="*/ 125 h 127"/>
                  <a:gd name="T104" fmla="*/ 16 w 71"/>
                  <a:gd name="T105" fmla="*/ 123 h 127"/>
                  <a:gd name="T106" fmla="*/ 24 w 71"/>
                  <a:gd name="T107" fmla="*/ 94 h 127"/>
                  <a:gd name="T108" fmla="*/ 41 w 71"/>
                  <a:gd name="T109" fmla="*/ 69 h 127"/>
                  <a:gd name="T110" fmla="*/ 55 w 71"/>
                  <a:gd name="T111" fmla="*/ 42 h 127"/>
                  <a:gd name="T112" fmla="*/ 55 w 71"/>
                  <a:gd name="T113" fmla="*/ 37 h 127"/>
                  <a:gd name="T114" fmla="*/ 56 w 71"/>
                  <a:gd name="T115" fmla="*/ 32 h 127"/>
                  <a:gd name="T116" fmla="*/ 58 w 71"/>
                  <a:gd name="T117" fmla="*/ 29 h 127"/>
                  <a:gd name="T118" fmla="*/ 61 w 71"/>
                  <a:gd name="T119" fmla="*/ 26 h 127"/>
                  <a:gd name="T120" fmla="*/ 63 w 71"/>
                  <a:gd name="T121" fmla="*/ 24 h 127"/>
                  <a:gd name="T122" fmla="*/ 66 w 71"/>
                  <a:gd name="T123" fmla="*/ 21 h 127"/>
                  <a:gd name="T124" fmla="*/ 69 w 71"/>
                  <a:gd name="T125" fmla="*/ 1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" h="127">
                    <a:moveTo>
                      <a:pt x="18" y="127"/>
                    </a:moveTo>
                    <a:cubicBezTo>
                      <a:pt x="18" y="127"/>
                      <a:pt x="18" y="127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lose/>
                    <a:moveTo>
                      <a:pt x="71" y="16"/>
                    </a:move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6"/>
                      <a:pt x="67" y="16"/>
                      <a:pt x="67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2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7" y="72"/>
                      <a:pt x="7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8" y="93"/>
                      <a:pt x="8" y="93"/>
                      <a:pt x="8" y="93"/>
                    </a:cubicBezTo>
                    <a:cubicBezTo>
                      <a:pt x="8" y="93"/>
                      <a:pt x="8" y="93"/>
                      <a:pt x="8" y="93"/>
                    </a:cubicBezTo>
                    <a:cubicBezTo>
                      <a:pt x="8" y="93"/>
                      <a:pt x="8" y="93"/>
                      <a:pt x="8" y="93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4"/>
                      <a:pt x="8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8"/>
                      <a:pt x="2" y="118"/>
                      <a:pt x="2" y="118"/>
                    </a:cubicBezTo>
                    <a:cubicBezTo>
                      <a:pt x="2" y="118"/>
                      <a:pt x="2" y="118"/>
                      <a:pt x="2" y="118"/>
                    </a:cubicBezTo>
                    <a:cubicBezTo>
                      <a:pt x="2" y="118"/>
                      <a:pt x="2" y="118"/>
                      <a:pt x="2" y="118"/>
                    </a:cubicBezTo>
                    <a:cubicBezTo>
                      <a:pt x="2" y="118"/>
                      <a:pt x="2" y="118"/>
                      <a:pt x="2" y="118"/>
                    </a:cubicBezTo>
                    <a:cubicBezTo>
                      <a:pt x="2" y="118"/>
                      <a:pt x="2" y="118"/>
                      <a:pt x="2" y="118"/>
                    </a:cubicBezTo>
                    <a:cubicBezTo>
                      <a:pt x="2" y="118"/>
                      <a:pt x="2" y="118"/>
                      <a:pt x="2" y="118"/>
                    </a:cubicBezTo>
                    <a:cubicBezTo>
                      <a:pt x="2" y="118"/>
                      <a:pt x="2" y="118"/>
                      <a:pt x="2" y="118"/>
                    </a:cubicBezTo>
                    <a:cubicBezTo>
                      <a:pt x="2" y="118"/>
                      <a:pt x="2" y="118"/>
                      <a:pt x="2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20"/>
                      <a:pt x="5" y="120"/>
                      <a:pt x="5" y="120"/>
                    </a:cubicBezTo>
                    <a:cubicBezTo>
                      <a:pt x="5" y="120"/>
                      <a:pt x="5" y="120"/>
                      <a:pt x="5" y="120"/>
                    </a:cubicBezTo>
                    <a:cubicBezTo>
                      <a:pt x="4" y="120"/>
                      <a:pt x="4" y="120"/>
                      <a:pt x="4" y="120"/>
                    </a:cubicBezTo>
                    <a:cubicBezTo>
                      <a:pt x="4" y="120"/>
                      <a:pt x="4" y="120"/>
                      <a:pt x="4" y="120"/>
                    </a:cubicBezTo>
                    <a:cubicBezTo>
                      <a:pt x="4" y="120"/>
                      <a:pt x="4" y="120"/>
                      <a:pt x="4" y="120"/>
                    </a:cubicBezTo>
                    <a:cubicBezTo>
                      <a:pt x="4" y="120"/>
                      <a:pt x="4" y="120"/>
                      <a:pt x="4" y="120"/>
                    </a:cubicBezTo>
                    <a:cubicBezTo>
                      <a:pt x="4" y="120"/>
                      <a:pt x="4" y="120"/>
                      <a:pt x="4" y="120"/>
                    </a:cubicBezTo>
                    <a:cubicBezTo>
                      <a:pt x="4" y="120"/>
                      <a:pt x="4" y="120"/>
                      <a:pt x="4" y="120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5" y="121"/>
                      <a:pt x="5" y="121"/>
                      <a:pt x="5" y="121"/>
                    </a:cubicBezTo>
                    <a:cubicBezTo>
                      <a:pt x="5" y="121"/>
                      <a:pt x="5" y="121"/>
                      <a:pt x="5" y="121"/>
                    </a:cubicBezTo>
                    <a:cubicBezTo>
                      <a:pt x="5" y="121"/>
                      <a:pt x="5" y="121"/>
                      <a:pt x="5" y="121"/>
                    </a:cubicBezTo>
                    <a:cubicBezTo>
                      <a:pt x="5" y="121"/>
                      <a:pt x="5" y="121"/>
                      <a:pt x="5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122"/>
                      <a:pt x="4" y="122"/>
                      <a:pt x="4" y="122"/>
                    </a:cubicBezTo>
                    <a:cubicBezTo>
                      <a:pt x="4" y="122"/>
                      <a:pt x="4" y="122"/>
                      <a:pt x="4" y="122"/>
                    </a:cubicBezTo>
                    <a:cubicBezTo>
                      <a:pt x="4" y="122"/>
                      <a:pt x="4" y="122"/>
                      <a:pt x="4" y="122"/>
                    </a:cubicBezTo>
                    <a:cubicBezTo>
                      <a:pt x="4" y="122"/>
                      <a:pt x="4" y="122"/>
                      <a:pt x="4" y="122"/>
                    </a:cubicBezTo>
                    <a:cubicBezTo>
                      <a:pt x="4" y="122"/>
                      <a:pt x="4" y="122"/>
                      <a:pt x="4" y="122"/>
                    </a:cubicBezTo>
                    <a:cubicBezTo>
                      <a:pt x="4" y="122"/>
                      <a:pt x="4" y="122"/>
                      <a:pt x="4" y="122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7" y="125"/>
                      <a:pt x="17" y="125"/>
                      <a:pt x="16" y="124"/>
                    </a:cubicBezTo>
                    <a:cubicBezTo>
                      <a:pt x="16" y="124"/>
                      <a:pt x="16" y="123"/>
                      <a:pt x="16" y="123"/>
                    </a:cubicBezTo>
                    <a:cubicBezTo>
                      <a:pt x="16" y="123"/>
                      <a:pt x="16" y="123"/>
                      <a:pt x="16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4" y="123"/>
                      <a:pt x="14" y="123"/>
                      <a:pt x="14" y="123"/>
                    </a:cubicBezTo>
                    <a:cubicBezTo>
                      <a:pt x="14" y="123"/>
                      <a:pt x="15" y="123"/>
                      <a:pt x="15" y="123"/>
                    </a:cubicBezTo>
                    <a:cubicBezTo>
                      <a:pt x="15" y="123"/>
                      <a:pt x="15" y="123"/>
                      <a:pt x="16" y="123"/>
                    </a:cubicBezTo>
                    <a:cubicBezTo>
                      <a:pt x="16" y="123"/>
                      <a:pt x="16" y="123"/>
                      <a:pt x="16" y="123"/>
                    </a:cubicBezTo>
                    <a:cubicBezTo>
                      <a:pt x="16" y="122"/>
                      <a:pt x="16" y="121"/>
                      <a:pt x="15" y="120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16" y="119"/>
                      <a:pt x="15" y="119"/>
                      <a:pt x="16" y="119"/>
                    </a:cubicBezTo>
                    <a:cubicBezTo>
                      <a:pt x="16" y="118"/>
                      <a:pt x="16" y="118"/>
                      <a:pt x="16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7"/>
                      <a:pt x="18" y="116"/>
                      <a:pt x="18" y="116"/>
                    </a:cubicBezTo>
                    <a:cubicBezTo>
                      <a:pt x="18" y="116"/>
                      <a:pt x="18" y="116"/>
                      <a:pt x="18" y="116"/>
                    </a:cubicBezTo>
                    <a:cubicBezTo>
                      <a:pt x="18" y="116"/>
                      <a:pt x="18" y="115"/>
                      <a:pt x="18" y="115"/>
                    </a:cubicBezTo>
                    <a:cubicBezTo>
                      <a:pt x="17" y="115"/>
                      <a:pt x="16" y="116"/>
                      <a:pt x="16" y="115"/>
                    </a:cubicBezTo>
                    <a:cubicBezTo>
                      <a:pt x="16" y="115"/>
                      <a:pt x="17" y="115"/>
                      <a:pt x="17" y="115"/>
                    </a:cubicBezTo>
                    <a:cubicBezTo>
                      <a:pt x="18" y="115"/>
                      <a:pt x="17" y="115"/>
                      <a:pt x="17" y="114"/>
                    </a:cubicBezTo>
                    <a:cubicBezTo>
                      <a:pt x="18" y="114"/>
                      <a:pt x="18" y="116"/>
                      <a:pt x="18" y="116"/>
                    </a:cubicBezTo>
                    <a:cubicBezTo>
                      <a:pt x="19" y="116"/>
                      <a:pt x="20" y="115"/>
                      <a:pt x="20" y="115"/>
                    </a:cubicBezTo>
                    <a:cubicBezTo>
                      <a:pt x="20" y="115"/>
                      <a:pt x="20" y="115"/>
                      <a:pt x="20" y="114"/>
                    </a:cubicBezTo>
                    <a:cubicBezTo>
                      <a:pt x="21" y="114"/>
                      <a:pt x="21" y="113"/>
                      <a:pt x="21" y="112"/>
                    </a:cubicBezTo>
                    <a:cubicBezTo>
                      <a:pt x="21" y="112"/>
                      <a:pt x="20" y="112"/>
                      <a:pt x="20" y="113"/>
                    </a:cubicBezTo>
                    <a:cubicBezTo>
                      <a:pt x="20" y="112"/>
                      <a:pt x="21" y="112"/>
                      <a:pt x="21" y="112"/>
                    </a:cubicBezTo>
                    <a:cubicBezTo>
                      <a:pt x="21" y="111"/>
                      <a:pt x="22" y="110"/>
                      <a:pt x="23" y="109"/>
                    </a:cubicBezTo>
                    <a:cubicBezTo>
                      <a:pt x="23" y="109"/>
                      <a:pt x="24" y="108"/>
                      <a:pt x="25" y="108"/>
                    </a:cubicBezTo>
                    <a:cubicBezTo>
                      <a:pt x="26" y="107"/>
                      <a:pt x="27" y="107"/>
                      <a:pt x="27" y="106"/>
                    </a:cubicBezTo>
                    <a:cubicBezTo>
                      <a:pt x="28" y="106"/>
                      <a:pt x="27" y="106"/>
                      <a:pt x="27" y="106"/>
                    </a:cubicBezTo>
                    <a:cubicBezTo>
                      <a:pt x="27" y="106"/>
                      <a:pt x="27" y="105"/>
                      <a:pt x="27" y="105"/>
                    </a:cubicBezTo>
                    <a:cubicBezTo>
                      <a:pt x="27" y="105"/>
                      <a:pt x="27" y="105"/>
                      <a:pt x="27" y="105"/>
                    </a:cubicBezTo>
                    <a:cubicBezTo>
                      <a:pt x="27" y="105"/>
                      <a:pt x="27" y="105"/>
                      <a:pt x="27" y="105"/>
                    </a:cubicBezTo>
                    <a:cubicBezTo>
                      <a:pt x="27" y="105"/>
                      <a:pt x="27" y="104"/>
                      <a:pt x="28" y="104"/>
                    </a:cubicBezTo>
                    <a:cubicBezTo>
                      <a:pt x="28" y="104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7" y="103"/>
                    </a:cubicBezTo>
                    <a:cubicBezTo>
                      <a:pt x="27" y="102"/>
                      <a:pt x="26" y="102"/>
                      <a:pt x="25" y="102"/>
                    </a:cubicBezTo>
                    <a:cubicBezTo>
                      <a:pt x="25" y="102"/>
                      <a:pt x="24" y="102"/>
                      <a:pt x="24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2" y="100"/>
                      <a:pt x="21" y="99"/>
                      <a:pt x="21" y="98"/>
                    </a:cubicBezTo>
                    <a:cubicBezTo>
                      <a:pt x="21" y="97"/>
                      <a:pt x="21" y="97"/>
                      <a:pt x="22" y="96"/>
                    </a:cubicBezTo>
                    <a:cubicBezTo>
                      <a:pt x="22" y="96"/>
                      <a:pt x="23" y="94"/>
                      <a:pt x="23" y="94"/>
                    </a:cubicBezTo>
                    <a:cubicBezTo>
                      <a:pt x="23" y="94"/>
                      <a:pt x="24" y="94"/>
                      <a:pt x="24" y="94"/>
                    </a:cubicBezTo>
                    <a:cubicBezTo>
                      <a:pt x="24" y="93"/>
                      <a:pt x="25" y="93"/>
                      <a:pt x="25" y="93"/>
                    </a:cubicBezTo>
                    <a:cubicBezTo>
                      <a:pt x="26" y="93"/>
                      <a:pt x="26" y="93"/>
                      <a:pt x="27" y="93"/>
                    </a:cubicBezTo>
                    <a:cubicBezTo>
                      <a:pt x="27" y="93"/>
                      <a:pt x="28" y="93"/>
                      <a:pt x="28" y="93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9" y="91"/>
                      <a:pt x="29" y="90"/>
                      <a:pt x="29" y="90"/>
                    </a:cubicBezTo>
                    <a:cubicBezTo>
                      <a:pt x="29" y="89"/>
                      <a:pt x="30" y="89"/>
                      <a:pt x="29" y="88"/>
                    </a:cubicBezTo>
                    <a:cubicBezTo>
                      <a:pt x="29" y="88"/>
                      <a:pt x="29" y="87"/>
                      <a:pt x="29" y="87"/>
                    </a:cubicBezTo>
                    <a:cubicBezTo>
                      <a:pt x="29" y="87"/>
                      <a:pt x="30" y="86"/>
                      <a:pt x="30" y="85"/>
                    </a:cubicBezTo>
                    <a:cubicBezTo>
                      <a:pt x="31" y="85"/>
                      <a:pt x="31" y="85"/>
                      <a:pt x="32" y="85"/>
                    </a:cubicBezTo>
                    <a:cubicBezTo>
                      <a:pt x="32" y="84"/>
                      <a:pt x="33" y="84"/>
                      <a:pt x="33" y="84"/>
                    </a:cubicBezTo>
                    <a:cubicBezTo>
                      <a:pt x="33" y="84"/>
                      <a:pt x="32" y="84"/>
                      <a:pt x="32" y="84"/>
                    </a:cubicBezTo>
                    <a:cubicBezTo>
                      <a:pt x="32" y="84"/>
                      <a:pt x="31" y="83"/>
                      <a:pt x="30" y="83"/>
                    </a:cubicBezTo>
                    <a:cubicBezTo>
                      <a:pt x="30" y="82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4" y="83"/>
                      <a:pt x="34" y="83"/>
                      <a:pt x="35" y="83"/>
                    </a:cubicBezTo>
                    <a:cubicBezTo>
                      <a:pt x="35" y="82"/>
                      <a:pt x="36" y="80"/>
                      <a:pt x="34" y="80"/>
                    </a:cubicBezTo>
                    <a:cubicBezTo>
                      <a:pt x="34" y="80"/>
                      <a:pt x="33" y="81"/>
                      <a:pt x="33" y="81"/>
                    </a:cubicBezTo>
                    <a:cubicBezTo>
                      <a:pt x="33" y="81"/>
                      <a:pt x="34" y="81"/>
                      <a:pt x="34" y="81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3" y="82"/>
                      <a:pt x="32" y="82"/>
                      <a:pt x="32" y="82"/>
                    </a:cubicBezTo>
                    <a:cubicBezTo>
                      <a:pt x="32" y="81"/>
                      <a:pt x="31" y="81"/>
                      <a:pt x="31" y="81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79"/>
                    </a:cubicBezTo>
                    <a:cubicBezTo>
                      <a:pt x="30" y="79"/>
                      <a:pt x="30" y="78"/>
                      <a:pt x="30" y="78"/>
                    </a:cubicBezTo>
                    <a:cubicBezTo>
                      <a:pt x="30" y="77"/>
                      <a:pt x="30" y="76"/>
                      <a:pt x="30" y="76"/>
                    </a:cubicBezTo>
                    <a:cubicBezTo>
                      <a:pt x="30" y="75"/>
                      <a:pt x="30" y="75"/>
                      <a:pt x="30" y="74"/>
                    </a:cubicBezTo>
                    <a:cubicBezTo>
                      <a:pt x="31" y="74"/>
                      <a:pt x="31" y="74"/>
                      <a:pt x="31" y="75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2" y="75"/>
                      <a:pt x="33" y="75"/>
                      <a:pt x="34" y="76"/>
                    </a:cubicBezTo>
                    <a:cubicBezTo>
                      <a:pt x="35" y="76"/>
                      <a:pt x="35" y="76"/>
                      <a:pt x="36" y="76"/>
                    </a:cubicBezTo>
                    <a:cubicBezTo>
                      <a:pt x="36" y="76"/>
                      <a:pt x="37" y="76"/>
                      <a:pt x="37" y="76"/>
                    </a:cubicBezTo>
                    <a:cubicBezTo>
                      <a:pt x="38" y="76"/>
                      <a:pt x="38" y="76"/>
                      <a:pt x="39" y="76"/>
                    </a:cubicBezTo>
                    <a:cubicBezTo>
                      <a:pt x="39" y="75"/>
                      <a:pt x="40" y="75"/>
                      <a:pt x="40" y="74"/>
                    </a:cubicBezTo>
                    <a:cubicBezTo>
                      <a:pt x="40" y="74"/>
                      <a:pt x="40" y="73"/>
                      <a:pt x="40" y="73"/>
                    </a:cubicBezTo>
                    <a:cubicBezTo>
                      <a:pt x="39" y="72"/>
                      <a:pt x="39" y="73"/>
                      <a:pt x="40" y="72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0" y="70"/>
                      <a:pt x="40" y="71"/>
                      <a:pt x="40" y="71"/>
                    </a:cubicBezTo>
                    <a:cubicBezTo>
                      <a:pt x="40" y="70"/>
                      <a:pt x="41" y="70"/>
                      <a:pt x="41" y="69"/>
                    </a:cubicBezTo>
                    <a:cubicBezTo>
                      <a:pt x="41" y="69"/>
                      <a:pt x="40" y="69"/>
                      <a:pt x="40" y="68"/>
                    </a:cubicBezTo>
                    <a:cubicBezTo>
                      <a:pt x="40" y="68"/>
                      <a:pt x="40" y="69"/>
                      <a:pt x="41" y="69"/>
                    </a:cubicBezTo>
                    <a:cubicBezTo>
                      <a:pt x="41" y="68"/>
                      <a:pt x="41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7"/>
                      <a:pt x="40" y="67"/>
                      <a:pt x="40" y="66"/>
                    </a:cubicBezTo>
                    <a:cubicBezTo>
                      <a:pt x="40" y="66"/>
                      <a:pt x="41" y="66"/>
                      <a:pt x="42" y="67"/>
                    </a:cubicBezTo>
                    <a:cubicBezTo>
                      <a:pt x="43" y="67"/>
                      <a:pt x="44" y="67"/>
                      <a:pt x="45" y="67"/>
                    </a:cubicBezTo>
                    <a:cubicBezTo>
                      <a:pt x="46" y="67"/>
                      <a:pt x="47" y="67"/>
                      <a:pt x="48" y="66"/>
                    </a:cubicBezTo>
                    <a:cubicBezTo>
                      <a:pt x="50" y="66"/>
                      <a:pt x="52" y="65"/>
                      <a:pt x="54" y="65"/>
                    </a:cubicBezTo>
                    <a:cubicBezTo>
                      <a:pt x="55" y="64"/>
                      <a:pt x="56" y="64"/>
                      <a:pt x="57" y="63"/>
                    </a:cubicBezTo>
                    <a:cubicBezTo>
                      <a:pt x="57" y="62"/>
                      <a:pt x="58" y="62"/>
                      <a:pt x="58" y="61"/>
                    </a:cubicBezTo>
                    <a:cubicBezTo>
                      <a:pt x="59" y="60"/>
                      <a:pt x="59" y="60"/>
                      <a:pt x="59" y="59"/>
                    </a:cubicBezTo>
                    <a:cubicBezTo>
                      <a:pt x="60" y="59"/>
                      <a:pt x="60" y="58"/>
                      <a:pt x="60" y="58"/>
                    </a:cubicBezTo>
                    <a:cubicBezTo>
                      <a:pt x="60" y="58"/>
                      <a:pt x="60" y="56"/>
                      <a:pt x="60" y="56"/>
                    </a:cubicBezTo>
                    <a:cubicBezTo>
                      <a:pt x="60" y="56"/>
                      <a:pt x="59" y="56"/>
                      <a:pt x="59" y="56"/>
                    </a:cubicBezTo>
                    <a:cubicBezTo>
                      <a:pt x="58" y="55"/>
                      <a:pt x="58" y="55"/>
                      <a:pt x="58" y="54"/>
                    </a:cubicBezTo>
                    <a:cubicBezTo>
                      <a:pt x="57" y="53"/>
                      <a:pt x="58" y="53"/>
                      <a:pt x="58" y="53"/>
                    </a:cubicBezTo>
                    <a:cubicBezTo>
                      <a:pt x="58" y="52"/>
                      <a:pt x="58" y="52"/>
                      <a:pt x="58" y="51"/>
                    </a:cubicBezTo>
                    <a:cubicBezTo>
                      <a:pt x="58" y="51"/>
                      <a:pt x="57" y="51"/>
                      <a:pt x="57" y="51"/>
                    </a:cubicBezTo>
                    <a:cubicBezTo>
                      <a:pt x="56" y="50"/>
                      <a:pt x="55" y="50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3" y="48"/>
                      <a:pt x="54" y="48"/>
                      <a:pt x="54" y="47"/>
                    </a:cubicBezTo>
                    <a:cubicBezTo>
                      <a:pt x="54" y="46"/>
                      <a:pt x="53" y="46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lose/>
                    <a:moveTo>
                      <a:pt x="17" y="126"/>
                    </a:moveTo>
                    <a:cubicBezTo>
                      <a:pt x="17" y="126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7" y="126"/>
                    </a:cubicBezTo>
                    <a:close/>
                    <a:moveTo>
                      <a:pt x="41" y="67"/>
                    </a:moveTo>
                    <a:cubicBezTo>
                      <a:pt x="41" y="68"/>
                      <a:pt x="41" y="68"/>
                      <a:pt x="41" y="68"/>
                    </a:cubicBezTo>
                    <a:cubicBezTo>
                      <a:pt x="42" y="67"/>
                      <a:pt x="41" y="68"/>
                      <a:pt x="41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3" name="Freeform 177">
                <a:extLst>
                  <a:ext uri="{FF2B5EF4-FFF2-40B4-BE49-F238E27FC236}">
                    <a16:creationId xmlns:a16="http://schemas.microsoft.com/office/drawing/2014/main" id="{89B89BD9-E53A-4FA7-9EFD-8C036A9F02D2}"/>
                  </a:ext>
                </a:extLst>
              </p:cNvPr>
              <p:cNvSpPr/>
              <p:nvPr/>
            </p:nvSpPr>
            <p:spPr bwMode="auto">
              <a:xfrm>
                <a:off x="1729" y="21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4" name="Freeform 178">
                <a:extLst>
                  <a:ext uri="{FF2B5EF4-FFF2-40B4-BE49-F238E27FC236}">
                    <a16:creationId xmlns:a16="http://schemas.microsoft.com/office/drawing/2014/main" id="{3AE47216-F959-478D-A1C5-A8553659D5C6}"/>
                  </a:ext>
                </a:extLst>
              </p:cNvPr>
              <p:cNvSpPr/>
              <p:nvPr/>
            </p:nvSpPr>
            <p:spPr bwMode="auto">
              <a:xfrm>
                <a:off x="2076" y="2244"/>
                <a:ext cx="26" cy="32"/>
              </a:xfrm>
              <a:custGeom>
                <a:avLst/>
                <a:gdLst>
                  <a:gd name="T0" fmla="*/ 2 w 10"/>
                  <a:gd name="T1" fmla="*/ 1 h 12"/>
                  <a:gd name="T2" fmla="*/ 1 w 10"/>
                  <a:gd name="T3" fmla="*/ 1 h 12"/>
                  <a:gd name="T4" fmla="*/ 1 w 10"/>
                  <a:gd name="T5" fmla="*/ 1 h 12"/>
                  <a:gd name="T6" fmla="*/ 1 w 10"/>
                  <a:gd name="T7" fmla="*/ 2 h 12"/>
                  <a:gd name="T8" fmla="*/ 0 w 10"/>
                  <a:gd name="T9" fmla="*/ 2 h 12"/>
                  <a:gd name="T10" fmla="*/ 0 w 10"/>
                  <a:gd name="T11" fmla="*/ 2 h 12"/>
                  <a:gd name="T12" fmla="*/ 0 w 10"/>
                  <a:gd name="T13" fmla="*/ 3 h 12"/>
                  <a:gd name="T14" fmla="*/ 0 w 10"/>
                  <a:gd name="T15" fmla="*/ 4 h 12"/>
                  <a:gd name="T16" fmla="*/ 0 w 10"/>
                  <a:gd name="T17" fmla="*/ 5 h 12"/>
                  <a:gd name="T18" fmla="*/ 1 w 10"/>
                  <a:gd name="T19" fmla="*/ 5 h 12"/>
                  <a:gd name="T20" fmla="*/ 1 w 10"/>
                  <a:gd name="T21" fmla="*/ 6 h 12"/>
                  <a:gd name="T22" fmla="*/ 1 w 10"/>
                  <a:gd name="T23" fmla="*/ 6 h 12"/>
                  <a:gd name="T24" fmla="*/ 1 w 10"/>
                  <a:gd name="T25" fmla="*/ 6 h 12"/>
                  <a:gd name="T26" fmla="*/ 1 w 10"/>
                  <a:gd name="T27" fmla="*/ 7 h 12"/>
                  <a:gd name="T28" fmla="*/ 2 w 10"/>
                  <a:gd name="T29" fmla="*/ 7 h 12"/>
                  <a:gd name="T30" fmla="*/ 2 w 10"/>
                  <a:gd name="T31" fmla="*/ 8 h 12"/>
                  <a:gd name="T32" fmla="*/ 2 w 10"/>
                  <a:gd name="T33" fmla="*/ 8 h 12"/>
                  <a:gd name="T34" fmla="*/ 1 w 10"/>
                  <a:gd name="T35" fmla="*/ 9 h 12"/>
                  <a:gd name="T36" fmla="*/ 1 w 10"/>
                  <a:gd name="T37" fmla="*/ 9 h 12"/>
                  <a:gd name="T38" fmla="*/ 1 w 10"/>
                  <a:gd name="T39" fmla="*/ 10 h 12"/>
                  <a:gd name="T40" fmla="*/ 1 w 10"/>
                  <a:gd name="T41" fmla="*/ 10 h 12"/>
                  <a:gd name="T42" fmla="*/ 1 w 10"/>
                  <a:gd name="T43" fmla="*/ 11 h 12"/>
                  <a:gd name="T44" fmla="*/ 1 w 10"/>
                  <a:gd name="T45" fmla="*/ 11 h 12"/>
                  <a:gd name="T46" fmla="*/ 1 w 10"/>
                  <a:gd name="T47" fmla="*/ 11 h 12"/>
                  <a:gd name="T48" fmla="*/ 0 w 10"/>
                  <a:gd name="T49" fmla="*/ 12 h 12"/>
                  <a:gd name="T50" fmla="*/ 0 w 10"/>
                  <a:gd name="T51" fmla="*/ 12 h 12"/>
                  <a:gd name="T52" fmla="*/ 0 w 10"/>
                  <a:gd name="T53" fmla="*/ 12 h 12"/>
                  <a:gd name="T54" fmla="*/ 0 w 10"/>
                  <a:gd name="T55" fmla="*/ 12 h 12"/>
                  <a:gd name="T56" fmla="*/ 1 w 10"/>
                  <a:gd name="T57" fmla="*/ 12 h 12"/>
                  <a:gd name="T58" fmla="*/ 1 w 10"/>
                  <a:gd name="T59" fmla="*/ 12 h 12"/>
                  <a:gd name="T60" fmla="*/ 1 w 10"/>
                  <a:gd name="T61" fmla="*/ 12 h 12"/>
                  <a:gd name="T62" fmla="*/ 1 w 10"/>
                  <a:gd name="T63" fmla="*/ 12 h 12"/>
                  <a:gd name="T64" fmla="*/ 2 w 10"/>
                  <a:gd name="T65" fmla="*/ 12 h 12"/>
                  <a:gd name="T66" fmla="*/ 2 w 10"/>
                  <a:gd name="T67" fmla="*/ 12 h 12"/>
                  <a:gd name="T68" fmla="*/ 3 w 10"/>
                  <a:gd name="T69" fmla="*/ 12 h 12"/>
                  <a:gd name="T70" fmla="*/ 3 w 10"/>
                  <a:gd name="T71" fmla="*/ 12 h 12"/>
                  <a:gd name="T72" fmla="*/ 3 w 10"/>
                  <a:gd name="T73" fmla="*/ 12 h 12"/>
                  <a:gd name="T74" fmla="*/ 4 w 10"/>
                  <a:gd name="T75" fmla="*/ 12 h 12"/>
                  <a:gd name="T76" fmla="*/ 4 w 10"/>
                  <a:gd name="T77" fmla="*/ 12 h 12"/>
                  <a:gd name="T78" fmla="*/ 5 w 10"/>
                  <a:gd name="T79" fmla="*/ 12 h 12"/>
                  <a:gd name="T80" fmla="*/ 5 w 10"/>
                  <a:gd name="T81" fmla="*/ 12 h 12"/>
                  <a:gd name="T82" fmla="*/ 5 w 10"/>
                  <a:gd name="T83" fmla="*/ 12 h 12"/>
                  <a:gd name="T84" fmla="*/ 6 w 10"/>
                  <a:gd name="T85" fmla="*/ 12 h 12"/>
                  <a:gd name="T86" fmla="*/ 6 w 10"/>
                  <a:gd name="T87" fmla="*/ 12 h 12"/>
                  <a:gd name="T88" fmla="*/ 6 w 10"/>
                  <a:gd name="T89" fmla="*/ 11 h 12"/>
                  <a:gd name="T90" fmla="*/ 7 w 10"/>
                  <a:gd name="T91" fmla="*/ 11 h 12"/>
                  <a:gd name="T92" fmla="*/ 7 w 10"/>
                  <a:gd name="T93" fmla="*/ 11 h 12"/>
                  <a:gd name="T94" fmla="*/ 7 w 10"/>
                  <a:gd name="T95" fmla="*/ 10 h 12"/>
                  <a:gd name="T96" fmla="*/ 7 w 10"/>
                  <a:gd name="T97" fmla="*/ 10 h 12"/>
                  <a:gd name="T98" fmla="*/ 7 w 10"/>
                  <a:gd name="T99" fmla="*/ 10 h 12"/>
                  <a:gd name="T100" fmla="*/ 7 w 10"/>
                  <a:gd name="T101" fmla="*/ 9 h 12"/>
                  <a:gd name="T102" fmla="*/ 7 w 10"/>
                  <a:gd name="T103" fmla="*/ 9 h 12"/>
                  <a:gd name="T104" fmla="*/ 8 w 10"/>
                  <a:gd name="T105" fmla="*/ 8 h 12"/>
                  <a:gd name="T106" fmla="*/ 8 w 10"/>
                  <a:gd name="T107" fmla="*/ 8 h 12"/>
                  <a:gd name="T108" fmla="*/ 8 w 10"/>
                  <a:gd name="T109" fmla="*/ 8 h 12"/>
                  <a:gd name="T110" fmla="*/ 8 w 10"/>
                  <a:gd name="T111" fmla="*/ 7 h 12"/>
                  <a:gd name="T112" fmla="*/ 9 w 10"/>
                  <a:gd name="T113" fmla="*/ 7 h 12"/>
                  <a:gd name="T114" fmla="*/ 9 w 10"/>
                  <a:gd name="T115" fmla="*/ 6 h 12"/>
                  <a:gd name="T116" fmla="*/ 9 w 10"/>
                  <a:gd name="T117" fmla="*/ 6 h 12"/>
                  <a:gd name="T118" fmla="*/ 10 w 10"/>
                  <a:gd name="T119" fmla="*/ 6 h 12"/>
                  <a:gd name="T120" fmla="*/ 10 w 10"/>
                  <a:gd name="T121" fmla="*/ 5 h 12"/>
                  <a:gd name="T122" fmla="*/ 9 w 10"/>
                  <a:gd name="T123" fmla="*/ 5 h 12"/>
                  <a:gd name="T124" fmla="*/ 7 w 10"/>
                  <a:gd name="T12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" h="1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5" y="1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5" name="Freeform 179">
                <a:extLst>
                  <a:ext uri="{FF2B5EF4-FFF2-40B4-BE49-F238E27FC236}">
                    <a16:creationId xmlns:a16="http://schemas.microsoft.com/office/drawing/2014/main" id="{76D7C33B-9CCF-4E44-9BEC-C02B7FC98C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2" y="2843"/>
                <a:ext cx="47" cy="32"/>
              </a:xfrm>
              <a:custGeom>
                <a:avLst/>
                <a:gdLst>
                  <a:gd name="T0" fmla="*/ 11 w 18"/>
                  <a:gd name="T1" fmla="*/ 10 h 12"/>
                  <a:gd name="T2" fmla="*/ 8 w 18"/>
                  <a:gd name="T3" fmla="*/ 8 h 12"/>
                  <a:gd name="T4" fmla="*/ 5 w 18"/>
                  <a:gd name="T5" fmla="*/ 6 h 12"/>
                  <a:gd name="T6" fmla="*/ 3 w 18"/>
                  <a:gd name="T7" fmla="*/ 5 h 12"/>
                  <a:gd name="T8" fmla="*/ 2 w 18"/>
                  <a:gd name="T9" fmla="*/ 4 h 12"/>
                  <a:gd name="T10" fmla="*/ 1 w 18"/>
                  <a:gd name="T11" fmla="*/ 3 h 12"/>
                  <a:gd name="T12" fmla="*/ 1 w 18"/>
                  <a:gd name="T13" fmla="*/ 2 h 12"/>
                  <a:gd name="T14" fmla="*/ 1 w 18"/>
                  <a:gd name="T15" fmla="*/ 0 h 12"/>
                  <a:gd name="T16" fmla="*/ 1 w 18"/>
                  <a:gd name="T17" fmla="*/ 11 h 12"/>
                  <a:gd name="T18" fmla="*/ 1 w 18"/>
                  <a:gd name="T19" fmla="*/ 11 h 12"/>
                  <a:gd name="T20" fmla="*/ 2 w 18"/>
                  <a:gd name="T21" fmla="*/ 11 h 12"/>
                  <a:gd name="T22" fmla="*/ 2 w 18"/>
                  <a:gd name="T23" fmla="*/ 11 h 12"/>
                  <a:gd name="T24" fmla="*/ 2 w 18"/>
                  <a:gd name="T25" fmla="*/ 11 h 12"/>
                  <a:gd name="T26" fmla="*/ 3 w 18"/>
                  <a:gd name="T27" fmla="*/ 11 h 12"/>
                  <a:gd name="T28" fmla="*/ 3 w 18"/>
                  <a:gd name="T29" fmla="*/ 11 h 12"/>
                  <a:gd name="T30" fmla="*/ 3 w 18"/>
                  <a:gd name="T31" fmla="*/ 11 h 12"/>
                  <a:gd name="T32" fmla="*/ 4 w 18"/>
                  <a:gd name="T33" fmla="*/ 11 h 12"/>
                  <a:gd name="T34" fmla="*/ 4 w 18"/>
                  <a:gd name="T35" fmla="*/ 11 h 12"/>
                  <a:gd name="T36" fmla="*/ 4 w 18"/>
                  <a:gd name="T37" fmla="*/ 11 h 12"/>
                  <a:gd name="T38" fmla="*/ 5 w 18"/>
                  <a:gd name="T39" fmla="*/ 11 h 12"/>
                  <a:gd name="T40" fmla="*/ 5 w 18"/>
                  <a:gd name="T41" fmla="*/ 11 h 12"/>
                  <a:gd name="T42" fmla="*/ 5 w 18"/>
                  <a:gd name="T43" fmla="*/ 11 h 12"/>
                  <a:gd name="T44" fmla="*/ 5 w 18"/>
                  <a:gd name="T45" fmla="*/ 11 h 12"/>
                  <a:gd name="T46" fmla="*/ 5 w 18"/>
                  <a:gd name="T47" fmla="*/ 11 h 12"/>
                  <a:gd name="T48" fmla="*/ 5 w 18"/>
                  <a:gd name="T49" fmla="*/ 11 h 12"/>
                  <a:gd name="T50" fmla="*/ 6 w 18"/>
                  <a:gd name="T51" fmla="*/ 11 h 12"/>
                  <a:gd name="T52" fmla="*/ 6 w 18"/>
                  <a:gd name="T53" fmla="*/ 11 h 12"/>
                  <a:gd name="T54" fmla="*/ 6 w 18"/>
                  <a:gd name="T55" fmla="*/ 11 h 12"/>
                  <a:gd name="T56" fmla="*/ 6 w 18"/>
                  <a:gd name="T57" fmla="*/ 11 h 12"/>
                  <a:gd name="T58" fmla="*/ 6 w 18"/>
                  <a:gd name="T59" fmla="*/ 11 h 12"/>
                  <a:gd name="T60" fmla="*/ 6 w 18"/>
                  <a:gd name="T61" fmla="*/ 11 h 12"/>
                  <a:gd name="T62" fmla="*/ 6 w 18"/>
                  <a:gd name="T63" fmla="*/ 11 h 12"/>
                  <a:gd name="T64" fmla="*/ 6 w 18"/>
                  <a:gd name="T65" fmla="*/ 11 h 12"/>
                  <a:gd name="T66" fmla="*/ 7 w 18"/>
                  <a:gd name="T67" fmla="*/ 11 h 12"/>
                  <a:gd name="T68" fmla="*/ 7 w 18"/>
                  <a:gd name="T69" fmla="*/ 11 h 12"/>
                  <a:gd name="T70" fmla="*/ 7 w 18"/>
                  <a:gd name="T71" fmla="*/ 11 h 12"/>
                  <a:gd name="T72" fmla="*/ 7 w 18"/>
                  <a:gd name="T73" fmla="*/ 11 h 12"/>
                  <a:gd name="T74" fmla="*/ 7 w 18"/>
                  <a:gd name="T75" fmla="*/ 11 h 12"/>
                  <a:gd name="T76" fmla="*/ 7 w 18"/>
                  <a:gd name="T77" fmla="*/ 12 h 12"/>
                  <a:gd name="T78" fmla="*/ 8 w 18"/>
                  <a:gd name="T79" fmla="*/ 12 h 12"/>
                  <a:gd name="T80" fmla="*/ 8 w 18"/>
                  <a:gd name="T81" fmla="*/ 12 h 12"/>
                  <a:gd name="T82" fmla="*/ 12 w 18"/>
                  <a:gd name="T83" fmla="*/ 11 h 12"/>
                  <a:gd name="T84" fmla="*/ 13 w 18"/>
                  <a:gd name="T85" fmla="*/ 10 h 12"/>
                  <a:gd name="T86" fmla="*/ 11 w 18"/>
                  <a:gd name="T87" fmla="*/ 10 h 12"/>
                  <a:gd name="T88" fmla="*/ 14 w 18"/>
                  <a:gd name="T89" fmla="*/ 11 h 12"/>
                  <a:gd name="T90" fmla="*/ 18 w 18"/>
                  <a:gd name="T91" fmla="*/ 10 h 12"/>
                  <a:gd name="T92" fmla="*/ 14 w 18"/>
                  <a:gd name="T9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" h="12">
                    <a:moveTo>
                      <a:pt x="11" y="10"/>
                    </a:moveTo>
                    <a:cubicBezTo>
                      <a:pt x="10" y="10"/>
                      <a:pt x="9" y="9"/>
                      <a:pt x="8" y="8"/>
                    </a:cubicBezTo>
                    <a:cubicBezTo>
                      <a:pt x="7" y="8"/>
                      <a:pt x="6" y="7"/>
                      <a:pt x="5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12" y="10"/>
                      <a:pt x="12" y="10"/>
                      <a:pt x="11" y="10"/>
                    </a:cubicBezTo>
                    <a:close/>
                    <a:moveTo>
                      <a:pt x="14" y="11"/>
                    </a:moveTo>
                    <a:cubicBezTo>
                      <a:pt x="15" y="11"/>
                      <a:pt x="16" y="10"/>
                      <a:pt x="18" y="10"/>
                    </a:cubicBezTo>
                    <a:cubicBezTo>
                      <a:pt x="17" y="10"/>
                      <a:pt x="13" y="10"/>
                      <a:pt x="1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6" name="Freeform 180">
                <a:extLst>
                  <a:ext uri="{FF2B5EF4-FFF2-40B4-BE49-F238E27FC236}">
                    <a16:creationId xmlns:a16="http://schemas.microsoft.com/office/drawing/2014/main" id="{3557BEB3-E5CD-406B-B68F-B3BC27FE0A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6" y="2465"/>
                <a:ext cx="84" cy="420"/>
              </a:xfrm>
              <a:custGeom>
                <a:avLst/>
                <a:gdLst>
                  <a:gd name="T0" fmla="*/ 6 w 32"/>
                  <a:gd name="T1" fmla="*/ 122 h 160"/>
                  <a:gd name="T2" fmla="*/ 6 w 32"/>
                  <a:gd name="T3" fmla="*/ 97 h 160"/>
                  <a:gd name="T4" fmla="*/ 4 w 32"/>
                  <a:gd name="T5" fmla="*/ 108 h 160"/>
                  <a:gd name="T6" fmla="*/ 6 w 32"/>
                  <a:gd name="T7" fmla="*/ 121 h 160"/>
                  <a:gd name="T8" fmla="*/ 6 w 32"/>
                  <a:gd name="T9" fmla="*/ 129 h 160"/>
                  <a:gd name="T10" fmla="*/ 5 w 32"/>
                  <a:gd name="T11" fmla="*/ 136 h 160"/>
                  <a:gd name="T12" fmla="*/ 10 w 32"/>
                  <a:gd name="T13" fmla="*/ 145 h 160"/>
                  <a:gd name="T14" fmla="*/ 13 w 32"/>
                  <a:gd name="T15" fmla="*/ 147 h 160"/>
                  <a:gd name="T16" fmla="*/ 21 w 32"/>
                  <a:gd name="T17" fmla="*/ 141 h 160"/>
                  <a:gd name="T18" fmla="*/ 12 w 32"/>
                  <a:gd name="T19" fmla="*/ 139 h 160"/>
                  <a:gd name="T20" fmla="*/ 12 w 32"/>
                  <a:gd name="T21" fmla="*/ 135 h 160"/>
                  <a:gd name="T22" fmla="*/ 9 w 32"/>
                  <a:gd name="T23" fmla="*/ 135 h 160"/>
                  <a:gd name="T24" fmla="*/ 8 w 32"/>
                  <a:gd name="T25" fmla="*/ 130 h 160"/>
                  <a:gd name="T26" fmla="*/ 10 w 32"/>
                  <a:gd name="T27" fmla="*/ 126 h 160"/>
                  <a:gd name="T28" fmla="*/ 12 w 32"/>
                  <a:gd name="T29" fmla="*/ 123 h 160"/>
                  <a:gd name="T30" fmla="*/ 13 w 32"/>
                  <a:gd name="T31" fmla="*/ 119 h 160"/>
                  <a:gd name="T32" fmla="*/ 14 w 32"/>
                  <a:gd name="T33" fmla="*/ 116 h 160"/>
                  <a:gd name="T34" fmla="*/ 14 w 32"/>
                  <a:gd name="T35" fmla="*/ 111 h 160"/>
                  <a:gd name="T36" fmla="*/ 14 w 32"/>
                  <a:gd name="T37" fmla="*/ 109 h 160"/>
                  <a:gd name="T38" fmla="*/ 16 w 32"/>
                  <a:gd name="T39" fmla="*/ 108 h 160"/>
                  <a:gd name="T40" fmla="*/ 14 w 32"/>
                  <a:gd name="T41" fmla="*/ 104 h 160"/>
                  <a:gd name="T42" fmla="*/ 14 w 32"/>
                  <a:gd name="T43" fmla="*/ 101 h 160"/>
                  <a:gd name="T44" fmla="*/ 13 w 32"/>
                  <a:gd name="T45" fmla="*/ 97 h 160"/>
                  <a:gd name="T46" fmla="*/ 14 w 32"/>
                  <a:gd name="T47" fmla="*/ 93 h 160"/>
                  <a:gd name="T48" fmla="*/ 14 w 32"/>
                  <a:gd name="T49" fmla="*/ 89 h 160"/>
                  <a:gd name="T50" fmla="*/ 14 w 32"/>
                  <a:gd name="T51" fmla="*/ 85 h 160"/>
                  <a:gd name="T52" fmla="*/ 17 w 32"/>
                  <a:gd name="T53" fmla="*/ 82 h 160"/>
                  <a:gd name="T54" fmla="*/ 16 w 32"/>
                  <a:gd name="T55" fmla="*/ 77 h 160"/>
                  <a:gd name="T56" fmla="*/ 17 w 32"/>
                  <a:gd name="T57" fmla="*/ 72 h 160"/>
                  <a:gd name="T58" fmla="*/ 19 w 32"/>
                  <a:gd name="T59" fmla="*/ 68 h 160"/>
                  <a:gd name="T60" fmla="*/ 20 w 32"/>
                  <a:gd name="T61" fmla="*/ 64 h 160"/>
                  <a:gd name="T62" fmla="*/ 21 w 32"/>
                  <a:gd name="T63" fmla="*/ 60 h 160"/>
                  <a:gd name="T64" fmla="*/ 19 w 32"/>
                  <a:gd name="T65" fmla="*/ 56 h 160"/>
                  <a:gd name="T66" fmla="*/ 18 w 32"/>
                  <a:gd name="T67" fmla="*/ 52 h 160"/>
                  <a:gd name="T68" fmla="*/ 20 w 32"/>
                  <a:gd name="T69" fmla="*/ 48 h 160"/>
                  <a:gd name="T70" fmla="*/ 21 w 32"/>
                  <a:gd name="T71" fmla="*/ 43 h 160"/>
                  <a:gd name="T72" fmla="*/ 23 w 32"/>
                  <a:gd name="T73" fmla="*/ 39 h 160"/>
                  <a:gd name="T74" fmla="*/ 25 w 32"/>
                  <a:gd name="T75" fmla="*/ 35 h 160"/>
                  <a:gd name="T76" fmla="*/ 25 w 32"/>
                  <a:gd name="T77" fmla="*/ 32 h 160"/>
                  <a:gd name="T78" fmla="*/ 26 w 32"/>
                  <a:gd name="T79" fmla="*/ 28 h 160"/>
                  <a:gd name="T80" fmla="*/ 27 w 32"/>
                  <a:gd name="T81" fmla="*/ 25 h 160"/>
                  <a:gd name="T82" fmla="*/ 30 w 32"/>
                  <a:gd name="T83" fmla="*/ 22 h 160"/>
                  <a:gd name="T84" fmla="*/ 28 w 32"/>
                  <a:gd name="T85" fmla="*/ 18 h 160"/>
                  <a:gd name="T86" fmla="*/ 26 w 32"/>
                  <a:gd name="T87" fmla="*/ 13 h 160"/>
                  <a:gd name="T88" fmla="*/ 25 w 32"/>
                  <a:gd name="T89" fmla="*/ 9 h 160"/>
                  <a:gd name="T90" fmla="*/ 25 w 32"/>
                  <a:gd name="T91" fmla="*/ 6 h 160"/>
                  <a:gd name="T92" fmla="*/ 23 w 32"/>
                  <a:gd name="T93" fmla="*/ 2 h 160"/>
                  <a:gd name="T94" fmla="*/ 20 w 32"/>
                  <a:gd name="T95" fmla="*/ 2 h 160"/>
                  <a:gd name="T96" fmla="*/ 15 w 32"/>
                  <a:gd name="T97" fmla="*/ 58 h 160"/>
                  <a:gd name="T98" fmla="*/ 10 w 32"/>
                  <a:gd name="T99" fmla="*/ 101 h 160"/>
                  <a:gd name="T100" fmla="*/ 6 w 32"/>
                  <a:gd name="T101" fmla="*/ 114 h 160"/>
                  <a:gd name="T102" fmla="*/ 11 w 32"/>
                  <a:gd name="T103" fmla="*/ 139 h 160"/>
                  <a:gd name="T104" fmla="*/ 7 w 32"/>
                  <a:gd name="T105" fmla="*/ 142 h 160"/>
                  <a:gd name="T106" fmla="*/ 4 w 32"/>
                  <a:gd name="T107" fmla="*/ 132 h 160"/>
                  <a:gd name="T108" fmla="*/ 3 w 32"/>
                  <a:gd name="T109" fmla="*/ 135 h 160"/>
                  <a:gd name="T110" fmla="*/ 2 w 32"/>
                  <a:gd name="T111" fmla="*/ 138 h 160"/>
                  <a:gd name="T112" fmla="*/ 8 w 32"/>
                  <a:gd name="T113" fmla="*/ 147 h 160"/>
                  <a:gd name="T114" fmla="*/ 27 w 32"/>
                  <a:gd name="T115" fmla="*/ 158 h 160"/>
                  <a:gd name="T116" fmla="*/ 19 w 32"/>
                  <a:gd name="T117" fmla="*/ 156 h 160"/>
                  <a:gd name="T118" fmla="*/ 12 w 32"/>
                  <a:gd name="T119" fmla="*/ 150 h 160"/>
                  <a:gd name="T120" fmla="*/ 15 w 32"/>
                  <a:gd name="T121" fmla="*/ 150 h 160"/>
                  <a:gd name="T122" fmla="*/ 27 w 32"/>
                  <a:gd name="T123" fmla="*/ 156 h 160"/>
                  <a:gd name="T124" fmla="*/ 20 w 32"/>
                  <a:gd name="T125" fmla="*/ 14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" h="160">
                    <a:moveTo>
                      <a:pt x="5" y="110"/>
                    </a:moveTo>
                    <a:cubicBezTo>
                      <a:pt x="5" y="110"/>
                      <a:pt x="5" y="110"/>
                      <a:pt x="5" y="109"/>
                    </a:cubicBezTo>
                    <a:cubicBezTo>
                      <a:pt x="5" y="110"/>
                      <a:pt x="5" y="110"/>
                      <a:pt x="5" y="110"/>
                    </a:cubicBezTo>
                    <a:close/>
                    <a:moveTo>
                      <a:pt x="7" y="112"/>
                    </a:moveTo>
                    <a:cubicBezTo>
                      <a:pt x="7" y="112"/>
                      <a:pt x="7" y="111"/>
                      <a:pt x="7" y="111"/>
                    </a:cubicBezTo>
                    <a:cubicBezTo>
                      <a:pt x="7" y="111"/>
                      <a:pt x="7" y="111"/>
                      <a:pt x="7" y="112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7" y="112"/>
                      <a:pt x="7" y="112"/>
                      <a:pt x="7" y="112"/>
                    </a:cubicBezTo>
                    <a:close/>
                    <a:moveTo>
                      <a:pt x="7" y="109"/>
                    </a:moveTo>
                    <a:cubicBezTo>
                      <a:pt x="6" y="109"/>
                      <a:pt x="5" y="109"/>
                      <a:pt x="5" y="109"/>
                    </a:cubicBezTo>
                    <a:cubicBezTo>
                      <a:pt x="6" y="109"/>
                      <a:pt x="6" y="110"/>
                      <a:pt x="7" y="110"/>
                    </a:cubicBezTo>
                    <a:cubicBezTo>
                      <a:pt x="7" y="110"/>
                      <a:pt x="7" y="109"/>
                      <a:pt x="7" y="109"/>
                    </a:cubicBezTo>
                    <a:close/>
                    <a:moveTo>
                      <a:pt x="5" y="112"/>
                    </a:move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1"/>
                      <a:pt x="5" y="111"/>
                      <a:pt x="5" y="111"/>
                    </a:cubicBezTo>
                    <a:cubicBezTo>
                      <a:pt x="4" y="110"/>
                      <a:pt x="4" y="112"/>
                      <a:pt x="5" y="112"/>
                    </a:cubicBezTo>
                    <a:close/>
                    <a:moveTo>
                      <a:pt x="3" y="103"/>
                    </a:moveTo>
                    <a:cubicBezTo>
                      <a:pt x="3" y="103"/>
                      <a:pt x="4" y="103"/>
                      <a:pt x="4" y="103"/>
                    </a:cubicBezTo>
                    <a:cubicBezTo>
                      <a:pt x="3" y="102"/>
                      <a:pt x="3" y="102"/>
                      <a:pt x="3" y="103"/>
                    </a:cubicBezTo>
                    <a:close/>
                    <a:moveTo>
                      <a:pt x="4" y="111"/>
                    </a:move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2"/>
                      <a:pt x="4" y="112"/>
                      <a:pt x="4" y="111"/>
                    </a:cubicBezTo>
                    <a:close/>
                    <a:moveTo>
                      <a:pt x="3" y="107"/>
                    </a:move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4" y="107"/>
                      <a:pt x="3" y="107"/>
                    </a:cubicBezTo>
                    <a:close/>
                    <a:moveTo>
                      <a:pt x="7" y="107"/>
                    </a:moveTo>
                    <a:cubicBezTo>
                      <a:pt x="7" y="107"/>
                      <a:pt x="7" y="108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lose/>
                    <a:moveTo>
                      <a:pt x="5" y="106"/>
                    </a:moveTo>
                    <a:cubicBezTo>
                      <a:pt x="5" y="106"/>
                      <a:pt x="5" y="106"/>
                      <a:pt x="5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5" y="106"/>
                      <a:pt x="5" y="106"/>
                      <a:pt x="5" y="106"/>
                    </a:cubicBezTo>
                    <a:close/>
                    <a:moveTo>
                      <a:pt x="4" y="107"/>
                    </a:moveTo>
                    <a:cubicBezTo>
                      <a:pt x="4" y="107"/>
                      <a:pt x="4" y="107"/>
                      <a:pt x="4" y="107"/>
                    </a:cubicBezTo>
                    <a:cubicBezTo>
                      <a:pt x="4" y="107"/>
                      <a:pt x="4" y="107"/>
                      <a:pt x="4" y="107"/>
                    </a:cubicBezTo>
                    <a:close/>
                    <a:moveTo>
                      <a:pt x="6" y="141"/>
                    </a:moveTo>
                    <a:cubicBezTo>
                      <a:pt x="6" y="140"/>
                      <a:pt x="5" y="140"/>
                      <a:pt x="5" y="140"/>
                    </a:cubicBezTo>
                    <a:cubicBezTo>
                      <a:pt x="5" y="140"/>
                      <a:pt x="5" y="140"/>
                      <a:pt x="4" y="140"/>
                    </a:cubicBezTo>
                    <a:cubicBezTo>
                      <a:pt x="5" y="140"/>
                      <a:pt x="5" y="140"/>
                      <a:pt x="6" y="141"/>
                    </a:cubicBezTo>
                    <a:close/>
                    <a:moveTo>
                      <a:pt x="5" y="118"/>
                    </a:moveTo>
                    <a:cubicBezTo>
                      <a:pt x="5" y="118"/>
                      <a:pt x="5" y="118"/>
                      <a:pt x="4" y="118"/>
                    </a:cubicBezTo>
                    <a:cubicBezTo>
                      <a:pt x="5" y="118"/>
                      <a:pt x="5" y="118"/>
                      <a:pt x="5" y="118"/>
                    </a:cubicBezTo>
                    <a:close/>
                    <a:moveTo>
                      <a:pt x="6" y="122"/>
                    </a:move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7" y="122"/>
                      <a:pt x="7" y="122"/>
                      <a:pt x="7" y="122"/>
                    </a:cubicBezTo>
                    <a:cubicBezTo>
                      <a:pt x="6" y="121"/>
                      <a:pt x="5" y="121"/>
                      <a:pt x="4" y="122"/>
                    </a:cubicBezTo>
                    <a:cubicBezTo>
                      <a:pt x="4" y="122"/>
                      <a:pt x="5" y="122"/>
                      <a:pt x="5" y="122"/>
                    </a:cubicBezTo>
                    <a:cubicBezTo>
                      <a:pt x="5" y="122"/>
                      <a:pt x="6" y="122"/>
                      <a:pt x="6" y="122"/>
                    </a:cubicBezTo>
                    <a:close/>
                    <a:moveTo>
                      <a:pt x="9" y="107"/>
                    </a:moveTo>
                    <a:cubicBezTo>
                      <a:pt x="9" y="107"/>
                      <a:pt x="8" y="107"/>
                      <a:pt x="8" y="107"/>
                    </a:cubicBezTo>
                    <a:cubicBezTo>
                      <a:pt x="8" y="107"/>
                      <a:pt x="9" y="108"/>
                      <a:pt x="9" y="108"/>
                    </a:cubicBezTo>
                    <a:cubicBezTo>
                      <a:pt x="9" y="108"/>
                      <a:pt x="8" y="108"/>
                      <a:pt x="8" y="108"/>
                    </a:cubicBezTo>
                    <a:cubicBezTo>
                      <a:pt x="8" y="108"/>
                      <a:pt x="9" y="108"/>
                      <a:pt x="9" y="109"/>
                    </a:cubicBezTo>
                    <a:cubicBezTo>
                      <a:pt x="9" y="108"/>
                      <a:pt x="9" y="108"/>
                      <a:pt x="10" y="108"/>
                    </a:cubicBezTo>
                    <a:cubicBezTo>
                      <a:pt x="10" y="108"/>
                      <a:pt x="10" y="108"/>
                      <a:pt x="10" y="108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10" y="107"/>
                      <a:pt x="10" y="107"/>
                      <a:pt x="11" y="107"/>
                    </a:cubicBezTo>
                    <a:cubicBezTo>
                      <a:pt x="11" y="106"/>
                      <a:pt x="10" y="106"/>
                      <a:pt x="10" y="107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9" y="106"/>
                      <a:pt x="9" y="107"/>
                      <a:pt x="9" y="107"/>
                    </a:cubicBezTo>
                    <a:cubicBezTo>
                      <a:pt x="9" y="107"/>
                      <a:pt x="9" y="107"/>
                      <a:pt x="9" y="107"/>
                    </a:cubicBezTo>
                    <a:close/>
                    <a:moveTo>
                      <a:pt x="2" y="108"/>
                    </a:move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lose/>
                    <a:moveTo>
                      <a:pt x="7" y="101"/>
                    </a:moveTo>
                    <a:cubicBezTo>
                      <a:pt x="7" y="101"/>
                      <a:pt x="7" y="101"/>
                      <a:pt x="7" y="101"/>
                    </a:cubicBezTo>
                    <a:cubicBezTo>
                      <a:pt x="7" y="100"/>
                      <a:pt x="9" y="101"/>
                      <a:pt x="8" y="100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8" y="100"/>
                      <a:pt x="7" y="100"/>
                      <a:pt x="7" y="99"/>
                    </a:cubicBezTo>
                    <a:cubicBezTo>
                      <a:pt x="7" y="100"/>
                      <a:pt x="8" y="100"/>
                      <a:pt x="8" y="99"/>
                    </a:cubicBezTo>
                    <a:cubicBezTo>
                      <a:pt x="8" y="99"/>
                      <a:pt x="7" y="99"/>
                      <a:pt x="7" y="99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7" y="98"/>
                      <a:pt x="7" y="97"/>
                      <a:pt x="8" y="97"/>
                    </a:cubicBezTo>
                    <a:cubicBezTo>
                      <a:pt x="8" y="97"/>
                      <a:pt x="9" y="97"/>
                      <a:pt x="8" y="97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8" y="96"/>
                      <a:pt x="8" y="95"/>
                      <a:pt x="8" y="95"/>
                    </a:cubicBezTo>
                    <a:cubicBezTo>
                      <a:pt x="8" y="95"/>
                      <a:pt x="7" y="95"/>
                      <a:pt x="7" y="95"/>
                    </a:cubicBezTo>
                    <a:cubicBezTo>
                      <a:pt x="7" y="95"/>
                      <a:pt x="6" y="95"/>
                      <a:pt x="6" y="95"/>
                    </a:cubicBezTo>
                    <a:cubicBezTo>
                      <a:pt x="7" y="95"/>
                      <a:pt x="6" y="94"/>
                      <a:pt x="6" y="95"/>
                    </a:cubicBezTo>
                    <a:cubicBezTo>
                      <a:pt x="6" y="96"/>
                      <a:pt x="6" y="96"/>
                      <a:pt x="6" y="97"/>
                    </a:cubicBezTo>
                    <a:cubicBezTo>
                      <a:pt x="5" y="97"/>
                      <a:pt x="5" y="97"/>
                      <a:pt x="5" y="98"/>
                    </a:cubicBezTo>
                    <a:cubicBezTo>
                      <a:pt x="5" y="99"/>
                      <a:pt x="6" y="99"/>
                      <a:pt x="5" y="100"/>
                    </a:cubicBezTo>
                    <a:cubicBezTo>
                      <a:pt x="5" y="100"/>
                      <a:pt x="5" y="101"/>
                      <a:pt x="5" y="101"/>
                    </a:cubicBezTo>
                    <a:cubicBezTo>
                      <a:pt x="5" y="101"/>
                      <a:pt x="6" y="102"/>
                      <a:pt x="7" y="102"/>
                    </a:cubicBezTo>
                    <a:cubicBezTo>
                      <a:pt x="7" y="102"/>
                      <a:pt x="7" y="102"/>
                      <a:pt x="7" y="101"/>
                    </a:cubicBezTo>
                    <a:close/>
                    <a:moveTo>
                      <a:pt x="6" y="106"/>
                    </a:moveTo>
                    <a:cubicBezTo>
                      <a:pt x="6" y="106"/>
                      <a:pt x="6" y="105"/>
                      <a:pt x="6" y="105"/>
                    </a:cubicBezTo>
                    <a:cubicBezTo>
                      <a:pt x="6" y="105"/>
                      <a:pt x="6" y="105"/>
                      <a:pt x="6" y="105"/>
                    </a:cubicBezTo>
                    <a:cubicBezTo>
                      <a:pt x="6" y="105"/>
                      <a:pt x="6" y="106"/>
                      <a:pt x="6" y="106"/>
                    </a:cubicBezTo>
                    <a:close/>
                    <a:moveTo>
                      <a:pt x="6" y="104"/>
                    </a:moveTo>
                    <a:cubicBezTo>
                      <a:pt x="6" y="104"/>
                      <a:pt x="6" y="104"/>
                      <a:pt x="6" y="104"/>
                    </a:cubicBezTo>
                    <a:cubicBezTo>
                      <a:pt x="6" y="103"/>
                      <a:pt x="7" y="104"/>
                      <a:pt x="7" y="104"/>
                    </a:cubicBezTo>
                    <a:cubicBezTo>
                      <a:pt x="7" y="103"/>
                      <a:pt x="6" y="104"/>
                      <a:pt x="6" y="104"/>
                    </a:cubicBezTo>
                    <a:close/>
                    <a:moveTo>
                      <a:pt x="6" y="111"/>
                    </a:move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5" y="111"/>
                      <a:pt x="6" y="111"/>
                    </a:cubicBezTo>
                    <a:cubicBezTo>
                      <a:pt x="6" y="111"/>
                      <a:pt x="6" y="111"/>
                      <a:pt x="7" y="111"/>
                    </a:cubicBezTo>
                    <a:cubicBezTo>
                      <a:pt x="7" y="111"/>
                      <a:pt x="6" y="111"/>
                      <a:pt x="6" y="111"/>
                    </a:cubicBezTo>
                    <a:close/>
                    <a:moveTo>
                      <a:pt x="6" y="107"/>
                    </a:moveTo>
                    <a:cubicBezTo>
                      <a:pt x="6" y="107"/>
                      <a:pt x="6" y="107"/>
                      <a:pt x="6" y="106"/>
                    </a:cubicBezTo>
                    <a:cubicBezTo>
                      <a:pt x="6" y="107"/>
                      <a:pt x="6" y="107"/>
                      <a:pt x="6" y="107"/>
                    </a:cubicBezTo>
                    <a:close/>
                    <a:moveTo>
                      <a:pt x="5" y="108"/>
                    </a:moveTo>
                    <a:cubicBezTo>
                      <a:pt x="6" y="108"/>
                      <a:pt x="6" y="107"/>
                      <a:pt x="7" y="107"/>
                    </a:cubicBezTo>
                    <a:cubicBezTo>
                      <a:pt x="6" y="107"/>
                      <a:pt x="5" y="107"/>
                      <a:pt x="5" y="107"/>
                    </a:cubicBezTo>
                    <a:cubicBezTo>
                      <a:pt x="5" y="107"/>
                      <a:pt x="5" y="108"/>
                      <a:pt x="5" y="108"/>
                    </a:cubicBezTo>
                    <a:close/>
                    <a:moveTo>
                      <a:pt x="7" y="108"/>
                    </a:moveTo>
                    <a:cubicBezTo>
                      <a:pt x="6" y="107"/>
                      <a:pt x="7" y="109"/>
                      <a:pt x="7" y="109"/>
                    </a:cubicBezTo>
                    <a:cubicBezTo>
                      <a:pt x="7" y="108"/>
                      <a:pt x="7" y="108"/>
                      <a:pt x="7" y="108"/>
                    </a:cubicBezTo>
                    <a:close/>
                    <a:moveTo>
                      <a:pt x="6" y="112"/>
                    </a:moveTo>
                    <a:cubicBezTo>
                      <a:pt x="6" y="112"/>
                      <a:pt x="7" y="111"/>
                      <a:pt x="6" y="111"/>
                    </a:cubicBezTo>
                    <a:cubicBezTo>
                      <a:pt x="5" y="111"/>
                      <a:pt x="6" y="112"/>
                      <a:pt x="6" y="112"/>
                    </a:cubicBezTo>
                    <a:close/>
                    <a:moveTo>
                      <a:pt x="6" y="110"/>
                    </a:moveTo>
                    <a:cubicBezTo>
                      <a:pt x="6" y="110"/>
                      <a:pt x="6" y="110"/>
                      <a:pt x="6" y="110"/>
                    </a:cubicBezTo>
                    <a:cubicBezTo>
                      <a:pt x="5" y="110"/>
                      <a:pt x="6" y="110"/>
                      <a:pt x="6" y="110"/>
                    </a:cubicBezTo>
                    <a:cubicBezTo>
                      <a:pt x="6" y="110"/>
                      <a:pt x="7" y="110"/>
                      <a:pt x="7" y="110"/>
                    </a:cubicBezTo>
                    <a:cubicBezTo>
                      <a:pt x="7" y="110"/>
                      <a:pt x="6" y="110"/>
                      <a:pt x="6" y="110"/>
                    </a:cubicBezTo>
                    <a:close/>
                    <a:moveTo>
                      <a:pt x="5" y="111"/>
                    </a:moveTo>
                    <a:cubicBezTo>
                      <a:pt x="5" y="110"/>
                      <a:pt x="5" y="110"/>
                      <a:pt x="4" y="110"/>
                    </a:cubicBezTo>
                    <a:cubicBezTo>
                      <a:pt x="4" y="110"/>
                      <a:pt x="5" y="110"/>
                      <a:pt x="5" y="111"/>
                    </a:cubicBezTo>
                    <a:close/>
                    <a:moveTo>
                      <a:pt x="6" y="105"/>
                    </a:moveTo>
                    <a:cubicBezTo>
                      <a:pt x="6" y="105"/>
                      <a:pt x="6" y="105"/>
                      <a:pt x="7" y="105"/>
                    </a:cubicBezTo>
                    <a:cubicBezTo>
                      <a:pt x="6" y="105"/>
                      <a:pt x="6" y="105"/>
                      <a:pt x="6" y="105"/>
                    </a:cubicBezTo>
                    <a:close/>
                    <a:moveTo>
                      <a:pt x="4" y="108"/>
                    </a:moveTo>
                    <a:cubicBezTo>
                      <a:pt x="4" y="108"/>
                      <a:pt x="5" y="108"/>
                      <a:pt x="5" y="108"/>
                    </a:cubicBezTo>
                    <a:cubicBezTo>
                      <a:pt x="5" y="108"/>
                      <a:pt x="5" y="107"/>
                      <a:pt x="4" y="108"/>
                    </a:cubicBezTo>
                    <a:close/>
                    <a:moveTo>
                      <a:pt x="0" y="117"/>
                    </a:moveTo>
                    <a:cubicBezTo>
                      <a:pt x="1" y="118"/>
                      <a:pt x="2" y="117"/>
                      <a:pt x="1" y="117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1" y="117"/>
                      <a:pt x="1" y="116"/>
                      <a:pt x="1" y="116"/>
                    </a:cubicBezTo>
                    <a:cubicBezTo>
                      <a:pt x="1" y="116"/>
                      <a:pt x="0" y="117"/>
                      <a:pt x="0" y="117"/>
                    </a:cubicBezTo>
                    <a:cubicBezTo>
                      <a:pt x="0" y="116"/>
                      <a:pt x="1" y="116"/>
                      <a:pt x="1" y="116"/>
                    </a:cubicBezTo>
                    <a:cubicBezTo>
                      <a:pt x="1" y="116"/>
                      <a:pt x="2" y="116"/>
                      <a:pt x="2" y="116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2" y="116"/>
                      <a:pt x="2" y="117"/>
                      <a:pt x="3" y="117"/>
                    </a:cubicBezTo>
                    <a:cubicBezTo>
                      <a:pt x="3" y="117"/>
                      <a:pt x="3" y="117"/>
                      <a:pt x="3" y="117"/>
                    </a:cubicBezTo>
                    <a:cubicBezTo>
                      <a:pt x="3" y="117"/>
                      <a:pt x="3" y="117"/>
                      <a:pt x="3" y="117"/>
                    </a:cubicBezTo>
                    <a:cubicBezTo>
                      <a:pt x="3" y="117"/>
                      <a:pt x="3" y="117"/>
                      <a:pt x="4" y="117"/>
                    </a:cubicBezTo>
                    <a:cubicBezTo>
                      <a:pt x="4" y="117"/>
                      <a:pt x="4" y="117"/>
                      <a:pt x="5" y="117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4" y="117"/>
                      <a:pt x="4" y="117"/>
                      <a:pt x="4" y="116"/>
                    </a:cubicBezTo>
                    <a:cubicBezTo>
                      <a:pt x="4" y="117"/>
                      <a:pt x="5" y="117"/>
                      <a:pt x="5" y="117"/>
                    </a:cubicBezTo>
                    <a:cubicBezTo>
                      <a:pt x="5" y="117"/>
                      <a:pt x="5" y="117"/>
                      <a:pt x="5" y="117"/>
                    </a:cubicBezTo>
                    <a:cubicBezTo>
                      <a:pt x="5" y="117"/>
                      <a:pt x="6" y="118"/>
                      <a:pt x="6" y="118"/>
                    </a:cubicBezTo>
                    <a:cubicBezTo>
                      <a:pt x="6" y="118"/>
                      <a:pt x="6" y="119"/>
                      <a:pt x="6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5" y="119"/>
                      <a:pt x="6" y="119"/>
                      <a:pt x="5" y="119"/>
                    </a:cubicBezTo>
                    <a:cubicBezTo>
                      <a:pt x="5" y="119"/>
                      <a:pt x="4" y="119"/>
                      <a:pt x="4" y="120"/>
                    </a:cubicBezTo>
                    <a:cubicBezTo>
                      <a:pt x="4" y="120"/>
                      <a:pt x="4" y="120"/>
                      <a:pt x="4" y="120"/>
                    </a:cubicBezTo>
                    <a:cubicBezTo>
                      <a:pt x="4" y="120"/>
                      <a:pt x="5" y="120"/>
                      <a:pt x="5" y="120"/>
                    </a:cubicBezTo>
                    <a:cubicBezTo>
                      <a:pt x="5" y="120"/>
                      <a:pt x="5" y="120"/>
                      <a:pt x="5" y="120"/>
                    </a:cubicBezTo>
                    <a:cubicBezTo>
                      <a:pt x="5" y="120"/>
                      <a:pt x="6" y="120"/>
                      <a:pt x="6" y="121"/>
                    </a:cubicBezTo>
                    <a:cubicBezTo>
                      <a:pt x="6" y="121"/>
                      <a:pt x="5" y="120"/>
                      <a:pt x="5" y="121"/>
                    </a:cubicBezTo>
                    <a:cubicBezTo>
                      <a:pt x="5" y="121"/>
                      <a:pt x="5" y="121"/>
                      <a:pt x="6" y="121"/>
                    </a:cubicBezTo>
                    <a:cubicBezTo>
                      <a:pt x="5" y="121"/>
                      <a:pt x="5" y="121"/>
                      <a:pt x="5" y="121"/>
                    </a:cubicBezTo>
                    <a:cubicBezTo>
                      <a:pt x="5" y="121"/>
                      <a:pt x="5" y="121"/>
                      <a:pt x="5" y="121"/>
                    </a:cubicBezTo>
                    <a:cubicBezTo>
                      <a:pt x="5" y="121"/>
                      <a:pt x="5" y="121"/>
                      <a:pt x="5" y="121"/>
                    </a:cubicBezTo>
                    <a:cubicBezTo>
                      <a:pt x="5" y="121"/>
                      <a:pt x="4" y="121"/>
                      <a:pt x="4" y="121"/>
                    </a:cubicBezTo>
                    <a:cubicBezTo>
                      <a:pt x="5" y="121"/>
                      <a:pt x="5" y="121"/>
                      <a:pt x="5" y="120"/>
                    </a:cubicBezTo>
                    <a:cubicBezTo>
                      <a:pt x="4" y="120"/>
                      <a:pt x="5" y="120"/>
                      <a:pt x="5" y="120"/>
                    </a:cubicBezTo>
                    <a:cubicBezTo>
                      <a:pt x="4" y="120"/>
                      <a:pt x="4" y="121"/>
                      <a:pt x="4" y="121"/>
                    </a:cubicBezTo>
                    <a:cubicBezTo>
                      <a:pt x="4" y="121"/>
                      <a:pt x="3" y="121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5" y="121"/>
                      <a:pt x="5" y="121"/>
                      <a:pt x="5" y="121"/>
                    </a:cubicBezTo>
                    <a:cubicBezTo>
                      <a:pt x="6" y="121"/>
                      <a:pt x="6" y="122"/>
                      <a:pt x="6" y="121"/>
                    </a:cubicBezTo>
                    <a:cubicBezTo>
                      <a:pt x="7" y="121"/>
                      <a:pt x="7" y="121"/>
                      <a:pt x="7" y="120"/>
                    </a:cubicBezTo>
                    <a:cubicBezTo>
                      <a:pt x="7" y="121"/>
                      <a:pt x="7" y="121"/>
                      <a:pt x="7" y="121"/>
                    </a:cubicBezTo>
                    <a:cubicBezTo>
                      <a:pt x="7" y="121"/>
                      <a:pt x="8" y="122"/>
                      <a:pt x="8" y="122"/>
                    </a:cubicBezTo>
                    <a:cubicBezTo>
                      <a:pt x="8" y="122"/>
                      <a:pt x="8" y="122"/>
                      <a:pt x="9" y="122"/>
                    </a:cubicBezTo>
                    <a:cubicBezTo>
                      <a:pt x="9" y="122"/>
                      <a:pt x="8" y="122"/>
                      <a:pt x="8" y="122"/>
                    </a:cubicBezTo>
                    <a:cubicBezTo>
                      <a:pt x="8" y="122"/>
                      <a:pt x="7" y="122"/>
                      <a:pt x="7" y="122"/>
                    </a:cubicBezTo>
                    <a:cubicBezTo>
                      <a:pt x="7" y="122"/>
                      <a:pt x="8" y="123"/>
                      <a:pt x="8" y="123"/>
                    </a:cubicBezTo>
                    <a:cubicBezTo>
                      <a:pt x="8" y="123"/>
                      <a:pt x="8" y="123"/>
                      <a:pt x="9" y="123"/>
                    </a:cubicBezTo>
                    <a:cubicBezTo>
                      <a:pt x="9" y="123"/>
                      <a:pt x="9" y="123"/>
                      <a:pt x="8" y="123"/>
                    </a:cubicBezTo>
                    <a:cubicBezTo>
                      <a:pt x="8" y="123"/>
                      <a:pt x="8" y="123"/>
                      <a:pt x="8" y="123"/>
                    </a:cubicBezTo>
                    <a:cubicBezTo>
                      <a:pt x="8" y="123"/>
                      <a:pt x="8" y="123"/>
                      <a:pt x="7" y="123"/>
                    </a:cubicBezTo>
                    <a:cubicBezTo>
                      <a:pt x="7" y="123"/>
                      <a:pt x="7" y="123"/>
                      <a:pt x="7" y="123"/>
                    </a:cubicBezTo>
                    <a:cubicBezTo>
                      <a:pt x="7" y="122"/>
                      <a:pt x="7" y="122"/>
                      <a:pt x="7" y="123"/>
                    </a:cubicBezTo>
                    <a:cubicBezTo>
                      <a:pt x="7" y="122"/>
                      <a:pt x="5" y="122"/>
                      <a:pt x="5" y="122"/>
                    </a:cubicBezTo>
                    <a:cubicBezTo>
                      <a:pt x="5" y="123"/>
                      <a:pt x="6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2"/>
                      <a:pt x="5" y="122"/>
                      <a:pt x="4" y="122"/>
                    </a:cubicBezTo>
                    <a:cubicBezTo>
                      <a:pt x="4" y="122"/>
                      <a:pt x="4" y="123"/>
                      <a:pt x="4" y="123"/>
                    </a:cubicBezTo>
                    <a:cubicBezTo>
                      <a:pt x="4" y="123"/>
                      <a:pt x="5" y="123"/>
                      <a:pt x="5" y="123"/>
                    </a:cubicBezTo>
                    <a:cubicBezTo>
                      <a:pt x="5" y="123"/>
                      <a:pt x="5" y="124"/>
                      <a:pt x="5" y="124"/>
                    </a:cubicBezTo>
                    <a:cubicBezTo>
                      <a:pt x="5" y="124"/>
                      <a:pt x="6" y="124"/>
                      <a:pt x="6" y="124"/>
                    </a:cubicBezTo>
                    <a:cubicBezTo>
                      <a:pt x="6" y="124"/>
                      <a:pt x="5" y="124"/>
                      <a:pt x="5" y="124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6" y="124"/>
                      <a:pt x="6" y="125"/>
                      <a:pt x="6" y="125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6" y="125"/>
                      <a:pt x="6" y="124"/>
                      <a:pt x="5" y="124"/>
                    </a:cubicBezTo>
                    <a:cubicBezTo>
                      <a:pt x="5" y="124"/>
                      <a:pt x="5" y="125"/>
                      <a:pt x="5" y="125"/>
                    </a:cubicBezTo>
                    <a:cubicBezTo>
                      <a:pt x="5" y="126"/>
                      <a:pt x="5" y="125"/>
                      <a:pt x="6" y="126"/>
                    </a:cubicBezTo>
                    <a:cubicBezTo>
                      <a:pt x="6" y="126"/>
                      <a:pt x="5" y="126"/>
                      <a:pt x="5" y="126"/>
                    </a:cubicBezTo>
                    <a:cubicBezTo>
                      <a:pt x="4" y="126"/>
                      <a:pt x="5" y="126"/>
                      <a:pt x="4" y="126"/>
                    </a:cubicBezTo>
                    <a:cubicBezTo>
                      <a:pt x="4" y="126"/>
                      <a:pt x="5" y="126"/>
                      <a:pt x="5" y="126"/>
                    </a:cubicBezTo>
                    <a:cubicBezTo>
                      <a:pt x="5" y="127"/>
                      <a:pt x="4" y="127"/>
                      <a:pt x="4" y="127"/>
                    </a:cubicBezTo>
                    <a:cubicBezTo>
                      <a:pt x="4" y="127"/>
                      <a:pt x="5" y="127"/>
                      <a:pt x="5" y="127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28"/>
                      <a:pt x="4" y="128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6" y="129"/>
                      <a:pt x="6" y="128"/>
                      <a:pt x="5" y="128"/>
                    </a:cubicBezTo>
                    <a:cubicBezTo>
                      <a:pt x="6" y="128"/>
                      <a:pt x="6" y="128"/>
                      <a:pt x="6" y="127"/>
                    </a:cubicBezTo>
                    <a:cubicBezTo>
                      <a:pt x="6" y="127"/>
                      <a:pt x="6" y="127"/>
                      <a:pt x="6" y="127"/>
                    </a:cubicBezTo>
                    <a:cubicBezTo>
                      <a:pt x="6" y="127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7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9"/>
                      <a:pt x="6" y="129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6" y="129"/>
                      <a:pt x="6" y="130"/>
                      <a:pt x="7" y="130"/>
                    </a:cubicBezTo>
                    <a:cubicBezTo>
                      <a:pt x="7" y="130"/>
                      <a:pt x="7" y="130"/>
                      <a:pt x="7" y="130"/>
                    </a:cubicBezTo>
                    <a:cubicBezTo>
                      <a:pt x="7" y="130"/>
                      <a:pt x="7" y="130"/>
                      <a:pt x="7" y="130"/>
                    </a:cubicBezTo>
                    <a:cubicBezTo>
                      <a:pt x="6" y="130"/>
                      <a:pt x="6" y="129"/>
                      <a:pt x="6" y="130"/>
                    </a:cubicBezTo>
                    <a:cubicBezTo>
                      <a:pt x="6" y="129"/>
                      <a:pt x="5" y="130"/>
                      <a:pt x="5" y="130"/>
                    </a:cubicBezTo>
                    <a:cubicBezTo>
                      <a:pt x="5" y="130"/>
                      <a:pt x="6" y="130"/>
                      <a:pt x="6" y="130"/>
                    </a:cubicBezTo>
                    <a:cubicBezTo>
                      <a:pt x="5" y="130"/>
                      <a:pt x="4" y="131"/>
                      <a:pt x="5" y="131"/>
                    </a:cubicBezTo>
                    <a:cubicBezTo>
                      <a:pt x="5" y="131"/>
                      <a:pt x="5" y="131"/>
                      <a:pt x="6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6" y="131"/>
                      <a:pt x="6" y="132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6" y="132"/>
                      <a:pt x="6" y="132"/>
                      <a:pt x="6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5" y="131"/>
                      <a:pt x="5" y="131"/>
                      <a:pt x="5" y="132"/>
                    </a:cubicBezTo>
                    <a:cubicBezTo>
                      <a:pt x="5" y="132"/>
                      <a:pt x="5" y="132"/>
                      <a:pt x="5" y="132"/>
                    </a:cubicBezTo>
                    <a:cubicBezTo>
                      <a:pt x="5" y="132"/>
                      <a:pt x="5" y="132"/>
                      <a:pt x="6" y="132"/>
                    </a:cubicBezTo>
                    <a:cubicBezTo>
                      <a:pt x="6" y="132"/>
                      <a:pt x="6" y="132"/>
                      <a:pt x="6" y="133"/>
                    </a:cubicBezTo>
                    <a:cubicBezTo>
                      <a:pt x="6" y="133"/>
                      <a:pt x="6" y="133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2"/>
                      <a:pt x="6" y="133"/>
                      <a:pt x="5" y="132"/>
                    </a:cubicBezTo>
                    <a:cubicBezTo>
                      <a:pt x="5" y="132"/>
                      <a:pt x="5" y="132"/>
                      <a:pt x="5" y="132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3"/>
                      <a:pt x="4" y="133"/>
                      <a:pt x="4" y="133"/>
                    </a:cubicBezTo>
                    <a:cubicBezTo>
                      <a:pt x="4" y="133"/>
                      <a:pt x="5" y="133"/>
                      <a:pt x="5" y="133"/>
                    </a:cubicBezTo>
                    <a:cubicBezTo>
                      <a:pt x="5" y="134"/>
                      <a:pt x="5" y="133"/>
                      <a:pt x="6" y="133"/>
                    </a:cubicBezTo>
                    <a:cubicBezTo>
                      <a:pt x="5" y="134"/>
                      <a:pt x="6" y="134"/>
                      <a:pt x="6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6" y="135"/>
                      <a:pt x="6" y="134"/>
                      <a:pt x="5" y="134"/>
                    </a:cubicBezTo>
                    <a:cubicBezTo>
                      <a:pt x="5" y="134"/>
                      <a:pt x="6" y="136"/>
                      <a:pt x="6" y="135"/>
                    </a:cubicBezTo>
                    <a:cubicBezTo>
                      <a:pt x="7" y="135"/>
                      <a:pt x="7" y="135"/>
                      <a:pt x="7" y="134"/>
                    </a:cubicBezTo>
                    <a:cubicBezTo>
                      <a:pt x="7" y="134"/>
                      <a:pt x="7" y="134"/>
                      <a:pt x="8" y="133"/>
                    </a:cubicBezTo>
                    <a:cubicBezTo>
                      <a:pt x="8" y="134"/>
                      <a:pt x="7" y="134"/>
                      <a:pt x="7" y="134"/>
                    </a:cubicBezTo>
                    <a:cubicBezTo>
                      <a:pt x="7" y="134"/>
                      <a:pt x="8" y="134"/>
                      <a:pt x="8" y="135"/>
                    </a:cubicBezTo>
                    <a:cubicBezTo>
                      <a:pt x="8" y="135"/>
                      <a:pt x="7" y="134"/>
                      <a:pt x="7" y="135"/>
                    </a:cubicBezTo>
                    <a:cubicBezTo>
                      <a:pt x="7" y="135"/>
                      <a:pt x="7" y="136"/>
                      <a:pt x="7" y="136"/>
                    </a:cubicBezTo>
                    <a:cubicBezTo>
                      <a:pt x="7" y="136"/>
                      <a:pt x="7" y="136"/>
                      <a:pt x="6" y="136"/>
                    </a:cubicBezTo>
                    <a:cubicBezTo>
                      <a:pt x="7" y="136"/>
                      <a:pt x="6" y="136"/>
                      <a:pt x="6" y="136"/>
                    </a:cubicBezTo>
                    <a:cubicBezTo>
                      <a:pt x="6" y="136"/>
                      <a:pt x="5" y="136"/>
                      <a:pt x="5" y="136"/>
                    </a:cubicBezTo>
                    <a:cubicBezTo>
                      <a:pt x="5" y="136"/>
                      <a:pt x="6" y="137"/>
                      <a:pt x="6" y="137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7" y="137"/>
                      <a:pt x="7" y="137"/>
                      <a:pt x="7" y="137"/>
                    </a:cubicBezTo>
                    <a:cubicBezTo>
                      <a:pt x="7" y="137"/>
                      <a:pt x="7" y="137"/>
                      <a:pt x="7" y="137"/>
                    </a:cubicBezTo>
                    <a:cubicBezTo>
                      <a:pt x="7" y="137"/>
                      <a:pt x="7" y="138"/>
                      <a:pt x="7" y="138"/>
                    </a:cubicBezTo>
                    <a:cubicBezTo>
                      <a:pt x="7" y="138"/>
                      <a:pt x="7" y="138"/>
                      <a:pt x="8" y="138"/>
                    </a:cubicBezTo>
                    <a:cubicBezTo>
                      <a:pt x="8" y="139"/>
                      <a:pt x="8" y="139"/>
                      <a:pt x="7" y="139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38"/>
                      <a:pt x="7" y="138"/>
                      <a:pt x="7" y="138"/>
                    </a:cubicBezTo>
                    <a:cubicBezTo>
                      <a:pt x="7" y="138"/>
                      <a:pt x="7" y="139"/>
                      <a:pt x="6" y="139"/>
                    </a:cubicBezTo>
                    <a:cubicBezTo>
                      <a:pt x="7" y="139"/>
                      <a:pt x="7" y="139"/>
                      <a:pt x="7" y="140"/>
                    </a:cubicBezTo>
                    <a:cubicBezTo>
                      <a:pt x="7" y="140"/>
                      <a:pt x="7" y="140"/>
                      <a:pt x="7" y="140"/>
                    </a:cubicBezTo>
                    <a:cubicBezTo>
                      <a:pt x="7" y="140"/>
                      <a:pt x="7" y="140"/>
                      <a:pt x="7" y="139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39"/>
                      <a:pt x="8" y="139"/>
                      <a:pt x="8" y="139"/>
                    </a:cubicBezTo>
                    <a:cubicBezTo>
                      <a:pt x="8" y="140"/>
                      <a:pt x="8" y="140"/>
                      <a:pt x="8" y="140"/>
                    </a:cubicBezTo>
                    <a:cubicBezTo>
                      <a:pt x="8" y="140"/>
                      <a:pt x="8" y="141"/>
                      <a:pt x="8" y="141"/>
                    </a:cubicBezTo>
                    <a:cubicBezTo>
                      <a:pt x="8" y="141"/>
                      <a:pt x="8" y="140"/>
                      <a:pt x="8" y="140"/>
                    </a:cubicBezTo>
                    <a:cubicBezTo>
                      <a:pt x="7" y="140"/>
                      <a:pt x="8" y="141"/>
                      <a:pt x="8" y="141"/>
                    </a:cubicBezTo>
                    <a:cubicBezTo>
                      <a:pt x="8" y="142"/>
                      <a:pt x="9" y="142"/>
                      <a:pt x="9" y="142"/>
                    </a:cubicBezTo>
                    <a:cubicBezTo>
                      <a:pt x="9" y="142"/>
                      <a:pt x="8" y="142"/>
                      <a:pt x="8" y="141"/>
                    </a:cubicBezTo>
                    <a:cubicBezTo>
                      <a:pt x="8" y="141"/>
                      <a:pt x="7" y="141"/>
                      <a:pt x="7" y="141"/>
                    </a:cubicBezTo>
                    <a:cubicBezTo>
                      <a:pt x="7" y="142"/>
                      <a:pt x="8" y="142"/>
                      <a:pt x="8" y="142"/>
                    </a:cubicBezTo>
                    <a:cubicBezTo>
                      <a:pt x="8" y="142"/>
                      <a:pt x="7" y="142"/>
                      <a:pt x="7" y="142"/>
                    </a:cubicBezTo>
                    <a:cubicBezTo>
                      <a:pt x="7" y="142"/>
                      <a:pt x="8" y="142"/>
                      <a:pt x="8" y="143"/>
                    </a:cubicBezTo>
                    <a:cubicBezTo>
                      <a:pt x="8" y="143"/>
                      <a:pt x="7" y="143"/>
                      <a:pt x="7" y="143"/>
                    </a:cubicBezTo>
                    <a:cubicBezTo>
                      <a:pt x="7" y="143"/>
                      <a:pt x="8" y="143"/>
                      <a:pt x="8" y="143"/>
                    </a:cubicBezTo>
                    <a:cubicBezTo>
                      <a:pt x="8" y="143"/>
                      <a:pt x="7" y="144"/>
                      <a:pt x="7" y="144"/>
                    </a:cubicBezTo>
                    <a:cubicBezTo>
                      <a:pt x="8" y="144"/>
                      <a:pt x="8" y="144"/>
                      <a:pt x="7" y="144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8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3"/>
                      <a:pt x="9" y="143"/>
                      <a:pt x="10" y="143"/>
                    </a:cubicBezTo>
                    <a:cubicBezTo>
                      <a:pt x="10" y="144"/>
                      <a:pt x="8" y="144"/>
                      <a:pt x="9" y="145"/>
                    </a:cubicBezTo>
                    <a:cubicBezTo>
                      <a:pt x="8" y="145"/>
                      <a:pt x="8" y="145"/>
                      <a:pt x="8" y="145"/>
                    </a:cubicBezTo>
                    <a:cubicBezTo>
                      <a:pt x="8" y="145"/>
                      <a:pt x="8" y="145"/>
                      <a:pt x="9" y="145"/>
                    </a:cubicBezTo>
                    <a:cubicBezTo>
                      <a:pt x="9" y="145"/>
                      <a:pt x="9" y="145"/>
                      <a:pt x="9" y="146"/>
                    </a:cubicBezTo>
                    <a:cubicBezTo>
                      <a:pt x="9" y="146"/>
                      <a:pt x="8" y="146"/>
                      <a:pt x="8" y="146"/>
                    </a:cubicBezTo>
                    <a:cubicBezTo>
                      <a:pt x="9" y="146"/>
                      <a:pt x="9" y="146"/>
                      <a:pt x="10" y="146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10" y="145"/>
                      <a:pt x="10" y="145"/>
                      <a:pt x="10" y="145"/>
                    </a:cubicBezTo>
                    <a:cubicBezTo>
                      <a:pt x="10" y="145"/>
                      <a:pt x="10" y="145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1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3" y="144"/>
                    </a:cubicBezTo>
                    <a:cubicBezTo>
                      <a:pt x="13" y="144"/>
                      <a:pt x="12" y="144"/>
                      <a:pt x="12" y="145"/>
                    </a:cubicBezTo>
                    <a:cubicBezTo>
                      <a:pt x="12" y="145"/>
                      <a:pt x="12" y="145"/>
                      <a:pt x="11" y="145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1" y="145"/>
                      <a:pt x="11" y="145"/>
                      <a:pt x="11" y="144"/>
                    </a:cubicBezTo>
                    <a:cubicBezTo>
                      <a:pt x="11" y="144"/>
                      <a:pt x="10" y="144"/>
                      <a:pt x="10" y="145"/>
                    </a:cubicBezTo>
                    <a:cubicBezTo>
                      <a:pt x="10" y="145"/>
                      <a:pt x="10" y="146"/>
                      <a:pt x="10" y="146"/>
                    </a:cubicBezTo>
                    <a:cubicBezTo>
                      <a:pt x="10" y="147"/>
                      <a:pt x="11" y="147"/>
                      <a:pt x="11" y="147"/>
                    </a:cubicBezTo>
                    <a:cubicBezTo>
                      <a:pt x="11" y="147"/>
                      <a:pt x="10" y="147"/>
                      <a:pt x="10" y="146"/>
                    </a:cubicBezTo>
                    <a:cubicBezTo>
                      <a:pt x="10" y="146"/>
                      <a:pt x="10" y="147"/>
                      <a:pt x="9" y="147"/>
                    </a:cubicBezTo>
                    <a:cubicBezTo>
                      <a:pt x="9" y="147"/>
                      <a:pt x="9" y="147"/>
                      <a:pt x="9" y="146"/>
                    </a:cubicBezTo>
                    <a:cubicBezTo>
                      <a:pt x="9" y="147"/>
                      <a:pt x="9" y="147"/>
                      <a:pt x="10" y="147"/>
                    </a:cubicBezTo>
                    <a:cubicBezTo>
                      <a:pt x="10" y="147"/>
                      <a:pt x="10" y="147"/>
                      <a:pt x="10" y="147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1" y="148"/>
                      <a:pt x="11" y="148"/>
                      <a:pt x="12" y="148"/>
                    </a:cubicBezTo>
                    <a:cubicBezTo>
                      <a:pt x="12" y="148"/>
                      <a:pt x="11" y="148"/>
                      <a:pt x="11" y="148"/>
                    </a:cubicBezTo>
                    <a:cubicBezTo>
                      <a:pt x="11" y="148"/>
                      <a:pt x="12" y="147"/>
                      <a:pt x="11" y="147"/>
                    </a:cubicBezTo>
                    <a:cubicBezTo>
                      <a:pt x="12" y="147"/>
                      <a:pt x="12" y="147"/>
                      <a:pt x="11" y="147"/>
                    </a:cubicBezTo>
                    <a:cubicBezTo>
                      <a:pt x="12" y="147"/>
                      <a:pt x="12" y="147"/>
                      <a:pt x="12" y="147"/>
                    </a:cubicBezTo>
                    <a:cubicBezTo>
                      <a:pt x="12" y="147"/>
                      <a:pt x="13" y="147"/>
                      <a:pt x="13" y="147"/>
                    </a:cubicBezTo>
                    <a:cubicBezTo>
                      <a:pt x="13" y="146"/>
                      <a:pt x="12" y="146"/>
                      <a:pt x="12" y="146"/>
                    </a:cubicBezTo>
                    <a:cubicBezTo>
                      <a:pt x="12" y="146"/>
                      <a:pt x="12" y="146"/>
                      <a:pt x="12" y="146"/>
                    </a:cubicBezTo>
                    <a:cubicBezTo>
                      <a:pt x="12" y="146"/>
                      <a:pt x="11" y="146"/>
                      <a:pt x="11" y="146"/>
                    </a:cubicBezTo>
                    <a:cubicBezTo>
                      <a:pt x="12" y="146"/>
                      <a:pt x="12" y="146"/>
                      <a:pt x="13" y="146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6"/>
                      <a:pt x="14" y="145"/>
                      <a:pt x="15" y="145"/>
                    </a:cubicBezTo>
                    <a:cubicBezTo>
                      <a:pt x="15" y="145"/>
                      <a:pt x="15" y="145"/>
                      <a:pt x="16" y="145"/>
                    </a:cubicBezTo>
                    <a:cubicBezTo>
                      <a:pt x="17" y="145"/>
                      <a:pt x="16" y="145"/>
                      <a:pt x="16" y="145"/>
                    </a:cubicBezTo>
                    <a:cubicBezTo>
                      <a:pt x="16" y="146"/>
                      <a:pt x="16" y="146"/>
                      <a:pt x="15" y="146"/>
                    </a:cubicBezTo>
                    <a:cubicBezTo>
                      <a:pt x="15" y="146"/>
                      <a:pt x="15" y="146"/>
                      <a:pt x="15" y="146"/>
                    </a:cubicBezTo>
                    <a:cubicBezTo>
                      <a:pt x="15" y="147"/>
                      <a:pt x="14" y="147"/>
                      <a:pt x="14" y="147"/>
                    </a:cubicBezTo>
                    <a:cubicBezTo>
                      <a:pt x="14" y="147"/>
                      <a:pt x="14" y="148"/>
                      <a:pt x="14" y="148"/>
                    </a:cubicBezTo>
                    <a:cubicBezTo>
                      <a:pt x="14" y="148"/>
                      <a:pt x="13" y="149"/>
                      <a:pt x="13" y="148"/>
                    </a:cubicBezTo>
                    <a:cubicBezTo>
                      <a:pt x="13" y="148"/>
                      <a:pt x="14" y="148"/>
                      <a:pt x="14" y="148"/>
                    </a:cubicBezTo>
                    <a:cubicBezTo>
                      <a:pt x="14" y="148"/>
                      <a:pt x="14" y="147"/>
                      <a:pt x="14" y="147"/>
                    </a:cubicBezTo>
                    <a:cubicBezTo>
                      <a:pt x="14" y="147"/>
                      <a:pt x="13" y="147"/>
                      <a:pt x="13" y="147"/>
                    </a:cubicBezTo>
                    <a:cubicBezTo>
                      <a:pt x="13" y="147"/>
                      <a:pt x="13" y="147"/>
                      <a:pt x="13" y="148"/>
                    </a:cubicBezTo>
                    <a:cubicBezTo>
                      <a:pt x="13" y="148"/>
                      <a:pt x="13" y="148"/>
                      <a:pt x="12" y="148"/>
                    </a:cubicBezTo>
                    <a:cubicBezTo>
                      <a:pt x="13" y="148"/>
                      <a:pt x="13" y="147"/>
                      <a:pt x="12" y="147"/>
                    </a:cubicBezTo>
                    <a:cubicBezTo>
                      <a:pt x="12" y="147"/>
                      <a:pt x="12" y="149"/>
                      <a:pt x="13" y="149"/>
                    </a:cubicBezTo>
                    <a:cubicBezTo>
                      <a:pt x="13" y="149"/>
                      <a:pt x="13" y="149"/>
                      <a:pt x="13" y="149"/>
                    </a:cubicBezTo>
                    <a:cubicBezTo>
                      <a:pt x="13" y="149"/>
                      <a:pt x="13" y="149"/>
                      <a:pt x="14" y="149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5" y="150"/>
                      <a:pt x="16" y="150"/>
                      <a:pt x="16" y="150"/>
                    </a:cubicBezTo>
                    <a:cubicBezTo>
                      <a:pt x="17" y="150"/>
                      <a:pt x="17" y="150"/>
                      <a:pt x="17" y="149"/>
                    </a:cubicBezTo>
                    <a:cubicBezTo>
                      <a:pt x="17" y="149"/>
                      <a:pt x="17" y="149"/>
                      <a:pt x="17" y="148"/>
                    </a:cubicBezTo>
                    <a:cubicBezTo>
                      <a:pt x="17" y="148"/>
                      <a:pt x="17" y="148"/>
                      <a:pt x="17" y="148"/>
                    </a:cubicBezTo>
                    <a:cubicBezTo>
                      <a:pt x="17" y="147"/>
                      <a:pt x="17" y="147"/>
                      <a:pt x="17" y="146"/>
                    </a:cubicBezTo>
                    <a:cubicBezTo>
                      <a:pt x="17" y="146"/>
                      <a:pt x="18" y="145"/>
                      <a:pt x="17" y="145"/>
                    </a:cubicBezTo>
                    <a:cubicBezTo>
                      <a:pt x="17" y="145"/>
                      <a:pt x="17" y="145"/>
                      <a:pt x="18" y="145"/>
                    </a:cubicBezTo>
                    <a:cubicBezTo>
                      <a:pt x="18" y="145"/>
                      <a:pt x="17" y="145"/>
                      <a:pt x="17" y="144"/>
                    </a:cubicBezTo>
                    <a:cubicBezTo>
                      <a:pt x="18" y="144"/>
                      <a:pt x="18" y="144"/>
                      <a:pt x="19" y="144"/>
                    </a:cubicBezTo>
                    <a:cubicBezTo>
                      <a:pt x="20" y="144"/>
                      <a:pt x="21" y="144"/>
                      <a:pt x="22" y="143"/>
                    </a:cubicBezTo>
                    <a:cubicBezTo>
                      <a:pt x="23" y="142"/>
                      <a:pt x="23" y="142"/>
                      <a:pt x="24" y="142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23" y="142"/>
                      <a:pt x="23" y="142"/>
                      <a:pt x="23" y="142"/>
                    </a:cubicBezTo>
                    <a:cubicBezTo>
                      <a:pt x="23" y="142"/>
                      <a:pt x="23" y="142"/>
                      <a:pt x="23" y="142"/>
                    </a:cubicBezTo>
                    <a:cubicBezTo>
                      <a:pt x="23" y="142"/>
                      <a:pt x="23" y="142"/>
                      <a:pt x="23" y="142"/>
                    </a:cubicBezTo>
                    <a:cubicBezTo>
                      <a:pt x="22" y="142"/>
                      <a:pt x="22" y="142"/>
                      <a:pt x="22" y="142"/>
                    </a:cubicBezTo>
                    <a:cubicBezTo>
                      <a:pt x="22" y="142"/>
                      <a:pt x="22" y="142"/>
                      <a:pt x="22" y="142"/>
                    </a:cubicBezTo>
                    <a:cubicBezTo>
                      <a:pt x="22" y="142"/>
                      <a:pt x="22" y="142"/>
                      <a:pt x="22" y="142"/>
                    </a:cubicBezTo>
                    <a:cubicBezTo>
                      <a:pt x="22" y="142"/>
                      <a:pt x="22" y="142"/>
                      <a:pt x="22" y="142"/>
                    </a:cubicBezTo>
                    <a:cubicBezTo>
                      <a:pt x="22" y="142"/>
                      <a:pt x="22" y="142"/>
                      <a:pt x="22" y="142"/>
                    </a:cubicBezTo>
                    <a:cubicBezTo>
                      <a:pt x="22" y="141"/>
                      <a:pt x="22" y="141"/>
                      <a:pt x="22" y="141"/>
                    </a:cubicBezTo>
                    <a:cubicBezTo>
                      <a:pt x="22" y="141"/>
                      <a:pt x="22" y="141"/>
                      <a:pt x="22" y="141"/>
                    </a:cubicBezTo>
                    <a:cubicBezTo>
                      <a:pt x="22" y="141"/>
                      <a:pt x="22" y="141"/>
                      <a:pt x="22" y="141"/>
                    </a:cubicBezTo>
                    <a:cubicBezTo>
                      <a:pt x="22" y="141"/>
                      <a:pt x="22" y="141"/>
                      <a:pt x="22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12" y="134"/>
                      <a:pt x="12" y="134"/>
                      <a:pt x="12" y="134"/>
                    </a:cubicBezTo>
                    <a:cubicBezTo>
                      <a:pt x="12" y="134"/>
                      <a:pt x="12" y="134"/>
                      <a:pt x="12" y="134"/>
                    </a:cubicBezTo>
                    <a:cubicBezTo>
                      <a:pt x="12" y="134"/>
                      <a:pt x="12" y="134"/>
                      <a:pt x="12" y="134"/>
                    </a:cubicBezTo>
                    <a:cubicBezTo>
                      <a:pt x="12" y="134"/>
                      <a:pt x="12" y="134"/>
                      <a:pt x="12" y="134"/>
                    </a:cubicBezTo>
                    <a:cubicBezTo>
                      <a:pt x="11" y="134"/>
                      <a:pt x="11" y="134"/>
                      <a:pt x="11" y="134"/>
                    </a:cubicBezTo>
                    <a:cubicBezTo>
                      <a:pt x="11" y="134"/>
                      <a:pt x="11" y="134"/>
                      <a:pt x="11" y="134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4"/>
                      <a:pt x="11" y="134"/>
                      <a:pt x="11" y="134"/>
                    </a:cubicBezTo>
                    <a:cubicBezTo>
                      <a:pt x="11" y="134"/>
                      <a:pt x="11" y="134"/>
                      <a:pt x="11" y="13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4"/>
                      <a:pt x="9" y="134"/>
                      <a:pt x="9" y="134"/>
                    </a:cubicBezTo>
                    <a:cubicBezTo>
                      <a:pt x="9" y="134"/>
                      <a:pt x="9" y="134"/>
                      <a:pt x="9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3"/>
                      <a:pt x="12" y="123"/>
                      <a:pt x="12" y="123"/>
                    </a:cubicBezTo>
                    <a:cubicBezTo>
                      <a:pt x="12" y="123"/>
                      <a:pt x="12" y="123"/>
                      <a:pt x="12" y="123"/>
                    </a:cubicBezTo>
                    <a:cubicBezTo>
                      <a:pt x="12" y="123"/>
                      <a:pt x="12" y="123"/>
                      <a:pt x="12" y="123"/>
                    </a:cubicBezTo>
                    <a:cubicBezTo>
                      <a:pt x="12" y="123"/>
                      <a:pt x="12" y="123"/>
                      <a:pt x="12" y="123"/>
                    </a:cubicBezTo>
                    <a:cubicBezTo>
                      <a:pt x="12" y="123"/>
                      <a:pt x="12" y="123"/>
                      <a:pt x="12" y="123"/>
                    </a:cubicBezTo>
                    <a:cubicBezTo>
                      <a:pt x="12" y="123"/>
                      <a:pt x="12" y="123"/>
                      <a:pt x="12" y="123"/>
                    </a:cubicBezTo>
                    <a:cubicBezTo>
                      <a:pt x="12" y="123"/>
                      <a:pt x="12" y="123"/>
                      <a:pt x="12" y="123"/>
                    </a:cubicBezTo>
                    <a:cubicBezTo>
                      <a:pt x="12" y="122"/>
                      <a:pt x="12" y="122"/>
                      <a:pt x="12" y="122"/>
                    </a:cubicBezTo>
                    <a:cubicBezTo>
                      <a:pt x="12" y="122"/>
                      <a:pt x="12" y="122"/>
                      <a:pt x="12" y="122"/>
                    </a:cubicBezTo>
                    <a:cubicBezTo>
                      <a:pt x="12" y="122"/>
                      <a:pt x="12" y="122"/>
                      <a:pt x="12" y="122"/>
                    </a:cubicBezTo>
                    <a:cubicBezTo>
                      <a:pt x="11" y="122"/>
                      <a:pt x="11" y="122"/>
                      <a:pt x="11" y="122"/>
                    </a:cubicBezTo>
                    <a:cubicBezTo>
                      <a:pt x="11" y="122"/>
                      <a:pt x="11" y="122"/>
                      <a:pt x="11" y="122"/>
                    </a:cubicBezTo>
                    <a:cubicBezTo>
                      <a:pt x="11" y="122"/>
                      <a:pt x="11" y="122"/>
                      <a:pt x="11" y="122"/>
                    </a:cubicBezTo>
                    <a:cubicBezTo>
                      <a:pt x="11" y="122"/>
                      <a:pt x="11" y="122"/>
                      <a:pt x="11" y="122"/>
                    </a:cubicBezTo>
                    <a:cubicBezTo>
                      <a:pt x="11" y="122"/>
                      <a:pt x="11" y="122"/>
                      <a:pt x="11" y="122"/>
                    </a:cubicBezTo>
                    <a:cubicBezTo>
                      <a:pt x="11" y="122"/>
                      <a:pt x="11" y="122"/>
                      <a:pt x="11" y="122"/>
                    </a:cubicBezTo>
                    <a:cubicBezTo>
                      <a:pt x="11" y="121"/>
                      <a:pt x="11" y="121"/>
                      <a:pt x="11" y="121"/>
                    </a:cubicBezTo>
                    <a:cubicBezTo>
                      <a:pt x="11" y="121"/>
                      <a:pt x="11" y="121"/>
                      <a:pt x="11" y="121"/>
                    </a:cubicBezTo>
                    <a:cubicBezTo>
                      <a:pt x="11" y="121"/>
                      <a:pt x="11" y="121"/>
                      <a:pt x="11" y="121"/>
                    </a:cubicBezTo>
                    <a:cubicBezTo>
                      <a:pt x="11" y="121"/>
                      <a:pt x="11" y="121"/>
                      <a:pt x="11" y="121"/>
                    </a:cubicBezTo>
                    <a:cubicBezTo>
                      <a:pt x="11" y="121"/>
                      <a:pt x="11" y="121"/>
                      <a:pt x="11" y="121"/>
                    </a:cubicBezTo>
                    <a:cubicBezTo>
                      <a:pt x="11" y="121"/>
                      <a:pt x="11" y="121"/>
                      <a:pt x="11" y="121"/>
                    </a:cubicBezTo>
                    <a:cubicBezTo>
                      <a:pt x="11" y="121"/>
                      <a:pt x="11" y="121"/>
                      <a:pt x="11" y="121"/>
                    </a:cubicBezTo>
                    <a:cubicBezTo>
                      <a:pt x="12" y="121"/>
                      <a:pt x="12" y="121"/>
                      <a:pt x="12" y="121"/>
                    </a:cubicBezTo>
                    <a:cubicBezTo>
                      <a:pt x="12" y="121"/>
                      <a:pt x="12" y="121"/>
                      <a:pt x="12" y="121"/>
                    </a:cubicBezTo>
                    <a:cubicBezTo>
                      <a:pt x="12" y="121"/>
                      <a:pt x="12" y="121"/>
                      <a:pt x="12" y="121"/>
                    </a:cubicBezTo>
                    <a:cubicBezTo>
                      <a:pt x="12" y="121"/>
                      <a:pt x="12" y="121"/>
                      <a:pt x="12" y="121"/>
                    </a:cubicBezTo>
                    <a:cubicBezTo>
                      <a:pt x="12" y="121"/>
                      <a:pt x="12" y="121"/>
                      <a:pt x="12" y="121"/>
                    </a:cubicBezTo>
                    <a:cubicBezTo>
                      <a:pt x="12" y="121"/>
                      <a:pt x="12" y="121"/>
                      <a:pt x="12" y="121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3" y="116"/>
                      <a:pt x="13" y="116"/>
                      <a:pt x="13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3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5" y="106"/>
                      <a:pt x="15" y="106"/>
                      <a:pt x="15" y="106"/>
                    </a:cubicBezTo>
                    <a:cubicBezTo>
                      <a:pt x="15" y="106"/>
                      <a:pt x="15" y="106"/>
                      <a:pt x="15" y="106"/>
                    </a:cubicBezTo>
                    <a:cubicBezTo>
                      <a:pt x="15" y="106"/>
                      <a:pt x="15" y="106"/>
                      <a:pt x="15" y="106"/>
                    </a:cubicBezTo>
                    <a:cubicBezTo>
                      <a:pt x="15" y="106"/>
                      <a:pt x="15" y="106"/>
                      <a:pt x="15" y="106"/>
                    </a:cubicBezTo>
                    <a:cubicBezTo>
                      <a:pt x="15" y="106"/>
                      <a:pt x="15" y="106"/>
                      <a:pt x="15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6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7"/>
                      <a:pt x="20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20" y="7"/>
                      <a:pt x="20" y="10"/>
                      <a:pt x="20" y="12"/>
                    </a:cubicBezTo>
                    <a:cubicBezTo>
                      <a:pt x="20" y="13"/>
                      <a:pt x="20" y="13"/>
                      <a:pt x="20" y="14"/>
                    </a:cubicBezTo>
                    <a:cubicBezTo>
                      <a:pt x="20" y="15"/>
                      <a:pt x="20" y="17"/>
                      <a:pt x="20" y="18"/>
                    </a:cubicBezTo>
                    <a:cubicBezTo>
                      <a:pt x="19" y="19"/>
                      <a:pt x="20" y="20"/>
                      <a:pt x="18" y="20"/>
                    </a:cubicBezTo>
                    <a:cubicBezTo>
                      <a:pt x="18" y="21"/>
                      <a:pt x="18" y="21"/>
                      <a:pt x="18" y="22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19" y="23"/>
                      <a:pt x="18" y="24"/>
                      <a:pt x="18" y="26"/>
                    </a:cubicBezTo>
                    <a:cubicBezTo>
                      <a:pt x="18" y="26"/>
                      <a:pt x="18" y="26"/>
                      <a:pt x="18" y="27"/>
                    </a:cubicBezTo>
                    <a:cubicBezTo>
                      <a:pt x="19" y="27"/>
                      <a:pt x="19" y="28"/>
                      <a:pt x="19" y="29"/>
                    </a:cubicBezTo>
                    <a:cubicBezTo>
                      <a:pt x="19" y="29"/>
                      <a:pt x="19" y="29"/>
                      <a:pt x="18" y="29"/>
                    </a:cubicBezTo>
                    <a:cubicBezTo>
                      <a:pt x="18" y="30"/>
                      <a:pt x="18" y="30"/>
                      <a:pt x="18" y="31"/>
                    </a:cubicBezTo>
                    <a:cubicBezTo>
                      <a:pt x="18" y="31"/>
                      <a:pt x="18" y="31"/>
                      <a:pt x="18" y="32"/>
                    </a:cubicBezTo>
                    <a:cubicBezTo>
                      <a:pt x="18" y="33"/>
                      <a:pt x="18" y="34"/>
                      <a:pt x="17" y="35"/>
                    </a:cubicBezTo>
                    <a:cubicBezTo>
                      <a:pt x="17" y="36"/>
                      <a:pt x="17" y="36"/>
                      <a:pt x="17" y="37"/>
                    </a:cubicBezTo>
                    <a:cubicBezTo>
                      <a:pt x="17" y="37"/>
                      <a:pt x="17" y="37"/>
                      <a:pt x="17" y="38"/>
                    </a:cubicBez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40"/>
                      <a:pt x="16" y="41"/>
                      <a:pt x="16" y="42"/>
                    </a:cubicBezTo>
                    <a:cubicBezTo>
                      <a:pt x="16" y="42"/>
                      <a:pt x="15" y="42"/>
                      <a:pt x="15" y="43"/>
                    </a:cubicBezTo>
                    <a:cubicBezTo>
                      <a:pt x="15" y="43"/>
                      <a:pt x="15" y="44"/>
                      <a:pt x="16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6"/>
                      <a:pt x="16" y="46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5" y="48"/>
                      <a:pt x="15" y="47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4" y="48"/>
                      <a:pt x="14" y="48"/>
                      <a:pt x="14" y="49"/>
                    </a:cubicBezTo>
                    <a:cubicBezTo>
                      <a:pt x="14" y="49"/>
                      <a:pt x="14" y="50"/>
                      <a:pt x="15" y="51"/>
                    </a:cubicBezTo>
                    <a:cubicBezTo>
                      <a:pt x="15" y="52"/>
                      <a:pt x="15" y="53"/>
                      <a:pt x="15" y="54"/>
                    </a:cubicBezTo>
                    <a:cubicBezTo>
                      <a:pt x="15" y="54"/>
                      <a:pt x="15" y="55"/>
                      <a:pt x="15" y="55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7"/>
                      <a:pt x="15" y="57"/>
                      <a:pt x="15" y="58"/>
                    </a:cubicBezTo>
                    <a:cubicBezTo>
                      <a:pt x="15" y="58"/>
                      <a:pt x="14" y="58"/>
                      <a:pt x="14" y="59"/>
                    </a:cubicBezTo>
                    <a:cubicBezTo>
                      <a:pt x="14" y="59"/>
                      <a:pt x="14" y="60"/>
                      <a:pt x="14" y="60"/>
                    </a:cubicBezTo>
                    <a:cubicBezTo>
                      <a:pt x="14" y="61"/>
                      <a:pt x="15" y="61"/>
                      <a:pt x="14" y="62"/>
                    </a:cubicBezTo>
                    <a:cubicBezTo>
                      <a:pt x="13" y="63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2" y="67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69"/>
                      <a:pt x="11" y="70"/>
                      <a:pt x="11" y="70"/>
                    </a:cubicBezTo>
                    <a:cubicBezTo>
                      <a:pt x="11" y="70"/>
                      <a:pt x="10" y="71"/>
                      <a:pt x="10" y="71"/>
                    </a:cubicBezTo>
                    <a:cubicBezTo>
                      <a:pt x="10" y="71"/>
                      <a:pt x="10" y="72"/>
                      <a:pt x="10" y="73"/>
                    </a:cubicBezTo>
                    <a:cubicBezTo>
                      <a:pt x="10" y="74"/>
                      <a:pt x="10" y="73"/>
                      <a:pt x="9" y="74"/>
                    </a:cubicBezTo>
                    <a:cubicBezTo>
                      <a:pt x="9" y="74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8" y="76"/>
                      <a:pt x="8" y="76"/>
                    </a:cubicBezTo>
                    <a:cubicBezTo>
                      <a:pt x="8" y="75"/>
                      <a:pt x="8" y="75"/>
                      <a:pt x="7" y="7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7"/>
                      <a:pt x="7" y="77"/>
                      <a:pt x="8" y="78"/>
                    </a:cubicBezTo>
                    <a:cubicBezTo>
                      <a:pt x="8" y="79"/>
                      <a:pt x="8" y="80"/>
                      <a:pt x="8" y="81"/>
                    </a:cubicBezTo>
                    <a:cubicBezTo>
                      <a:pt x="8" y="82"/>
                      <a:pt x="8" y="83"/>
                      <a:pt x="9" y="84"/>
                    </a:cubicBezTo>
                    <a:cubicBezTo>
                      <a:pt x="9" y="85"/>
                      <a:pt x="9" y="86"/>
                      <a:pt x="8" y="87"/>
                    </a:cubicBezTo>
                    <a:cubicBezTo>
                      <a:pt x="8" y="86"/>
                      <a:pt x="8" y="87"/>
                      <a:pt x="7" y="87"/>
                    </a:cubicBezTo>
                    <a:cubicBezTo>
                      <a:pt x="7" y="87"/>
                      <a:pt x="7" y="88"/>
                      <a:pt x="7" y="89"/>
                    </a:cubicBezTo>
                    <a:cubicBezTo>
                      <a:pt x="7" y="89"/>
                      <a:pt x="6" y="90"/>
                      <a:pt x="6" y="91"/>
                    </a:cubicBezTo>
                    <a:cubicBezTo>
                      <a:pt x="6" y="92"/>
                      <a:pt x="6" y="93"/>
                      <a:pt x="7" y="93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7" y="94"/>
                      <a:pt x="8" y="94"/>
                      <a:pt x="8" y="94"/>
                    </a:cubicBezTo>
                    <a:cubicBezTo>
                      <a:pt x="8" y="94"/>
                      <a:pt x="7" y="94"/>
                      <a:pt x="7" y="95"/>
                    </a:cubicBezTo>
                    <a:cubicBezTo>
                      <a:pt x="7" y="95"/>
                      <a:pt x="8" y="95"/>
                      <a:pt x="8" y="95"/>
                    </a:cubicBezTo>
                    <a:cubicBezTo>
                      <a:pt x="8" y="95"/>
                      <a:pt x="9" y="95"/>
                      <a:pt x="9" y="95"/>
                    </a:cubicBezTo>
                    <a:cubicBezTo>
                      <a:pt x="10" y="94"/>
                      <a:pt x="9" y="94"/>
                      <a:pt x="10" y="94"/>
                    </a:cubicBezTo>
                    <a:cubicBezTo>
                      <a:pt x="10" y="94"/>
                      <a:pt x="11" y="95"/>
                      <a:pt x="12" y="94"/>
                    </a:cubicBezTo>
                    <a:cubicBezTo>
                      <a:pt x="11" y="95"/>
                      <a:pt x="10" y="95"/>
                      <a:pt x="10" y="95"/>
                    </a:cubicBezTo>
                    <a:cubicBezTo>
                      <a:pt x="10" y="96"/>
                      <a:pt x="11" y="96"/>
                      <a:pt x="11" y="96"/>
                    </a:cubicBezTo>
                    <a:cubicBezTo>
                      <a:pt x="11" y="96"/>
                      <a:pt x="11" y="96"/>
                      <a:pt x="12" y="96"/>
                    </a:cubicBezTo>
                    <a:cubicBezTo>
                      <a:pt x="12" y="96"/>
                      <a:pt x="12" y="98"/>
                      <a:pt x="12" y="98"/>
                    </a:cubicBezTo>
                    <a:cubicBezTo>
                      <a:pt x="12" y="98"/>
                      <a:pt x="11" y="97"/>
                      <a:pt x="11" y="97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11" y="96"/>
                      <a:pt x="10" y="97"/>
                      <a:pt x="10" y="97"/>
                    </a:cubicBezTo>
                    <a:cubicBezTo>
                      <a:pt x="10" y="97"/>
                      <a:pt x="11" y="97"/>
                      <a:pt x="11" y="98"/>
                    </a:cubicBezTo>
                    <a:cubicBezTo>
                      <a:pt x="11" y="98"/>
                      <a:pt x="11" y="98"/>
                      <a:pt x="11" y="98"/>
                    </a:cubicBezTo>
                    <a:cubicBezTo>
                      <a:pt x="11" y="98"/>
                      <a:pt x="11" y="98"/>
                      <a:pt x="10" y="98"/>
                    </a:cubicBezTo>
                    <a:cubicBezTo>
                      <a:pt x="10" y="99"/>
                      <a:pt x="10" y="100"/>
                      <a:pt x="11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100"/>
                      <a:pt x="10" y="101"/>
                      <a:pt x="10" y="101"/>
                    </a:cubicBezTo>
                    <a:cubicBezTo>
                      <a:pt x="10" y="101"/>
                      <a:pt x="10" y="101"/>
                      <a:pt x="9" y="102"/>
                    </a:cubicBezTo>
                    <a:cubicBezTo>
                      <a:pt x="9" y="102"/>
                      <a:pt x="9" y="103"/>
                      <a:pt x="10" y="103"/>
                    </a:cubicBezTo>
                    <a:cubicBezTo>
                      <a:pt x="10" y="103"/>
                      <a:pt x="10" y="103"/>
                      <a:pt x="9" y="103"/>
                    </a:cubicBezTo>
                    <a:cubicBezTo>
                      <a:pt x="10" y="103"/>
                      <a:pt x="10" y="103"/>
                      <a:pt x="10" y="104"/>
                    </a:cubicBezTo>
                    <a:cubicBezTo>
                      <a:pt x="10" y="103"/>
                      <a:pt x="10" y="103"/>
                      <a:pt x="10" y="104"/>
                    </a:cubicBezTo>
                    <a:cubicBezTo>
                      <a:pt x="10" y="104"/>
                      <a:pt x="10" y="104"/>
                      <a:pt x="9" y="105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9" y="105"/>
                      <a:pt x="9" y="105"/>
                      <a:pt x="9" y="106"/>
                    </a:cubicBezTo>
                    <a:cubicBezTo>
                      <a:pt x="9" y="106"/>
                      <a:pt x="10" y="106"/>
                      <a:pt x="10" y="106"/>
                    </a:cubicBezTo>
                    <a:cubicBezTo>
                      <a:pt x="10" y="106"/>
                      <a:pt x="10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8"/>
                      <a:pt x="11" y="108"/>
                      <a:pt x="10" y="108"/>
                    </a:cubicBezTo>
                    <a:cubicBezTo>
                      <a:pt x="10" y="108"/>
                      <a:pt x="10" y="108"/>
                      <a:pt x="10" y="108"/>
                    </a:cubicBezTo>
                    <a:cubicBezTo>
                      <a:pt x="10" y="108"/>
                      <a:pt x="9" y="108"/>
                      <a:pt x="9" y="109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8" y="109"/>
                      <a:pt x="9" y="109"/>
                      <a:pt x="9" y="109"/>
                    </a:cubicBezTo>
                    <a:cubicBezTo>
                      <a:pt x="9" y="110"/>
                      <a:pt x="8" y="110"/>
                      <a:pt x="8" y="110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9" y="110"/>
                      <a:pt x="9" y="110"/>
                      <a:pt x="10" y="111"/>
                    </a:cubicBezTo>
                    <a:cubicBezTo>
                      <a:pt x="10" y="111"/>
                      <a:pt x="11" y="111"/>
                      <a:pt x="10" y="111"/>
                    </a:cubicBezTo>
                    <a:cubicBezTo>
                      <a:pt x="10" y="111"/>
                      <a:pt x="10" y="111"/>
                      <a:pt x="9" y="111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8" y="111"/>
                      <a:pt x="8" y="112"/>
                      <a:pt x="8" y="112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9" y="111"/>
                      <a:pt x="9" y="112"/>
                      <a:pt x="9" y="112"/>
                    </a:cubicBezTo>
                    <a:cubicBezTo>
                      <a:pt x="9" y="112"/>
                      <a:pt x="8" y="112"/>
                      <a:pt x="8" y="112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13"/>
                      <a:pt x="7" y="113"/>
                      <a:pt x="7" y="113"/>
                    </a:cubicBezTo>
                    <a:cubicBezTo>
                      <a:pt x="7" y="113"/>
                      <a:pt x="7" y="115"/>
                      <a:pt x="7" y="115"/>
                    </a:cubicBezTo>
                    <a:cubicBezTo>
                      <a:pt x="7" y="115"/>
                      <a:pt x="7" y="114"/>
                      <a:pt x="7" y="114"/>
                    </a:cubicBezTo>
                    <a:cubicBezTo>
                      <a:pt x="8" y="114"/>
                      <a:pt x="8" y="114"/>
                      <a:pt x="8" y="115"/>
                    </a:cubicBezTo>
                    <a:cubicBezTo>
                      <a:pt x="8" y="115"/>
                      <a:pt x="7" y="115"/>
                      <a:pt x="7" y="116"/>
                    </a:cubicBezTo>
                    <a:cubicBezTo>
                      <a:pt x="7" y="115"/>
                      <a:pt x="7" y="116"/>
                      <a:pt x="6" y="116"/>
                    </a:cubicBezTo>
                    <a:cubicBezTo>
                      <a:pt x="6" y="116"/>
                      <a:pt x="7" y="115"/>
                      <a:pt x="7" y="115"/>
                    </a:cubicBezTo>
                    <a:cubicBezTo>
                      <a:pt x="7" y="114"/>
                      <a:pt x="7" y="114"/>
                      <a:pt x="6" y="114"/>
                    </a:cubicBezTo>
                    <a:cubicBezTo>
                      <a:pt x="6" y="114"/>
                      <a:pt x="6" y="115"/>
                      <a:pt x="7" y="115"/>
                    </a:cubicBezTo>
                    <a:cubicBezTo>
                      <a:pt x="6" y="115"/>
                      <a:pt x="6" y="114"/>
                      <a:pt x="6" y="115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5" y="114"/>
                      <a:pt x="5" y="115"/>
                      <a:pt x="4" y="114"/>
                    </a:cubicBezTo>
                    <a:cubicBezTo>
                      <a:pt x="5" y="114"/>
                      <a:pt x="5" y="114"/>
                      <a:pt x="5" y="114"/>
                    </a:cubicBezTo>
                    <a:cubicBezTo>
                      <a:pt x="6" y="114"/>
                      <a:pt x="6" y="114"/>
                      <a:pt x="6" y="113"/>
                    </a:cubicBezTo>
                    <a:cubicBezTo>
                      <a:pt x="6" y="113"/>
                      <a:pt x="6" y="114"/>
                      <a:pt x="6" y="114"/>
                    </a:cubicBezTo>
                    <a:cubicBezTo>
                      <a:pt x="6" y="114"/>
                      <a:pt x="6" y="113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6" y="113"/>
                      <a:pt x="6" y="113"/>
                      <a:pt x="6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4" y="112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2"/>
                      <a:pt x="3" y="113"/>
                    </a:cubicBezTo>
                    <a:cubicBezTo>
                      <a:pt x="4" y="112"/>
                      <a:pt x="3" y="113"/>
                      <a:pt x="3" y="113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3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3" y="113"/>
                    </a:cubicBezTo>
                    <a:cubicBezTo>
                      <a:pt x="3" y="113"/>
                      <a:pt x="2" y="113"/>
                      <a:pt x="2" y="114"/>
                    </a:cubicBezTo>
                    <a:cubicBezTo>
                      <a:pt x="3" y="114"/>
                      <a:pt x="3" y="113"/>
                      <a:pt x="4" y="113"/>
                    </a:cubicBezTo>
                    <a:cubicBezTo>
                      <a:pt x="3" y="113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6"/>
                      <a:pt x="0" y="116"/>
                      <a:pt x="0" y="117"/>
                    </a:cubicBezTo>
                    <a:cubicBezTo>
                      <a:pt x="0" y="117"/>
                      <a:pt x="0" y="117"/>
                      <a:pt x="0" y="117"/>
                    </a:cubicBezTo>
                    <a:close/>
                    <a:moveTo>
                      <a:pt x="15" y="144"/>
                    </a:moveTo>
                    <a:cubicBezTo>
                      <a:pt x="15" y="144"/>
                      <a:pt x="14" y="145"/>
                      <a:pt x="13" y="144"/>
                    </a:cubicBezTo>
                    <a:cubicBezTo>
                      <a:pt x="14" y="144"/>
                      <a:pt x="15" y="144"/>
                      <a:pt x="15" y="144"/>
                    </a:cubicBezTo>
                    <a:close/>
                    <a:moveTo>
                      <a:pt x="9" y="141"/>
                    </a:moveTo>
                    <a:cubicBezTo>
                      <a:pt x="9" y="141"/>
                      <a:pt x="9" y="142"/>
                      <a:pt x="9" y="141"/>
                    </a:cubicBezTo>
                    <a:cubicBezTo>
                      <a:pt x="9" y="141"/>
                      <a:pt x="9" y="141"/>
                      <a:pt x="9" y="140"/>
                    </a:cubicBezTo>
                    <a:cubicBezTo>
                      <a:pt x="9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9" y="140"/>
                      <a:pt x="9" y="140"/>
                      <a:pt x="9" y="140"/>
                    </a:cubicBezTo>
                    <a:cubicBezTo>
                      <a:pt x="9" y="140"/>
                      <a:pt x="9" y="140"/>
                      <a:pt x="9" y="140"/>
                    </a:cubicBezTo>
                    <a:cubicBezTo>
                      <a:pt x="9" y="140"/>
                      <a:pt x="9" y="140"/>
                      <a:pt x="10" y="140"/>
                    </a:cubicBezTo>
                    <a:cubicBezTo>
                      <a:pt x="10" y="140"/>
                      <a:pt x="9" y="140"/>
                      <a:pt x="9" y="139"/>
                    </a:cubicBezTo>
                    <a:cubicBezTo>
                      <a:pt x="9" y="139"/>
                      <a:pt x="9" y="139"/>
                      <a:pt x="9" y="139"/>
                    </a:cubicBezTo>
                    <a:cubicBezTo>
                      <a:pt x="9" y="140"/>
                      <a:pt x="10" y="139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1" y="140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11" y="139"/>
                      <a:pt x="11" y="140"/>
                      <a:pt x="11" y="139"/>
                    </a:cubicBezTo>
                    <a:cubicBezTo>
                      <a:pt x="11" y="139"/>
                      <a:pt x="11" y="139"/>
                      <a:pt x="11" y="139"/>
                    </a:cubicBezTo>
                    <a:cubicBezTo>
                      <a:pt x="10" y="139"/>
                      <a:pt x="10" y="139"/>
                      <a:pt x="10" y="139"/>
                    </a:cubicBezTo>
                    <a:cubicBezTo>
                      <a:pt x="10" y="139"/>
                      <a:pt x="9" y="139"/>
                      <a:pt x="9" y="138"/>
                    </a:cubicBezTo>
                    <a:cubicBezTo>
                      <a:pt x="9" y="138"/>
                      <a:pt x="9" y="138"/>
                      <a:pt x="10" y="139"/>
                    </a:cubicBezTo>
                    <a:cubicBezTo>
                      <a:pt x="10" y="139"/>
                      <a:pt x="11" y="139"/>
                      <a:pt x="11" y="140"/>
                    </a:cubicBezTo>
                    <a:cubicBezTo>
                      <a:pt x="11" y="140"/>
                      <a:pt x="12" y="140"/>
                      <a:pt x="12" y="141"/>
                    </a:cubicBezTo>
                    <a:cubicBezTo>
                      <a:pt x="11" y="141"/>
                      <a:pt x="11" y="140"/>
                      <a:pt x="11" y="141"/>
                    </a:cubicBezTo>
                    <a:cubicBezTo>
                      <a:pt x="11" y="141"/>
                      <a:pt x="12" y="142"/>
                      <a:pt x="12" y="142"/>
                    </a:cubicBezTo>
                    <a:cubicBezTo>
                      <a:pt x="11" y="143"/>
                      <a:pt x="10" y="143"/>
                      <a:pt x="10" y="143"/>
                    </a:cubicBezTo>
                    <a:cubicBezTo>
                      <a:pt x="10" y="143"/>
                      <a:pt x="12" y="142"/>
                      <a:pt x="11" y="142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0" y="140"/>
                      <a:pt x="10" y="141"/>
                      <a:pt x="10" y="142"/>
                    </a:cubicBezTo>
                    <a:cubicBezTo>
                      <a:pt x="10" y="142"/>
                      <a:pt x="10" y="141"/>
                      <a:pt x="11" y="141"/>
                    </a:cubicBezTo>
                    <a:cubicBezTo>
                      <a:pt x="11" y="141"/>
                      <a:pt x="10" y="142"/>
                      <a:pt x="10" y="142"/>
                    </a:cubicBezTo>
                    <a:cubicBezTo>
                      <a:pt x="10" y="142"/>
                      <a:pt x="10" y="142"/>
                      <a:pt x="9" y="142"/>
                    </a:cubicBezTo>
                    <a:cubicBezTo>
                      <a:pt x="9" y="142"/>
                      <a:pt x="10" y="141"/>
                      <a:pt x="10" y="141"/>
                    </a:cubicBezTo>
                    <a:cubicBezTo>
                      <a:pt x="9" y="141"/>
                      <a:pt x="9" y="141"/>
                      <a:pt x="9" y="142"/>
                    </a:cubicBezTo>
                    <a:cubicBezTo>
                      <a:pt x="9" y="142"/>
                      <a:pt x="9" y="142"/>
                      <a:pt x="9" y="142"/>
                    </a:cubicBezTo>
                    <a:cubicBezTo>
                      <a:pt x="9" y="141"/>
                      <a:pt x="9" y="141"/>
                      <a:pt x="9" y="141"/>
                    </a:cubicBezTo>
                    <a:close/>
                    <a:moveTo>
                      <a:pt x="6" y="143"/>
                    </a:moveTo>
                    <a:cubicBezTo>
                      <a:pt x="6" y="143"/>
                      <a:pt x="6" y="143"/>
                      <a:pt x="6" y="143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42"/>
                      <a:pt x="5" y="141"/>
                      <a:pt x="5" y="142"/>
                    </a:cubicBezTo>
                    <a:cubicBezTo>
                      <a:pt x="5" y="142"/>
                      <a:pt x="5" y="142"/>
                      <a:pt x="6" y="142"/>
                    </a:cubicBezTo>
                    <a:cubicBezTo>
                      <a:pt x="6" y="142"/>
                      <a:pt x="5" y="142"/>
                      <a:pt x="6" y="143"/>
                    </a:cubicBezTo>
                    <a:close/>
                    <a:moveTo>
                      <a:pt x="5" y="139"/>
                    </a:moveTo>
                    <a:cubicBezTo>
                      <a:pt x="5" y="139"/>
                      <a:pt x="5" y="139"/>
                      <a:pt x="5" y="140"/>
                    </a:cubicBezTo>
                    <a:cubicBezTo>
                      <a:pt x="5" y="140"/>
                      <a:pt x="6" y="140"/>
                      <a:pt x="6" y="140"/>
                    </a:cubicBezTo>
                    <a:cubicBezTo>
                      <a:pt x="7" y="140"/>
                      <a:pt x="6" y="139"/>
                      <a:pt x="6" y="139"/>
                    </a:cubicBezTo>
                    <a:cubicBezTo>
                      <a:pt x="5" y="139"/>
                      <a:pt x="6" y="139"/>
                      <a:pt x="6" y="139"/>
                    </a:cubicBezTo>
                    <a:cubicBezTo>
                      <a:pt x="6" y="139"/>
                      <a:pt x="5" y="139"/>
                      <a:pt x="5" y="139"/>
                    </a:cubicBezTo>
                    <a:close/>
                    <a:moveTo>
                      <a:pt x="7" y="144"/>
                    </a:moveTo>
                    <a:cubicBezTo>
                      <a:pt x="7" y="144"/>
                      <a:pt x="7" y="143"/>
                      <a:pt x="7" y="143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7" y="143"/>
                      <a:pt x="6" y="143"/>
                      <a:pt x="6" y="144"/>
                    </a:cubicBezTo>
                    <a:cubicBezTo>
                      <a:pt x="6" y="144"/>
                      <a:pt x="6" y="144"/>
                      <a:pt x="7" y="144"/>
                    </a:cubicBezTo>
                    <a:cubicBezTo>
                      <a:pt x="7" y="144"/>
                      <a:pt x="6" y="144"/>
                      <a:pt x="6" y="144"/>
                    </a:cubicBezTo>
                    <a:cubicBezTo>
                      <a:pt x="7" y="144"/>
                      <a:pt x="7" y="144"/>
                      <a:pt x="7" y="144"/>
                    </a:cubicBezTo>
                    <a:close/>
                    <a:moveTo>
                      <a:pt x="5" y="109"/>
                    </a:move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08"/>
                      <a:pt x="5" y="108"/>
                      <a:pt x="5" y="109"/>
                    </a:cubicBezTo>
                    <a:close/>
                    <a:moveTo>
                      <a:pt x="7" y="142"/>
                    </a:moveTo>
                    <a:cubicBezTo>
                      <a:pt x="7" y="141"/>
                      <a:pt x="6" y="140"/>
                      <a:pt x="6" y="140"/>
                    </a:cubicBezTo>
                    <a:cubicBezTo>
                      <a:pt x="6" y="141"/>
                      <a:pt x="7" y="141"/>
                      <a:pt x="7" y="142"/>
                    </a:cubicBezTo>
                    <a:close/>
                    <a:moveTo>
                      <a:pt x="3" y="133"/>
                    </a:moveTo>
                    <a:cubicBezTo>
                      <a:pt x="3" y="132"/>
                      <a:pt x="3" y="133"/>
                      <a:pt x="3" y="132"/>
                    </a:cubicBezTo>
                    <a:cubicBezTo>
                      <a:pt x="4" y="132"/>
                      <a:pt x="3" y="132"/>
                      <a:pt x="2" y="132"/>
                    </a:cubicBezTo>
                    <a:cubicBezTo>
                      <a:pt x="2" y="132"/>
                      <a:pt x="3" y="132"/>
                      <a:pt x="3" y="132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2" y="132"/>
                      <a:pt x="1" y="132"/>
                      <a:pt x="1" y="131"/>
                    </a:cubicBezTo>
                    <a:cubicBezTo>
                      <a:pt x="1" y="131"/>
                      <a:pt x="1" y="132"/>
                      <a:pt x="1" y="132"/>
                    </a:cubicBezTo>
                    <a:cubicBezTo>
                      <a:pt x="1" y="132"/>
                      <a:pt x="2" y="132"/>
                      <a:pt x="2" y="132"/>
                    </a:cubicBezTo>
                    <a:cubicBezTo>
                      <a:pt x="2" y="132"/>
                      <a:pt x="2" y="133"/>
                      <a:pt x="1" y="132"/>
                    </a:cubicBezTo>
                    <a:cubicBezTo>
                      <a:pt x="1" y="132"/>
                      <a:pt x="1" y="132"/>
                      <a:pt x="1" y="132"/>
                    </a:cubicBezTo>
                    <a:cubicBezTo>
                      <a:pt x="1" y="132"/>
                      <a:pt x="1" y="133"/>
                      <a:pt x="2" y="133"/>
                    </a:cubicBezTo>
                    <a:cubicBezTo>
                      <a:pt x="2" y="133"/>
                      <a:pt x="2" y="133"/>
                      <a:pt x="2" y="134"/>
                    </a:cubicBezTo>
                    <a:cubicBezTo>
                      <a:pt x="2" y="133"/>
                      <a:pt x="2" y="133"/>
                      <a:pt x="3" y="133"/>
                    </a:cubicBezTo>
                    <a:close/>
                    <a:moveTo>
                      <a:pt x="3" y="138"/>
                    </a:moveTo>
                    <a:cubicBezTo>
                      <a:pt x="3" y="138"/>
                      <a:pt x="4" y="138"/>
                      <a:pt x="3" y="138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4" y="138"/>
                      <a:pt x="4" y="138"/>
                      <a:pt x="4" y="137"/>
                    </a:cubicBezTo>
                    <a:cubicBezTo>
                      <a:pt x="4" y="137"/>
                      <a:pt x="4" y="137"/>
                      <a:pt x="4" y="138"/>
                    </a:cubicBezTo>
                    <a:cubicBezTo>
                      <a:pt x="4" y="136"/>
                      <a:pt x="3" y="138"/>
                      <a:pt x="3" y="138"/>
                    </a:cubicBezTo>
                    <a:close/>
                    <a:moveTo>
                      <a:pt x="2" y="128"/>
                    </a:move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9"/>
                      <a:pt x="1" y="129"/>
                    </a:cubicBezTo>
                    <a:cubicBezTo>
                      <a:pt x="1" y="129"/>
                      <a:pt x="2" y="130"/>
                      <a:pt x="2" y="130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130"/>
                      <a:pt x="2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4" y="129"/>
                      <a:pt x="4" y="128"/>
                    </a:cubicBezTo>
                    <a:cubicBezTo>
                      <a:pt x="4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4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130"/>
                      <a:pt x="4" y="130"/>
                      <a:pt x="3" y="131"/>
                    </a:cubicBezTo>
                    <a:cubicBezTo>
                      <a:pt x="3" y="131"/>
                      <a:pt x="2" y="131"/>
                      <a:pt x="3" y="131"/>
                    </a:cubicBezTo>
                    <a:cubicBezTo>
                      <a:pt x="3" y="131"/>
                      <a:pt x="4" y="131"/>
                      <a:pt x="4" y="131"/>
                    </a:cubicBezTo>
                    <a:cubicBezTo>
                      <a:pt x="4" y="131"/>
                      <a:pt x="3" y="131"/>
                      <a:pt x="3" y="132"/>
                    </a:cubicBezTo>
                    <a:cubicBezTo>
                      <a:pt x="3" y="132"/>
                      <a:pt x="4" y="132"/>
                      <a:pt x="4" y="132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5" y="131"/>
                      <a:pt x="5" y="130"/>
                      <a:pt x="4" y="130"/>
                    </a:cubicBezTo>
                    <a:cubicBezTo>
                      <a:pt x="5" y="131"/>
                      <a:pt x="4" y="129"/>
                      <a:pt x="4" y="129"/>
                    </a:cubicBezTo>
                    <a:cubicBezTo>
                      <a:pt x="4" y="129"/>
                      <a:pt x="4" y="129"/>
                      <a:pt x="4" y="128"/>
                    </a:cubicBezTo>
                    <a:cubicBezTo>
                      <a:pt x="5" y="128"/>
                      <a:pt x="4" y="127"/>
                      <a:pt x="4" y="127"/>
                    </a:cubicBezTo>
                    <a:cubicBezTo>
                      <a:pt x="4" y="127"/>
                      <a:pt x="4" y="127"/>
                      <a:pt x="4" y="127"/>
                    </a:cubicBezTo>
                    <a:cubicBezTo>
                      <a:pt x="4" y="127"/>
                      <a:pt x="4" y="127"/>
                      <a:pt x="4" y="127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5"/>
                      <a:pt x="4" y="126"/>
                      <a:pt x="4" y="126"/>
                    </a:cubicBezTo>
                    <a:cubicBezTo>
                      <a:pt x="4" y="125"/>
                      <a:pt x="3" y="125"/>
                      <a:pt x="3" y="126"/>
                    </a:cubicBezTo>
                    <a:cubicBezTo>
                      <a:pt x="2" y="126"/>
                      <a:pt x="2" y="126"/>
                      <a:pt x="3" y="126"/>
                    </a:cubicBezTo>
                    <a:cubicBezTo>
                      <a:pt x="3" y="126"/>
                      <a:pt x="3" y="126"/>
                      <a:pt x="2" y="126"/>
                    </a:cubicBezTo>
                    <a:cubicBezTo>
                      <a:pt x="3" y="127"/>
                      <a:pt x="3" y="127"/>
                      <a:pt x="3" y="127"/>
                    </a:cubicBezTo>
                    <a:cubicBezTo>
                      <a:pt x="3" y="127"/>
                      <a:pt x="3" y="127"/>
                      <a:pt x="3" y="127"/>
                    </a:cubicBezTo>
                    <a:cubicBezTo>
                      <a:pt x="3" y="127"/>
                      <a:pt x="3" y="127"/>
                      <a:pt x="3" y="127"/>
                    </a:cubicBezTo>
                    <a:cubicBezTo>
                      <a:pt x="3" y="128"/>
                      <a:pt x="3" y="128"/>
                      <a:pt x="3" y="129"/>
                    </a:cubicBezTo>
                    <a:cubicBezTo>
                      <a:pt x="3" y="128"/>
                      <a:pt x="2" y="128"/>
                      <a:pt x="2" y="128"/>
                    </a:cubicBezTo>
                    <a:cubicBezTo>
                      <a:pt x="2" y="128"/>
                      <a:pt x="3" y="128"/>
                      <a:pt x="3" y="128"/>
                    </a:cubicBezTo>
                    <a:cubicBezTo>
                      <a:pt x="3" y="128"/>
                      <a:pt x="3" y="127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2" y="127"/>
                      <a:pt x="2" y="128"/>
                      <a:pt x="2" y="128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8"/>
                      <a:pt x="2" y="128"/>
                      <a:pt x="2" y="128"/>
                    </a:cubicBezTo>
                    <a:close/>
                    <a:moveTo>
                      <a:pt x="3" y="124"/>
                    </a:moveTo>
                    <a:cubicBezTo>
                      <a:pt x="2" y="124"/>
                      <a:pt x="2" y="125"/>
                      <a:pt x="3" y="125"/>
                    </a:cubicBezTo>
                    <a:cubicBezTo>
                      <a:pt x="3" y="125"/>
                      <a:pt x="3" y="125"/>
                      <a:pt x="4" y="125"/>
                    </a:cubicBezTo>
                    <a:cubicBezTo>
                      <a:pt x="4" y="125"/>
                      <a:pt x="4" y="125"/>
                      <a:pt x="4" y="125"/>
                    </a:cubicBezTo>
                    <a:cubicBezTo>
                      <a:pt x="4" y="125"/>
                      <a:pt x="4" y="124"/>
                      <a:pt x="4" y="124"/>
                    </a:cubicBezTo>
                    <a:cubicBezTo>
                      <a:pt x="4" y="124"/>
                      <a:pt x="4" y="124"/>
                      <a:pt x="4" y="123"/>
                    </a:cubicBezTo>
                    <a:cubicBezTo>
                      <a:pt x="4" y="123"/>
                      <a:pt x="4" y="123"/>
                      <a:pt x="3" y="123"/>
                    </a:cubicBezTo>
                    <a:cubicBezTo>
                      <a:pt x="3" y="124"/>
                      <a:pt x="3" y="124"/>
                      <a:pt x="3" y="124"/>
                    </a:cubicBezTo>
                    <a:cubicBezTo>
                      <a:pt x="3" y="124"/>
                      <a:pt x="3" y="124"/>
                      <a:pt x="3" y="124"/>
                    </a:cubicBezTo>
                    <a:close/>
                    <a:moveTo>
                      <a:pt x="5" y="134"/>
                    </a:moveTo>
                    <a:cubicBezTo>
                      <a:pt x="5" y="134"/>
                      <a:pt x="5" y="134"/>
                      <a:pt x="4" y="134"/>
                    </a:cubicBezTo>
                    <a:cubicBezTo>
                      <a:pt x="4" y="134"/>
                      <a:pt x="4" y="133"/>
                      <a:pt x="4" y="134"/>
                    </a:cubicBezTo>
                    <a:cubicBezTo>
                      <a:pt x="4" y="134"/>
                      <a:pt x="4" y="135"/>
                      <a:pt x="5" y="135"/>
                    </a:cubicBezTo>
                    <a:cubicBezTo>
                      <a:pt x="5" y="135"/>
                      <a:pt x="6" y="135"/>
                      <a:pt x="5" y="135"/>
                    </a:cubicBezTo>
                    <a:cubicBezTo>
                      <a:pt x="6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4"/>
                      <a:pt x="5" y="134"/>
                      <a:pt x="5" y="134"/>
                    </a:cubicBezTo>
                    <a:close/>
                    <a:moveTo>
                      <a:pt x="3" y="135"/>
                    </a:moveTo>
                    <a:cubicBezTo>
                      <a:pt x="3" y="135"/>
                      <a:pt x="3" y="135"/>
                      <a:pt x="3" y="135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3" y="135"/>
                      <a:pt x="3" y="135"/>
                      <a:pt x="4" y="136"/>
                    </a:cubicBezTo>
                    <a:cubicBezTo>
                      <a:pt x="3" y="135"/>
                      <a:pt x="4" y="135"/>
                      <a:pt x="3" y="135"/>
                    </a:cubicBezTo>
                    <a:close/>
                    <a:moveTo>
                      <a:pt x="5" y="137"/>
                    </a:moveTo>
                    <a:cubicBezTo>
                      <a:pt x="5" y="136"/>
                      <a:pt x="5" y="136"/>
                      <a:pt x="5" y="136"/>
                    </a:cubicBezTo>
                    <a:cubicBezTo>
                      <a:pt x="5" y="136"/>
                      <a:pt x="5" y="136"/>
                      <a:pt x="5" y="135"/>
                    </a:cubicBezTo>
                    <a:cubicBezTo>
                      <a:pt x="5" y="135"/>
                      <a:pt x="4" y="135"/>
                      <a:pt x="4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4" y="135"/>
                      <a:pt x="4" y="136"/>
                      <a:pt x="4" y="136"/>
                    </a:cubicBezTo>
                    <a:cubicBezTo>
                      <a:pt x="3" y="136"/>
                      <a:pt x="3" y="136"/>
                      <a:pt x="3" y="136"/>
                    </a:cubicBezTo>
                    <a:cubicBezTo>
                      <a:pt x="3" y="136"/>
                      <a:pt x="3" y="136"/>
                      <a:pt x="3" y="136"/>
                    </a:cubicBezTo>
                    <a:cubicBezTo>
                      <a:pt x="4" y="137"/>
                      <a:pt x="3" y="137"/>
                      <a:pt x="4" y="137"/>
                    </a:cubicBezTo>
                    <a:cubicBezTo>
                      <a:pt x="4" y="137"/>
                      <a:pt x="4" y="136"/>
                      <a:pt x="4" y="136"/>
                    </a:cubicBezTo>
                    <a:cubicBezTo>
                      <a:pt x="4" y="136"/>
                      <a:pt x="4" y="136"/>
                      <a:pt x="4" y="136"/>
                    </a:cubicBezTo>
                    <a:cubicBezTo>
                      <a:pt x="4" y="136"/>
                      <a:pt x="4" y="136"/>
                      <a:pt x="5" y="137"/>
                    </a:cubicBezTo>
                    <a:close/>
                    <a:moveTo>
                      <a:pt x="2" y="122"/>
                    </a:moveTo>
                    <a:cubicBezTo>
                      <a:pt x="2" y="122"/>
                      <a:pt x="2" y="122"/>
                      <a:pt x="3" y="122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2"/>
                      <a:pt x="2" y="122"/>
                      <a:pt x="3" y="122"/>
                    </a:cubicBezTo>
                    <a:cubicBezTo>
                      <a:pt x="2" y="122"/>
                      <a:pt x="2" y="122"/>
                      <a:pt x="2" y="122"/>
                    </a:cubicBezTo>
                    <a:close/>
                    <a:moveTo>
                      <a:pt x="3" y="140"/>
                    </a:moveTo>
                    <a:cubicBezTo>
                      <a:pt x="2" y="140"/>
                      <a:pt x="2" y="140"/>
                      <a:pt x="2" y="140"/>
                    </a:cubicBezTo>
                    <a:cubicBezTo>
                      <a:pt x="3" y="140"/>
                      <a:pt x="3" y="140"/>
                      <a:pt x="3" y="140"/>
                    </a:cubicBezTo>
                    <a:close/>
                    <a:moveTo>
                      <a:pt x="3" y="139"/>
                    </a:moveTo>
                    <a:cubicBezTo>
                      <a:pt x="3" y="139"/>
                      <a:pt x="3" y="139"/>
                      <a:pt x="3" y="139"/>
                    </a:cubicBezTo>
                    <a:cubicBezTo>
                      <a:pt x="3" y="139"/>
                      <a:pt x="3" y="140"/>
                      <a:pt x="3" y="140"/>
                    </a:cubicBezTo>
                    <a:cubicBezTo>
                      <a:pt x="3" y="140"/>
                      <a:pt x="3" y="140"/>
                      <a:pt x="2" y="140"/>
                    </a:cubicBezTo>
                    <a:cubicBezTo>
                      <a:pt x="2" y="141"/>
                      <a:pt x="2" y="141"/>
                      <a:pt x="3" y="141"/>
                    </a:cubicBezTo>
                    <a:cubicBezTo>
                      <a:pt x="3" y="141"/>
                      <a:pt x="3" y="140"/>
                      <a:pt x="3" y="140"/>
                    </a:cubicBezTo>
                    <a:cubicBezTo>
                      <a:pt x="3" y="140"/>
                      <a:pt x="3" y="140"/>
                      <a:pt x="3" y="139"/>
                    </a:cubicBezTo>
                    <a:close/>
                    <a:moveTo>
                      <a:pt x="4" y="142"/>
                    </a:moveTo>
                    <a:cubicBezTo>
                      <a:pt x="3" y="142"/>
                      <a:pt x="3" y="142"/>
                      <a:pt x="3" y="142"/>
                    </a:cubicBezTo>
                    <a:cubicBezTo>
                      <a:pt x="3" y="142"/>
                      <a:pt x="3" y="142"/>
                      <a:pt x="3" y="142"/>
                    </a:cubicBezTo>
                    <a:cubicBezTo>
                      <a:pt x="4" y="142"/>
                      <a:pt x="4" y="142"/>
                      <a:pt x="4" y="142"/>
                    </a:cubicBezTo>
                    <a:close/>
                    <a:moveTo>
                      <a:pt x="5" y="147"/>
                    </a:moveTo>
                    <a:cubicBezTo>
                      <a:pt x="5" y="147"/>
                      <a:pt x="6" y="147"/>
                      <a:pt x="6" y="147"/>
                    </a:cubicBezTo>
                    <a:cubicBezTo>
                      <a:pt x="6" y="147"/>
                      <a:pt x="5" y="147"/>
                      <a:pt x="5" y="147"/>
                    </a:cubicBezTo>
                    <a:close/>
                    <a:moveTo>
                      <a:pt x="3" y="138"/>
                    </a:moveTo>
                    <a:cubicBezTo>
                      <a:pt x="3" y="138"/>
                      <a:pt x="2" y="137"/>
                      <a:pt x="2" y="137"/>
                    </a:cubicBezTo>
                    <a:cubicBezTo>
                      <a:pt x="2" y="138"/>
                      <a:pt x="1" y="139"/>
                      <a:pt x="1" y="139"/>
                    </a:cubicBezTo>
                    <a:cubicBezTo>
                      <a:pt x="2" y="139"/>
                      <a:pt x="2" y="139"/>
                      <a:pt x="2" y="139"/>
                    </a:cubicBezTo>
                    <a:cubicBezTo>
                      <a:pt x="2" y="139"/>
                      <a:pt x="2" y="138"/>
                      <a:pt x="2" y="138"/>
                    </a:cubicBezTo>
                    <a:cubicBezTo>
                      <a:pt x="2" y="138"/>
                      <a:pt x="3" y="138"/>
                      <a:pt x="3" y="138"/>
                    </a:cubicBezTo>
                    <a:close/>
                    <a:moveTo>
                      <a:pt x="2" y="121"/>
                    </a:moveTo>
                    <a:cubicBezTo>
                      <a:pt x="1" y="121"/>
                      <a:pt x="2" y="121"/>
                      <a:pt x="2" y="122"/>
                    </a:cubicBezTo>
                    <a:cubicBezTo>
                      <a:pt x="2" y="122"/>
                      <a:pt x="3" y="121"/>
                      <a:pt x="2" y="121"/>
                    </a:cubicBezTo>
                    <a:cubicBezTo>
                      <a:pt x="2" y="121"/>
                      <a:pt x="2" y="121"/>
                      <a:pt x="2" y="121"/>
                    </a:cubicBezTo>
                    <a:close/>
                    <a:moveTo>
                      <a:pt x="2" y="123"/>
                    </a:moveTo>
                    <a:cubicBezTo>
                      <a:pt x="2" y="123"/>
                      <a:pt x="2" y="123"/>
                      <a:pt x="2" y="123"/>
                    </a:cubicBezTo>
                    <a:cubicBezTo>
                      <a:pt x="2" y="123"/>
                      <a:pt x="2" y="124"/>
                      <a:pt x="2" y="124"/>
                    </a:cubicBezTo>
                    <a:cubicBezTo>
                      <a:pt x="3" y="124"/>
                      <a:pt x="3" y="124"/>
                      <a:pt x="3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3" y="123"/>
                      <a:pt x="3" y="123"/>
                      <a:pt x="2" y="123"/>
                    </a:cubicBezTo>
                    <a:close/>
                    <a:moveTo>
                      <a:pt x="2" y="127"/>
                    </a:moveTo>
                    <a:cubicBezTo>
                      <a:pt x="2" y="127"/>
                      <a:pt x="1" y="126"/>
                      <a:pt x="1" y="126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7"/>
                      <a:pt x="1" y="127"/>
                      <a:pt x="2" y="127"/>
                    </a:cubicBezTo>
                    <a:close/>
                    <a:moveTo>
                      <a:pt x="1" y="128"/>
                    </a:moveTo>
                    <a:cubicBezTo>
                      <a:pt x="1" y="128"/>
                      <a:pt x="1" y="128"/>
                      <a:pt x="1" y="127"/>
                    </a:cubicBezTo>
                    <a:cubicBezTo>
                      <a:pt x="1" y="127"/>
                      <a:pt x="1" y="128"/>
                      <a:pt x="1" y="127"/>
                    </a:cubicBezTo>
                    <a:cubicBezTo>
                      <a:pt x="2" y="127"/>
                      <a:pt x="1" y="127"/>
                      <a:pt x="1" y="127"/>
                    </a:cubicBezTo>
                    <a:cubicBezTo>
                      <a:pt x="1" y="127"/>
                      <a:pt x="1" y="127"/>
                      <a:pt x="0" y="127"/>
                    </a:cubicBezTo>
                    <a:cubicBezTo>
                      <a:pt x="0" y="128"/>
                      <a:pt x="0" y="128"/>
                      <a:pt x="1" y="128"/>
                    </a:cubicBezTo>
                    <a:close/>
                    <a:moveTo>
                      <a:pt x="2" y="131"/>
                    </a:moveTo>
                    <a:cubicBezTo>
                      <a:pt x="2" y="131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0" y="130"/>
                    </a:cubicBezTo>
                    <a:cubicBezTo>
                      <a:pt x="0" y="131"/>
                      <a:pt x="1" y="130"/>
                      <a:pt x="1" y="130"/>
                    </a:cubicBezTo>
                    <a:cubicBezTo>
                      <a:pt x="1" y="131"/>
                      <a:pt x="2" y="131"/>
                      <a:pt x="2" y="131"/>
                    </a:cubicBezTo>
                    <a:close/>
                    <a:moveTo>
                      <a:pt x="1" y="134"/>
                    </a:moveTo>
                    <a:cubicBezTo>
                      <a:pt x="2" y="134"/>
                      <a:pt x="1" y="134"/>
                      <a:pt x="2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2" y="134"/>
                      <a:pt x="1" y="134"/>
                      <a:pt x="1" y="134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1" y="135"/>
                      <a:pt x="1" y="135"/>
                      <a:pt x="1" y="135"/>
                    </a:cubicBezTo>
                    <a:cubicBezTo>
                      <a:pt x="2" y="135"/>
                      <a:pt x="2" y="135"/>
                      <a:pt x="1" y="134"/>
                    </a:cubicBezTo>
                    <a:close/>
                    <a:moveTo>
                      <a:pt x="9" y="148"/>
                    </a:moveTo>
                    <a:cubicBezTo>
                      <a:pt x="9" y="147"/>
                      <a:pt x="9" y="147"/>
                      <a:pt x="9" y="147"/>
                    </a:cubicBezTo>
                    <a:cubicBezTo>
                      <a:pt x="9" y="147"/>
                      <a:pt x="8" y="147"/>
                      <a:pt x="8" y="147"/>
                    </a:cubicBezTo>
                    <a:cubicBezTo>
                      <a:pt x="8" y="147"/>
                      <a:pt x="8" y="147"/>
                      <a:pt x="8" y="147"/>
                    </a:cubicBezTo>
                    <a:cubicBezTo>
                      <a:pt x="8" y="147"/>
                      <a:pt x="8" y="146"/>
                      <a:pt x="8" y="146"/>
                    </a:cubicBezTo>
                    <a:cubicBezTo>
                      <a:pt x="8" y="146"/>
                      <a:pt x="8" y="147"/>
                      <a:pt x="8" y="147"/>
                    </a:cubicBezTo>
                    <a:cubicBezTo>
                      <a:pt x="8" y="147"/>
                      <a:pt x="8" y="146"/>
                      <a:pt x="8" y="146"/>
                    </a:cubicBezTo>
                    <a:cubicBezTo>
                      <a:pt x="8" y="146"/>
                      <a:pt x="7" y="146"/>
                      <a:pt x="8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6" y="146"/>
                    </a:cubicBezTo>
                    <a:cubicBezTo>
                      <a:pt x="6" y="146"/>
                      <a:pt x="6" y="146"/>
                      <a:pt x="6" y="146"/>
                    </a:cubicBezTo>
                    <a:cubicBezTo>
                      <a:pt x="6" y="146"/>
                      <a:pt x="6" y="146"/>
                      <a:pt x="6" y="146"/>
                    </a:cubicBezTo>
                    <a:cubicBezTo>
                      <a:pt x="6" y="146"/>
                      <a:pt x="6" y="145"/>
                      <a:pt x="6" y="146"/>
                    </a:cubicBezTo>
                    <a:cubicBezTo>
                      <a:pt x="5" y="145"/>
                      <a:pt x="5" y="145"/>
                      <a:pt x="5" y="145"/>
                    </a:cubicBezTo>
                    <a:cubicBezTo>
                      <a:pt x="5" y="145"/>
                      <a:pt x="5" y="145"/>
                      <a:pt x="5" y="145"/>
                    </a:cubicBezTo>
                    <a:cubicBezTo>
                      <a:pt x="5" y="145"/>
                      <a:pt x="4" y="145"/>
                      <a:pt x="4" y="145"/>
                    </a:cubicBezTo>
                    <a:cubicBezTo>
                      <a:pt x="4" y="145"/>
                      <a:pt x="4" y="145"/>
                      <a:pt x="4" y="145"/>
                    </a:cubicBezTo>
                    <a:cubicBezTo>
                      <a:pt x="4" y="145"/>
                      <a:pt x="4" y="144"/>
                      <a:pt x="4" y="144"/>
                    </a:cubicBezTo>
                    <a:cubicBezTo>
                      <a:pt x="3" y="145"/>
                      <a:pt x="4" y="145"/>
                      <a:pt x="4" y="146"/>
                    </a:cubicBezTo>
                    <a:cubicBezTo>
                      <a:pt x="4" y="146"/>
                      <a:pt x="5" y="146"/>
                      <a:pt x="5" y="146"/>
                    </a:cubicBezTo>
                    <a:cubicBezTo>
                      <a:pt x="5" y="146"/>
                      <a:pt x="6" y="146"/>
                      <a:pt x="6" y="146"/>
                    </a:cubicBezTo>
                    <a:cubicBezTo>
                      <a:pt x="7" y="146"/>
                      <a:pt x="7" y="147"/>
                      <a:pt x="8" y="147"/>
                    </a:cubicBezTo>
                    <a:cubicBezTo>
                      <a:pt x="8" y="147"/>
                      <a:pt x="9" y="147"/>
                      <a:pt x="9" y="148"/>
                    </a:cubicBezTo>
                    <a:close/>
                    <a:moveTo>
                      <a:pt x="1" y="124"/>
                    </a:moveTo>
                    <a:cubicBezTo>
                      <a:pt x="2" y="124"/>
                      <a:pt x="2" y="125"/>
                      <a:pt x="2" y="125"/>
                    </a:cubicBezTo>
                    <a:cubicBezTo>
                      <a:pt x="2" y="125"/>
                      <a:pt x="2" y="125"/>
                      <a:pt x="2" y="124"/>
                    </a:cubicBezTo>
                    <a:cubicBezTo>
                      <a:pt x="2" y="124"/>
                      <a:pt x="2" y="124"/>
                      <a:pt x="2" y="123"/>
                    </a:cubicBezTo>
                    <a:cubicBezTo>
                      <a:pt x="2" y="123"/>
                      <a:pt x="2" y="123"/>
                      <a:pt x="1" y="123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0" y="123"/>
                      <a:pt x="1" y="123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lose/>
                    <a:moveTo>
                      <a:pt x="1" y="125"/>
                    </a:moveTo>
                    <a:cubicBezTo>
                      <a:pt x="1" y="125"/>
                      <a:pt x="1" y="125"/>
                      <a:pt x="1" y="125"/>
                    </a:cubicBezTo>
                    <a:cubicBezTo>
                      <a:pt x="1" y="125"/>
                      <a:pt x="2" y="125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1" y="125"/>
                      <a:pt x="1" y="125"/>
                    </a:cubicBezTo>
                    <a:close/>
                    <a:moveTo>
                      <a:pt x="21" y="156"/>
                    </a:moveTo>
                    <a:cubicBezTo>
                      <a:pt x="21" y="156"/>
                      <a:pt x="22" y="156"/>
                      <a:pt x="22" y="156"/>
                    </a:cubicBezTo>
                    <a:cubicBezTo>
                      <a:pt x="22" y="155"/>
                      <a:pt x="23" y="155"/>
                      <a:pt x="23" y="155"/>
                    </a:cubicBezTo>
                    <a:cubicBezTo>
                      <a:pt x="23" y="155"/>
                      <a:pt x="22" y="155"/>
                      <a:pt x="22" y="155"/>
                    </a:cubicBezTo>
                    <a:cubicBezTo>
                      <a:pt x="21" y="155"/>
                      <a:pt x="21" y="155"/>
                      <a:pt x="21" y="156"/>
                    </a:cubicBezTo>
                    <a:close/>
                    <a:moveTo>
                      <a:pt x="27" y="158"/>
                    </a:moveTo>
                    <a:cubicBezTo>
                      <a:pt x="27" y="158"/>
                      <a:pt x="27" y="158"/>
                      <a:pt x="27" y="158"/>
                    </a:cubicBezTo>
                    <a:cubicBezTo>
                      <a:pt x="27" y="157"/>
                      <a:pt x="26" y="157"/>
                      <a:pt x="26" y="157"/>
                    </a:cubicBezTo>
                    <a:cubicBezTo>
                      <a:pt x="26" y="157"/>
                      <a:pt x="26" y="157"/>
                      <a:pt x="26" y="157"/>
                    </a:cubicBezTo>
                    <a:cubicBezTo>
                      <a:pt x="26" y="157"/>
                      <a:pt x="26" y="157"/>
                      <a:pt x="25" y="157"/>
                    </a:cubicBezTo>
                    <a:cubicBezTo>
                      <a:pt x="25" y="157"/>
                      <a:pt x="25" y="157"/>
                      <a:pt x="25" y="157"/>
                    </a:cubicBezTo>
                    <a:cubicBezTo>
                      <a:pt x="25" y="157"/>
                      <a:pt x="25" y="157"/>
                      <a:pt x="25" y="157"/>
                    </a:cubicBezTo>
                    <a:cubicBezTo>
                      <a:pt x="25" y="157"/>
                      <a:pt x="25" y="157"/>
                      <a:pt x="25" y="157"/>
                    </a:cubicBezTo>
                    <a:cubicBezTo>
                      <a:pt x="25" y="157"/>
                      <a:pt x="26" y="157"/>
                      <a:pt x="27" y="157"/>
                    </a:cubicBezTo>
                    <a:cubicBezTo>
                      <a:pt x="27" y="157"/>
                      <a:pt x="26" y="156"/>
                      <a:pt x="26" y="156"/>
                    </a:cubicBezTo>
                    <a:cubicBezTo>
                      <a:pt x="25" y="156"/>
                      <a:pt x="25" y="156"/>
                      <a:pt x="25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6"/>
                      <a:pt x="26" y="157"/>
                      <a:pt x="25" y="156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26" y="155"/>
                      <a:pt x="26" y="155"/>
                      <a:pt x="25" y="155"/>
                    </a:cubicBezTo>
                    <a:cubicBezTo>
                      <a:pt x="25" y="155"/>
                      <a:pt x="24" y="155"/>
                      <a:pt x="24" y="155"/>
                    </a:cubicBezTo>
                    <a:cubicBezTo>
                      <a:pt x="24" y="155"/>
                      <a:pt x="23" y="155"/>
                      <a:pt x="23" y="155"/>
                    </a:cubicBezTo>
                    <a:cubicBezTo>
                      <a:pt x="23" y="155"/>
                      <a:pt x="23" y="156"/>
                      <a:pt x="23" y="156"/>
                    </a:cubicBezTo>
                    <a:cubicBezTo>
                      <a:pt x="23" y="156"/>
                      <a:pt x="22" y="156"/>
                      <a:pt x="22" y="156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6"/>
                      <a:pt x="21" y="156"/>
                      <a:pt x="21" y="156"/>
                    </a:cubicBezTo>
                    <a:cubicBezTo>
                      <a:pt x="21" y="156"/>
                      <a:pt x="21" y="156"/>
                      <a:pt x="20" y="156"/>
                    </a:cubicBezTo>
                    <a:cubicBezTo>
                      <a:pt x="21" y="156"/>
                      <a:pt x="22" y="156"/>
                      <a:pt x="22" y="156"/>
                    </a:cubicBezTo>
                    <a:cubicBezTo>
                      <a:pt x="22" y="156"/>
                      <a:pt x="22" y="157"/>
                      <a:pt x="22" y="157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2" y="157"/>
                      <a:pt x="22" y="157"/>
                      <a:pt x="22" y="158"/>
                    </a:cubicBezTo>
                    <a:cubicBezTo>
                      <a:pt x="22" y="158"/>
                      <a:pt x="23" y="158"/>
                      <a:pt x="23" y="157"/>
                    </a:cubicBezTo>
                    <a:cubicBezTo>
                      <a:pt x="23" y="157"/>
                      <a:pt x="23" y="158"/>
                      <a:pt x="23" y="157"/>
                    </a:cubicBezTo>
                    <a:cubicBezTo>
                      <a:pt x="23" y="157"/>
                      <a:pt x="23" y="157"/>
                      <a:pt x="23" y="157"/>
                    </a:cubicBezTo>
                    <a:cubicBezTo>
                      <a:pt x="23" y="157"/>
                      <a:pt x="22" y="157"/>
                      <a:pt x="22" y="157"/>
                    </a:cubicBezTo>
                    <a:cubicBezTo>
                      <a:pt x="23" y="157"/>
                      <a:pt x="23" y="157"/>
                      <a:pt x="23" y="157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3" y="156"/>
                      <a:pt x="24" y="157"/>
                      <a:pt x="25" y="156"/>
                    </a:cubicBezTo>
                    <a:cubicBezTo>
                      <a:pt x="25" y="157"/>
                      <a:pt x="24" y="157"/>
                      <a:pt x="24" y="157"/>
                    </a:cubicBezTo>
                    <a:cubicBezTo>
                      <a:pt x="24" y="157"/>
                      <a:pt x="25" y="157"/>
                      <a:pt x="25" y="157"/>
                    </a:cubicBezTo>
                    <a:cubicBezTo>
                      <a:pt x="25" y="157"/>
                      <a:pt x="24" y="157"/>
                      <a:pt x="24" y="158"/>
                    </a:cubicBezTo>
                    <a:cubicBezTo>
                      <a:pt x="24" y="158"/>
                      <a:pt x="25" y="158"/>
                      <a:pt x="25" y="158"/>
                    </a:cubicBezTo>
                    <a:cubicBezTo>
                      <a:pt x="25" y="158"/>
                      <a:pt x="25" y="157"/>
                      <a:pt x="26" y="158"/>
                    </a:cubicBezTo>
                    <a:cubicBezTo>
                      <a:pt x="26" y="158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59"/>
                    </a:cubicBezTo>
                    <a:cubicBezTo>
                      <a:pt x="28" y="158"/>
                      <a:pt x="27" y="158"/>
                      <a:pt x="27" y="158"/>
                    </a:cubicBezTo>
                    <a:close/>
                    <a:moveTo>
                      <a:pt x="19" y="156"/>
                    </a:moveTo>
                    <a:cubicBezTo>
                      <a:pt x="18" y="156"/>
                      <a:pt x="18" y="156"/>
                      <a:pt x="18" y="156"/>
                    </a:cubicBezTo>
                    <a:cubicBezTo>
                      <a:pt x="18" y="155"/>
                      <a:pt x="18" y="156"/>
                      <a:pt x="19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19" y="155"/>
                      <a:pt x="18" y="155"/>
                      <a:pt x="18" y="155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19" y="156"/>
                    </a:cubicBezTo>
                    <a:cubicBezTo>
                      <a:pt x="19" y="156"/>
                      <a:pt x="19" y="156"/>
                      <a:pt x="19" y="156"/>
                    </a:cubicBezTo>
                    <a:close/>
                    <a:moveTo>
                      <a:pt x="17" y="155"/>
                    </a:moveTo>
                    <a:cubicBezTo>
                      <a:pt x="17" y="155"/>
                      <a:pt x="16" y="155"/>
                      <a:pt x="16" y="155"/>
                    </a:cubicBezTo>
                    <a:cubicBezTo>
                      <a:pt x="15" y="155"/>
                      <a:pt x="15" y="155"/>
                      <a:pt x="16" y="155"/>
                    </a:cubicBezTo>
                    <a:cubicBezTo>
                      <a:pt x="16" y="155"/>
                      <a:pt x="16" y="155"/>
                      <a:pt x="16" y="155"/>
                    </a:cubicBezTo>
                    <a:cubicBezTo>
                      <a:pt x="16" y="155"/>
                      <a:pt x="16" y="155"/>
                      <a:pt x="16" y="155"/>
                    </a:cubicBezTo>
                    <a:cubicBezTo>
                      <a:pt x="17" y="155"/>
                      <a:pt x="16" y="155"/>
                      <a:pt x="17" y="155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7" y="155"/>
                      <a:pt x="17" y="155"/>
                      <a:pt x="17" y="155"/>
                    </a:cubicBezTo>
                    <a:close/>
                    <a:moveTo>
                      <a:pt x="13" y="154"/>
                    </a:moveTo>
                    <a:cubicBezTo>
                      <a:pt x="13" y="154"/>
                      <a:pt x="13" y="154"/>
                      <a:pt x="13" y="154"/>
                    </a:cubicBezTo>
                    <a:close/>
                    <a:moveTo>
                      <a:pt x="28" y="160"/>
                    </a:moveTo>
                    <a:cubicBezTo>
                      <a:pt x="28" y="160"/>
                      <a:pt x="29" y="160"/>
                      <a:pt x="29" y="160"/>
                    </a:cubicBezTo>
                    <a:cubicBezTo>
                      <a:pt x="29" y="160"/>
                      <a:pt x="28" y="159"/>
                      <a:pt x="28" y="160"/>
                    </a:cubicBezTo>
                    <a:close/>
                    <a:moveTo>
                      <a:pt x="30" y="159"/>
                    </a:moveTo>
                    <a:cubicBezTo>
                      <a:pt x="29" y="159"/>
                      <a:pt x="29" y="159"/>
                      <a:pt x="29" y="159"/>
                    </a:cubicBezTo>
                    <a:cubicBezTo>
                      <a:pt x="29" y="159"/>
                      <a:pt x="30" y="159"/>
                      <a:pt x="30" y="159"/>
                    </a:cubicBezTo>
                    <a:cubicBezTo>
                      <a:pt x="30" y="159"/>
                      <a:pt x="30" y="160"/>
                      <a:pt x="30" y="159"/>
                    </a:cubicBezTo>
                    <a:cubicBezTo>
                      <a:pt x="30" y="159"/>
                      <a:pt x="30" y="159"/>
                      <a:pt x="30" y="158"/>
                    </a:cubicBezTo>
                    <a:cubicBezTo>
                      <a:pt x="30" y="159"/>
                      <a:pt x="30" y="159"/>
                      <a:pt x="30" y="159"/>
                    </a:cubicBezTo>
                    <a:close/>
                    <a:moveTo>
                      <a:pt x="7" y="148"/>
                    </a:moveTo>
                    <a:cubicBezTo>
                      <a:pt x="7" y="148"/>
                      <a:pt x="7" y="148"/>
                      <a:pt x="7" y="149"/>
                    </a:cubicBezTo>
                    <a:cubicBezTo>
                      <a:pt x="7" y="148"/>
                      <a:pt x="7" y="148"/>
                      <a:pt x="7" y="148"/>
                    </a:cubicBezTo>
                    <a:close/>
                    <a:moveTo>
                      <a:pt x="12" y="151"/>
                    </a:moveTo>
                    <a:cubicBezTo>
                      <a:pt x="12" y="151"/>
                      <a:pt x="12" y="151"/>
                      <a:pt x="12" y="151"/>
                    </a:cubicBezTo>
                    <a:cubicBezTo>
                      <a:pt x="12" y="152"/>
                      <a:pt x="12" y="152"/>
                      <a:pt x="12" y="151"/>
                    </a:cubicBezTo>
                    <a:close/>
                    <a:moveTo>
                      <a:pt x="8" y="151"/>
                    </a:moveTo>
                    <a:cubicBezTo>
                      <a:pt x="8" y="151"/>
                      <a:pt x="9" y="151"/>
                      <a:pt x="9" y="151"/>
                    </a:cubicBezTo>
                    <a:cubicBezTo>
                      <a:pt x="9" y="151"/>
                      <a:pt x="8" y="151"/>
                      <a:pt x="8" y="151"/>
                    </a:cubicBezTo>
                    <a:close/>
                    <a:moveTo>
                      <a:pt x="12" y="150"/>
                    </a:moveTo>
                    <a:cubicBezTo>
                      <a:pt x="12" y="150"/>
                      <a:pt x="12" y="150"/>
                      <a:pt x="12" y="150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2" y="149"/>
                      <a:pt x="12" y="149"/>
                      <a:pt x="12" y="149"/>
                    </a:cubicBezTo>
                    <a:cubicBezTo>
                      <a:pt x="11" y="149"/>
                      <a:pt x="12" y="149"/>
                      <a:pt x="12" y="149"/>
                    </a:cubicBezTo>
                    <a:cubicBezTo>
                      <a:pt x="12" y="148"/>
                      <a:pt x="11" y="148"/>
                      <a:pt x="11" y="148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7"/>
                      <a:pt x="9" y="148"/>
                      <a:pt x="9" y="148"/>
                    </a:cubicBezTo>
                    <a:cubicBezTo>
                      <a:pt x="9" y="148"/>
                      <a:pt x="8" y="148"/>
                      <a:pt x="8" y="148"/>
                    </a:cubicBezTo>
                    <a:cubicBezTo>
                      <a:pt x="9" y="148"/>
                      <a:pt x="9" y="149"/>
                      <a:pt x="9" y="149"/>
                    </a:cubicBezTo>
                    <a:cubicBezTo>
                      <a:pt x="9" y="149"/>
                      <a:pt x="9" y="149"/>
                      <a:pt x="10" y="149"/>
                    </a:cubicBezTo>
                    <a:cubicBezTo>
                      <a:pt x="10" y="149"/>
                      <a:pt x="10" y="149"/>
                      <a:pt x="10" y="149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8" y="149"/>
                      <a:pt x="8" y="148"/>
                      <a:pt x="8" y="148"/>
                    </a:cubicBezTo>
                    <a:cubicBezTo>
                      <a:pt x="8" y="148"/>
                      <a:pt x="8" y="149"/>
                      <a:pt x="8" y="149"/>
                    </a:cubicBezTo>
                    <a:cubicBezTo>
                      <a:pt x="7" y="149"/>
                      <a:pt x="8" y="149"/>
                      <a:pt x="8" y="149"/>
                    </a:cubicBezTo>
                    <a:cubicBezTo>
                      <a:pt x="8" y="149"/>
                      <a:pt x="9" y="149"/>
                      <a:pt x="9" y="149"/>
                    </a:cubicBezTo>
                    <a:cubicBezTo>
                      <a:pt x="9" y="149"/>
                      <a:pt x="9" y="150"/>
                      <a:pt x="9" y="150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10" y="150"/>
                      <a:pt x="10" y="150"/>
                      <a:pt x="9" y="150"/>
                    </a:cubicBezTo>
                    <a:cubicBezTo>
                      <a:pt x="10" y="150"/>
                      <a:pt x="10" y="150"/>
                      <a:pt x="10" y="150"/>
                    </a:cubicBezTo>
                    <a:cubicBezTo>
                      <a:pt x="10" y="150"/>
                      <a:pt x="10" y="150"/>
                      <a:pt x="10" y="150"/>
                    </a:cubicBezTo>
                    <a:cubicBezTo>
                      <a:pt x="10" y="150"/>
                      <a:pt x="10" y="150"/>
                      <a:pt x="10" y="150"/>
                    </a:cubicBezTo>
                    <a:cubicBezTo>
                      <a:pt x="10" y="150"/>
                      <a:pt x="11" y="150"/>
                      <a:pt x="11" y="150"/>
                    </a:cubicBezTo>
                    <a:cubicBezTo>
                      <a:pt x="11" y="150"/>
                      <a:pt x="10" y="150"/>
                      <a:pt x="10" y="150"/>
                    </a:cubicBezTo>
                    <a:cubicBezTo>
                      <a:pt x="10" y="150"/>
                      <a:pt x="10" y="151"/>
                      <a:pt x="10" y="151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11" y="151"/>
                      <a:pt x="11" y="151"/>
                      <a:pt x="11" y="151"/>
                    </a:cubicBezTo>
                    <a:cubicBezTo>
                      <a:pt x="11" y="151"/>
                      <a:pt x="11" y="151"/>
                      <a:pt x="11" y="151"/>
                    </a:cubicBezTo>
                    <a:cubicBezTo>
                      <a:pt x="12" y="151"/>
                      <a:pt x="12" y="151"/>
                      <a:pt x="12" y="151"/>
                    </a:cubicBezTo>
                    <a:cubicBezTo>
                      <a:pt x="12" y="151"/>
                      <a:pt x="12" y="150"/>
                      <a:pt x="12" y="150"/>
                    </a:cubicBezTo>
                    <a:close/>
                    <a:moveTo>
                      <a:pt x="14" y="152"/>
                    </a:moveTo>
                    <a:cubicBezTo>
                      <a:pt x="15" y="152"/>
                      <a:pt x="15" y="151"/>
                      <a:pt x="15" y="151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17" y="152"/>
                      <a:pt x="17" y="152"/>
                      <a:pt x="17" y="151"/>
                    </a:cubicBezTo>
                    <a:cubicBezTo>
                      <a:pt x="17" y="151"/>
                      <a:pt x="16" y="151"/>
                      <a:pt x="16" y="151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16" y="151"/>
                      <a:pt x="16" y="151"/>
                      <a:pt x="15" y="150"/>
                    </a:cubicBezTo>
                    <a:cubicBezTo>
                      <a:pt x="16" y="150"/>
                      <a:pt x="15" y="150"/>
                      <a:pt x="15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0"/>
                      <a:pt x="14" y="151"/>
                      <a:pt x="14" y="151"/>
                    </a:cubicBezTo>
                    <a:cubicBezTo>
                      <a:pt x="14" y="151"/>
                      <a:pt x="14" y="151"/>
                      <a:pt x="14" y="151"/>
                    </a:cubicBezTo>
                    <a:cubicBezTo>
                      <a:pt x="14" y="151"/>
                      <a:pt x="14" y="151"/>
                      <a:pt x="14" y="151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4" y="150"/>
                      <a:pt x="14" y="150"/>
                      <a:pt x="13" y="150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3" y="150"/>
                      <a:pt x="13" y="150"/>
                      <a:pt x="12" y="150"/>
                    </a:cubicBezTo>
                    <a:cubicBezTo>
                      <a:pt x="13" y="151"/>
                      <a:pt x="13" y="152"/>
                      <a:pt x="14" y="152"/>
                    </a:cubicBezTo>
                    <a:cubicBezTo>
                      <a:pt x="14" y="152"/>
                      <a:pt x="14" y="152"/>
                      <a:pt x="14" y="151"/>
                    </a:cubicBezTo>
                    <a:cubicBezTo>
                      <a:pt x="14" y="151"/>
                      <a:pt x="13" y="151"/>
                      <a:pt x="13" y="151"/>
                    </a:cubicBezTo>
                    <a:cubicBezTo>
                      <a:pt x="14" y="151"/>
                      <a:pt x="14" y="152"/>
                      <a:pt x="14" y="151"/>
                    </a:cubicBezTo>
                    <a:cubicBezTo>
                      <a:pt x="14" y="151"/>
                      <a:pt x="14" y="152"/>
                      <a:pt x="14" y="152"/>
                    </a:cubicBezTo>
                    <a:close/>
                    <a:moveTo>
                      <a:pt x="12" y="152"/>
                    </a:moveTo>
                    <a:cubicBezTo>
                      <a:pt x="12" y="152"/>
                      <a:pt x="11" y="152"/>
                      <a:pt x="12" y="153"/>
                    </a:cubicBezTo>
                    <a:cubicBezTo>
                      <a:pt x="12" y="153"/>
                      <a:pt x="12" y="152"/>
                      <a:pt x="12" y="152"/>
                    </a:cubicBezTo>
                    <a:cubicBezTo>
                      <a:pt x="12" y="152"/>
                      <a:pt x="12" y="152"/>
                      <a:pt x="12" y="152"/>
                    </a:cubicBezTo>
                    <a:close/>
                    <a:moveTo>
                      <a:pt x="31" y="157"/>
                    </a:moveTo>
                    <a:cubicBezTo>
                      <a:pt x="31" y="157"/>
                      <a:pt x="31" y="157"/>
                      <a:pt x="32" y="157"/>
                    </a:cubicBezTo>
                    <a:cubicBezTo>
                      <a:pt x="31" y="157"/>
                      <a:pt x="31" y="157"/>
                      <a:pt x="31" y="157"/>
                    </a:cubicBezTo>
                    <a:close/>
                    <a:moveTo>
                      <a:pt x="19" y="151"/>
                    </a:moveTo>
                    <a:cubicBezTo>
                      <a:pt x="19" y="151"/>
                      <a:pt x="19" y="150"/>
                      <a:pt x="19" y="150"/>
                    </a:cubicBezTo>
                    <a:cubicBezTo>
                      <a:pt x="19" y="149"/>
                      <a:pt x="19" y="149"/>
                      <a:pt x="19" y="148"/>
                    </a:cubicBezTo>
                    <a:cubicBezTo>
                      <a:pt x="19" y="149"/>
                      <a:pt x="18" y="149"/>
                      <a:pt x="18" y="149"/>
                    </a:cubicBezTo>
                    <a:cubicBezTo>
                      <a:pt x="18" y="149"/>
                      <a:pt x="18" y="149"/>
                      <a:pt x="18" y="150"/>
                    </a:cubicBezTo>
                    <a:cubicBezTo>
                      <a:pt x="18" y="150"/>
                      <a:pt x="18" y="150"/>
                      <a:pt x="18" y="150"/>
                    </a:cubicBezTo>
                    <a:cubicBezTo>
                      <a:pt x="17" y="150"/>
                      <a:pt x="17" y="150"/>
                      <a:pt x="17" y="151"/>
                    </a:cubicBezTo>
                    <a:cubicBezTo>
                      <a:pt x="17" y="151"/>
                      <a:pt x="18" y="151"/>
                      <a:pt x="19" y="152"/>
                    </a:cubicBezTo>
                    <a:cubicBezTo>
                      <a:pt x="18" y="151"/>
                      <a:pt x="18" y="151"/>
                      <a:pt x="18" y="151"/>
                    </a:cubicBezTo>
                    <a:cubicBezTo>
                      <a:pt x="18" y="151"/>
                      <a:pt x="18" y="150"/>
                      <a:pt x="18" y="150"/>
                    </a:cubicBezTo>
                    <a:cubicBezTo>
                      <a:pt x="18" y="150"/>
                      <a:pt x="19" y="151"/>
                      <a:pt x="19" y="151"/>
                    </a:cubicBezTo>
                    <a:close/>
                    <a:moveTo>
                      <a:pt x="31" y="160"/>
                    </a:moveTo>
                    <a:cubicBezTo>
                      <a:pt x="31" y="160"/>
                      <a:pt x="31" y="160"/>
                      <a:pt x="31" y="160"/>
                    </a:cubicBezTo>
                    <a:cubicBezTo>
                      <a:pt x="31" y="160"/>
                      <a:pt x="31" y="160"/>
                      <a:pt x="31" y="160"/>
                    </a:cubicBezTo>
                    <a:close/>
                    <a:moveTo>
                      <a:pt x="29" y="155"/>
                    </a:moveTo>
                    <a:cubicBezTo>
                      <a:pt x="29" y="155"/>
                      <a:pt x="29" y="155"/>
                      <a:pt x="29" y="155"/>
                    </a:cubicBezTo>
                    <a:cubicBezTo>
                      <a:pt x="29" y="155"/>
                      <a:pt x="29" y="155"/>
                      <a:pt x="29" y="155"/>
                    </a:cubicBezTo>
                    <a:cubicBezTo>
                      <a:pt x="29" y="155"/>
                      <a:pt x="29" y="155"/>
                      <a:pt x="29" y="155"/>
                    </a:cubicBezTo>
                    <a:cubicBezTo>
                      <a:pt x="28" y="155"/>
                      <a:pt x="28" y="155"/>
                      <a:pt x="28" y="155"/>
                    </a:cubicBezTo>
                    <a:cubicBezTo>
                      <a:pt x="27" y="155"/>
                      <a:pt x="27" y="155"/>
                      <a:pt x="26" y="155"/>
                    </a:cubicBezTo>
                    <a:cubicBezTo>
                      <a:pt x="26" y="155"/>
                      <a:pt x="27" y="155"/>
                      <a:pt x="27" y="156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7" y="157"/>
                      <a:pt x="28" y="157"/>
                      <a:pt x="28" y="157"/>
                    </a:cubicBezTo>
                    <a:cubicBezTo>
                      <a:pt x="28" y="157"/>
                      <a:pt x="28" y="157"/>
                      <a:pt x="28" y="157"/>
                    </a:cubicBezTo>
                    <a:cubicBezTo>
                      <a:pt x="28" y="157"/>
                      <a:pt x="29" y="157"/>
                      <a:pt x="29" y="157"/>
                    </a:cubicBezTo>
                    <a:cubicBezTo>
                      <a:pt x="29" y="157"/>
                      <a:pt x="29" y="156"/>
                      <a:pt x="29" y="156"/>
                    </a:cubicBezTo>
                    <a:cubicBezTo>
                      <a:pt x="30" y="157"/>
                      <a:pt x="29" y="157"/>
                      <a:pt x="30" y="157"/>
                    </a:cubicBezTo>
                    <a:cubicBezTo>
                      <a:pt x="30" y="157"/>
                      <a:pt x="31" y="157"/>
                      <a:pt x="31" y="156"/>
                    </a:cubicBezTo>
                    <a:cubicBezTo>
                      <a:pt x="31" y="156"/>
                      <a:pt x="30" y="155"/>
                      <a:pt x="29" y="155"/>
                    </a:cubicBezTo>
                    <a:close/>
                    <a:moveTo>
                      <a:pt x="16" y="153"/>
                    </a:moveTo>
                    <a:cubicBezTo>
                      <a:pt x="16" y="153"/>
                      <a:pt x="16" y="154"/>
                      <a:pt x="16" y="154"/>
                    </a:cubicBezTo>
                    <a:cubicBezTo>
                      <a:pt x="16" y="154"/>
                      <a:pt x="16" y="154"/>
                      <a:pt x="16" y="154"/>
                    </a:cubicBezTo>
                    <a:cubicBezTo>
                      <a:pt x="16" y="154"/>
                      <a:pt x="16" y="154"/>
                      <a:pt x="17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154"/>
                      <a:pt x="18" y="154"/>
                      <a:pt x="18" y="154"/>
                    </a:cubicBezTo>
                    <a:cubicBezTo>
                      <a:pt x="18" y="154"/>
                      <a:pt x="18" y="154"/>
                      <a:pt x="19" y="154"/>
                    </a:cubicBezTo>
                    <a:cubicBezTo>
                      <a:pt x="18" y="154"/>
                      <a:pt x="18" y="154"/>
                      <a:pt x="17" y="154"/>
                    </a:cubicBezTo>
                    <a:cubicBezTo>
                      <a:pt x="17" y="155"/>
                      <a:pt x="18" y="154"/>
                      <a:pt x="19" y="154"/>
                    </a:cubicBezTo>
                    <a:cubicBezTo>
                      <a:pt x="19" y="154"/>
                      <a:pt x="19" y="154"/>
                      <a:pt x="20" y="154"/>
                    </a:cubicBezTo>
                    <a:cubicBezTo>
                      <a:pt x="19" y="154"/>
                      <a:pt x="19" y="155"/>
                      <a:pt x="19" y="155"/>
                    </a:cubicBezTo>
                    <a:cubicBezTo>
                      <a:pt x="20" y="155"/>
                      <a:pt x="20" y="154"/>
                      <a:pt x="20" y="154"/>
                    </a:cubicBezTo>
                    <a:cubicBezTo>
                      <a:pt x="21" y="155"/>
                      <a:pt x="20" y="155"/>
                      <a:pt x="21" y="154"/>
                    </a:cubicBezTo>
                    <a:cubicBezTo>
                      <a:pt x="22" y="154"/>
                      <a:pt x="21" y="154"/>
                      <a:pt x="22" y="155"/>
                    </a:cubicBezTo>
                    <a:cubicBezTo>
                      <a:pt x="22" y="155"/>
                      <a:pt x="23" y="155"/>
                      <a:pt x="23" y="155"/>
                    </a:cubicBezTo>
                    <a:cubicBezTo>
                      <a:pt x="24" y="155"/>
                      <a:pt x="24" y="155"/>
                      <a:pt x="24" y="155"/>
                    </a:cubicBezTo>
                    <a:cubicBezTo>
                      <a:pt x="24" y="155"/>
                      <a:pt x="24" y="154"/>
                      <a:pt x="24" y="154"/>
                    </a:cubicBezTo>
                    <a:cubicBezTo>
                      <a:pt x="24" y="154"/>
                      <a:pt x="25" y="155"/>
                      <a:pt x="25" y="155"/>
                    </a:cubicBezTo>
                    <a:cubicBezTo>
                      <a:pt x="25" y="144"/>
                      <a:pt x="25" y="144"/>
                      <a:pt x="25" y="144"/>
                    </a:cubicBezTo>
                    <a:cubicBezTo>
                      <a:pt x="25" y="144"/>
                      <a:pt x="24" y="144"/>
                      <a:pt x="24" y="144"/>
                    </a:cubicBezTo>
                    <a:cubicBezTo>
                      <a:pt x="23" y="144"/>
                      <a:pt x="23" y="143"/>
                      <a:pt x="23" y="143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1" y="144"/>
                      <a:pt x="21" y="145"/>
                      <a:pt x="20" y="145"/>
                    </a:cubicBezTo>
                    <a:cubicBezTo>
                      <a:pt x="20" y="144"/>
                      <a:pt x="19" y="144"/>
                      <a:pt x="19" y="145"/>
                    </a:cubicBezTo>
                    <a:cubicBezTo>
                      <a:pt x="19" y="145"/>
                      <a:pt x="19" y="145"/>
                      <a:pt x="19" y="145"/>
                    </a:cubicBezTo>
                    <a:cubicBezTo>
                      <a:pt x="20" y="145"/>
                      <a:pt x="19" y="145"/>
                      <a:pt x="19" y="145"/>
                    </a:cubicBezTo>
                    <a:cubicBezTo>
                      <a:pt x="20" y="145"/>
                      <a:pt x="20" y="145"/>
                      <a:pt x="20" y="145"/>
                    </a:cubicBezTo>
                    <a:cubicBezTo>
                      <a:pt x="20" y="145"/>
                      <a:pt x="19" y="146"/>
                      <a:pt x="19" y="145"/>
                    </a:cubicBezTo>
                    <a:cubicBezTo>
                      <a:pt x="18" y="146"/>
                      <a:pt x="19" y="149"/>
                      <a:pt x="20" y="148"/>
                    </a:cubicBezTo>
                    <a:cubicBezTo>
                      <a:pt x="21" y="148"/>
                      <a:pt x="21" y="147"/>
                      <a:pt x="22" y="147"/>
                    </a:cubicBezTo>
                    <a:cubicBezTo>
                      <a:pt x="22" y="147"/>
                      <a:pt x="23" y="147"/>
                      <a:pt x="23" y="148"/>
                    </a:cubicBezTo>
                    <a:cubicBezTo>
                      <a:pt x="23" y="149"/>
                      <a:pt x="21" y="149"/>
                      <a:pt x="21" y="149"/>
                    </a:cubicBezTo>
                    <a:cubicBezTo>
                      <a:pt x="21" y="149"/>
                      <a:pt x="20" y="149"/>
                      <a:pt x="20" y="149"/>
                    </a:cubicBezTo>
                    <a:cubicBezTo>
                      <a:pt x="20" y="149"/>
                      <a:pt x="20" y="149"/>
                      <a:pt x="20" y="149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20" y="151"/>
                      <a:pt x="21" y="151"/>
                    </a:cubicBezTo>
                    <a:cubicBezTo>
                      <a:pt x="21" y="151"/>
                      <a:pt x="22" y="152"/>
                      <a:pt x="22" y="152"/>
                    </a:cubicBezTo>
                    <a:cubicBezTo>
                      <a:pt x="23" y="152"/>
                      <a:pt x="23" y="152"/>
                      <a:pt x="23" y="152"/>
                    </a:cubicBezTo>
                    <a:cubicBezTo>
                      <a:pt x="24" y="153"/>
                      <a:pt x="24" y="153"/>
                      <a:pt x="24" y="153"/>
                    </a:cubicBezTo>
                    <a:cubicBezTo>
                      <a:pt x="24" y="153"/>
                      <a:pt x="23" y="153"/>
                      <a:pt x="23" y="154"/>
                    </a:cubicBezTo>
                    <a:cubicBezTo>
                      <a:pt x="23" y="153"/>
                      <a:pt x="23" y="153"/>
                      <a:pt x="23" y="153"/>
                    </a:cubicBezTo>
                    <a:cubicBezTo>
                      <a:pt x="23" y="153"/>
                      <a:pt x="23" y="152"/>
                      <a:pt x="23" y="152"/>
                    </a:cubicBezTo>
                    <a:cubicBezTo>
                      <a:pt x="22" y="152"/>
                      <a:pt x="22" y="152"/>
                      <a:pt x="22" y="152"/>
                    </a:cubicBezTo>
                    <a:cubicBezTo>
                      <a:pt x="22" y="152"/>
                      <a:pt x="22" y="152"/>
                      <a:pt x="22" y="153"/>
                    </a:cubicBezTo>
                    <a:cubicBezTo>
                      <a:pt x="22" y="153"/>
                      <a:pt x="21" y="151"/>
                      <a:pt x="21" y="152"/>
                    </a:cubicBezTo>
                    <a:cubicBezTo>
                      <a:pt x="21" y="153"/>
                      <a:pt x="21" y="153"/>
                      <a:pt x="21" y="153"/>
                    </a:cubicBezTo>
                    <a:cubicBezTo>
                      <a:pt x="21" y="153"/>
                      <a:pt x="21" y="153"/>
                      <a:pt x="21" y="153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3"/>
                      <a:pt x="20" y="152"/>
                      <a:pt x="19" y="152"/>
                    </a:cubicBezTo>
                    <a:cubicBezTo>
                      <a:pt x="19" y="152"/>
                      <a:pt x="18" y="151"/>
                      <a:pt x="17" y="151"/>
                    </a:cubicBezTo>
                    <a:cubicBezTo>
                      <a:pt x="17" y="151"/>
                      <a:pt x="18" y="152"/>
                      <a:pt x="18" y="152"/>
                    </a:cubicBezTo>
                    <a:cubicBezTo>
                      <a:pt x="18" y="152"/>
                      <a:pt x="18" y="152"/>
                      <a:pt x="18" y="152"/>
                    </a:cubicBezTo>
                    <a:cubicBezTo>
                      <a:pt x="19" y="152"/>
                      <a:pt x="19" y="152"/>
                      <a:pt x="19" y="152"/>
                    </a:cubicBezTo>
                    <a:cubicBezTo>
                      <a:pt x="19" y="153"/>
                      <a:pt x="19" y="153"/>
                      <a:pt x="20" y="153"/>
                    </a:cubicBezTo>
                    <a:cubicBezTo>
                      <a:pt x="19" y="153"/>
                      <a:pt x="19" y="153"/>
                      <a:pt x="18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3"/>
                      <a:pt x="18" y="152"/>
                      <a:pt x="18" y="152"/>
                    </a:cubicBezTo>
                    <a:cubicBezTo>
                      <a:pt x="18" y="152"/>
                      <a:pt x="17" y="153"/>
                      <a:pt x="17" y="153"/>
                    </a:cubicBezTo>
                    <a:cubicBezTo>
                      <a:pt x="16" y="153"/>
                      <a:pt x="15" y="153"/>
                      <a:pt x="15" y="153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5" y="153"/>
                      <a:pt x="14" y="153"/>
                      <a:pt x="14" y="153"/>
                    </a:cubicBezTo>
                    <a:cubicBezTo>
                      <a:pt x="14" y="153"/>
                      <a:pt x="15" y="153"/>
                      <a:pt x="15" y="153"/>
                    </a:cubicBezTo>
                    <a:cubicBezTo>
                      <a:pt x="15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3" y="153"/>
                    </a:cubicBezTo>
                    <a:cubicBezTo>
                      <a:pt x="13" y="153"/>
                      <a:pt x="13" y="153"/>
                      <a:pt x="14" y="154"/>
                    </a:cubicBezTo>
                    <a:cubicBezTo>
                      <a:pt x="13" y="154"/>
                      <a:pt x="13" y="154"/>
                      <a:pt x="14" y="154"/>
                    </a:cubicBezTo>
                    <a:cubicBezTo>
                      <a:pt x="14" y="154"/>
                      <a:pt x="15" y="154"/>
                      <a:pt x="15" y="153"/>
                    </a:cubicBezTo>
                    <a:cubicBezTo>
                      <a:pt x="15" y="153"/>
                      <a:pt x="15" y="153"/>
                      <a:pt x="16" y="153"/>
                    </a:cubicBezTo>
                    <a:close/>
                    <a:moveTo>
                      <a:pt x="27" y="155"/>
                    </a:moveTo>
                    <a:cubicBezTo>
                      <a:pt x="27" y="155"/>
                      <a:pt x="27" y="155"/>
                      <a:pt x="28" y="155"/>
                    </a:cubicBezTo>
                    <a:cubicBezTo>
                      <a:pt x="28" y="155"/>
                      <a:pt x="28" y="155"/>
                      <a:pt x="28" y="155"/>
                    </a:cubicBezTo>
                    <a:cubicBezTo>
                      <a:pt x="27" y="155"/>
                      <a:pt x="27" y="155"/>
                      <a:pt x="27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7" name="Freeform 181">
                <a:extLst>
                  <a:ext uri="{FF2B5EF4-FFF2-40B4-BE49-F238E27FC236}">
                    <a16:creationId xmlns:a16="http://schemas.microsoft.com/office/drawing/2014/main" id="{88376BC3-D34B-46FB-97AC-3370DF7061FE}"/>
                  </a:ext>
                </a:extLst>
              </p:cNvPr>
              <p:cNvSpPr/>
              <p:nvPr/>
            </p:nvSpPr>
            <p:spPr bwMode="auto">
              <a:xfrm>
                <a:off x="2699" y="193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8" name="Freeform 182">
                <a:extLst>
                  <a:ext uri="{FF2B5EF4-FFF2-40B4-BE49-F238E27FC236}">
                    <a16:creationId xmlns:a16="http://schemas.microsoft.com/office/drawing/2014/main" id="{A360FAEB-9A36-438A-8625-32BDDBCD582C}"/>
                  </a:ext>
                </a:extLst>
              </p:cNvPr>
              <p:cNvSpPr/>
              <p:nvPr/>
            </p:nvSpPr>
            <p:spPr bwMode="auto">
              <a:xfrm>
                <a:off x="2804" y="1705"/>
                <a:ext cx="89" cy="63"/>
              </a:xfrm>
              <a:custGeom>
                <a:avLst/>
                <a:gdLst>
                  <a:gd name="T0" fmla="*/ 30 w 34"/>
                  <a:gd name="T1" fmla="*/ 18 h 24"/>
                  <a:gd name="T2" fmla="*/ 30 w 34"/>
                  <a:gd name="T3" fmla="*/ 17 h 24"/>
                  <a:gd name="T4" fmla="*/ 29 w 34"/>
                  <a:gd name="T5" fmla="*/ 16 h 24"/>
                  <a:gd name="T6" fmla="*/ 29 w 34"/>
                  <a:gd name="T7" fmla="*/ 15 h 24"/>
                  <a:gd name="T8" fmla="*/ 31 w 34"/>
                  <a:gd name="T9" fmla="*/ 15 h 24"/>
                  <a:gd name="T10" fmla="*/ 33 w 34"/>
                  <a:gd name="T11" fmla="*/ 15 h 24"/>
                  <a:gd name="T12" fmla="*/ 34 w 34"/>
                  <a:gd name="T13" fmla="*/ 14 h 24"/>
                  <a:gd name="T14" fmla="*/ 33 w 34"/>
                  <a:gd name="T15" fmla="*/ 13 h 24"/>
                  <a:gd name="T16" fmla="*/ 32 w 34"/>
                  <a:gd name="T17" fmla="*/ 12 h 24"/>
                  <a:gd name="T18" fmla="*/ 31 w 34"/>
                  <a:gd name="T19" fmla="*/ 11 h 24"/>
                  <a:gd name="T20" fmla="*/ 30 w 34"/>
                  <a:gd name="T21" fmla="*/ 10 h 24"/>
                  <a:gd name="T22" fmla="*/ 29 w 34"/>
                  <a:gd name="T23" fmla="*/ 9 h 24"/>
                  <a:gd name="T24" fmla="*/ 28 w 34"/>
                  <a:gd name="T25" fmla="*/ 8 h 24"/>
                  <a:gd name="T26" fmla="*/ 27 w 34"/>
                  <a:gd name="T27" fmla="*/ 7 h 24"/>
                  <a:gd name="T28" fmla="*/ 28 w 34"/>
                  <a:gd name="T29" fmla="*/ 5 h 24"/>
                  <a:gd name="T30" fmla="*/ 28 w 34"/>
                  <a:gd name="T31" fmla="*/ 4 h 24"/>
                  <a:gd name="T32" fmla="*/ 27 w 34"/>
                  <a:gd name="T33" fmla="*/ 3 h 24"/>
                  <a:gd name="T34" fmla="*/ 26 w 34"/>
                  <a:gd name="T35" fmla="*/ 2 h 24"/>
                  <a:gd name="T36" fmla="*/ 24 w 34"/>
                  <a:gd name="T37" fmla="*/ 2 h 24"/>
                  <a:gd name="T38" fmla="*/ 23 w 34"/>
                  <a:gd name="T39" fmla="*/ 3 h 24"/>
                  <a:gd name="T40" fmla="*/ 22 w 34"/>
                  <a:gd name="T41" fmla="*/ 2 h 24"/>
                  <a:gd name="T42" fmla="*/ 21 w 34"/>
                  <a:gd name="T43" fmla="*/ 1 h 24"/>
                  <a:gd name="T44" fmla="*/ 20 w 34"/>
                  <a:gd name="T45" fmla="*/ 1 h 24"/>
                  <a:gd name="T46" fmla="*/ 18 w 34"/>
                  <a:gd name="T47" fmla="*/ 1 h 24"/>
                  <a:gd name="T48" fmla="*/ 17 w 34"/>
                  <a:gd name="T49" fmla="*/ 1 h 24"/>
                  <a:gd name="T50" fmla="*/ 15 w 34"/>
                  <a:gd name="T51" fmla="*/ 2 h 24"/>
                  <a:gd name="T52" fmla="*/ 14 w 34"/>
                  <a:gd name="T53" fmla="*/ 3 h 24"/>
                  <a:gd name="T54" fmla="*/ 12 w 34"/>
                  <a:gd name="T55" fmla="*/ 4 h 24"/>
                  <a:gd name="T56" fmla="*/ 13 w 34"/>
                  <a:gd name="T57" fmla="*/ 5 h 24"/>
                  <a:gd name="T58" fmla="*/ 12 w 34"/>
                  <a:gd name="T59" fmla="*/ 6 h 24"/>
                  <a:gd name="T60" fmla="*/ 10 w 34"/>
                  <a:gd name="T61" fmla="*/ 7 h 24"/>
                  <a:gd name="T62" fmla="*/ 9 w 34"/>
                  <a:gd name="T63" fmla="*/ 8 h 24"/>
                  <a:gd name="T64" fmla="*/ 9 w 34"/>
                  <a:gd name="T65" fmla="*/ 9 h 24"/>
                  <a:gd name="T66" fmla="*/ 9 w 34"/>
                  <a:gd name="T67" fmla="*/ 11 h 24"/>
                  <a:gd name="T68" fmla="*/ 8 w 34"/>
                  <a:gd name="T69" fmla="*/ 10 h 24"/>
                  <a:gd name="T70" fmla="*/ 6 w 34"/>
                  <a:gd name="T71" fmla="*/ 11 h 24"/>
                  <a:gd name="T72" fmla="*/ 5 w 34"/>
                  <a:gd name="T73" fmla="*/ 12 h 24"/>
                  <a:gd name="T74" fmla="*/ 3 w 34"/>
                  <a:gd name="T75" fmla="*/ 12 h 24"/>
                  <a:gd name="T76" fmla="*/ 2 w 34"/>
                  <a:gd name="T77" fmla="*/ 12 h 24"/>
                  <a:gd name="T78" fmla="*/ 2 w 34"/>
                  <a:gd name="T79" fmla="*/ 14 h 24"/>
                  <a:gd name="T80" fmla="*/ 3 w 34"/>
                  <a:gd name="T81" fmla="*/ 15 h 24"/>
                  <a:gd name="T82" fmla="*/ 3 w 34"/>
                  <a:gd name="T83" fmla="*/ 18 h 24"/>
                  <a:gd name="T84" fmla="*/ 1 w 34"/>
                  <a:gd name="T85" fmla="*/ 18 h 24"/>
                  <a:gd name="T86" fmla="*/ 0 w 34"/>
                  <a:gd name="T87" fmla="*/ 19 h 24"/>
                  <a:gd name="T88" fmla="*/ 2 w 34"/>
                  <a:gd name="T89" fmla="*/ 20 h 24"/>
                  <a:gd name="T90" fmla="*/ 2 w 34"/>
                  <a:gd name="T91" fmla="*/ 21 h 24"/>
                  <a:gd name="T92" fmla="*/ 3 w 34"/>
                  <a:gd name="T93" fmla="*/ 22 h 24"/>
                  <a:gd name="T94" fmla="*/ 4 w 34"/>
                  <a:gd name="T95" fmla="*/ 21 h 24"/>
                  <a:gd name="T96" fmla="*/ 7 w 34"/>
                  <a:gd name="T97" fmla="*/ 21 h 24"/>
                  <a:gd name="T98" fmla="*/ 11 w 34"/>
                  <a:gd name="T99" fmla="*/ 21 h 24"/>
                  <a:gd name="T100" fmla="*/ 13 w 34"/>
                  <a:gd name="T101" fmla="*/ 21 h 24"/>
                  <a:gd name="T102" fmla="*/ 15 w 34"/>
                  <a:gd name="T103" fmla="*/ 22 h 24"/>
                  <a:gd name="T104" fmla="*/ 17 w 34"/>
                  <a:gd name="T105" fmla="*/ 22 h 24"/>
                  <a:gd name="T106" fmla="*/ 19 w 34"/>
                  <a:gd name="T107" fmla="*/ 22 h 24"/>
                  <a:gd name="T108" fmla="*/ 20 w 34"/>
                  <a:gd name="T109" fmla="*/ 23 h 24"/>
                  <a:gd name="T110" fmla="*/ 22 w 34"/>
                  <a:gd name="T111" fmla="*/ 23 h 24"/>
                  <a:gd name="T112" fmla="*/ 23 w 34"/>
                  <a:gd name="T113" fmla="*/ 23 h 24"/>
                  <a:gd name="T114" fmla="*/ 25 w 34"/>
                  <a:gd name="T115" fmla="*/ 23 h 24"/>
                  <a:gd name="T116" fmla="*/ 27 w 34"/>
                  <a:gd name="T117" fmla="*/ 24 h 24"/>
                  <a:gd name="T118" fmla="*/ 26 w 34"/>
                  <a:gd name="T119" fmla="*/ 22 h 24"/>
                  <a:gd name="T120" fmla="*/ 27 w 34"/>
                  <a:gd name="T121" fmla="*/ 21 h 24"/>
                  <a:gd name="T122" fmla="*/ 28 w 34"/>
                  <a:gd name="T123" fmla="*/ 20 h 24"/>
                  <a:gd name="T124" fmla="*/ 30 w 34"/>
                  <a:gd name="T12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" h="24">
                    <a:moveTo>
                      <a:pt x="30" y="20"/>
                    </a:move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9" name="Freeform 183">
                <a:extLst>
                  <a:ext uri="{FF2B5EF4-FFF2-40B4-BE49-F238E27FC236}">
                    <a16:creationId xmlns:a16="http://schemas.microsoft.com/office/drawing/2014/main" id="{136C1AB4-CFC5-4829-8241-C41CF3610B39}"/>
                  </a:ext>
                </a:extLst>
              </p:cNvPr>
              <p:cNvSpPr/>
              <p:nvPr/>
            </p:nvSpPr>
            <p:spPr bwMode="auto">
              <a:xfrm>
                <a:off x="2741" y="1803"/>
                <a:ext cx="60" cy="31"/>
              </a:xfrm>
              <a:custGeom>
                <a:avLst/>
                <a:gdLst>
                  <a:gd name="T0" fmla="*/ 20 w 23"/>
                  <a:gd name="T1" fmla="*/ 1 h 12"/>
                  <a:gd name="T2" fmla="*/ 19 w 23"/>
                  <a:gd name="T3" fmla="*/ 0 h 12"/>
                  <a:gd name="T4" fmla="*/ 18 w 23"/>
                  <a:gd name="T5" fmla="*/ 0 h 12"/>
                  <a:gd name="T6" fmla="*/ 17 w 23"/>
                  <a:gd name="T7" fmla="*/ 0 h 12"/>
                  <a:gd name="T8" fmla="*/ 16 w 23"/>
                  <a:gd name="T9" fmla="*/ 0 h 12"/>
                  <a:gd name="T10" fmla="*/ 15 w 23"/>
                  <a:gd name="T11" fmla="*/ 1 h 12"/>
                  <a:gd name="T12" fmla="*/ 14 w 23"/>
                  <a:gd name="T13" fmla="*/ 1 h 12"/>
                  <a:gd name="T14" fmla="*/ 13 w 23"/>
                  <a:gd name="T15" fmla="*/ 2 h 12"/>
                  <a:gd name="T16" fmla="*/ 13 w 23"/>
                  <a:gd name="T17" fmla="*/ 2 h 12"/>
                  <a:gd name="T18" fmla="*/ 12 w 23"/>
                  <a:gd name="T19" fmla="*/ 2 h 12"/>
                  <a:gd name="T20" fmla="*/ 11 w 23"/>
                  <a:gd name="T21" fmla="*/ 2 h 12"/>
                  <a:gd name="T22" fmla="*/ 9 w 23"/>
                  <a:gd name="T23" fmla="*/ 2 h 12"/>
                  <a:gd name="T24" fmla="*/ 9 w 23"/>
                  <a:gd name="T25" fmla="*/ 3 h 12"/>
                  <a:gd name="T26" fmla="*/ 7 w 23"/>
                  <a:gd name="T27" fmla="*/ 4 h 12"/>
                  <a:gd name="T28" fmla="*/ 5 w 23"/>
                  <a:gd name="T29" fmla="*/ 4 h 12"/>
                  <a:gd name="T30" fmla="*/ 4 w 23"/>
                  <a:gd name="T31" fmla="*/ 3 h 12"/>
                  <a:gd name="T32" fmla="*/ 3 w 23"/>
                  <a:gd name="T33" fmla="*/ 3 h 12"/>
                  <a:gd name="T34" fmla="*/ 3 w 23"/>
                  <a:gd name="T35" fmla="*/ 2 h 12"/>
                  <a:gd name="T36" fmla="*/ 3 w 23"/>
                  <a:gd name="T37" fmla="*/ 4 h 12"/>
                  <a:gd name="T38" fmla="*/ 1 w 23"/>
                  <a:gd name="T39" fmla="*/ 4 h 12"/>
                  <a:gd name="T40" fmla="*/ 1 w 23"/>
                  <a:gd name="T41" fmla="*/ 4 h 12"/>
                  <a:gd name="T42" fmla="*/ 1 w 23"/>
                  <a:gd name="T43" fmla="*/ 4 h 12"/>
                  <a:gd name="T44" fmla="*/ 1 w 23"/>
                  <a:gd name="T45" fmla="*/ 5 h 12"/>
                  <a:gd name="T46" fmla="*/ 1 w 23"/>
                  <a:gd name="T47" fmla="*/ 6 h 12"/>
                  <a:gd name="T48" fmla="*/ 1 w 23"/>
                  <a:gd name="T49" fmla="*/ 6 h 12"/>
                  <a:gd name="T50" fmla="*/ 0 w 23"/>
                  <a:gd name="T51" fmla="*/ 7 h 12"/>
                  <a:gd name="T52" fmla="*/ 0 w 23"/>
                  <a:gd name="T53" fmla="*/ 7 h 12"/>
                  <a:gd name="T54" fmla="*/ 0 w 23"/>
                  <a:gd name="T55" fmla="*/ 8 h 12"/>
                  <a:gd name="T56" fmla="*/ 1 w 23"/>
                  <a:gd name="T57" fmla="*/ 9 h 12"/>
                  <a:gd name="T58" fmla="*/ 1 w 23"/>
                  <a:gd name="T59" fmla="*/ 9 h 12"/>
                  <a:gd name="T60" fmla="*/ 2 w 23"/>
                  <a:gd name="T61" fmla="*/ 10 h 12"/>
                  <a:gd name="T62" fmla="*/ 3 w 23"/>
                  <a:gd name="T63" fmla="*/ 10 h 12"/>
                  <a:gd name="T64" fmla="*/ 3 w 23"/>
                  <a:gd name="T65" fmla="*/ 11 h 12"/>
                  <a:gd name="T66" fmla="*/ 4 w 23"/>
                  <a:gd name="T67" fmla="*/ 11 h 12"/>
                  <a:gd name="T68" fmla="*/ 5 w 23"/>
                  <a:gd name="T69" fmla="*/ 12 h 12"/>
                  <a:gd name="T70" fmla="*/ 5 w 23"/>
                  <a:gd name="T71" fmla="*/ 12 h 12"/>
                  <a:gd name="T72" fmla="*/ 7 w 23"/>
                  <a:gd name="T73" fmla="*/ 12 h 12"/>
                  <a:gd name="T74" fmla="*/ 8 w 23"/>
                  <a:gd name="T75" fmla="*/ 12 h 12"/>
                  <a:gd name="T76" fmla="*/ 8 w 23"/>
                  <a:gd name="T77" fmla="*/ 12 h 12"/>
                  <a:gd name="T78" fmla="*/ 9 w 23"/>
                  <a:gd name="T79" fmla="*/ 11 h 12"/>
                  <a:gd name="T80" fmla="*/ 10 w 23"/>
                  <a:gd name="T81" fmla="*/ 11 h 12"/>
                  <a:gd name="T82" fmla="*/ 11 w 23"/>
                  <a:gd name="T83" fmla="*/ 11 h 12"/>
                  <a:gd name="T84" fmla="*/ 11 w 23"/>
                  <a:gd name="T85" fmla="*/ 10 h 12"/>
                  <a:gd name="T86" fmla="*/ 13 w 23"/>
                  <a:gd name="T87" fmla="*/ 10 h 12"/>
                  <a:gd name="T88" fmla="*/ 14 w 23"/>
                  <a:gd name="T89" fmla="*/ 10 h 12"/>
                  <a:gd name="T90" fmla="*/ 15 w 23"/>
                  <a:gd name="T91" fmla="*/ 10 h 12"/>
                  <a:gd name="T92" fmla="*/ 16 w 23"/>
                  <a:gd name="T93" fmla="*/ 10 h 12"/>
                  <a:gd name="T94" fmla="*/ 17 w 23"/>
                  <a:gd name="T95" fmla="*/ 10 h 12"/>
                  <a:gd name="T96" fmla="*/ 17 w 23"/>
                  <a:gd name="T97" fmla="*/ 9 h 12"/>
                  <a:gd name="T98" fmla="*/ 18 w 23"/>
                  <a:gd name="T99" fmla="*/ 8 h 12"/>
                  <a:gd name="T100" fmla="*/ 18 w 23"/>
                  <a:gd name="T101" fmla="*/ 7 h 12"/>
                  <a:gd name="T102" fmla="*/ 19 w 23"/>
                  <a:gd name="T103" fmla="*/ 7 h 12"/>
                  <a:gd name="T104" fmla="*/ 19 w 23"/>
                  <a:gd name="T105" fmla="*/ 6 h 12"/>
                  <a:gd name="T106" fmla="*/ 19 w 23"/>
                  <a:gd name="T107" fmla="*/ 5 h 12"/>
                  <a:gd name="T108" fmla="*/ 20 w 23"/>
                  <a:gd name="T109" fmla="*/ 5 h 12"/>
                  <a:gd name="T110" fmla="*/ 20 w 23"/>
                  <a:gd name="T111" fmla="*/ 4 h 12"/>
                  <a:gd name="T112" fmla="*/ 21 w 23"/>
                  <a:gd name="T113" fmla="*/ 3 h 12"/>
                  <a:gd name="T114" fmla="*/ 21 w 23"/>
                  <a:gd name="T115" fmla="*/ 3 h 12"/>
                  <a:gd name="T116" fmla="*/ 22 w 23"/>
                  <a:gd name="T117" fmla="*/ 3 h 12"/>
                  <a:gd name="T118" fmla="*/ 23 w 23"/>
                  <a:gd name="T119" fmla="*/ 3 h 12"/>
                  <a:gd name="T120" fmla="*/ 22 w 23"/>
                  <a:gd name="T121" fmla="*/ 2 h 12"/>
                  <a:gd name="T122" fmla="*/ 21 w 23"/>
                  <a:gd name="T123" fmla="*/ 1 h 12"/>
                  <a:gd name="T124" fmla="*/ 21 w 23"/>
                  <a:gd name="T1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" h="12">
                    <a:moveTo>
                      <a:pt x="21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0" name="Freeform 184">
                <a:extLst>
                  <a:ext uri="{FF2B5EF4-FFF2-40B4-BE49-F238E27FC236}">
                    <a16:creationId xmlns:a16="http://schemas.microsoft.com/office/drawing/2014/main" id="{0DD3854F-9C8A-48A6-90DC-8884DCB51171}"/>
                  </a:ext>
                </a:extLst>
              </p:cNvPr>
              <p:cNvSpPr/>
              <p:nvPr/>
            </p:nvSpPr>
            <p:spPr bwMode="auto">
              <a:xfrm>
                <a:off x="2746" y="1789"/>
                <a:ext cx="53" cy="22"/>
              </a:xfrm>
              <a:custGeom>
                <a:avLst/>
                <a:gdLst>
                  <a:gd name="T0" fmla="*/ 18 w 20"/>
                  <a:gd name="T1" fmla="*/ 2 h 8"/>
                  <a:gd name="T2" fmla="*/ 18 w 20"/>
                  <a:gd name="T3" fmla="*/ 2 h 8"/>
                  <a:gd name="T4" fmla="*/ 17 w 20"/>
                  <a:gd name="T5" fmla="*/ 1 h 8"/>
                  <a:gd name="T6" fmla="*/ 17 w 20"/>
                  <a:gd name="T7" fmla="*/ 1 h 8"/>
                  <a:gd name="T8" fmla="*/ 15 w 20"/>
                  <a:gd name="T9" fmla="*/ 1 h 8"/>
                  <a:gd name="T10" fmla="*/ 15 w 20"/>
                  <a:gd name="T11" fmla="*/ 1 h 8"/>
                  <a:gd name="T12" fmla="*/ 14 w 20"/>
                  <a:gd name="T13" fmla="*/ 2 h 8"/>
                  <a:gd name="T14" fmla="*/ 14 w 20"/>
                  <a:gd name="T15" fmla="*/ 1 h 8"/>
                  <a:gd name="T16" fmla="*/ 13 w 20"/>
                  <a:gd name="T17" fmla="*/ 1 h 8"/>
                  <a:gd name="T18" fmla="*/ 12 w 20"/>
                  <a:gd name="T19" fmla="*/ 1 h 8"/>
                  <a:gd name="T20" fmla="*/ 11 w 20"/>
                  <a:gd name="T21" fmla="*/ 2 h 8"/>
                  <a:gd name="T22" fmla="*/ 11 w 20"/>
                  <a:gd name="T23" fmla="*/ 2 h 8"/>
                  <a:gd name="T24" fmla="*/ 10 w 20"/>
                  <a:gd name="T25" fmla="*/ 1 h 8"/>
                  <a:gd name="T26" fmla="*/ 9 w 20"/>
                  <a:gd name="T27" fmla="*/ 1 h 8"/>
                  <a:gd name="T28" fmla="*/ 9 w 20"/>
                  <a:gd name="T29" fmla="*/ 0 h 8"/>
                  <a:gd name="T30" fmla="*/ 9 w 20"/>
                  <a:gd name="T31" fmla="*/ 0 h 8"/>
                  <a:gd name="T32" fmla="*/ 8 w 20"/>
                  <a:gd name="T33" fmla="*/ 1 h 8"/>
                  <a:gd name="T34" fmla="*/ 7 w 20"/>
                  <a:gd name="T35" fmla="*/ 1 h 8"/>
                  <a:gd name="T36" fmla="*/ 6 w 20"/>
                  <a:gd name="T37" fmla="*/ 1 h 8"/>
                  <a:gd name="T38" fmla="*/ 6 w 20"/>
                  <a:gd name="T39" fmla="*/ 1 h 8"/>
                  <a:gd name="T40" fmla="*/ 5 w 20"/>
                  <a:gd name="T41" fmla="*/ 1 h 8"/>
                  <a:gd name="T42" fmla="*/ 4 w 20"/>
                  <a:gd name="T43" fmla="*/ 2 h 8"/>
                  <a:gd name="T44" fmla="*/ 4 w 20"/>
                  <a:gd name="T45" fmla="*/ 3 h 8"/>
                  <a:gd name="T46" fmla="*/ 3 w 20"/>
                  <a:gd name="T47" fmla="*/ 3 h 8"/>
                  <a:gd name="T48" fmla="*/ 2 w 20"/>
                  <a:gd name="T49" fmla="*/ 4 h 8"/>
                  <a:gd name="T50" fmla="*/ 1 w 20"/>
                  <a:gd name="T51" fmla="*/ 4 h 8"/>
                  <a:gd name="T52" fmla="*/ 1 w 20"/>
                  <a:gd name="T53" fmla="*/ 4 h 8"/>
                  <a:gd name="T54" fmla="*/ 0 w 20"/>
                  <a:gd name="T55" fmla="*/ 4 h 8"/>
                  <a:gd name="T56" fmla="*/ 0 w 20"/>
                  <a:gd name="T57" fmla="*/ 5 h 8"/>
                  <a:gd name="T58" fmla="*/ 0 w 20"/>
                  <a:gd name="T59" fmla="*/ 5 h 8"/>
                  <a:gd name="T60" fmla="*/ 0 w 20"/>
                  <a:gd name="T61" fmla="*/ 6 h 8"/>
                  <a:gd name="T62" fmla="*/ 1 w 20"/>
                  <a:gd name="T63" fmla="*/ 7 h 8"/>
                  <a:gd name="T64" fmla="*/ 1 w 20"/>
                  <a:gd name="T65" fmla="*/ 7 h 8"/>
                  <a:gd name="T66" fmla="*/ 2 w 20"/>
                  <a:gd name="T67" fmla="*/ 8 h 8"/>
                  <a:gd name="T68" fmla="*/ 3 w 20"/>
                  <a:gd name="T69" fmla="*/ 8 h 8"/>
                  <a:gd name="T70" fmla="*/ 3 w 20"/>
                  <a:gd name="T71" fmla="*/ 8 h 8"/>
                  <a:gd name="T72" fmla="*/ 6 w 20"/>
                  <a:gd name="T73" fmla="*/ 8 h 8"/>
                  <a:gd name="T74" fmla="*/ 6 w 20"/>
                  <a:gd name="T75" fmla="*/ 8 h 8"/>
                  <a:gd name="T76" fmla="*/ 6 w 20"/>
                  <a:gd name="T77" fmla="*/ 7 h 8"/>
                  <a:gd name="T78" fmla="*/ 9 w 20"/>
                  <a:gd name="T79" fmla="*/ 7 h 8"/>
                  <a:gd name="T80" fmla="*/ 10 w 20"/>
                  <a:gd name="T81" fmla="*/ 6 h 8"/>
                  <a:gd name="T82" fmla="*/ 10 w 20"/>
                  <a:gd name="T83" fmla="*/ 6 h 8"/>
                  <a:gd name="T84" fmla="*/ 11 w 20"/>
                  <a:gd name="T85" fmla="*/ 6 h 8"/>
                  <a:gd name="T86" fmla="*/ 12 w 20"/>
                  <a:gd name="T87" fmla="*/ 6 h 8"/>
                  <a:gd name="T88" fmla="*/ 12 w 20"/>
                  <a:gd name="T89" fmla="*/ 6 h 8"/>
                  <a:gd name="T90" fmla="*/ 12 w 20"/>
                  <a:gd name="T91" fmla="*/ 5 h 8"/>
                  <a:gd name="T92" fmla="*/ 14 w 20"/>
                  <a:gd name="T93" fmla="*/ 4 h 8"/>
                  <a:gd name="T94" fmla="*/ 15 w 20"/>
                  <a:gd name="T95" fmla="*/ 5 h 8"/>
                  <a:gd name="T96" fmla="*/ 16 w 20"/>
                  <a:gd name="T97" fmla="*/ 5 h 8"/>
                  <a:gd name="T98" fmla="*/ 16 w 20"/>
                  <a:gd name="T99" fmla="*/ 5 h 8"/>
                  <a:gd name="T100" fmla="*/ 17 w 20"/>
                  <a:gd name="T101" fmla="*/ 5 h 8"/>
                  <a:gd name="T102" fmla="*/ 17 w 20"/>
                  <a:gd name="T103" fmla="*/ 5 h 8"/>
                  <a:gd name="T104" fmla="*/ 18 w 20"/>
                  <a:gd name="T105" fmla="*/ 5 h 8"/>
                  <a:gd name="T106" fmla="*/ 19 w 20"/>
                  <a:gd name="T107" fmla="*/ 4 h 8"/>
                  <a:gd name="T108" fmla="*/ 19 w 20"/>
                  <a:gd name="T109" fmla="*/ 4 h 8"/>
                  <a:gd name="T110" fmla="*/ 19 w 20"/>
                  <a:gd name="T111" fmla="*/ 3 h 8"/>
                  <a:gd name="T112" fmla="*/ 20 w 20"/>
                  <a:gd name="T1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" h="8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1" name="Freeform 185">
                <a:extLst>
                  <a:ext uri="{FF2B5EF4-FFF2-40B4-BE49-F238E27FC236}">
                    <a16:creationId xmlns:a16="http://schemas.microsoft.com/office/drawing/2014/main" id="{8D87A696-4B2B-4900-9A22-99D2026FD7A5}"/>
                  </a:ext>
                </a:extLst>
              </p:cNvPr>
              <p:cNvSpPr/>
              <p:nvPr/>
            </p:nvSpPr>
            <p:spPr bwMode="auto">
              <a:xfrm>
                <a:off x="2828" y="17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2" name="Freeform 186">
                <a:extLst>
                  <a:ext uri="{FF2B5EF4-FFF2-40B4-BE49-F238E27FC236}">
                    <a16:creationId xmlns:a16="http://schemas.microsoft.com/office/drawing/2014/main" id="{19D3F5DA-51BC-4807-95EE-ED748495AC5D}"/>
                  </a:ext>
                </a:extLst>
              </p:cNvPr>
              <p:cNvSpPr/>
              <p:nvPr/>
            </p:nvSpPr>
            <p:spPr bwMode="auto">
              <a:xfrm>
                <a:off x="3061" y="2044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3" name="Freeform 187">
                <a:extLst>
                  <a:ext uri="{FF2B5EF4-FFF2-40B4-BE49-F238E27FC236}">
                    <a16:creationId xmlns:a16="http://schemas.microsoft.com/office/drawing/2014/main" id="{4F172195-220C-4082-823B-4FB39ED2A9E2}"/>
                  </a:ext>
                </a:extLst>
              </p:cNvPr>
              <p:cNvSpPr/>
              <p:nvPr/>
            </p:nvSpPr>
            <p:spPr bwMode="auto">
              <a:xfrm>
                <a:off x="2764" y="1832"/>
                <a:ext cx="37" cy="44"/>
              </a:xfrm>
              <a:custGeom>
                <a:avLst/>
                <a:gdLst>
                  <a:gd name="T0" fmla="*/ 4 w 14"/>
                  <a:gd name="T1" fmla="*/ 0 h 17"/>
                  <a:gd name="T2" fmla="*/ 3 w 14"/>
                  <a:gd name="T3" fmla="*/ 0 h 17"/>
                  <a:gd name="T4" fmla="*/ 2 w 14"/>
                  <a:gd name="T5" fmla="*/ 0 h 17"/>
                  <a:gd name="T6" fmla="*/ 1 w 14"/>
                  <a:gd name="T7" fmla="*/ 1 h 17"/>
                  <a:gd name="T8" fmla="*/ 0 w 14"/>
                  <a:gd name="T9" fmla="*/ 1 h 17"/>
                  <a:gd name="T10" fmla="*/ 0 w 14"/>
                  <a:gd name="T11" fmla="*/ 2 h 17"/>
                  <a:gd name="T12" fmla="*/ 1 w 14"/>
                  <a:gd name="T13" fmla="*/ 3 h 17"/>
                  <a:gd name="T14" fmla="*/ 1 w 14"/>
                  <a:gd name="T15" fmla="*/ 4 h 17"/>
                  <a:gd name="T16" fmla="*/ 1 w 14"/>
                  <a:gd name="T17" fmla="*/ 4 h 17"/>
                  <a:gd name="T18" fmla="*/ 1 w 14"/>
                  <a:gd name="T19" fmla="*/ 5 h 17"/>
                  <a:gd name="T20" fmla="*/ 2 w 14"/>
                  <a:gd name="T21" fmla="*/ 6 h 17"/>
                  <a:gd name="T22" fmla="*/ 1 w 14"/>
                  <a:gd name="T23" fmla="*/ 7 h 17"/>
                  <a:gd name="T24" fmla="*/ 1 w 14"/>
                  <a:gd name="T25" fmla="*/ 8 h 17"/>
                  <a:gd name="T26" fmla="*/ 2 w 14"/>
                  <a:gd name="T27" fmla="*/ 8 h 17"/>
                  <a:gd name="T28" fmla="*/ 2 w 14"/>
                  <a:gd name="T29" fmla="*/ 9 h 17"/>
                  <a:gd name="T30" fmla="*/ 2 w 14"/>
                  <a:gd name="T31" fmla="*/ 10 h 17"/>
                  <a:gd name="T32" fmla="*/ 2 w 14"/>
                  <a:gd name="T33" fmla="*/ 10 h 17"/>
                  <a:gd name="T34" fmla="*/ 2 w 14"/>
                  <a:gd name="T35" fmla="*/ 11 h 17"/>
                  <a:gd name="T36" fmla="*/ 1 w 14"/>
                  <a:gd name="T37" fmla="*/ 11 h 17"/>
                  <a:gd name="T38" fmla="*/ 2 w 14"/>
                  <a:gd name="T39" fmla="*/ 12 h 17"/>
                  <a:gd name="T40" fmla="*/ 3 w 14"/>
                  <a:gd name="T41" fmla="*/ 13 h 17"/>
                  <a:gd name="T42" fmla="*/ 4 w 14"/>
                  <a:gd name="T43" fmla="*/ 13 h 17"/>
                  <a:gd name="T44" fmla="*/ 5 w 14"/>
                  <a:gd name="T45" fmla="*/ 13 h 17"/>
                  <a:gd name="T46" fmla="*/ 5 w 14"/>
                  <a:gd name="T47" fmla="*/ 14 h 17"/>
                  <a:gd name="T48" fmla="*/ 6 w 14"/>
                  <a:gd name="T49" fmla="*/ 13 h 17"/>
                  <a:gd name="T50" fmla="*/ 6 w 14"/>
                  <a:gd name="T51" fmla="*/ 12 h 17"/>
                  <a:gd name="T52" fmla="*/ 7 w 14"/>
                  <a:gd name="T53" fmla="*/ 12 h 17"/>
                  <a:gd name="T54" fmla="*/ 8 w 14"/>
                  <a:gd name="T55" fmla="*/ 13 h 17"/>
                  <a:gd name="T56" fmla="*/ 9 w 14"/>
                  <a:gd name="T57" fmla="*/ 14 h 17"/>
                  <a:gd name="T58" fmla="*/ 10 w 14"/>
                  <a:gd name="T59" fmla="*/ 15 h 17"/>
                  <a:gd name="T60" fmla="*/ 10 w 14"/>
                  <a:gd name="T61" fmla="*/ 15 h 17"/>
                  <a:gd name="T62" fmla="*/ 10 w 14"/>
                  <a:gd name="T63" fmla="*/ 16 h 17"/>
                  <a:gd name="T64" fmla="*/ 10 w 14"/>
                  <a:gd name="T65" fmla="*/ 16 h 17"/>
                  <a:gd name="T66" fmla="*/ 11 w 14"/>
                  <a:gd name="T67" fmla="*/ 16 h 17"/>
                  <a:gd name="T68" fmla="*/ 12 w 14"/>
                  <a:gd name="T69" fmla="*/ 16 h 17"/>
                  <a:gd name="T70" fmla="*/ 13 w 14"/>
                  <a:gd name="T71" fmla="*/ 16 h 17"/>
                  <a:gd name="T72" fmla="*/ 12 w 14"/>
                  <a:gd name="T73" fmla="*/ 15 h 17"/>
                  <a:gd name="T74" fmla="*/ 13 w 14"/>
                  <a:gd name="T75" fmla="*/ 14 h 17"/>
                  <a:gd name="T76" fmla="*/ 14 w 14"/>
                  <a:gd name="T77" fmla="*/ 13 h 17"/>
                  <a:gd name="T78" fmla="*/ 14 w 14"/>
                  <a:gd name="T79" fmla="*/ 13 h 17"/>
                  <a:gd name="T80" fmla="*/ 14 w 14"/>
                  <a:gd name="T81" fmla="*/ 12 h 17"/>
                  <a:gd name="T82" fmla="*/ 13 w 14"/>
                  <a:gd name="T83" fmla="*/ 11 h 17"/>
                  <a:gd name="T84" fmla="*/ 12 w 14"/>
                  <a:gd name="T85" fmla="*/ 10 h 17"/>
                  <a:gd name="T86" fmla="*/ 12 w 14"/>
                  <a:gd name="T87" fmla="*/ 9 h 17"/>
                  <a:gd name="T88" fmla="*/ 13 w 14"/>
                  <a:gd name="T89" fmla="*/ 8 h 17"/>
                  <a:gd name="T90" fmla="*/ 12 w 14"/>
                  <a:gd name="T91" fmla="*/ 7 h 17"/>
                  <a:gd name="T92" fmla="*/ 13 w 14"/>
                  <a:gd name="T93" fmla="*/ 6 h 17"/>
                  <a:gd name="T94" fmla="*/ 12 w 14"/>
                  <a:gd name="T95" fmla="*/ 7 h 17"/>
                  <a:gd name="T96" fmla="*/ 11 w 14"/>
                  <a:gd name="T97" fmla="*/ 7 h 17"/>
                  <a:gd name="T98" fmla="*/ 10 w 14"/>
                  <a:gd name="T99" fmla="*/ 7 h 17"/>
                  <a:gd name="T100" fmla="*/ 9 w 14"/>
                  <a:gd name="T101" fmla="*/ 6 h 17"/>
                  <a:gd name="T102" fmla="*/ 9 w 14"/>
                  <a:gd name="T103" fmla="*/ 5 h 17"/>
                  <a:gd name="T104" fmla="*/ 9 w 14"/>
                  <a:gd name="T105" fmla="*/ 4 h 17"/>
                  <a:gd name="T106" fmla="*/ 8 w 14"/>
                  <a:gd name="T107" fmla="*/ 4 h 17"/>
                  <a:gd name="T108" fmla="*/ 7 w 14"/>
                  <a:gd name="T109" fmla="*/ 3 h 17"/>
                  <a:gd name="T110" fmla="*/ 7 w 14"/>
                  <a:gd name="T111" fmla="*/ 2 h 17"/>
                  <a:gd name="T112" fmla="*/ 6 w 14"/>
                  <a:gd name="T113" fmla="*/ 1 h 17"/>
                  <a:gd name="T114" fmla="*/ 5 w 14"/>
                  <a:gd name="T11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4" name="Freeform 188">
                <a:extLst>
                  <a:ext uri="{FF2B5EF4-FFF2-40B4-BE49-F238E27FC236}">
                    <a16:creationId xmlns:a16="http://schemas.microsoft.com/office/drawing/2014/main" id="{41539798-66EF-4B67-97D3-788472B58D28}"/>
                  </a:ext>
                </a:extLst>
              </p:cNvPr>
              <p:cNvSpPr/>
              <p:nvPr/>
            </p:nvSpPr>
            <p:spPr bwMode="auto">
              <a:xfrm>
                <a:off x="3090" y="2065"/>
                <a:ext cx="6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5" name="Freeform 189">
                <a:extLst>
                  <a:ext uri="{FF2B5EF4-FFF2-40B4-BE49-F238E27FC236}">
                    <a16:creationId xmlns:a16="http://schemas.microsoft.com/office/drawing/2014/main" id="{24D5528B-CA76-4997-9641-DD89626CEF4C}"/>
                  </a:ext>
                </a:extLst>
              </p:cNvPr>
              <p:cNvSpPr/>
              <p:nvPr/>
            </p:nvSpPr>
            <p:spPr bwMode="auto">
              <a:xfrm>
                <a:off x="2919" y="25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6" name="Freeform 190">
                <a:extLst>
                  <a:ext uri="{FF2B5EF4-FFF2-40B4-BE49-F238E27FC236}">
                    <a16:creationId xmlns:a16="http://schemas.microsoft.com/office/drawing/2014/main" id="{73B8F2DA-AE17-4B5C-8656-D4285197466C}"/>
                  </a:ext>
                </a:extLst>
              </p:cNvPr>
              <p:cNvSpPr/>
              <p:nvPr/>
            </p:nvSpPr>
            <p:spPr bwMode="auto">
              <a:xfrm>
                <a:off x="2644" y="18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7" name="Freeform 191">
                <a:extLst>
                  <a:ext uri="{FF2B5EF4-FFF2-40B4-BE49-F238E27FC236}">
                    <a16:creationId xmlns:a16="http://schemas.microsoft.com/office/drawing/2014/main" id="{40FDDBBB-0FBA-4B9F-A3AD-06AC4DFDB755}"/>
                  </a:ext>
                </a:extLst>
              </p:cNvPr>
              <p:cNvSpPr/>
              <p:nvPr/>
            </p:nvSpPr>
            <p:spPr bwMode="auto">
              <a:xfrm>
                <a:off x="2644" y="182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8" name="Freeform 192">
                <a:extLst>
                  <a:ext uri="{FF2B5EF4-FFF2-40B4-BE49-F238E27FC236}">
                    <a16:creationId xmlns:a16="http://schemas.microsoft.com/office/drawing/2014/main" id="{95FF892F-6949-4838-8FA5-5166155E087C}"/>
                  </a:ext>
                </a:extLst>
              </p:cNvPr>
              <p:cNvSpPr/>
              <p:nvPr/>
            </p:nvSpPr>
            <p:spPr bwMode="auto">
              <a:xfrm>
                <a:off x="2780" y="1876"/>
                <a:ext cx="21" cy="16"/>
              </a:xfrm>
              <a:custGeom>
                <a:avLst/>
                <a:gdLst>
                  <a:gd name="T0" fmla="*/ 6 w 8"/>
                  <a:gd name="T1" fmla="*/ 0 h 6"/>
                  <a:gd name="T2" fmla="*/ 6 w 8"/>
                  <a:gd name="T3" fmla="*/ 0 h 6"/>
                  <a:gd name="T4" fmla="*/ 6 w 8"/>
                  <a:gd name="T5" fmla="*/ 0 h 6"/>
                  <a:gd name="T6" fmla="*/ 5 w 8"/>
                  <a:gd name="T7" fmla="*/ 0 h 6"/>
                  <a:gd name="T8" fmla="*/ 5 w 8"/>
                  <a:gd name="T9" fmla="*/ 0 h 6"/>
                  <a:gd name="T10" fmla="*/ 5 w 8"/>
                  <a:gd name="T11" fmla="*/ 0 h 6"/>
                  <a:gd name="T12" fmla="*/ 4 w 8"/>
                  <a:gd name="T13" fmla="*/ 0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3 w 8"/>
                  <a:gd name="T21" fmla="*/ 0 h 6"/>
                  <a:gd name="T22" fmla="*/ 3 w 8"/>
                  <a:gd name="T23" fmla="*/ 0 h 6"/>
                  <a:gd name="T24" fmla="*/ 3 w 8"/>
                  <a:gd name="T25" fmla="*/ 0 h 6"/>
                  <a:gd name="T26" fmla="*/ 2 w 8"/>
                  <a:gd name="T27" fmla="*/ 1 h 6"/>
                  <a:gd name="T28" fmla="*/ 2 w 8"/>
                  <a:gd name="T29" fmla="*/ 0 h 6"/>
                  <a:gd name="T30" fmla="*/ 2 w 8"/>
                  <a:gd name="T31" fmla="*/ 0 h 6"/>
                  <a:gd name="T32" fmla="*/ 2 w 8"/>
                  <a:gd name="T33" fmla="*/ 0 h 6"/>
                  <a:gd name="T34" fmla="*/ 1 w 8"/>
                  <a:gd name="T35" fmla="*/ 1 h 6"/>
                  <a:gd name="T36" fmla="*/ 1 w 8"/>
                  <a:gd name="T37" fmla="*/ 1 h 6"/>
                  <a:gd name="T38" fmla="*/ 1 w 8"/>
                  <a:gd name="T39" fmla="*/ 1 h 6"/>
                  <a:gd name="T40" fmla="*/ 0 w 8"/>
                  <a:gd name="T41" fmla="*/ 2 h 6"/>
                  <a:gd name="T42" fmla="*/ 0 w 8"/>
                  <a:gd name="T43" fmla="*/ 2 h 6"/>
                  <a:gd name="T44" fmla="*/ 0 w 8"/>
                  <a:gd name="T45" fmla="*/ 2 h 6"/>
                  <a:gd name="T46" fmla="*/ 0 w 8"/>
                  <a:gd name="T47" fmla="*/ 2 h 6"/>
                  <a:gd name="T48" fmla="*/ 0 w 8"/>
                  <a:gd name="T49" fmla="*/ 3 h 6"/>
                  <a:gd name="T50" fmla="*/ 0 w 8"/>
                  <a:gd name="T51" fmla="*/ 3 h 6"/>
                  <a:gd name="T52" fmla="*/ 0 w 8"/>
                  <a:gd name="T53" fmla="*/ 3 h 6"/>
                  <a:gd name="T54" fmla="*/ 0 w 8"/>
                  <a:gd name="T55" fmla="*/ 4 h 6"/>
                  <a:gd name="T56" fmla="*/ 0 w 8"/>
                  <a:gd name="T57" fmla="*/ 4 h 6"/>
                  <a:gd name="T58" fmla="*/ 0 w 8"/>
                  <a:gd name="T59" fmla="*/ 4 h 6"/>
                  <a:gd name="T60" fmla="*/ 1 w 8"/>
                  <a:gd name="T61" fmla="*/ 5 h 6"/>
                  <a:gd name="T62" fmla="*/ 1 w 8"/>
                  <a:gd name="T63" fmla="*/ 5 h 6"/>
                  <a:gd name="T64" fmla="*/ 1 w 8"/>
                  <a:gd name="T65" fmla="*/ 5 h 6"/>
                  <a:gd name="T66" fmla="*/ 2 w 8"/>
                  <a:gd name="T67" fmla="*/ 6 h 6"/>
                  <a:gd name="T68" fmla="*/ 2 w 8"/>
                  <a:gd name="T69" fmla="*/ 5 h 6"/>
                  <a:gd name="T70" fmla="*/ 3 w 8"/>
                  <a:gd name="T71" fmla="*/ 5 h 6"/>
                  <a:gd name="T72" fmla="*/ 4 w 8"/>
                  <a:gd name="T73" fmla="*/ 5 h 6"/>
                  <a:gd name="T74" fmla="*/ 4 w 8"/>
                  <a:gd name="T75" fmla="*/ 5 h 6"/>
                  <a:gd name="T76" fmla="*/ 4 w 8"/>
                  <a:gd name="T77" fmla="*/ 5 h 6"/>
                  <a:gd name="T78" fmla="*/ 4 w 8"/>
                  <a:gd name="T79" fmla="*/ 5 h 6"/>
                  <a:gd name="T80" fmla="*/ 5 w 8"/>
                  <a:gd name="T81" fmla="*/ 5 h 6"/>
                  <a:gd name="T82" fmla="*/ 5 w 8"/>
                  <a:gd name="T83" fmla="*/ 4 h 6"/>
                  <a:gd name="T84" fmla="*/ 5 w 8"/>
                  <a:gd name="T85" fmla="*/ 4 h 6"/>
                  <a:gd name="T86" fmla="*/ 6 w 8"/>
                  <a:gd name="T87" fmla="*/ 4 h 6"/>
                  <a:gd name="T88" fmla="*/ 6 w 8"/>
                  <a:gd name="T89" fmla="*/ 4 h 6"/>
                  <a:gd name="T90" fmla="*/ 7 w 8"/>
                  <a:gd name="T91" fmla="*/ 4 h 6"/>
                  <a:gd name="T92" fmla="*/ 7 w 8"/>
                  <a:gd name="T93" fmla="*/ 4 h 6"/>
                  <a:gd name="T94" fmla="*/ 7 w 8"/>
                  <a:gd name="T95" fmla="*/ 4 h 6"/>
                  <a:gd name="T96" fmla="*/ 8 w 8"/>
                  <a:gd name="T97" fmla="*/ 4 h 6"/>
                  <a:gd name="T98" fmla="*/ 8 w 8"/>
                  <a:gd name="T99" fmla="*/ 3 h 6"/>
                  <a:gd name="T100" fmla="*/ 8 w 8"/>
                  <a:gd name="T101" fmla="*/ 2 h 6"/>
                  <a:gd name="T102" fmla="*/ 8 w 8"/>
                  <a:gd name="T103" fmla="*/ 2 h 6"/>
                  <a:gd name="T104" fmla="*/ 8 w 8"/>
                  <a:gd name="T105" fmla="*/ 2 h 6"/>
                  <a:gd name="T106" fmla="*/ 8 w 8"/>
                  <a:gd name="T107" fmla="*/ 1 h 6"/>
                  <a:gd name="T108" fmla="*/ 8 w 8"/>
                  <a:gd name="T109" fmla="*/ 1 h 6"/>
                  <a:gd name="T110" fmla="*/ 7 w 8"/>
                  <a:gd name="T111" fmla="*/ 1 h 6"/>
                  <a:gd name="T112" fmla="*/ 7 w 8"/>
                  <a:gd name="T113" fmla="*/ 1 h 6"/>
                  <a:gd name="T114" fmla="*/ 7 w 8"/>
                  <a:gd name="T115" fmla="*/ 0 h 6"/>
                  <a:gd name="T116" fmla="*/ 7 w 8"/>
                  <a:gd name="T1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9" name="Rectangle 193">
                <a:extLst>
                  <a:ext uri="{FF2B5EF4-FFF2-40B4-BE49-F238E27FC236}">
                    <a16:creationId xmlns:a16="http://schemas.microsoft.com/office/drawing/2014/main" id="{ECE508F5-B737-40ED-AADB-AA156D188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183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0" name="Freeform 194">
                <a:extLst>
                  <a:ext uri="{FF2B5EF4-FFF2-40B4-BE49-F238E27FC236}">
                    <a16:creationId xmlns:a16="http://schemas.microsoft.com/office/drawing/2014/main" id="{8DE81299-015B-4541-823E-57B5ADA02C54}"/>
                  </a:ext>
                </a:extLst>
              </p:cNvPr>
              <p:cNvSpPr/>
              <p:nvPr/>
            </p:nvSpPr>
            <p:spPr bwMode="auto">
              <a:xfrm>
                <a:off x="2644" y="1813"/>
                <a:ext cx="42" cy="21"/>
              </a:xfrm>
              <a:custGeom>
                <a:avLst/>
                <a:gdLst>
                  <a:gd name="T0" fmla="*/ 15 w 16"/>
                  <a:gd name="T1" fmla="*/ 4 h 8"/>
                  <a:gd name="T2" fmla="*/ 14 w 16"/>
                  <a:gd name="T3" fmla="*/ 4 h 8"/>
                  <a:gd name="T4" fmla="*/ 14 w 16"/>
                  <a:gd name="T5" fmla="*/ 3 h 8"/>
                  <a:gd name="T6" fmla="*/ 13 w 16"/>
                  <a:gd name="T7" fmla="*/ 3 h 8"/>
                  <a:gd name="T8" fmla="*/ 13 w 16"/>
                  <a:gd name="T9" fmla="*/ 3 h 8"/>
                  <a:gd name="T10" fmla="*/ 12 w 16"/>
                  <a:gd name="T11" fmla="*/ 3 h 8"/>
                  <a:gd name="T12" fmla="*/ 12 w 16"/>
                  <a:gd name="T13" fmla="*/ 2 h 8"/>
                  <a:gd name="T14" fmla="*/ 12 w 16"/>
                  <a:gd name="T15" fmla="*/ 1 h 8"/>
                  <a:gd name="T16" fmla="*/ 13 w 16"/>
                  <a:gd name="T17" fmla="*/ 1 h 8"/>
                  <a:gd name="T18" fmla="*/ 12 w 16"/>
                  <a:gd name="T19" fmla="*/ 1 h 8"/>
                  <a:gd name="T20" fmla="*/ 12 w 16"/>
                  <a:gd name="T21" fmla="*/ 0 h 8"/>
                  <a:gd name="T22" fmla="*/ 11 w 16"/>
                  <a:gd name="T23" fmla="*/ 0 h 8"/>
                  <a:gd name="T24" fmla="*/ 10 w 16"/>
                  <a:gd name="T25" fmla="*/ 0 h 8"/>
                  <a:gd name="T26" fmla="*/ 9 w 16"/>
                  <a:gd name="T27" fmla="*/ 0 h 8"/>
                  <a:gd name="T28" fmla="*/ 9 w 16"/>
                  <a:gd name="T29" fmla="*/ 0 h 8"/>
                  <a:gd name="T30" fmla="*/ 8 w 16"/>
                  <a:gd name="T31" fmla="*/ 0 h 8"/>
                  <a:gd name="T32" fmla="*/ 8 w 16"/>
                  <a:gd name="T33" fmla="*/ 0 h 8"/>
                  <a:gd name="T34" fmla="*/ 6 w 16"/>
                  <a:gd name="T35" fmla="*/ 1 h 8"/>
                  <a:gd name="T36" fmla="*/ 5 w 16"/>
                  <a:gd name="T37" fmla="*/ 1 h 8"/>
                  <a:gd name="T38" fmla="*/ 5 w 16"/>
                  <a:gd name="T39" fmla="*/ 1 h 8"/>
                  <a:gd name="T40" fmla="*/ 4 w 16"/>
                  <a:gd name="T41" fmla="*/ 1 h 8"/>
                  <a:gd name="T42" fmla="*/ 4 w 16"/>
                  <a:gd name="T43" fmla="*/ 1 h 8"/>
                  <a:gd name="T44" fmla="*/ 3 w 16"/>
                  <a:gd name="T45" fmla="*/ 2 h 8"/>
                  <a:gd name="T46" fmla="*/ 3 w 16"/>
                  <a:gd name="T47" fmla="*/ 2 h 8"/>
                  <a:gd name="T48" fmla="*/ 3 w 16"/>
                  <a:gd name="T49" fmla="*/ 3 h 8"/>
                  <a:gd name="T50" fmla="*/ 2 w 16"/>
                  <a:gd name="T51" fmla="*/ 3 h 8"/>
                  <a:gd name="T52" fmla="*/ 2 w 16"/>
                  <a:gd name="T53" fmla="*/ 4 h 8"/>
                  <a:gd name="T54" fmla="*/ 1 w 16"/>
                  <a:gd name="T55" fmla="*/ 4 h 8"/>
                  <a:gd name="T56" fmla="*/ 1 w 16"/>
                  <a:gd name="T57" fmla="*/ 4 h 8"/>
                  <a:gd name="T58" fmla="*/ 1 w 16"/>
                  <a:gd name="T59" fmla="*/ 5 h 8"/>
                  <a:gd name="T60" fmla="*/ 0 w 16"/>
                  <a:gd name="T61" fmla="*/ 5 h 8"/>
                  <a:gd name="T62" fmla="*/ 1 w 16"/>
                  <a:gd name="T63" fmla="*/ 5 h 8"/>
                  <a:gd name="T64" fmla="*/ 2 w 16"/>
                  <a:gd name="T65" fmla="*/ 5 h 8"/>
                  <a:gd name="T66" fmla="*/ 3 w 16"/>
                  <a:gd name="T67" fmla="*/ 5 h 8"/>
                  <a:gd name="T68" fmla="*/ 3 w 16"/>
                  <a:gd name="T69" fmla="*/ 6 h 8"/>
                  <a:gd name="T70" fmla="*/ 3 w 16"/>
                  <a:gd name="T71" fmla="*/ 7 h 8"/>
                  <a:gd name="T72" fmla="*/ 3 w 16"/>
                  <a:gd name="T73" fmla="*/ 7 h 8"/>
                  <a:gd name="T74" fmla="*/ 4 w 16"/>
                  <a:gd name="T75" fmla="*/ 8 h 8"/>
                  <a:gd name="T76" fmla="*/ 4 w 16"/>
                  <a:gd name="T77" fmla="*/ 7 h 8"/>
                  <a:gd name="T78" fmla="*/ 5 w 16"/>
                  <a:gd name="T79" fmla="*/ 7 h 8"/>
                  <a:gd name="T80" fmla="*/ 6 w 16"/>
                  <a:gd name="T81" fmla="*/ 7 h 8"/>
                  <a:gd name="T82" fmla="*/ 7 w 16"/>
                  <a:gd name="T83" fmla="*/ 7 h 8"/>
                  <a:gd name="T84" fmla="*/ 7 w 16"/>
                  <a:gd name="T85" fmla="*/ 6 h 8"/>
                  <a:gd name="T86" fmla="*/ 7 w 16"/>
                  <a:gd name="T87" fmla="*/ 6 h 8"/>
                  <a:gd name="T88" fmla="*/ 8 w 16"/>
                  <a:gd name="T89" fmla="*/ 6 h 8"/>
                  <a:gd name="T90" fmla="*/ 8 w 16"/>
                  <a:gd name="T91" fmla="*/ 5 h 8"/>
                  <a:gd name="T92" fmla="*/ 9 w 16"/>
                  <a:gd name="T93" fmla="*/ 6 h 8"/>
                  <a:gd name="T94" fmla="*/ 9 w 16"/>
                  <a:gd name="T95" fmla="*/ 7 h 8"/>
                  <a:gd name="T96" fmla="*/ 10 w 16"/>
                  <a:gd name="T97" fmla="*/ 7 h 8"/>
                  <a:gd name="T98" fmla="*/ 10 w 16"/>
                  <a:gd name="T99" fmla="*/ 7 h 8"/>
                  <a:gd name="T100" fmla="*/ 10 w 16"/>
                  <a:gd name="T101" fmla="*/ 7 h 8"/>
                  <a:gd name="T102" fmla="*/ 11 w 16"/>
                  <a:gd name="T103" fmla="*/ 7 h 8"/>
                  <a:gd name="T104" fmla="*/ 11 w 16"/>
                  <a:gd name="T105" fmla="*/ 6 h 8"/>
                  <a:gd name="T106" fmla="*/ 11 w 16"/>
                  <a:gd name="T107" fmla="*/ 6 h 8"/>
                  <a:gd name="T108" fmla="*/ 11 w 16"/>
                  <a:gd name="T109" fmla="*/ 5 h 8"/>
                  <a:gd name="T110" fmla="*/ 12 w 16"/>
                  <a:gd name="T111" fmla="*/ 5 h 8"/>
                  <a:gd name="T112" fmla="*/ 13 w 16"/>
                  <a:gd name="T113" fmla="*/ 6 h 8"/>
                  <a:gd name="T114" fmla="*/ 14 w 16"/>
                  <a:gd name="T115" fmla="*/ 5 h 8"/>
                  <a:gd name="T116" fmla="*/ 15 w 16"/>
                  <a:gd name="T117" fmla="*/ 4 h 8"/>
                  <a:gd name="T118" fmla="*/ 15 w 16"/>
                  <a:gd name="T119" fmla="*/ 5 h 8"/>
                  <a:gd name="T120" fmla="*/ 15 w 16"/>
                  <a:gd name="T121" fmla="*/ 4 h 8"/>
                  <a:gd name="T122" fmla="*/ 15 w 16"/>
                  <a:gd name="T123" fmla="*/ 4 h 8"/>
                  <a:gd name="T124" fmla="*/ 16 w 16"/>
                  <a:gd name="T12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" h="8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1" name="Freeform 195">
                <a:extLst>
                  <a:ext uri="{FF2B5EF4-FFF2-40B4-BE49-F238E27FC236}">
                    <a16:creationId xmlns:a16="http://schemas.microsoft.com/office/drawing/2014/main" id="{D39472FC-C5B5-4367-82F5-1300DC1D62E4}"/>
                  </a:ext>
                </a:extLst>
              </p:cNvPr>
              <p:cNvSpPr/>
              <p:nvPr/>
            </p:nvSpPr>
            <p:spPr bwMode="auto">
              <a:xfrm>
                <a:off x="2680" y="18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2" name="Freeform 196">
                <a:extLst>
                  <a:ext uri="{FF2B5EF4-FFF2-40B4-BE49-F238E27FC236}">
                    <a16:creationId xmlns:a16="http://schemas.microsoft.com/office/drawing/2014/main" id="{C9742058-6B33-4EE3-9C63-BC4E78DCE129}"/>
                  </a:ext>
                </a:extLst>
              </p:cNvPr>
              <p:cNvSpPr/>
              <p:nvPr/>
            </p:nvSpPr>
            <p:spPr bwMode="auto">
              <a:xfrm>
                <a:off x="2701" y="1771"/>
                <a:ext cx="61" cy="29"/>
              </a:xfrm>
              <a:custGeom>
                <a:avLst/>
                <a:gdLst>
                  <a:gd name="T0" fmla="*/ 6 w 23"/>
                  <a:gd name="T1" fmla="*/ 11 h 11"/>
                  <a:gd name="T2" fmla="*/ 7 w 23"/>
                  <a:gd name="T3" fmla="*/ 11 h 11"/>
                  <a:gd name="T4" fmla="*/ 8 w 23"/>
                  <a:gd name="T5" fmla="*/ 11 h 11"/>
                  <a:gd name="T6" fmla="*/ 8 w 23"/>
                  <a:gd name="T7" fmla="*/ 11 h 11"/>
                  <a:gd name="T8" fmla="*/ 9 w 23"/>
                  <a:gd name="T9" fmla="*/ 11 h 11"/>
                  <a:gd name="T10" fmla="*/ 10 w 23"/>
                  <a:gd name="T11" fmla="*/ 10 h 11"/>
                  <a:gd name="T12" fmla="*/ 11 w 23"/>
                  <a:gd name="T13" fmla="*/ 10 h 11"/>
                  <a:gd name="T14" fmla="*/ 12 w 23"/>
                  <a:gd name="T15" fmla="*/ 10 h 11"/>
                  <a:gd name="T16" fmla="*/ 13 w 23"/>
                  <a:gd name="T17" fmla="*/ 10 h 11"/>
                  <a:gd name="T18" fmla="*/ 14 w 23"/>
                  <a:gd name="T19" fmla="*/ 11 h 11"/>
                  <a:gd name="T20" fmla="*/ 16 w 23"/>
                  <a:gd name="T21" fmla="*/ 10 h 11"/>
                  <a:gd name="T22" fmla="*/ 16 w 23"/>
                  <a:gd name="T23" fmla="*/ 11 h 11"/>
                  <a:gd name="T24" fmla="*/ 17 w 23"/>
                  <a:gd name="T25" fmla="*/ 11 h 11"/>
                  <a:gd name="T26" fmla="*/ 18 w 23"/>
                  <a:gd name="T27" fmla="*/ 10 h 11"/>
                  <a:gd name="T28" fmla="*/ 19 w 23"/>
                  <a:gd name="T29" fmla="*/ 10 h 11"/>
                  <a:gd name="T30" fmla="*/ 20 w 23"/>
                  <a:gd name="T31" fmla="*/ 10 h 11"/>
                  <a:gd name="T32" fmla="*/ 21 w 23"/>
                  <a:gd name="T33" fmla="*/ 9 h 11"/>
                  <a:gd name="T34" fmla="*/ 21 w 23"/>
                  <a:gd name="T35" fmla="*/ 8 h 11"/>
                  <a:gd name="T36" fmla="*/ 22 w 23"/>
                  <a:gd name="T37" fmla="*/ 8 h 11"/>
                  <a:gd name="T38" fmla="*/ 23 w 23"/>
                  <a:gd name="T39" fmla="*/ 7 h 11"/>
                  <a:gd name="T40" fmla="*/ 23 w 23"/>
                  <a:gd name="T41" fmla="*/ 7 h 11"/>
                  <a:gd name="T42" fmla="*/ 23 w 23"/>
                  <a:gd name="T43" fmla="*/ 6 h 11"/>
                  <a:gd name="T44" fmla="*/ 22 w 23"/>
                  <a:gd name="T45" fmla="*/ 6 h 11"/>
                  <a:gd name="T46" fmla="*/ 21 w 23"/>
                  <a:gd name="T47" fmla="*/ 5 h 11"/>
                  <a:gd name="T48" fmla="*/ 20 w 23"/>
                  <a:gd name="T49" fmla="*/ 5 h 11"/>
                  <a:gd name="T50" fmla="*/ 19 w 23"/>
                  <a:gd name="T51" fmla="*/ 5 h 11"/>
                  <a:gd name="T52" fmla="*/ 19 w 23"/>
                  <a:gd name="T53" fmla="*/ 4 h 11"/>
                  <a:gd name="T54" fmla="*/ 18 w 23"/>
                  <a:gd name="T55" fmla="*/ 4 h 11"/>
                  <a:gd name="T56" fmla="*/ 17 w 23"/>
                  <a:gd name="T57" fmla="*/ 3 h 11"/>
                  <a:gd name="T58" fmla="*/ 17 w 23"/>
                  <a:gd name="T59" fmla="*/ 4 h 11"/>
                  <a:gd name="T60" fmla="*/ 16 w 23"/>
                  <a:gd name="T61" fmla="*/ 5 h 11"/>
                  <a:gd name="T62" fmla="*/ 15 w 23"/>
                  <a:gd name="T63" fmla="*/ 4 h 11"/>
                  <a:gd name="T64" fmla="*/ 15 w 23"/>
                  <a:gd name="T65" fmla="*/ 4 h 11"/>
                  <a:gd name="T66" fmla="*/ 14 w 23"/>
                  <a:gd name="T67" fmla="*/ 3 h 11"/>
                  <a:gd name="T68" fmla="*/ 15 w 23"/>
                  <a:gd name="T69" fmla="*/ 2 h 11"/>
                  <a:gd name="T70" fmla="*/ 14 w 23"/>
                  <a:gd name="T71" fmla="*/ 2 h 11"/>
                  <a:gd name="T72" fmla="*/ 13 w 23"/>
                  <a:gd name="T73" fmla="*/ 2 h 11"/>
                  <a:gd name="T74" fmla="*/ 12 w 23"/>
                  <a:gd name="T75" fmla="*/ 2 h 11"/>
                  <a:gd name="T76" fmla="*/ 11 w 23"/>
                  <a:gd name="T77" fmla="*/ 1 h 11"/>
                  <a:gd name="T78" fmla="*/ 10 w 23"/>
                  <a:gd name="T79" fmla="*/ 1 h 11"/>
                  <a:gd name="T80" fmla="*/ 9 w 23"/>
                  <a:gd name="T81" fmla="*/ 1 h 11"/>
                  <a:gd name="T82" fmla="*/ 8 w 23"/>
                  <a:gd name="T83" fmla="*/ 1 h 11"/>
                  <a:gd name="T84" fmla="*/ 8 w 23"/>
                  <a:gd name="T85" fmla="*/ 1 h 11"/>
                  <a:gd name="T86" fmla="*/ 7 w 23"/>
                  <a:gd name="T87" fmla="*/ 1 h 11"/>
                  <a:gd name="T88" fmla="*/ 6 w 23"/>
                  <a:gd name="T89" fmla="*/ 2 h 11"/>
                  <a:gd name="T90" fmla="*/ 5 w 23"/>
                  <a:gd name="T91" fmla="*/ 2 h 11"/>
                  <a:gd name="T92" fmla="*/ 4 w 23"/>
                  <a:gd name="T93" fmla="*/ 3 h 11"/>
                  <a:gd name="T94" fmla="*/ 3 w 23"/>
                  <a:gd name="T95" fmla="*/ 3 h 11"/>
                  <a:gd name="T96" fmla="*/ 2 w 23"/>
                  <a:gd name="T97" fmla="*/ 3 h 11"/>
                  <a:gd name="T98" fmla="*/ 1 w 23"/>
                  <a:gd name="T99" fmla="*/ 4 h 11"/>
                  <a:gd name="T100" fmla="*/ 0 w 23"/>
                  <a:gd name="T101" fmla="*/ 4 h 11"/>
                  <a:gd name="T102" fmla="*/ 1 w 23"/>
                  <a:gd name="T103" fmla="*/ 5 h 11"/>
                  <a:gd name="T104" fmla="*/ 1 w 23"/>
                  <a:gd name="T105" fmla="*/ 6 h 11"/>
                  <a:gd name="T106" fmla="*/ 1 w 23"/>
                  <a:gd name="T107" fmla="*/ 7 h 11"/>
                  <a:gd name="T108" fmla="*/ 2 w 23"/>
                  <a:gd name="T109" fmla="*/ 7 h 11"/>
                  <a:gd name="T110" fmla="*/ 2 w 23"/>
                  <a:gd name="T111" fmla="*/ 8 h 11"/>
                  <a:gd name="T112" fmla="*/ 3 w 23"/>
                  <a:gd name="T113" fmla="*/ 9 h 11"/>
                  <a:gd name="T114" fmla="*/ 4 w 23"/>
                  <a:gd name="T115" fmla="*/ 9 h 11"/>
                  <a:gd name="T116" fmla="*/ 5 w 23"/>
                  <a:gd name="T117" fmla="*/ 10 h 11"/>
                  <a:gd name="T118" fmla="*/ 6 w 23"/>
                  <a:gd name="T1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" h="11"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3" name="Freeform 197">
                <a:extLst>
                  <a:ext uri="{FF2B5EF4-FFF2-40B4-BE49-F238E27FC236}">
                    <a16:creationId xmlns:a16="http://schemas.microsoft.com/office/drawing/2014/main" id="{1E63F868-3536-47EA-8AFF-031596BA0B7A}"/>
                  </a:ext>
                </a:extLst>
              </p:cNvPr>
              <p:cNvSpPr/>
              <p:nvPr/>
            </p:nvSpPr>
            <p:spPr bwMode="auto">
              <a:xfrm>
                <a:off x="2728" y="17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4" name="Freeform 198">
                <a:extLst>
                  <a:ext uri="{FF2B5EF4-FFF2-40B4-BE49-F238E27FC236}">
                    <a16:creationId xmlns:a16="http://schemas.microsoft.com/office/drawing/2014/main" id="{9243D9B2-163B-489E-B7AA-EB35C68C3769}"/>
                  </a:ext>
                </a:extLst>
              </p:cNvPr>
              <p:cNvSpPr/>
              <p:nvPr/>
            </p:nvSpPr>
            <p:spPr bwMode="auto">
              <a:xfrm>
                <a:off x="2667" y="181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  <a:gd name="T6" fmla="*/ 2 h 2"/>
                  <a:gd name="T7" fmla="*/ 2 h 2"/>
                  <a:gd name="T8" fmla="*/ 2 h 2"/>
                  <a:gd name="T9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5" name="Freeform 199">
                <a:extLst>
                  <a:ext uri="{FF2B5EF4-FFF2-40B4-BE49-F238E27FC236}">
                    <a16:creationId xmlns:a16="http://schemas.microsoft.com/office/drawing/2014/main" id="{ED5E2AB1-1DC5-4F2B-9E61-DB16800DA0DD}"/>
                  </a:ext>
                </a:extLst>
              </p:cNvPr>
              <p:cNvSpPr/>
              <p:nvPr/>
            </p:nvSpPr>
            <p:spPr bwMode="auto">
              <a:xfrm>
                <a:off x="2775" y="1866"/>
                <a:ext cx="16" cy="13"/>
              </a:xfrm>
              <a:custGeom>
                <a:avLst/>
                <a:gdLst>
                  <a:gd name="T0" fmla="*/ 2 w 6"/>
                  <a:gd name="T1" fmla="*/ 4 h 5"/>
                  <a:gd name="T2" fmla="*/ 2 w 6"/>
                  <a:gd name="T3" fmla="*/ 5 h 5"/>
                  <a:gd name="T4" fmla="*/ 2 w 6"/>
                  <a:gd name="T5" fmla="*/ 5 h 5"/>
                  <a:gd name="T6" fmla="*/ 2 w 6"/>
                  <a:gd name="T7" fmla="*/ 5 h 5"/>
                  <a:gd name="T8" fmla="*/ 2 w 6"/>
                  <a:gd name="T9" fmla="*/ 5 h 5"/>
                  <a:gd name="T10" fmla="*/ 2 w 6"/>
                  <a:gd name="T11" fmla="*/ 4 h 5"/>
                  <a:gd name="T12" fmla="*/ 3 w 6"/>
                  <a:gd name="T13" fmla="*/ 4 h 5"/>
                  <a:gd name="T14" fmla="*/ 3 w 6"/>
                  <a:gd name="T15" fmla="*/ 4 h 5"/>
                  <a:gd name="T16" fmla="*/ 3 w 6"/>
                  <a:gd name="T17" fmla="*/ 4 h 5"/>
                  <a:gd name="T18" fmla="*/ 3 w 6"/>
                  <a:gd name="T19" fmla="*/ 4 h 5"/>
                  <a:gd name="T20" fmla="*/ 4 w 6"/>
                  <a:gd name="T21" fmla="*/ 4 h 5"/>
                  <a:gd name="T22" fmla="*/ 4 w 6"/>
                  <a:gd name="T23" fmla="*/ 4 h 5"/>
                  <a:gd name="T24" fmla="*/ 4 w 6"/>
                  <a:gd name="T25" fmla="*/ 4 h 5"/>
                  <a:gd name="T26" fmla="*/ 4 w 6"/>
                  <a:gd name="T27" fmla="*/ 4 h 5"/>
                  <a:gd name="T28" fmla="*/ 5 w 6"/>
                  <a:gd name="T29" fmla="*/ 4 h 5"/>
                  <a:gd name="T30" fmla="*/ 5 w 6"/>
                  <a:gd name="T31" fmla="*/ 4 h 5"/>
                  <a:gd name="T32" fmla="*/ 5 w 6"/>
                  <a:gd name="T33" fmla="*/ 3 h 5"/>
                  <a:gd name="T34" fmla="*/ 5 w 6"/>
                  <a:gd name="T35" fmla="*/ 3 h 5"/>
                  <a:gd name="T36" fmla="*/ 5 w 6"/>
                  <a:gd name="T37" fmla="*/ 3 h 5"/>
                  <a:gd name="T38" fmla="*/ 5 w 6"/>
                  <a:gd name="T39" fmla="*/ 3 h 5"/>
                  <a:gd name="T40" fmla="*/ 6 w 6"/>
                  <a:gd name="T41" fmla="*/ 3 h 5"/>
                  <a:gd name="T42" fmla="*/ 6 w 6"/>
                  <a:gd name="T43" fmla="*/ 2 h 5"/>
                  <a:gd name="T44" fmla="*/ 6 w 6"/>
                  <a:gd name="T45" fmla="*/ 2 h 5"/>
                  <a:gd name="T46" fmla="*/ 6 w 6"/>
                  <a:gd name="T47" fmla="*/ 2 h 5"/>
                  <a:gd name="T48" fmla="*/ 5 w 6"/>
                  <a:gd name="T49" fmla="*/ 2 h 5"/>
                  <a:gd name="T50" fmla="*/ 5 w 6"/>
                  <a:gd name="T51" fmla="*/ 2 h 5"/>
                  <a:gd name="T52" fmla="*/ 5 w 6"/>
                  <a:gd name="T53" fmla="*/ 2 h 5"/>
                  <a:gd name="T54" fmla="*/ 5 w 6"/>
                  <a:gd name="T55" fmla="*/ 2 h 5"/>
                  <a:gd name="T56" fmla="*/ 5 w 6"/>
                  <a:gd name="T57" fmla="*/ 1 h 5"/>
                  <a:gd name="T58" fmla="*/ 5 w 6"/>
                  <a:gd name="T59" fmla="*/ 1 h 5"/>
                  <a:gd name="T60" fmla="*/ 4 w 6"/>
                  <a:gd name="T61" fmla="*/ 1 h 5"/>
                  <a:gd name="T62" fmla="*/ 4 w 6"/>
                  <a:gd name="T63" fmla="*/ 1 h 5"/>
                  <a:gd name="T64" fmla="*/ 4 w 6"/>
                  <a:gd name="T65" fmla="*/ 1 h 5"/>
                  <a:gd name="T66" fmla="*/ 4 w 6"/>
                  <a:gd name="T67" fmla="*/ 0 h 5"/>
                  <a:gd name="T68" fmla="*/ 3 w 6"/>
                  <a:gd name="T69" fmla="*/ 0 h 5"/>
                  <a:gd name="T70" fmla="*/ 3 w 6"/>
                  <a:gd name="T71" fmla="*/ 0 h 5"/>
                  <a:gd name="T72" fmla="*/ 3 w 6"/>
                  <a:gd name="T73" fmla="*/ 0 h 5"/>
                  <a:gd name="T74" fmla="*/ 3 w 6"/>
                  <a:gd name="T75" fmla="*/ 0 h 5"/>
                  <a:gd name="T76" fmla="*/ 3 w 6"/>
                  <a:gd name="T77" fmla="*/ 0 h 5"/>
                  <a:gd name="T78" fmla="*/ 2 w 6"/>
                  <a:gd name="T79" fmla="*/ 0 h 5"/>
                  <a:gd name="T80" fmla="*/ 2 w 6"/>
                  <a:gd name="T81" fmla="*/ 0 h 5"/>
                  <a:gd name="T82" fmla="*/ 2 w 6"/>
                  <a:gd name="T83" fmla="*/ 1 h 5"/>
                  <a:gd name="T84" fmla="*/ 2 w 6"/>
                  <a:gd name="T85" fmla="*/ 1 h 5"/>
                  <a:gd name="T86" fmla="*/ 2 w 6"/>
                  <a:gd name="T87" fmla="*/ 1 h 5"/>
                  <a:gd name="T88" fmla="*/ 2 w 6"/>
                  <a:gd name="T89" fmla="*/ 1 h 5"/>
                  <a:gd name="T90" fmla="*/ 2 w 6"/>
                  <a:gd name="T91" fmla="*/ 1 h 5"/>
                  <a:gd name="T92" fmla="*/ 1 w 6"/>
                  <a:gd name="T93" fmla="*/ 1 h 5"/>
                  <a:gd name="T94" fmla="*/ 1 w 6"/>
                  <a:gd name="T95" fmla="*/ 1 h 5"/>
                  <a:gd name="T96" fmla="*/ 1 w 6"/>
                  <a:gd name="T97" fmla="*/ 2 h 5"/>
                  <a:gd name="T98" fmla="*/ 0 w 6"/>
                  <a:gd name="T99" fmla="*/ 2 h 5"/>
                  <a:gd name="T100" fmla="*/ 0 w 6"/>
                  <a:gd name="T101" fmla="*/ 2 h 5"/>
                  <a:gd name="T102" fmla="*/ 0 w 6"/>
                  <a:gd name="T103" fmla="*/ 2 h 5"/>
                  <a:gd name="T104" fmla="*/ 1 w 6"/>
                  <a:gd name="T105" fmla="*/ 3 h 5"/>
                  <a:gd name="T106" fmla="*/ 1 w 6"/>
                  <a:gd name="T107" fmla="*/ 3 h 5"/>
                  <a:gd name="T108" fmla="*/ 1 w 6"/>
                  <a:gd name="T109" fmla="*/ 3 h 5"/>
                  <a:gd name="T110" fmla="*/ 1 w 6"/>
                  <a:gd name="T111" fmla="*/ 3 h 5"/>
                  <a:gd name="T112" fmla="*/ 1 w 6"/>
                  <a:gd name="T113" fmla="*/ 3 h 5"/>
                  <a:gd name="T114" fmla="*/ 2 w 6"/>
                  <a:gd name="T115" fmla="*/ 3 h 5"/>
                  <a:gd name="T116" fmla="*/ 2 w 6"/>
                  <a:gd name="T117" fmla="*/ 4 h 5"/>
                  <a:gd name="T118" fmla="*/ 2 w 6"/>
                  <a:gd name="T1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6" name="Freeform 200">
                <a:extLst>
                  <a:ext uri="{FF2B5EF4-FFF2-40B4-BE49-F238E27FC236}">
                    <a16:creationId xmlns:a16="http://schemas.microsoft.com/office/drawing/2014/main" id="{33A54618-4180-458D-AF03-F989F4B3FE4A}"/>
                  </a:ext>
                </a:extLst>
              </p:cNvPr>
              <p:cNvSpPr/>
              <p:nvPr/>
            </p:nvSpPr>
            <p:spPr bwMode="auto">
              <a:xfrm>
                <a:off x="2736" y="1842"/>
                <a:ext cx="34" cy="29"/>
              </a:xfrm>
              <a:custGeom>
                <a:avLst/>
                <a:gdLst>
                  <a:gd name="T0" fmla="*/ 13 w 13"/>
                  <a:gd name="T1" fmla="*/ 6 h 11"/>
                  <a:gd name="T2" fmla="*/ 12 w 13"/>
                  <a:gd name="T3" fmla="*/ 6 h 11"/>
                  <a:gd name="T4" fmla="*/ 12 w 13"/>
                  <a:gd name="T5" fmla="*/ 5 h 11"/>
                  <a:gd name="T6" fmla="*/ 13 w 13"/>
                  <a:gd name="T7" fmla="*/ 5 h 11"/>
                  <a:gd name="T8" fmla="*/ 13 w 13"/>
                  <a:gd name="T9" fmla="*/ 5 h 11"/>
                  <a:gd name="T10" fmla="*/ 13 w 13"/>
                  <a:gd name="T11" fmla="*/ 5 h 11"/>
                  <a:gd name="T12" fmla="*/ 12 w 13"/>
                  <a:gd name="T13" fmla="*/ 4 h 11"/>
                  <a:gd name="T14" fmla="*/ 12 w 13"/>
                  <a:gd name="T15" fmla="*/ 4 h 11"/>
                  <a:gd name="T16" fmla="*/ 11 w 13"/>
                  <a:gd name="T17" fmla="*/ 4 h 11"/>
                  <a:gd name="T18" fmla="*/ 11 w 13"/>
                  <a:gd name="T19" fmla="*/ 3 h 11"/>
                  <a:gd name="T20" fmla="*/ 12 w 13"/>
                  <a:gd name="T21" fmla="*/ 3 h 11"/>
                  <a:gd name="T22" fmla="*/ 12 w 13"/>
                  <a:gd name="T23" fmla="*/ 2 h 11"/>
                  <a:gd name="T24" fmla="*/ 12 w 13"/>
                  <a:gd name="T25" fmla="*/ 1 h 11"/>
                  <a:gd name="T26" fmla="*/ 12 w 13"/>
                  <a:gd name="T27" fmla="*/ 1 h 11"/>
                  <a:gd name="T28" fmla="*/ 11 w 13"/>
                  <a:gd name="T29" fmla="*/ 2 h 11"/>
                  <a:gd name="T30" fmla="*/ 11 w 13"/>
                  <a:gd name="T31" fmla="*/ 1 h 11"/>
                  <a:gd name="T32" fmla="*/ 10 w 13"/>
                  <a:gd name="T33" fmla="*/ 1 h 11"/>
                  <a:gd name="T34" fmla="*/ 10 w 13"/>
                  <a:gd name="T35" fmla="*/ 1 h 11"/>
                  <a:gd name="T36" fmla="*/ 9 w 13"/>
                  <a:gd name="T37" fmla="*/ 1 h 11"/>
                  <a:gd name="T38" fmla="*/ 8 w 13"/>
                  <a:gd name="T39" fmla="*/ 1 h 11"/>
                  <a:gd name="T40" fmla="*/ 8 w 13"/>
                  <a:gd name="T41" fmla="*/ 0 h 11"/>
                  <a:gd name="T42" fmla="*/ 7 w 13"/>
                  <a:gd name="T43" fmla="*/ 1 h 11"/>
                  <a:gd name="T44" fmla="*/ 7 w 13"/>
                  <a:gd name="T45" fmla="*/ 0 h 11"/>
                  <a:gd name="T46" fmla="*/ 6 w 13"/>
                  <a:gd name="T47" fmla="*/ 1 h 11"/>
                  <a:gd name="T48" fmla="*/ 5 w 13"/>
                  <a:gd name="T49" fmla="*/ 0 h 11"/>
                  <a:gd name="T50" fmla="*/ 4 w 13"/>
                  <a:gd name="T51" fmla="*/ 0 h 11"/>
                  <a:gd name="T52" fmla="*/ 4 w 13"/>
                  <a:gd name="T53" fmla="*/ 0 h 11"/>
                  <a:gd name="T54" fmla="*/ 2 w 13"/>
                  <a:gd name="T55" fmla="*/ 0 h 11"/>
                  <a:gd name="T56" fmla="*/ 2 w 13"/>
                  <a:gd name="T57" fmla="*/ 0 h 11"/>
                  <a:gd name="T58" fmla="*/ 2 w 13"/>
                  <a:gd name="T59" fmla="*/ 1 h 11"/>
                  <a:gd name="T60" fmla="*/ 1 w 13"/>
                  <a:gd name="T61" fmla="*/ 1 h 11"/>
                  <a:gd name="T62" fmla="*/ 1 w 13"/>
                  <a:gd name="T63" fmla="*/ 0 h 11"/>
                  <a:gd name="T64" fmla="*/ 0 w 13"/>
                  <a:gd name="T65" fmla="*/ 0 h 11"/>
                  <a:gd name="T66" fmla="*/ 0 w 13"/>
                  <a:gd name="T67" fmla="*/ 1 h 11"/>
                  <a:gd name="T68" fmla="*/ 0 w 13"/>
                  <a:gd name="T69" fmla="*/ 2 h 11"/>
                  <a:gd name="T70" fmla="*/ 0 w 13"/>
                  <a:gd name="T71" fmla="*/ 2 h 11"/>
                  <a:gd name="T72" fmla="*/ 1 w 13"/>
                  <a:gd name="T73" fmla="*/ 2 h 11"/>
                  <a:gd name="T74" fmla="*/ 1 w 13"/>
                  <a:gd name="T75" fmla="*/ 3 h 11"/>
                  <a:gd name="T76" fmla="*/ 1 w 13"/>
                  <a:gd name="T77" fmla="*/ 3 h 11"/>
                  <a:gd name="T78" fmla="*/ 2 w 13"/>
                  <a:gd name="T79" fmla="*/ 4 h 11"/>
                  <a:gd name="T80" fmla="*/ 2 w 13"/>
                  <a:gd name="T81" fmla="*/ 4 h 11"/>
                  <a:gd name="T82" fmla="*/ 2 w 13"/>
                  <a:gd name="T83" fmla="*/ 5 h 11"/>
                  <a:gd name="T84" fmla="*/ 3 w 13"/>
                  <a:gd name="T85" fmla="*/ 5 h 11"/>
                  <a:gd name="T86" fmla="*/ 3 w 13"/>
                  <a:gd name="T87" fmla="*/ 6 h 11"/>
                  <a:gd name="T88" fmla="*/ 3 w 13"/>
                  <a:gd name="T89" fmla="*/ 6 h 11"/>
                  <a:gd name="T90" fmla="*/ 4 w 13"/>
                  <a:gd name="T91" fmla="*/ 7 h 11"/>
                  <a:gd name="T92" fmla="*/ 5 w 13"/>
                  <a:gd name="T93" fmla="*/ 7 h 11"/>
                  <a:gd name="T94" fmla="*/ 5 w 13"/>
                  <a:gd name="T95" fmla="*/ 8 h 11"/>
                  <a:gd name="T96" fmla="*/ 6 w 13"/>
                  <a:gd name="T97" fmla="*/ 9 h 11"/>
                  <a:gd name="T98" fmla="*/ 7 w 13"/>
                  <a:gd name="T99" fmla="*/ 9 h 11"/>
                  <a:gd name="T100" fmla="*/ 7 w 13"/>
                  <a:gd name="T101" fmla="*/ 10 h 11"/>
                  <a:gd name="T102" fmla="*/ 8 w 13"/>
                  <a:gd name="T103" fmla="*/ 10 h 11"/>
                  <a:gd name="T104" fmla="*/ 8 w 13"/>
                  <a:gd name="T105" fmla="*/ 11 h 11"/>
                  <a:gd name="T106" fmla="*/ 8 w 13"/>
                  <a:gd name="T107" fmla="*/ 11 h 11"/>
                  <a:gd name="T108" fmla="*/ 9 w 13"/>
                  <a:gd name="T109" fmla="*/ 11 h 11"/>
                  <a:gd name="T110" fmla="*/ 9 w 13"/>
                  <a:gd name="T111" fmla="*/ 11 h 11"/>
                  <a:gd name="T112" fmla="*/ 9 w 13"/>
                  <a:gd name="T113" fmla="*/ 9 h 11"/>
                  <a:gd name="T114" fmla="*/ 10 w 13"/>
                  <a:gd name="T115" fmla="*/ 9 h 11"/>
                  <a:gd name="T116" fmla="*/ 10 w 13"/>
                  <a:gd name="T117" fmla="*/ 8 h 11"/>
                  <a:gd name="T118" fmla="*/ 11 w 13"/>
                  <a:gd name="T119" fmla="*/ 8 h 11"/>
                  <a:gd name="T120" fmla="*/ 11 w 13"/>
                  <a:gd name="T121" fmla="*/ 7 h 11"/>
                  <a:gd name="T122" fmla="*/ 11 w 13"/>
                  <a:gd name="T123" fmla="*/ 7 h 11"/>
                  <a:gd name="T124" fmla="*/ 13 w 13"/>
                  <a:gd name="T12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" h="11"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7" name="Freeform 201">
                <a:extLst>
                  <a:ext uri="{FF2B5EF4-FFF2-40B4-BE49-F238E27FC236}">
                    <a16:creationId xmlns:a16="http://schemas.microsoft.com/office/drawing/2014/main" id="{83B3AE3C-52C9-43F1-B5DC-6129E9407AF3}"/>
                  </a:ext>
                </a:extLst>
              </p:cNvPr>
              <p:cNvSpPr/>
              <p:nvPr/>
            </p:nvSpPr>
            <p:spPr bwMode="auto">
              <a:xfrm>
                <a:off x="2678" y="1797"/>
                <a:ext cx="68" cy="29"/>
              </a:xfrm>
              <a:custGeom>
                <a:avLst/>
                <a:gdLst>
                  <a:gd name="T0" fmla="*/ 24 w 26"/>
                  <a:gd name="T1" fmla="*/ 8 h 11"/>
                  <a:gd name="T2" fmla="*/ 24 w 26"/>
                  <a:gd name="T3" fmla="*/ 7 h 11"/>
                  <a:gd name="T4" fmla="*/ 25 w 26"/>
                  <a:gd name="T5" fmla="*/ 7 h 11"/>
                  <a:gd name="T6" fmla="*/ 24 w 26"/>
                  <a:gd name="T7" fmla="*/ 6 h 11"/>
                  <a:gd name="T8" fmla="*/ 25 w 26"/>
                  <a:gd name="T9" fmla="*/ 5 h 11"/>
                  <a:gd name="T10" fmla="*/ 26 w 26"/>
                  <a:gd name="T11" fmla="*/ 5 h 11"/>
                  <a:gd name="T12" fmla="*/ 26 w 26"/>
                  <a:gd name="T13" fmla="*/ 5 h 11"/>
                  <a:gd name="T14" fmla="*/ 26 w 26"/>
                  <a:gd name="T15" fmla="*/ 4 h 11"/>
                  <a:gd name="T16" fmla="*/ 26 w 26"/>
                  <a:gd name="T17" fmla="*/ 3 h 11"/>
                  <a:gd name="T18" fmla="*/ 26 w 26"/>
                  <a:gd name="T19" fmla="*/ 2 h 11"/>
                  <a:gd name="T20" fmla="*/ 25 w 26"/>
                  <a:gd name="T21" fmla="*/ 1 h 11"/>
                  <a:gd name="T22" fmla="*/ 24 w 26"/>
                  <a:gd name="T23" fmla="*/ 1 h 11"/>
                  <a:gd name="T24" fmla="*/ 22 w 26"/>
                  <a:gd name="T25" fmla="*/ 1 h 11"/>
                  <a:gd name="T26" fmla="*/ 21 w 26"/>
                  <a:gd name="T27" fmla="*/ 0 h 11"/>
                  <a:gd name="T28" fmla="*/ 20 w 26"/>
                  <a:gd name="T29" fmla="*/ 0 h 11"/>
                  <a:gd name="T30" fmla="*/ 19 w 26"/>
                  <a:gd name="T31" fmla="*/ 0 h 11"/>
                  <a:gd name="T32" fmla="*/ 19 w 26"/>
                  <a:gd name="T33" fmla="*/ 1 h 11"/>
                  <a:gd name="T34" fmla="*/ 18 w 26"/>
                  <a:gd name="T35" fmla="*/ 2 h 11"/>
                  <a:gd name="T36" fmla="*/ 17 w 26"/>
                  <a:gd name="T37" fmla="*/ 2 h 11"/>
                  <a:gd name="T38" fmla="*/ 15 w 26"/>
                  <a:gd name="T39" fmla="*/ 1 h 11"/>
                  <a:gd name="T40" fmla="*/ 15 w 26"/>
                  <a:gd name="T41" fmla="*/ 2 h 11"/>
                  <a:gd name="T42" fmla="*/ 14 w 26"/>
                  <a:gd name="T43" fmla="*/ 2 h 11"/>
                  <a:gd name="T44" fmla="*/ 13 w 26"/>
                  <a:gd name="T45" fmla="*/ 3 h 11"/>
                  <a:gd name="T46" fmla="*/ 12 w 26"/>
                  <a:gd name="T47" fmla="*/ 3 h 11"/>
                  <a:gd name="T48" fmla="*/ 11 w 26"/>
                  <a:gd name="T49" fmla="*/ 4 h 11"/>
                  <a:gd name="T50" fmla="*/ 12 w 26"/>
                  <a:gd name="T51" fmla="*/ 5 h 11"/>
                  <a:gd name="T52" fmla="*/ 12 w 26"/>
                  <a:gd name="T53" fmla="*/ 5 h 11"/>
                  <a:gd name="T54" fmla="*/ 12 w 26"/>
                  <a:gd name="T55" fmla="*/ 6 h 11"/>
                  <a:gd name="T56" fmla="*/ 12 w 26"/>
                  <a:gd name="T57" fmla="*/ 7 h 11"/>
                  <a:gd name="T58" fmla="*/ 11 w 26"/>
                  <a:gd name="T59" fmla="*/ 6 h 11"/>
                  <a:gd name="T60" fmla="*/ 9 w 26"/>
                  <a:gd name="T61" fmla="*/ 6 h 11"/>
                  <a:gd name="T62" fmla="*/ 7 w 26"/>
                  <a:gd name="T63" fmla="*/ 6 h 11"/>
                  <a:gd name="T64" fmla="*/ 6 w 26"/>
                  <a:gd name="T65" fmla="*/ 7 h 11"/>
                  <a:gd name="T66" fmla="*/ 4 w 26"/>
                  <a:gd name="T67" fmla="*/ 7 h 11"/>
                  <a:gd name="T68" fmla="*/ 3 w 26"/>
                  <a:gd name="T69" fmla="*/ 7 h 11"/>
                  <a:gd name="T70" fmla="*/ 3 w 26"/>
                  <a:gd name="T71" fmla="*/ 7 h 11"/>
                  <a:gd name="T72" fmla="*/ 2 w 26"/>
                  <a:gd name="T73" fmla="*/ 8 h 11"/>
                  <a:gd name="T74" fmla="*/ 2 w 26"/>
                  <a:gd name="T75" fmla="*/ 8 h 11"/>
                  <a:gd name="T76" fmla="*/ 1 w 26"/>
                  <a:gd name="T77" fmla="*/ 7 h 11"/>
                  <a:gd name="T78" fmla="*/ 0 w 26"/>
                  <a:gd name="T79" fmla="*/ 7 h 11"/>
                  <a:gd name="T80" fmla="*/ 0 w 26"/>
                  <a:gd name="T81" fmla="*/ 8 h 11"/>
                  <a:gd name="T82" fmla="*/ 0 w 26"/>
                  <a:gd name="T83" fmla="*/ 8 h 11"/>
                  <a:gd name="T84" fmla="*/ 1 w 26"/>
                  <a:gd name="T85" fmla="*/ 9 h 11"/>
                  <a:gd name="T86" fmla="*/ 2 w 26"/>
                  <a:gd name="T87" fmla="*/ 9 h 11"/>
                  <a:gd name="T88" fmla="*/ 2 w 26"/>
                  <a:gd name="T89" fmla="*/ 9 h 11"/>
                  <a:gd name="T90" fmla="*/ 3 w 26"/>
                  <a:gd name="T91" fmla="*/ 9 h 11"/>
                  <a:gd name="T92" fmla="*/ 5 w 26"/>
                  <a:gd name="T93" fmla="*/ 10 h 11"/>
                  <a:gd name="T94" fmla="*/ 5 w 26"/>
                  <a:gd name="T95" fmla="*/ 9 h 11"/>
                  <a:gd name="T96" fmla="*/ 7 w 26"/>
                  <a:gd name="T97" fmla="*/ 9 h 11"/>
                  <a:gd name="T98" fmla="*/ 8 w 26"/>
                  <a:gd name="T99" fmla="*/ 9 h 11"/>
                  <a:gd name="T100" fmla="*/ 9 w 26"/>
                  <a:gd name="T101" fmla="*/ 9 h 11"/>
                  <a:gd name="T102" fmla="*/ 9 w 26"/>
                  <a:gd name="T103" fmla="*/ 10 h 11"/>
                  <a:gd name="T104" fmla="*/ 10 w 26"/>
                  <a:gd name="T105" fmla="*/ 10 h 11"/>
                  <a:gd name="T106" fmla="*/ 13 w 26"/>
                  <a:gd name="T107" fmla="*/ 10 h 11"/>
                  <a:gd name="T108" fmla="*/ 14 w 26"/>
                  <a:gd name="T109" fmla="*/ 11 h 11"/>
                  <a:gd name="T110" fmla="*/ 15 w 26"/>
                  <a:gd name="T111" fmla="*/ 11 h 11"/>
                  <a:gd name="T112" fmla="*/ 17 w 26"/>
                  <a:gd name="T113" fmla="*/ 11 h 11"/>
                  <a:gd name="T114" fmla="*/ 18 w 26"/>
                  <a:gd name="T115" fmla="*/ 11 h 11"/>
                  <a:gd name="T116" fmla="*/ 19 w 26"/>
                  <a:gd name="T117" fmla="*/ 10 h 11"/>
                  <a:gd name="T118" fmla="*/ 22 w 26"/>
                  <a:gd name="T119" fmla="*/ 10 h 11"/>
                  <a:gd name="T120" fmla="*/ 23 w 26"/>
                  <a:gd name="T121" fmla="*/ 9 h 11"/>
                  <a:gd name="T122" fmla="*/ 23 w 26"/>
                  <a:gd name="T12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" h="11">
                    <a:moveTo>
                      <a:pt x="24" y="9"/>
                    </a:move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8" name="Freeform 202">
                <a:extLst>
                  <a:ext uri="{FF2B5EF4-FFF2-40B4-BE49-F238E27FC236}">
                    <a16:creationId xmlns:a16="http://schemas.microsoft.com/office/drawing/2014/main" id="{3FD4E388-C43A-4C41-BD25-42EE4299F0CB}"/>
                  </a:ext>
                </a:extLst>
              </p:cNvPr>
              <p:cNvSpPr/>
              <p:nvPr/>
            </p:nvSpPr>
            <p:spPr bwMode="auto">
              <a:xfrm>
                <a:off x="3025" y="1797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9" name="Freeform 203">
                <a:extLst>
                  <a:ext uri="{FF2B5EF4-FFF2-40B4-BE49-F238E27FC236}">
                    <a16:creationId xmlns:a16="http://schemas.microsoft.com/office/drawing/2014/main" id="{97B89D64-5B25-429A-9152-9296E8B13C87}"/>
                  </a:ext>
                </a:extLst>
              </p:cNvPr>
              <p:cNvSpPr/>
              <p:nvPr/>
            </p:nvSpPr>
            <p:spPr bwMode="auto">
              <a:xfrm>
                <a:off x="3085" y="191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0" name="Freeform 204">
                <a:extLst>
                  <a:ext uri="{FF2B5EF4-FFF2-40B4-BE49-F238E27FC236}">
                    <a16:creationId xmlns:a16="http://schemas.microsoft.com/office/drawing/2014/main" id="{F3BF4E42-809A-4CB2-B54E-014FD90437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5" y="1716"/>
                <a:ext cx="381" cy="179"/>
              </a:xfrm>
              <a:custGeom>
                <a:avLst/>
                <a:gdLst>
                  <a:gd name="T0" fmla="*/ 16 w 145"/>
                  <a:gd name="T1" fmla="*/ 50 h 68"/>
                  <a:gd name="T2" fmla="*/ 24 w 145"/>
                  <a:gd name="T3" fmla="*/ 61 h 68"/>
                  <a:gd name="T4" fmla="*/ 31 w 145"/>
                  <a:gd name="T5" fmla="*/ 64 h 68"/>
                  <a:gd name="T6" fmla="*/ 41 w 145"/>
                  <a:gd name="T7" fmla="*/ 46 h 68"/>
                  <a:gd name="T8" fmla="*/ 58 w 145"/>
                  <a:gd name="T9" fmla="*/ 55 h 68"/>
                  <a:gd name="T10" fmla="*/ 70 w 145"/>
                  <a:gd name="T11" fmla="*/ 62 h 68"/>
                  <a:gd name="T12" fmla="*/ 78 w 145"/>
                  <a:gd name="T13" fmla="*/ 67 h 68"/>
                  <a:gd name="T14" fmla="*/ 81 w 145"/>
                  <a:gd name="T15" fmla="*/ 64 h 68"/>
                  <a:gd name="T16" fmla="*/ 85 w 145"/>
                  <a:gd name="T17" fmla="*/ 61 h 68"/>
                  <a:gd name="T18" fmla="*/ 88 w 145"/>
                  <a:gd name="T19" fmla="*/ 58 h 68"/>
                  <a:gd name="T20" fmla="*/ 93 w 145"/>
                  <a:gd name="T21" fmla="*/ 59 h 68"/>
                  <a:gd name="T22" fmla="*/ 98 w 145"/>
                  <a:gd name="T23" fmla="*/ 56 h 68"/>
                  <a:gd name="T24" fmla="*/ 103 w 145"/>
                  <a:gd name="T25" fmla="*/ 58 h 68"/>
                  <a:gd name="T26" fmla="*/ 109 w 145"/>
                  <a:gd name="T27" fmla="*/ 57 h 68"/>
                  <a:gd name="T28" fmla="*/ 115 w 145"/>
                  <a:gd name="T29" fmla="*/ 58 h 68"/>
                  <a:gd name="T30" fmla="*/ 120 w 145"/>
                  <a:gd name="T31" fmla="*/ 60 h 68"/>
                  <a:gd name="T32" fmla="*/ 121 w 145"/>
                  <a:gd name="T33" fmla="*/ 57 h 68"/>
                  <a:gd name="T34" fmla="*/ 120 w 145"/>
                  <a:gd name="T35" fmla="*/ 50 h 68"/>
                  <a:gd name="T36" fmla="*/ 121 w 145"/>
                  <a:gd name="T37" fmla="*/ 48 h 68"/>
                  <a:gd name="T38" fmla="*/ 125 w 145"/>
                  <a:gd name="T39" fmla="*/ 47 h 68"/>
                  <a:gd name="T40" fmla="*/ 129 w 145"/>
                  <a:gd name="T41" fmla="*/ 40 h 68"/>
                  <a:gd name="T42" fmla="*/ 133 w 145"/>
                  <a:gd name="T43" fmla="*/ 40 h 68"/>
                  <a:gd name="T44" fmla="*/ 139 w 145"/>
                  <a:gd name="T45" fmla="*/ 39 h 68"/>
                  <a:gd name="T46" fmla="*/ 140 w 145"/>
                  <a:gd name="T47" fmla="*/ 33 h 68"/>
                  <a:gd name="T48" fmla="*/ 144 w 145"/>
                  <a:gd name="T49" fmla="*/ 30 h 68"/>
                  <a:gd name="T50" fmla="*/ 142 w 145"/>
                  <a:gd name="T51" fmla="*/ 28 h 68"/>
                  <a:gd name="T52" fmla="*/ 137 w 145"/>
                  <a:gd name="T53" fmla="*/ 27 h 68"/>
                  <a:gd name="T54" fmla="*/ 134 w 145"/>
                  <a:gd name="T55" fmla="*/ 25 h 68"/>
                  <a:gd name="T56" fmla="*/ 131 w 145"/>
                  <a:gd name="T57" fmla="*/ 22 h 68"/>
                  <a:gd name="T58" fmla="*/ 126 w 145"/>
                  <a:gd name="T59" fmla="*/ 23 h 68"/>
                  <a:gd name="T60" fmla="*/ 122 w 145"/>
                  <a:gd name="T61" fmla="*/ 20 h 68"/>
                  <a:gd name="T62" fmla="*/ 116 w 145"/>
                  <a:gd name="T63" fmla="*/ 17 h 68"/>
                  <a:gd name="T64" fmla="*/ 107 w 145"/>
                  <a:gd name="T65" fmla="*/ 6 h 68"/>
                  <a:gd name="T66" fmla="*/ 103 w 145"/>
                  <a:gd name="T67" fmla="*/ 7 h 68"/>
                  <a:gd name="T68" fmla="*/ 95 w 145"/>
                  <a:gd name="T69" fmla="*/ 9 h 68"/>
                  <a:gd name="T70" fmla="*/ 92 w 145"/>
                  <a:gd name="T71" fmla="*/ 8 h 68"/>
                  <a:gd name="T72" fmla="*/ 87 w 145"/>
                  <a:gd name="T73" fmla="*/ 6 h 68"/>
                  <a:gd name="T74" fmla="*/ 85 w 145"/>
                  <a:gd name="T75" fmla="*/ 1 h 68"/>
                  <a:gd name="T76" fmla="*/ 79 w 145"/>
                  <a:gd name="T77" fmla="*/ 0 h 68"/>
                  <a:gd name="T78" fmla="*/ 75 w 145"/>
                  <a:gd name="T79" fmla="*/ 3 h 68"/>
                  <a:gd name="T80" fmla="*/ 67 w 145"/>
                  <a:gd name="T81" fmla="*/ 4 h 68"/>
                  <a:gd name="T82" fmla="*/ 62 w 145"/>
                  <a:gd name="T83" fmla="*/ 6 h 68"/>
                  <a:gd name="T84" fmla="*/ 56 w 145"/>
                  <a:gd name="T85" fmla="*/ 7 h 68"/>
                  <a:gd name="T86" fmla="*/ 52 w 145"/>
                  <a:gd name="T87" fmla="*/ 9 h 68"/>
                  <a:gd name="T88" fmla="*/ 53 w 145"/>
                  <a:gd name="T89" fmla="*/ 11 h 68"/>
                  <a:gd name="T90" fmla="*/ 52 w 145"/>
                  <a:gd name="T91" fmla="*/ 12 h 68"/>
                  <a:gd name="T92" fmla="*/ 49 w 145"/>
                  <a:gd name="T93" fmla="*/ 17 h 68"/>
                  <a:gd name="T94" fmla="*/ 53 w 145"/>
                  <a:gd name="T95" fmla="*/ 19 h 68"/>
                  <a:gd name="T96" fmla="*/ 46 w 145"/>
                  <a:gd name="T97" fmla="*/ 24 h 68"/>
                  <a:gd name="T98" fmla="*/ 41 w 145"/>
                  <a:gd name="T99" fmla="*/ 21 h 68"/>
                  <a:gd name="T100" fmla="*/ 37 w 145"/>
                  <a:gd name="T101" fmla="*/ 21 h 68"/>
                  <a:gd name="T102" fmla="*/ 32 w 145"/>
                  <a:gd name="T103" fmla="*/ 24 h 68"/>
                  <a:gd name="T104" fmla="*/ 29 w 145"/>
                  <a:gd name="T105" fmla="*/ 24 h 68"/>
                  <a:gd name="T106" fmla="*/ 25 w 145"/>
                  <a:gd name="T107" fmla="*/ 21 h 68"/>
                  <a:gd name="T108" fmla="*/ 21 w 145"/>
                  <a:gd name="T109" fmla="*/ 19 h 68"/>
                  <a:gd name="T110" fmla="*/ 17 w 145"/>
                  <a:gd name="T111" fmla="*/ 19 h 68"/>
                  <a:gd name="T112" fmla="*/ 14 w 145"/>
                  <a:gd name="T113" fmla="*/ 20 h 68"/>
                  <a:gd name="T114" fmla="*/ 8 w 145"/>
                  <a:gd name="T115" fmla="*/ 25 h 68"/>
                  <a:gd name="T116" fmla="*/ 5 w 145"/>
                  <a:gd name="T117" fmla="*/ 25 h 68"/>
                  <a:gd name="T118" fmla="*/ 1 w 145"/>
                  <a:gd name="T119" fmla="*/ 28 h 68"/>
                  <a:gd name="T120" fmla="*/ 2 w 145"/>
                  <a:gd name="T121" fmla="*/ 36 h 68"/>
                  <a:gd name="T122" fmla="*/ 7 w 145"/>
                  <a:gd name="T123" fmla="*/ 42 h 68"/>
                  <a:gd name="T124" fmla="*/ 110 w 145"/>
                  <a:gd name="T125" fmla="*/ 4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68">
                    <a:moveTo>
                      <a:pt x="9" y="42"/>
                    </a:moveTo>
                    <a:cubicBezTo>
                      <a:pt x="10" y="42"/>
                      <a:pt x="10" y="42"/>
                      <a:pt x="9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2" y="42"/>
                      <a:pt x="12" y="41"/>
                      <a:pt x="12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6" y="40"/>
                    </a:cubicBezTo>
                    <a:cubicBezTo>
                      <a:pt x="16" y="40"/>
                      <a:pt x="16" y="40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39"/>
                      <a:pt x="18" y="40"/>
                      <a:pt x="18" y="40"/>
                    </a:cubicBezTo>
                    <a:cubicBezTo>
                      <a:pt x="19" y="40"/>
                      <a:pt x="19" y="40"/>
                      <a:pt x="20" y="41"/>
                    </a:cubicBezTo>
                    <a:cubicBezTo>
                      <a:pt x="20" y="41"/>
                      <a:pt x="20" y="40"/>
                      <a:pt x="20" y="40"/>
                    </a:cubicBezTo>
                    <a:cubicBezTo>
                      <a:pt x="21" y="41"/>
                      <a:pt x="20" y="40"/>
                      <a:pt x="21" y="40"/>
                    </a:cubicBezTo>
                    <a:cubicBezTo>
                      <a:pt x="21" y="40"/>
                      <a:pt x="21" y="40"/>
                      <a:pt x="22" y="40"/>
                    </a:cubicBezTo>
                    <a:cubicBezTo>
                      <a:pt x="22" y="40"/>
                      <a:pt x="23" y="40"/>
                      <a:pt x="23" y="41"/>
                    </a:cubicBezTo>
                    <a:cubicBezTo>
                      <a:pt x="23" y="42"/>
                      <a:pt x="24" y="43"/>
                      <a:pt x="24" y="44"/>
                    </a:cubicBezTo>
                    <a:cubicBezTo>
                      <a:pt x="24" y="44"/>
                      <a:pt x="23" y="45"/>
                      <a:pt x="23" y="46"/>
                    </a:cubicBezTo>
                    <a:cubicBezTo>
                      <a:pt x="23" y="46"/>
                      <a:pt x="23" y="46"/>
                      <a:pt x="23" y="47"/>
                    </a:cubicBezTo>
                    <a:cubicBezTo>
                      <a:pt x="23" y="47"/>
                      <a:pt x="23" y="47"/>
                      <a:pt x="24" y="47"/>
                    </a:cubicBezTo>
                    <a:cubicBezTo>
                      <a:pt x="24" y="47"/>
                      <a:pt x="25" y="47"/>
                      <a:pt x="25" y="47"/>
                    </a:cubicBezTo>
                    <a:cubicBezTo>
                      <a:pt x="25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6"/>
                    </a:cubicBezTo>
                    <a:cubicBezTo>
                      <a:pt x="27" y="46"/>
                      <a:pt x="27" y="47"/>
                      <a:pt x="27" y="48"/>
                    </a:cubicBezTo>
                    <a:cubicBezTo>
                      <a:pt x="27" y="48"/>
                      <a:pt x="28" y="48"/>
                      <a:pt x="28" y="48"/>
                    </a:cubicBezTo>
                    <a:cubicBezTo>
                      <a:pt x="28" y="49"/>
                      <a:pt x="27" y="49"/>
                      <a:pt x="27" y="49"/>
                    </a:cubicBezTo>
                    <a:cubicBezTo>
                      <a:pt x="27" y="49"/>
                      <a:pt x="26" y="49"/>
                      <a:pt x="26" y="49"/>
                    </a:cubicBezTo>
                    <a:cubicBezTo>
                      <a:pt x="26" y="49"/>
                      <a:pt x="26" y="49"/>
                      <a:pt x="25" y="49"/>
                    </a:cubicBezTo>
                    <a:cubicBezTo>
                      <a:pt x="25" y="49"/>
                      <a:pt x="25" y="50"/>
                      <a:pt x="24" y="50"/>
                    </a:cubicBezTo>
                    <a:cubicBezTo>
                      <a:pt x="24" y="50"/>
                      <a:pt x="24" y="51"/>
                      <a:pt x="24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0"/>
                      <a:pt x="24" y="49"/>
                      <a:pt x="25" y="49"/>
                    </a:cubicBezTo>
                    <a:cubicBezTo>
                      <a:pt x="25" y="49"/>
                      <a:pt x="25" y="49"/>
                      <a:pt x="26" y="49"/>
                    </a:cubicBezTo>
                    <a:cubicBezTo>
                      <a:pt x="27" y="48"/>
                      <a:pt x="26" y="47"/>
                      <a:pt x="26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4" y="48"/>
                      <a:pt x="24" y="48"/>
                      <a:pt x="23" y="48"/>
                    </a:cubicBezTo>
                    <a:cubicBezTo>
                      <a:pt x="22" y="48"/>
                      <a:pt x="22" y="47"/>
                      <a:pt x="21" y="47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9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8"/>
                    </a:cubicBezTo>
                    <a:cubicBezTo>
                      <a:pt x="17" y="48"/>
                      <a:pt x="17" y="48"/>
                      <a:pt x="16" y="48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5" y="49"/>
                      <a:pt x="16" y="49"/>
                    </a:cubicBezTo>
                    <a:cubicBezTo>
                      <a:pt x="16" y="49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1"/>
                    </a:cubicBezTo>
                    <a:cubicBezTo>
                      <a:pt x="17" y="51"/>
                      <a:pt x="17" y="50"/>
                      <a:pt x="17" y="51"/>
                    </a:cubicBezTo>
                    <a:cubicBezTo>
                      <a:pt x="17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6" y="51"/>
                    </a:cubicBezTo>
                    <a:cubicBezTo>
                      <a:pt x="16" y="51"/>
                      <a:pt x="16" y="51"/>
                      <a:pt x="15" y="51"/>
                    </a:cubicBezTo>
                    <a:cubicBezTo>
                      <a:pt x="15" y="50"/>
                      <a:pt x="15" y="50"/>
                      <a:pt x="14" y="50"/>
                    </a:cubicBezTo>
                    <a:cubicBezTo>
                      <a:pt x="14" y="50"/>
                      <a:pt x="14" y="50"/>
                      <a:pt x="13" y="50"/>
                    </a:cubicBezTo>
                    <a:cubicBezTo>
                      <a:pt x="13" y="50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8" y="57"/>
                      <a:pt x="18" y="57"/>
                    </a:cubicBezTo>
                    <a:cubicBezTo>
                      <a:pt x="18" y="57"/>
                      <a:pt x="18" y="58"/>
                      <a:pt x="19" y="58"/>
                    </a:cubicBezTo>
                    <a:cubicBezTo>
                      <a:pt x="19" y="58"/>
                      <a:pt x="19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1" y="59"/>
                    </a:cubicBezTo>
                    <a:cubicBezTo>
                      <a:pt x="22" y="59"/>
                      <a:pt x="22" y="60"/>
                      <a:pt x="21" y="60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1" y="55"/>
                      <a:pt x="61" y="55"/>
                      <a:pt x="61" y="55"/>
                    </a:cubicBezTo>
                    <a:cubicBezTo>
                      <a:pt x="61" y="55"/>
                      <a:pt x="61" y="55"/>
                      <a:pt x="61" y="55"/>
                    </a:cubicBezTo>
                    <a:cubicBezTo>
                      <a:pt x="61" y="55"/>
                      <a:pt x="61" y="55"/>
                      <a:pt x="61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6"/>
                      <a:pt x="67" y="56"/>
                      <a:pt x="67" y="56"/>
                    </a:cubicBezTo>
                    <a:cubicBezTo>
                      <a:pt x="67" y="56"/>
                      <a:pt x="67" y="56"/>
                      <a:pt x="67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5"/>
                      <a:pt x="77" y="65"/>
                      <a:pt x="77" y="66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7"/>
                      <a:pt x="97" y="57"/>
                      <a:pt x="97" y="56"/>
                    </a:cubicBezTo>
                    <a:cubicBezTo>
                      <a:pt x="97" y="56"/>
                      <a:pt x="97" y="56"/>
                      <a:pt x="97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10" y="58"/>
                      <a:pt x="110" y="58"/>
                      <a:pt x="110" y="58"/>
                    </a:cubicBezTo>
                    <a:cubicBezTo>
                      <a:pt x="110" y="58"/>
                      <a:pt x="110" y="58"/>
                      <a:pt x="110" y="58"/>
                    </a:cubicBezTo>
                    <a:cubicBezTo>
                      <a:pt x="110" y="58"/>
                      <a:pt x="110" y="58"/>
                      <a:pt x="110" y="58"/>
                    </a:cubicBezTo>
                    <a:cubicBezTo>
                      <a:pt x="110" y="58"/>
                      <a:pt x="110" y="58"/>
                      <a:pt x="110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3" y="58"/>
                      <a:pt x="113" y="58"/>
                      <a:pt x="113" y="58"/>
                    </a:cubicBezTo>
                    <a:cubicBezTo>
                      <a:pt x="113" y="58"/>
                      <a:pt x="113" y="58"/>
                      <a:pt x="113" y="58"/>
                    </a:cubicBezTo>
                    <a:cubicBezTo>
                      <a:pt x="113" y="58"/>
                      <a:pt x="113" y="58"/>
                      <a:pt x="113" y="58"/>
                    </a:cubicBezTo>
                    <a:cubicBezTo>
                      <a:pt x="113" y="58"/>
                      <a:pt x="113" y="58"/>
                      <a:pt x="113" y="58"/>
                    </a:cubicBezTo>
                    <a:cubicBezTo>
                      <a:pt x="113" y="58"/>
                      <a:pt x="113" y="58"/>
                      <a:pt x="113" y="58"/>
                    </a:cubicBezTo>
                    <a:cubicBezTo>
                      <a:pt x="113" y="58"/>
                      <a:pt x="113" y="58"/>
                      <a:pt x="113" y="58"/>
                    </a:cubicBezTo>
                    <a:cubicBezTo>
                      <a:pt x="113" y="58"/>
                      <a:pt x="113" y="58"/>
                      <a:pt x="113" y="58"/>
                    </a:cubicBezTo>
                    <a:cubicBezTo>
                      <a:pt x="113" y="58"/>
                      <a:pt x="113" y="58"/>
                      <a:pt x="113" y="58"/>
                    </a:cubicBezTo>
                    <a:cubicBezTo>
                      <a:pt x="113" y="58"/>
                      <a:pt x="113" y="58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7" y="58"/>
                      <a:pt x="117" y="58"/>
                      <a:pt x="117" y="58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9"/>
                      <a:pt x="116" y="59"/>
                      <a:pt x="116" y="59"/>
                    </a:cubicBezTo>
                    <a:cubicBezTo>
                      <a:pt x="116" y="59"/>
                      <a:pt x="116" y="59"/>
                      <a:pt x="116" y="59"/>
                    </a:cubicBezTo>
                    <a:cubicBezTo>
                      <a:pt x="116" y="59"/>
                      <a:pt x="116" y="59"/>
                      <a:pt x="116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1"/>
                      <a:pt x="120" y="61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56"/>
                      <a:pt x="122" y="56"/>
                      <a:pt x="122" y="56"/>
                    </a:cubicBezTo>
                    <a:cubicBezTo>
                      <a:pt x="122" y="56"/>
                      <a:pt x="122" y="56"/>
                      <a:pt x="122" y="56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2" y="56"/>
                      <a:pt x="122" y="56"/>
                      <a:pt x="122" y="56"/>
                    </a:cubicBezTo>
                    <a:cubicBezTo>
                      <a:pt x="122" y="56"/>
                      <a:pt x="122" y="56"/>
                      <a:pt x="122" y="56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3"/>
                      <a:pt x="121" y="53"/>
                      <a:pt x="121" y="53"/>
                    </a:cubicBezTo>
                    <a:cubicBezTo>
                      <a:pt x="121" y="53"/>
                      <a:pt x="121" y="53"/>
                      <a:pt x="121" y="53"/>
                    </a:cubicBezTo>
                    <a:cubicBezTo>
                      <a:pt x="121" y="53"/>
                      <a:pt x="121" y="53"/>
                      <a:pt x="121" y="53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2"/>
                      <a:pt x="120" y="52"/>
                      <a:pt x="120" y="52"/>
                    </a:cubicBezTo>
                    <a:cubicBezTo>
                      <a:pt x="120" y="52"/>
                      <a:pt x="120" y="52"/>
                      <a:pt x="120" y="52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18" y="50"/>
                      <a:pt x="118" y="50"/>
                      <a:pt x="118" y="50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28" y="47"/>
                      <a:pt x="128" y="47"/>
                      <a:pt x="128" y="47"/>
                    </a:cubicBezTo>
                    <a:cubicBezTo>
                      <a:pt x="128" y="47"/>
                      <a:pt x="128" y="47"/>
                      <a:pt x="128" y="47"/>
                    </a:cubicBezTo>
                    <a:cubicBezTo>
                      <a:pt x="128" y="47"/>
                      <a:pt x="128" y="47"/>
                      <a:pt x="128" y="47"/>
                    </a:cubicBezTo>
                    <a:cubicBezTo>
                      <a:pt x="128" y="47"/>
                      <a:pt x="128" y="47"/>
                      <a:pt x="128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9" y="42"/>
                      <a:pt x="129" y="42"/>
                      <a:pt x="129" y="42"/>
                    </a:cubicBezTo>
                    <a:cubicBezTo>
                      <a:pt x="129" y="41"/>
                      <a:pt x="129" y="41"/>
                      <a:pt x="129" y="41"/>
                    </a:cubicBezTo>
                    <a:cubicBezTo>
                      <a:pt x="129" y="41"/>
                      <a:pt x="129" y="41"/>
                      <a:pt x="129" y="41"/>
                    </a:cubicBezTo>
                    <a:cubicBezTo>
                      <a:pt x="129" y="41"/>
                      <a:pt x="129" y="41"/>
                      <a:pt x="129" y="41"/>
                    </a:cubicBezTo>
                    <a:cubicBezTo>
                      <a:pt x="129" y="41"/>
                      <a:pt x="129" y="41"/>
                      <a:pt x="129" y="41"/>
                    </a:cubicBezTo>
                    <a:cubicBezTo>
                      <a:pt x="129" y="41"/>
                      <a:pt x="129" y="41"/>
                      <a:pt x="129" y="41"/>
                    </a:cubicBezTo>
                    <a:cubicBezTo>
                      <a:pt x="129" y="41"/>
                      <a:pt x="129" y="41"/>
                      <a:pt x="129" y="41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39"/>
                      <a:pt x="129" y="39"/>
                      <a:pt x="129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0" y="39"/>
                      <a:pt x="130" y="39"/>
                      <a:pt x="130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39"/>
                      <a:pt x="132" y="39"/>
                      <a:pt x="132" y="39"/>
                    </a:cubicBezTo>
                    <a:cubicBezTo>
                      <a:pt x="132" y="40"/>
                      <a:pt x="132" y="40"/>
                      <a:pt x="132" y="40"/>
                    </a:cubicBezTo>
                    <a:cubicBezTo>
                      <a:pt x="133" y="40"/>
                      <a:pt x="133" y="40"/>
                      <a:pt x="133" y="40"/>
                    </a:cubicBezTo>
                    <a:cubicBezTo>
                      <a:pt x="133" y="40"/>
                      <a:pt x="133" y="40"/>
                      <a:pt x="133" y="40"/>
                    </a:cubicBezTo>
                    <a:cubicBezTo>
                      <a:pt x="133" y="40"/>
                      <a:pt x="133" y="40"/>
                      <a:pt x="133" y="40"/>
                    </a:cubicBezTo>
                    <a:cubicBezTo>
                      <a:pt x="133" y="40"/>
                      <a:pt x="133" y="40"/>
                      <a:pt x="133" y="40"/>
                    </a:cubicBezTo>
                    <a:cubicBezTo>
                      <a:pt x="133" y="40"/>
                      <a:pt x="133" y="40"/>
                      <a:pt x="133" y="40"/>
                    </a:cubicBezTo>
                    <a:cubicBezTo>
                      <a:pt x="133" y="40"/>
                      <a:pt x="133" y="40"/>
                      <a:pt x="133" y="40"/>
                    </a:cubicBezTo>
                    <a:cubicBezTo>
                      <a:pt x="133" y="40"/>
                      <a:pt x="133" y="40"/>
                      <a:pt x="133" y="40"/>
                    </a:cubicBezTo>
                    <a:cubicBezTo>
                      <a:pt x="134" y="40"/>
                      <a:pt x="134" y="40"/>
                      <a:pt x="134" y="40"/>
                    </a:cubicBezTo>
                    <a:cubicBezTo>
                      <a:pt x="134" y="40"/>
                      <a:pt x="134" y="40"/>
                      <a:pt x="134" y="40"/>
                    </a:cubicBezTo>
                    <a:cubicBezTo>
                      <a:pt x="134" y="40"/>
                      <a:pt x="134" y="40"/>
                      <a:pt x="134" y="40"/>
                    </a:cubicBezTo>
                    <a:cubicBezTo>
                      <a:pt x="134" y="40"/>
                      <a:pt x="134" y="40"/>
                      <a:pt x="134" y="40"/>
                    </a:cubicBezTo>
                    <a:cubicBezTo>
                      <a:pt x="134" y="40"/>
                      <a:pt x="134" y="40"/>
                      <a:pt x="134" y="40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39"/>
                      <a:pt x="138" y="39"/>
                      <a:pt x="138" y="39"/>
                    </a:cubicBezTo>
                    <a:cubicBezTo>
                      <a:pt x="138" y="39"/>
                      <a:pt x="138" y="39"/>
                      <a:pt x="138" y="39"/>
                    </a:cubicBezTo>
                    <a:cubicBezTo>
                      <a:pt x="138" y="39"/>
                      <a:pt x="138" y="39"/>
                      <a:pt x="138" y="39"/>
                    </a:cubicBezTo>
                    <a:cubicBezTo>
                      <a:pt x="138" y="39"/>
                      <a:pt x="138" y="39"/>
                      <a:pt x="138" y="39"/>
                    </a:cubicBezTo>
                    <a:cubicBezTo>
                      <a:pt x="138" y="39"/>
                      <a:pt x="138" y="39"/>
                      <a:pt x="138" y="39"/>
                    </a:cubicBezTo>
                    <a:cubicBezTo>
                      <a:pt x="138" y="39"/>
                      <a:pt x="138" y="39"/>
                      <a:pt x="138" y="39"/>
                    </a:cubicBezTo>
                    <a:cubicBezTo>
                      <a:pt x="138" y="39"/>
                      <a:pt x="138" y="39"/>
                      <a:pt x="138" y="39"/>
                    </a:cubicBezTo>
                    <a:cubicBezTo>
                      <a:pt x="138" y="39"/>
                      <a:pt x="138" y="39"/>
                      <a:pt x="138" y="39"/>
                    </a:cubicBezTo>
                    <a:cubicBezTo>
                      <a:pt x="138" y="39"/>
                      <a:pt x="138" y="39"/>
                      <a:pt x="138" y="39"/>
                    </a:cubicBezTo>
                    <a:cubicBezTo>
                      <a:pt x="138" y="39"/>
                      <a:pt x="138" y="39"/>
                      <a:pt x="138" y="39"/>
                    </a:cubicBezTo>
                    <a:cubicBezTo>
                      <a:pt x="138" y="39"/>
                      <a:pt x="138" y="39"/>
                      <a:pt x="138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8"/>
                    </a:cubicBezTo>
                    <a:cubicBezTo>
                      <a:pt x="139" y="38"/>
                      <a:pt x="139" y="38"/>
                      <a:pt x="139" y="38"/>
                    </a:cubicBezTo>
                    <a:cubicBezTo>
                      <a:pt x="139" y="38"/>
                      <a:pt x="139" y="38"/>
                      <a:pt x="139" y="38"/>
                    </a:cubicBezTo>
                    <a:cubicBezTo>
                      <a:pt x="139" y="38"/>
                      <a:pt x="139" y="38"/>
                      <a:pt x="139" y="38"/>
                    </a:cubicBezTo>
                    <a:cubicBezTo>
                      <a:pt x="139" y="38"/>
                      <a:pt x="139" y="38"/>
                      <a:pt x="139" y="38"/>
                    </a:cubicBezTo>
                    <a:cubicBezTo>
                      <a:pt x="139" y="38"/>
                      <a:pt x="139" y="38"/>
                      <a:pt x="139" y="38"/>
                    </a:cubicBezTo>
                    <a:cubicBezTo>
                      <a:pt x="139" y="38"/>
                      <a:pt x="139" y="38"/>
                      <a:pt x="139" y="38"/>
                    </a:cubicBezTo>
                    <a:cubicBezTo>
                      <a:pt x="139" y="38"/>
                      <a:pt x="139" y="38"/>
                      <a:pt x="139" y="38"/>
                    </a:cubicBezTo>
                    <a:cubicBezTo>
                      <a:pt x="139" y="38"/>
                      <a:pt x="139" y="38"/>
                      <a:pt x="139" y="38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1" y="33"/>
                      <a:pt x="141" y="33"/>
                      <a:pt x="141" y="33"/>
                    </a:cubicBezTo>
                    <a:cubicBezTo>
                      <a:pt x="141" y="33"/>
                      <a:pt x="141" y="33"/>
                      <a:pt x="141" y="33"/>
                    </a:cubicBezTo>
                    <a:cubicBezTo>
                      <a:pt x="141" y="33"/>
                      <a:pt x="141" y="33"/>
                      <a:pt x="141" y="33"/>
                    </a:cubicBezTo>
                    <a:cubicBezTo>
                      <a:pt x="141" y="33"/>
                      <a:pt x="141" y="33"/>
                      <a:pt x="141" y="33"/>
                    </a:cubicBezTo>
                    <a:cubicBezTo>
                      <a:pt x="141" y="33"/>
                      <a:pt x="141" y="33"/>
                      <a:pt x="141" y="33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5"/>
                      <a:pt x="136" y="25"/>
                      <a:pt x="136" y="25"/>
                    </a:cubicBezTo>
                    <a:cubicBezTo>
                      <a:pt x="136" y="25"/>
                      <a:pt x="136" y="25"/>
                      <a:pt x="136" y="25"/>
                    </a:cubicBezTo>
                    <a:cubicBezTo>
                      <a:pt x="136" y="25"/>
                      <a:pt x="136" y="25"/>
                      <a:pt x="136" y="25"/>
                    </a:cubicBezTo>
                    <a:cubicBezTo>
                      <a:pt x="136" y="25"/>
                      <a:pt x="136" y="25"/>
                      <a:pt x="136" y="25"/>
                    </a:cubicBezTo>
                    <a:cubicBezTo>
                      <a:pt x="136" y="25"/>
                      <a:pt x="136" y="25"/>
                      <a:pt x="136" y="25"/>
                    </a:cubicBezTo>
                    <a:cubicBezTo>
                      <a:pt x="136" y="25"/>
                      <a:pt x="136" y="25"/>
                      <a:pt x="136" y="25"/>
                    </a:cubicBezTo>
                    <a:cubicBezTo>
                      <a:pt x="135" y="25"/>
                      <a:pt x="135" y="25"/>
                      <a:pt x="135" y="25"/>
                    </a:cubicBezTo>
                    <a:cubicBezTo>
                      <a:pt x="135" y="25"/>
                      <a:pt x="135" y="25"/>
                      <a:pt x="135" y="25"/>
                    </a:cubicBezTo>
                    <a:cubicBezTo>
                      <a:pt x="135" y="25"/>
                      <a:pt x="135" y="25"/>
                      <a:pt x="135" y="25"/>
                    </a:cubicBezTo>
                    <a:cubicBezTo>
                      <a:pt x="135" y="25"/>
                      <a:pt x="135" y="25"/>
                      <a:pt x="135" y="25"/>
                    </a:cubicBezTo>
                    <a:cubicBezTo>
                      <a:pt x="135" y="25"/>
                      <a:pt x="135" y="25"/>
                      <a:pt x="135" y="25"/>
                    </a:cubicBezTo>
                    <a:cubicBezTo>
                      <a:pt x="135" y="25"/>
                      <a:pt x="135" y="25"/>
                      <a:pt x="135" y="25"/>
                    </a:cubicBezTo>
                    <a:cubicBezTo>
                      <a:pt x="135" y="25"/>
                      <a:pt x="135" y="25"/>
                      <a:pt x="135" y="25"/>
                    </a:cubicBezTo>
                    <a:cubicBezTo>
                      <a:pt x="135" y="25"/>
                      <a:pt x="135" y="25"/>
                      <a:pt x="135" y="25"/>
                    </a:cubicBezTo>
                    <a:cubicBezTo>
                      <a:pt x="135" y="25"/>
                      <a:pt x="135" y="25"/>
                      <a:pt x="135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4" y="23"/>
                      <a:pt x="134" y="23"/>
                      <a:pt x="134" y="23"/>
                    </a:cubicBezTo>
                    <a:cubicBezTo>
                      <a:pt x="134" y="23"/>
                      <a:pt x="134" y="23"/>
                      <a:pt x="134" y="23"/>
                    </a:cubicBezTo>
                    <a:cubicBezTo>
                      <a:pt x="134" y="23"/>
                      <a:pt x="134" y="23"/>
                      <a:pt x="134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131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28" y="23"/>
                      <a:pt x="128" y="23"/>
                      <a:pt x="128" y="23"/>
                    </a:cubicBezTo>
                    <a:cubicBezTo>
                      <a:pt x="128" y="23"/>
                      <a:pt x="128" y="23"/>
                      <a:pt x="128" y="23"/>
                    </a:cubicBezTo>
                    <a:cubicBezTo>
                      <a:pt x="128" y="23"/>
                      <a:pt x="128" y="23"/>
                      <a:pt x="128" y="23"/>
                    </a:cubicBezTo>
                    <a:cubicBezTo>
                      <a:pt x="128" y="23"/>
                      <a:pt x="128" y="23"/>
                      <a:pt x="128" y="23"/>
                    </a:cubicBezTo>
                    <a:cubicBezTo>
                      <a:pt x="128" y="23"/>
                      <a:pt x="128" y="23"/>
                      <a:pt x="128" y="23"/>
                    </a:cubicBezTo>
                    <a:cubicBezTo>
                      <a:pt x="128" y="23"/>
                      <a:pt x="128" y="23"/>
                      <a:pt x="128" y="23"/>
                    </a:cubicBezTo>
                    <a:cubicBezTo>
                      <a:pt x="128" y="23"/>
                      <a:pt x="128" y="23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5" y="23"/>
                      <a:pt x="125" y="23"/>
                      <a:pt x="125" y="23"/>
                    </a:cubicBezTo>
                    <a:cubicBezTo>
                      <a:pt x="125" y="23"/>
                      <a:pt x="125" y="23"/>
                      <a:pt x="125" y="23"/>
                    </a:cubicBezTo>
                    <a:cubicBezTo>
                      <a:pt x="125" y="23"/>
                      <a:pt x="125" y="23"/>
                      <a:pt x="125" y="23"/>
                    </a:cubicBezTo>
                    <a:cubicBezTo>
                      <a:pt x="125" y="23"/>
                      <a:pt x="125" y="23"/>
                      <a:pt x="125" y="23"/>
                    </a:cubicBezTo>
                    <a:cubicBezTo>
                      <a:pt x="124" y="23"/>
                      <a:pt x="124" y="23"/>
                      <a:pt x="124" y="23"/>
                    </a:cubicBezTo>
                    <a:cubicBezTo>
                      <a:pt x="124" y="23"/>
                      <a:pt x="124" y="23"/>
                      <a:pt x="124" y="23"/>
                    </a:cubicBezTo>
                    <a:cubicBezTo>
                      <a:pt x="124" y="23"/>
                      <a:pt x="124" y="23"/>
                      <a:pt x="124" y="23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21"/>
                      <a:pt x="122" y="20"/>
                      <a:pt x="122" y="20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20" y="23"/>
                      <a:pt x="119" y="23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7" y="20"/>
                      <a:pt x="117" y="20"/>
                      <a:pt x="117" y="20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5" y="16"/>
                      <a:pt x="115" y="16"/>
                      <a:pt x="115" y="16"/>
                    </a:cubicBezTo>
                    <a:cubicBezTo>
                      <a:pt x="115" y="16"/>
                      <a:pt x="115" y="16"/>
                      <a:pt x="115" y="16"/>
                    </a:cubicBezTo>
                    <a:cubicBezTo>
                      <a:pt x="115" y="16"/>
                      <a:pt x="115" y="16"/>
                      <a:pt x="115" y="16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6" y="7"/>
                      <a:pt x="106" y="7"/>
                      <a:pt x="106" y="7"/>
                    </a:cubicBezTo>
                    <a:cubicBezTo>
                      <a:pt x="106" y="7"/>
                      <a:pt x="106" y="7"/>
                      <a:pt x="106" y="7"/>
                    </a:cubicBezTo>
                    <a:cubicBezTo>
                      <a:pt x="106" y="7"/>
                      <a:pt x="106" y="7"/>
                      <a:pt x="106" y="7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0" y="8"/>
                      <a:pt x="100" y="8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6" y="2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8" y="1"/>
                      <a:pt x="78" y="1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5"/>
                      <a:pt x="67" y="5"/>
                    </a:cubicBezTo>
                    <a:cubicBezTo>
                      <a:pt x="67" y="5"/>
                      <a:pt x="67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40"/>
                      <a:pt x="8" y="40"/>
                      <a:pt x="8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lose/>
                    <a:moveTo>
                      <a:pt x="96" y="45"/>
                    </a:moveTo>
                    <a:cubicBezTo>
                      <a:pt x="96" y="45"/>
                      <a:pt x="97" y="45"/>
                      <a:pt x="97" y="44"/>
                    </a:cubicBezTo>
                    <a:cubicBezTo>
                      <a:pt x="96" y="44"/>
                      <a:pt x="97" y="43"/>
                      <a:pt x="98" y="44"/>
                    </a:cubicBezTo>
                    <a:cubicBezTo>
                      <a:pt x="98" y="43"/>
                      <a:pt x="98" y="43"/>
                      <a:pt x="98" y="43"/>
                    </a:cubicBezTo>
                    <a:cubicBezTo>
                      <a:pt x="99" y="42"/>
                      <a:pt x="99" y="41"/>
                      <a:pt x="100" y="41"/>
                    </a:cubicBezTo>
                    <a:cubicBezTo>
                      <a:pt x="100" y="41"/>
                      <a:pt x="101" y="41"/>
                      <a:pt x="102" y="41"/>
                    </a:cubicBezTo>
                    <a:cubicBezTo>
                      <a:pt x="103" y="41"/>
                      <a:pt x="104" y="41"/>
                      <a:pt x="105" y="41"/>
                    </a:cubicBezTo>
                    <a:cubicBezTo>
                      <a:pt x="105" y="41"/>
                      <a:pt x="106" y="41"/>
                      <a:pt x="107" y="41"/>
                    </a:cubicBezTo>
                    <a:cubicBezTo>
                      <a:pt x="108" y="41"/>
                      <a:pt x="109" y="41"/>
                      <a:pt x="110" y="41"/>
                    </a:cubicBezTo>
                    <a:cubicBezTo>
                      <a:pt x="111" y="41"/>
                      <a:pt x="111" y="42"/>
                      <a:pt x="112" y="42"/>
                    </a:cubicBezTo>
                    <a:cubicBezTo>
                      <a:pt x="112" y="42"/>
                      <a:pt x="112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4" y="42"/>
                      <a:pt x="113" y="41"/>
                      <a:pt x="114" y="41"/>
                    </a:cubicBezTo>
                    <a:cubicBezTo>
                      <a:pt x="114" y="41"/>
                      <a:pt x="114" y="41"/>
                      <a:pt x="114" y="41"/>
                    </a:cubicBezTo>
                    <a:cubicBezTo>
                      <a:pt x="114" y="41"/>
                      <a:pt x="114" y="41"/>
                      <a:pt x="114" y="41"/>
                    </a:cubicBezTo>
                    <a:cubicBezTo>
                      <a:pt x="114" y="41"/>
                      <a:pt x="115" y="41"/>
                      <a:pt x="115" y="42"/>
                    </a:cubicBezTo>
                    <a:cubicBezTo>
                      <a:pt x="115" y="42"/>
                      <a:pt x="115" y="42"/>
                      <a:pt x="115" y="42"/>
                    </a:cubicBezTo>
                    <a:cubicBezTo>
                      <a:pt x="115" y="41"/>
                      <a:pt x="115" y="41"/>
                      <a:pt x="115" y="41"/>
                    </a:cubicBezTo>
                    <a:cubicBezTo>
                      <a:pt x="116" y="41"/>
                      <a:pt x="117" y="41"/>
                      <a:pt x="117" y="41"/>
                    </a:cubicBezTo>
                    <a:cubicBezTo>
                      <a:pt x="117" y="42"/>
                      <a:pt x="116" y="42"/>
                      <a:pt x="116" y="42"/>
                    </a:cubicBezTo>
                    <a:cubicBezTo>
                      <a:pt x="116" y="42"/>
                      <a:pt x="116" y="42"/>
                      <a:pt x="116" y="42"/>
                    </a:cubicBezTo>
                    <a:cubicBezTo>
                      <a:pt x="116" y="42"/>
                      <a:pt x="116" y="43"/>
                      <a:pt x="115" y="43"/>
                    </a:cubicBezTo>
                    <a:cubicBezTo>
                      <a:pt x="115" y="43"/>
                      <a:pt x="114" y="43"/>
                      <a:pt x="113" y="43"/>
                    </a:cubicBezTo>
                    <a:cubicBezTo>
                      <a:pt x="113" y="43"/>
                      <a:pt x="112" y="43"/>
                      <a:pt x="111" y="42"/>
                    </a:cubicBezTo>
                    <a:cubicBezTo>
                      <a:pt x="111" y="42"/>
                      <a:pt x="111" y="42"/>
                      <a:pt x="110" y="42"/>
                    </a:cubicBezTo>
                    <a:cubicBezTo>
                      <a:pt x="110" y="42"/>
                      <a:pt x="110" y="42"/>
                      <a:pt x="110" y="42"/>
                    </a:cubicBezTo>
                    <a:cubicBezTo>
                      <a:pt x="109" y="42"/>
                      <a:pt x="108" y="42"/>
                      <a:pt x="106" y="42"/>
                    </a:cubicBezTo>
                    <a:cubicBezTo>
                      <a:pt x="106" y="42"/>
                      <a:pt x="106" y="42"/>
                      <a:pt x="105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103" y="42"/>
                      <a:pt x="102" y="42"/>
                      <a:pt x="102" y="42"/>
                    </a:cubicBezTo>
                    <a:cubicBezTo>
                      <a:pt x="102" y="43"/>
                      <a:pt x="101" y="43"/>
                      <a:pt x="101" y="43"/>
                    </a:cubicBezTo>
                    <a:cubicBezTo>
                      <a:pt x="101" y="43"/>
                      <a:pt x="101" y="44"/>
                      <a:pt x="100" y="44"/>
                    </a:cubicBezTo>
                    <a:cubicBezTo>
                      <a:pt x="100" y="44"/>
                      <a:pt x="100" y="44"/>
                      <a:pt x="99" y="44"/>
                    </a:cubicBezTo>
                    <a:cubicBezTo>
                      <a:pt x="99" y="44"/>
                      <a:pt x="99" y="44"/>
                      <a:pt x="99" y="45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6"/>
                      <a:pt x="98" y="47"/>
                      <a:pt x="98" y="47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7"/>
                      <a:pt x="98" y="48"/>
                      <a:pt x="98" y="48"/>
                    </a:cubicBezTo>
                    <a:cubicBezTo>
                      <a:pt x="98" y="48"/>
                      <a:pt x="98" y="48"/>
                      <a:pt x="98" y="49"/>
                    </a:cubicBezTo>
                    <a:cubicBezTo>
                      <a:pt x="98" y="49"/>
                      <a:pt x="97" y="48"/>
                      <a:pt x="97" y="48"/>
                    </a:cubicBezTo>
                    <a:cubicBezTo>
                      <a:pt x="97" y="47"/>
                      <a:pt x="97" y="47"/>
                      <a:pt x="96" y="46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6" y="46"/>
                      <a:pt x="96" y="45"/>
                      <a:pt x="96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" name="Group 406">
              <a:extLst>
                <a:ext uri="{FF2B5EF4-FFF2-40B4-BE49-F238E27FC236}">
                  <a16:creationId xmlns:a16="http://schemas.microsoft.com/office/drawing/2014/main" id="{458AE7D0-8FB9-4EC8-ABFE-22B968D191FF}"/>
                </a:ext>
              </a:extLst>
            </p:cNvPr>
            <p:cNvGrpSpPr/>
            <p:nvPr/>
          </p:nvGrpSpPr>
          <p:grpSpPr bwMode="auto">
            <a:xfrm>
              <a:off x="3846513" y="2065338"/>
              <a:ext cx="2439988" cy="2122488"/>
              <a:chOff x="2423" y="1301"/>
              <a:chExt cx="1537" cy="1337"/>
            </a:xfrm>
            <a:solidFill>
              <a:schemeClr val="bg1">
                <a:lumMod val="75000"/>
              </a:schemeClr>
            </a:solidFill>
          </p:grpSpPr>
          <p:sp>
            <p:nvSpPr>
              <p:cNvPr id="30" name="Freeform 206">
                <a:extLst>
                  <a:ext uri="{FF2B5EF4-FFF2-40B4-BE49-F238E27FC236}">
                    <a16:creationId xmlns:a16="http://schemas.microsoft.com/office/drawing/2014/main" id="{9289EA73-F04F-4480-980F-36D37F84EF2D}"/>
                  </a:ext>
                </a:extLst>
              </p:cNvPr>
              <p:cNvSpPr/>
              <p:nvPr/>
            </p:nvSpPr>
            <p:spPr bwMode="auto">
              <a:xfrm>
                <a:off x="3277" y="17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207">
                <a:extLst>
                  <a:ext uri="{FF2B5EF4-FFF2-40B4-BE49-F238E27FC236}">
                    <a16:creationId xmlns:a16="http://schemas.microsoft.com/office/drawing/2014/main" id="{A33ABE26-045F-437E-8CF1-3F00C19DC3C7}"/>
                  </a:ext>
                </a:extLst>
              </p:cNvPr>
              <p:cNvSpPr/>
              <p:nvPr/>
            </p:nvSpPr>
            <p:spPr bwMode="auto">
              <a:xfrm>
                <a:off x="3400" y="17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  <a:gd name="T10" fmla="*/ 0 h 2"/>
                  <a:gd name="T11" fmla="*/ 0 h 2"/>
                  <a:gd name="T12" fmla="*/ 0 h 2"/>
                  <a:gd name="T13" fmla="*/ 2 h 2"/>
                  <a:gd name="T14" fmla="*/ 2 h 2"/>
                  <a:gd name="T15" fmla="*/ 2 h 2"/>
                  <a:gd name="T16" fmla="*/ 2 h 2"/>
                  <a:gd name="T17" fmla="*/ 2 h 2"/>
                  <a:gd name="T18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Freeform 208">
                <a:extLst>
                  <a:ext uri="{FF2B5EF4-FFF2-40B4-BE49-F238E27FC236}">
                    <a16:creationId xmlns:a16="http://schemas.microsoft.com/office/drawing/2014/main" id="{BEDD515A-26DA-49C6-8326-75E926F45721}"/>
                  </a:ext>
                </a:extLst>
              </p:cNvPr>
              <p:cNvSpPr/>
              <p:nvPr/>
            </p:nvSpPr>
            <p:spPr bwMode="auto">
              <a:xfrm>
                <a:off x="3046" y="1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Freeform 209">
                <a:extLst>
                  <a:ext uri="{FF2B5EF4-FFF2-40B4-BE49-F238E27FC236}">
                    <a16:creationId xmlns:a16="http://schemas.microsoft.com/office/drawing/2014/main" id="{A85ACF6E-4758-47C5-866E-2DA3CCB0059A}"/>
                  </a:ext>
                </a:extLst>
              </p:cNvPr>
              <p:cNvSpPr/>
              <p:nvPr/>
            </p:nvSpPr>
            <p:spPr bwMode="auto">
              <a:xfrm>
                <a:off x="3274" y="1874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3 w 3"/>
                  <a:gd name="T4" fmla="*/ 0 w 3"/>
                  <a:gd name="T5" fmla="*/ 0 w 3"/>
                  <a:gd name="T6" fmla="*/ 0 w 3"/>
                  <a:gd name="T7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210">
                <a:extLst>
                  <a:ext uri="{FF2B5EF4-FFF2-40B4-BE49-F238E27FC236}">
                    <a16:creationId xmlns:a16="http://schemas.microsoft.com/office/drawing/2014/main" id="{5F7ECD0D-2ECB-4813-898F-D68C5A115FD1}"/>
                  </a:ext>
                </a:extLst>
              </p:cNvPr>
              <p:cNvSpPr/>
              <p:nvPr/>
            </p:nvSpPr>
            <p:spPr bwMode="auto">
              <a:xfrm>
                <a:off x="3032" y="17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211">
                <a:extLst>
                  <a:ext uri="{FF2B5EF4-FFF2-40B4-BE49-F238E27FC236}">
                    <a16:creationId xmlns:a16="http://schemas.microsoft.com/office/drawing/2014/main" id="{A7D80C75-5018-4973-B363-5EA844F40B2B}"/>
                  </a:ext>
                </a:extLst>
              </p:cNvPr>
              <p:cNvSpPr/>
              <p:nvPr/>
            </p:nvSpPr>
            <p:spPr bwMode="auto">
              <a:xfrm>
                <a:off x="3600" y="209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212">
                <a:extLst>
                  <a:ext uri="{FF2B5EF4-FFF2-40B4-BE49-F238E27FC236}">
                    <a16:creationId xmlns:a16="http://schemas.microsoft.com/office/drawing/2014/main" id="{BB9B4AD1-D172-4A76-8FD4-443EDFDD553F}"/>
                  </a:ext>
                </a:extLst>
              </p:cNvPr>
              <p:cNvSpPr/>
              <p:nvPr/>
            </p:nvSpPr>
            <p:spPr bwMode="auto">
              <a:xfrm>
                <a:off x="2922" y="1973"/>
                <a:ext cx="0" cy="6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1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  <a:gd name="T10" fmla="*/ 0 h 2"/>
                  <a:gd name="T11" fmla="*/ 0 h 2"/>
                  <a:gd name="T12" fmla="*/ 0 h 2"/>
                  <a:gd name="T13" fmla="*/ 0 h 2"/>
                  <a:gd name="T14" fmla="*/ 0 h 2"/>
                  <a:gd name="T15" fmla="*/ 0 h 2"/>
                  <a:gd name="T16" fmla="*/ 1 h 2"/>
                  <a:gd name="T17" fmla="*/ 1 h 2"/>
                  <a:gd name="T18" fmla="*/ 1 h 2"/>
                  <a:gd name="T19" fmla="*/ 1 h 2"/>
                  <a:gd name="T20" fmla="*/ 1 h 2"/>
                  <a:gd name="T21" fmla="*/ 1 h 2"/>
                  <a:gd name="T22" fmla="*/ 1 h 2"/>
                  <a:gd name="T23" fmla="*/ 2 h 2"/>
                  <a:gd name="T24" fmla="*/ 2 h 2"/>
                  <a:gd name="T25" fmla="*/ 2 h 2"/>
                  <a:gd name="T26" fmla="*/ 2 h 2"/>
                  <a:gd name="T27" fmla="*/ 2 h 2"/>
                  <a:gd name="T28" fmla="*/ 1 h 2"/>
                  <a:gd name="T29" fmla="*/ 1 h 2"/>
                  <a:gd name="T30" fmla="*/ 1 h 2"/>
                  <a:gd name="T31" fmla="*/ 1 h 2"/>
                  <a:gd name="T32" fmla="*/ 1 h 2"/>
                  <a:gd name="T3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Freeform 213">
                <a:extLst>
                  <a:ext uri="{FF2B5EF4-FFF2-40B4-BE49-F238E27FC236}">
                    <a16:creationId xmlns:a16="http://schemas.microsoft.com/office/drawing/2014/main" id="{7DED6D12-3403-43F7-ABB4-83386AE73A85}"/>
                  </a:ext>
                </a:extLst>
              </p:cNvPr>
              <p:cNvSpPr/>
              <p:nvPr/>
            </p:nvSpPr>
            <p:spPr bwMode="auto">
              <a:xfrm>
                <a:off x="2922" y="1931"/>
                <a:ext cx="61" cy="50"/>
              </a:xfrm>
              <a:custGeom>
                <a:avLst/>
                <a:gdLst>
                  <a:gd name="T0" fmla="*/ 2 w 23"/>
                  <a:gd name="T1" fmla="*/ 10 h 19"/>
                  <a:gd name="T2" fmla="*/ 3 w 23"/>
                  <a:gd name="T3" fmla="*/ 11 h 19"/>
                  <a:gd name="T4" fmla="*/ 3 w 23"/>
                  <a:gd name="T5" fmla="*/ 11 h 19"/>
                  <a:gd name="T6" fmla="*/ 3 w 23"/>
                  <a:gd name="T7" fmla="*/ 12 h 19"/>
                  <a:gd name="T8" fmla="*/ 3 w 23"/>
                  <a:gd name="T9" fmla="*/ 12 h 19"/>
                  <a:gd name="T10" fmla="*/ 3 w 23"/>
                  <a:gd name="T11" fmla="*/ 13 h 19"/>
                  <a:gd name="T12" fmla="*/ 3 w 23"/>
                  <a:gd name="T13" fmla="*/ 14 h 19"/>
                  <a:gd name="T14" fmla="*/ 1 w 23"/>
                  <a:gd name="T15" fmla="*/ 14 h 19"/>
                  <a:gd name="T16" fmla="*/ 1 w 23"/>
                  <a:gd name="T17" fmla="*/ 14 h 19"/>
                  <a:gd name="T18" fmla="*/ 1 w 23"/>
                  <a:gd name="T19" fmla="*/ 15 h 19"/>
                  <a:gd name="T20" fmla="*/ 1 w 23"/>
                  <a:gd name="T21" fmla="*/ 16 h 19"/>
                  <a:gd name="T22" fmla="*/ 1 w 23"/>
                  <a:gd name="T23" fmla="*/ 16 h 19"/>
                  <a:gd name="T24" fmla="*/ 1 w 23"/>
                  <a:gd name="T25" fmla="*/ 17 h 19"/>
                  <a:gd name="T26" fmla="*/ 1 w 23"/>
                  <a:gd name="T27" fmla="*/ 18 h 19"/>
                  <a:gd name="T28" fmla="*/ 1 w 23"/>
                  <a:gd name="T29" fmla="*/ 18 h 19"/>
                  <a:gd name="T30" fmla="*/ 2 w 23"/>
                  <a:gd name="T31" fmla="*/ 19 h 19"/>
                  <a:gd name="T32" fmla="*/ 3 w 23"/>
                  <a:gd name="T33" fmla="*/ 19 h 19"/>
                  <a:gd name="T34" fmla="*/ 5 w 23"/>
                  <a:gd name="T35" fmla="*/ 19 h 19"/>
                  <a:gd name="T36" fmla="*/ 9 w 23"/>
                  <a:gd name="T37" fmla="*/ 16 h 19"/>
                  <a:gd name="T38" fmla="*/ 11 w 23"/>
                  <a:gd name="T39" fmla="*/ 15 h 19"/>
                  <a:gd name="T40" fmla="*/ 14 w 23"/>
                  <a:gd name="T41" fmla="*/ 13 h 19"/>
                  <a:gd name="T42" fmla="*/ 17 w 23"/>
                  <a:gd name="T43" fmla="*/ 11 h 19"/>
                  <a:gd name="T44" fmla="*/ 19 w 23"/>
                  <a:gd name="T45" fmla="*/ 11 h 19"/>
                  <a:gd name="T46" fmla="*/ 19 w 23"/>
                  <a:gd name="T47" fmla="*/ 10 h 19"/>
                  <a:gd name="T48" fmla="*/ 20 w 23"/>
                  <a:gd name="T49" fmla="*/ 8 h 19"/>
                  <a:gd name="T50" fmla="*/ 20 w 23"/>
                  <a:gd name="T51" fmla="*/ 6 h 19"/>
                  <a:gd name="T52" fmla="*/ 20 w 23"/>
                  <a:gd name="T53" fmla="*/ 4 h 19"/>
                  <a:gd name="T54" fmla="*/ 20 w 23"/>
                  <a:gd name="T55" fmla="*/ 3 h 19"/>
                  <a:gd name="T56" fmla="*/ 22 w 23"/>
                  <a:gd name="T57" fmla="*/ 2 h 19"/>
                  <a:gd name="T58" fmla="*/ 23 w 23"/>
                  <a:gd name="T59" fmla="*/ 1 h 19"/>
                  <a:gd name="T60" fmla="*/ 23 w 23"/>
                  <a:gd name="T61" fmla="*/ 0 h 19"/>
                  <a:gd name="T62" fmla="*/ 23 w 23"/>
                  <a:gd name="T63" fmla="*/ 0 h 19"/>
                  <a:gd name="T64" fmla="*/ 21 w 23"/>
                  <a:gd name="T65" fmla="*/ 0 h 19"/>
                  <a:gd name="T66" fmla="*/ 20 w 23"/>
                  <a:gd name="T67" fmla="*/ 1 h 19"/>
                  <a:gd name="T68" fmla="*/ 20 w 23"/>
                  <a:gd name="T69" fmla="*/ 1 h 19"/>
                  <a:gd name="T70" fmla="*/ 18 w 23"/>
                  <a:gd name="T71" fmla="*/ 0 h 19"/>
                  <a:gd name="T72" fmla="*/ 17 w 23"/>
                  <a:gd name="T73" fmla="*/ 1 h 19"/>
                  <a:gd name="T74" fmla="*/ 16 w 23"/>
                  <a:gd name="T75" fmla="*/ 1 h 19"/>
                  <a:gd name="T76" fmla="*/ 16 w 23"/>
                  <a:gd name="T77" fmla="*/ 2 h 19"/>
                  <a:gd name="T78" fmla="*/ 14 w 23"/>
                  <a:gd name="T79" fmla="*/ 2 h 19"/>
                  <a:gd name="T80" fmla="*/ 13 w 23"/>
                  <a:gd name="T81" fmla="*/ 2 h 19"/>
                  <a:gd name="T82" fmla="*/ 10 w 23"/>
                  <a:gd name="T83" fmla="*/ 2 h 19"/>
                  <a:gd name="T84" fmla="*/ 10 w 23"/>
                  <a:gd name="T85" fmla="*/ 2 h 19"/>
                  <a:gd name="T86" fmla="*/ 9 w 23"/>
                  <a:gd name="T87" fmla="*/ 1 h 19"/>
                  <a:gd name="T88" fmla="*/ 8 w 23"/>
                  <a:gd name="T89" fmla="*/ 2 h 19"/>
                  <a:gd name="T90" fmla="*/ 7 w 23"/>
                  <a:gd name="T91" fmla="*/ 2 h 19"/>
                  <a:gd name="T92" fmla="*/ 6 w 23"/>
                  <a:gd name="T93" fmla="*/ 2 h 19"/>
                  <a:gd name="T94" fmla="*/ 5 w 23"/>
                  <a:gd name="T95" fmla="*/ 2 h 19"/>
                  <a:gd name="T96" fmla="*/ 4 w 23"/>
                  <a:gd name="T97" fmla="*/ 2 h 19"/>
                  <a:gd name="T98" fmla="*/ 4 w 23"/>
                  <a:gd name="T99" fmla="*/ 2 h 19"/>
                  <a:gd name="T100" fmla="*/ 3 w 23"/>
                  <a:gd name="T101" fmla="*/ 2 h 19"/>
                  <a:gd name="T102" fmla="*/ 3 w 23"/>
                  <a:gd name="T103" fmla="*/ 3 h 19"/>
                  <a:gd name="T104" fmla="*/ 4 w 23"/>
                  <a:gd name="T105" fmla="*/ 4 h 19"/>
                  <a:gd name="T106" fmla="*/ 3 w 23"/>
                  <a:gd name="T107" fmla="*/ 4 h 19"/>
                  <a:gd name="T108" fmla="*/ 3 w 23"/>
                  <a:gd name="T109" fmla="*/ 5 h 19"/>
                  <a:gd name="T110" fmla="*/ 2 w 23"/>
                  <a:gd name="T111" fmla="*/ 5 h 19"/>
                  <a:gd name="T112" fmla="*/ 1 w 23"/>
                  <a:gd name="T113" fmla="*/ 6 h 19"/>
                  <a:gd name="T114" fmla="*/ 1 w 23"/>
                  <a:gd name="T115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" h="19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Freeform 214">
                <a:extLst>
                  <a:ext uri="{FF2B5EF4-FFF2-40B4-BE49-F238E27FC236}">
                    <a16:creationId xmlns:a16="http://schemas.microsoft.com/office/drawing/2014/main" id="{F86E53E7-AC0A-45D0-8265-696DA6639950}"/>
                  </a:ext>
                </a:extLst>
              </p:cNvPr>
              <p:cNvSpPr/>
              <p:nvPr/>
            </p:nvSpPr>
            <p:spPr bwMode="auto">
              <a:xfrm>
                <a:off x="2962" y="1860"/>
                <a:ext cx="63" cy="29"/>
              </a:xfrm>
              <a:custGeom>
                <a:avLst/>
                <a:gdLst>
                  <a:gd name="T0" fmla="*/ 7 w 24"/>
                  <a:gd name="T1" fmla="*/ 9 h 11"/>
                  <a:gd name="T2" fmla="*/ 7 w 24"/>
                  <a:gd name="T3" fmla="*/ 9 h 11"/>
                  <a:gd name="T4" fmla="*/ 9 w 24"/>
                  <a:gd name="T5" fmla="*/ 9 h 11"/>
                  <a:gd name="T6" fmla="*/ 9 w 24"/>
                  <a:gd name="T7" fmla="*/ 9 h 11"/>
                  <a:gd name="T8" fmla="*/ 10 w 24"/>
                  <a:gd name="T9" fmla="*/ 8 h 11"/>
                  <a:gd name="T10" fmla="*/ 11 w 24"/>
                  <a:gd name="T11" fmla="*/ 9 h 11"/>
                  <a:gd name="T12" fmla="*/ 11 w 24"/>
                  <a:gd name="T13" fmla="*/ 9 h 11"/>
                  <a:gd name="T14" fmla="*/ 12 w 24"/>
                  <a:gd name="T15" fmla="*/ 10 h 11"/>
                  <a:gd name="T16" fmla="*/ 12 w 24"/>
                  <a:gd name="T17" fmla="*/ 10 h 11"/>
                  <a:gd name="T18" fmla="*/ 14 w 24"/>
                  <a:gd name="T19" fmla="*/ 10 h 11"/>
                  <a:gd name="T20" fmla="*/ 15 w 24"/>
                  <a:gd name="T21" fmla="*/ 10 h 11"/>
                  <a:gd name="T22" fmla="*/ 16 w 24"/>
                  <a:gd name="T23" fmla="*/ 10 h 11"/>
                  <a:gd name="T24" fmla="*/ 16 w 24"/>
                  <a:gd name="T25" fmla="*/ 10 h 11"/>
                  <a:gd name="T26" fmla="*/ 17 w 24"/>
                  <a:gd name="T27" fmla="*/ 10 h 11"/>
                  <a:gd name="T28" fmla="*/ 18 w 24"/>
                  <a:gd name="T29" fmla="*/ 10 h 11"/>
                  <a:gd name="T30" fmla="*/ 18 w 24"/>
                  <a:gd name="T31" fmla="*/ 9 h 11"/>
                  <a:gd name="T32" fmla="*/ 19 w 24"/>
                  <a:gd name="T33" fmla="*/ 9 h 11"/>
                  <a:gd name="T34" fmla="*/ 20 w 24"/>
                  <a:gd name="T35" fmla="*/ 9 h 11"/>
                  <a:gd name="T36" fmla="*/ 20 w 24"/>
                  <a:gd name="T37" fmla="*/ 9 h 11"/>
                  <a:gd name="T38" fmla="*/ 21 w 24"/>
                  <a:gd name="T39" fmla="*/ 10 h 11"/>
                  <a:gd name="T40" fmla="*/ 22 w 24"/>
                  <a:gd name="T41" fmla="*/ 10 h 11"/>
                  <a:gd name="T42" fmla="*/ 23 w 24"/>
                  <a:gd name="T43" fmla="*/ 10 h 11"/>
                  <a:gd name="T44" fmla="*/ 24 w 24"/>
                  <a:gd name="T45" fmla="*/ 10 h 11"/>
                  <a:gd name="T46" fmla="*/ 24 w 24"/>
                  <a:gd name="T47" fmla="*/ 10 h 11"/>
                  <a:gd name="T48" fmla="*/ 23 w 24"/>
                  <a:gd name="T49" fmla="*/ 9 h 11"/>
                  <a:gd name="T50" fmla="*/ 23 w 24"/>
                  <a:gd name="T51" fmla="*/ 9 h 11"/>
                  <a:gd name="T52" fmla="*/ 22 w 24"/>
                  <a:gd name="T53" fmla="*/ 8 h 11"/>
                  <a:gd name="T54" fmla="*/ 23 w 24"/>
                  <a:gd name="T55" fmla="*/ 7 h 11"/>
                  <a:gd name="T56" fmla="*/ 22 w 24"/>
                  <a:gd name="T57" fmla="*/ 7 h 11"/>
                  <a:gd name="T58" fmla="*/ 21 w 24"/>
                  <a:gd name="T59" fmla="*/ 7 h 11"/>
                  <a:gd name="T60" fmla="*/ 21 w 24"/>
                  <a:gd name="T61" fmla="*/ 6 h 11"/>
                  <a:gd name="T62" fmla="*/ 20 w 24"/>
                  <a:gd name="T63" fmla="*/ 6 h 11"/>
                  <a:gd name="T64" fmla="*/ 21 w 24"/>
                  <a:gd name="T65" fmla="*/ 5 h 11"/>
                  <a:gd name="T66" fmla="*/ 20 w 24"/>
                  <a:gd name="T67" fmla="*/ 5 h 11"/>
                  <a:gd name="T68" fmla="*/ 19 w 24"/>
                  <a:gd name="T69" fmla="*/ 5 h 11"/>
                  <a:gd name="T70" fmla="*/ 19 w 24"/>
                  <a:gd name="T71" fmla="*/ 4 h 11"/>
                  <a:gd name="T72" fmla="*/ 18 w 24"/>
                  <a:gd name="T73" fmla="*/ 4 h 11"/>
                  <a:gd name="T74" fmla="*/ 17 w 24"/>
                  <a:gd name="T75" fmla="*/ 4 h 11"/>
                  <a:gd name="T76" fmla="*/ 16 w 24"/>
                  <a:gd name="T77" fmla="*/ 4 h 11"/>
                  <a:gd name="T78" fmla="*/ 16 w 24"/>
                  <a:gd name="T79" fmla="*/ 4 h 11"/>
                  <a:gd name="T80" fmla="*/ 15 w 24"/>
                  <a:gd name="T81" fmla="*/ 4 h 11"/>
                  <a:gd name="T82" fmla="*/ 14 w 24"/>
                  <a:gd name="T83" fmla="*/ 5 h 11"/>
                  <a:gd name="T84" fmla="*/ 13 w 24"/>
                  <a:gd name="T85" fmla="*/ 4 h 11"/>
                  <a:gd name="T86" fmla="*/ 13 w 24"/>
                  <a:gd name="T87" fmla="*/ 4 h 11"/>
                  <a:gd name="T88" fmla="*/ 13 w 24"/>
                  <a:gd name="T89" fmla="*/ 3 h 11"/>
                  <a:gd name="T90" fmla="*/ 12 w 24"/>
                  <a:gd name="T91" fmla="*/ 3 h 11"/>
                  <a:gd name="T92" fmla="*/ 11 w 24"/>
                  <a:gd name="T93" fmla="*/ 3 h 11"/>
                  <a:gd name="T94" fmla="*/ 11 w 24"/>
                  <a:gd name="T95" fmla="*/ 2 h 11"/>
                  <a:gd name="T96" fmla="*/ 10 w 24"/>
                  <a:gd name="T97" fmla="*/ 2 h 11"/>
                  <a:gd name="T98" fmla="*/ 9 w 24"/>
                  <a:gd name="T99" fmla="*/ 2 h 11"/>
                  <a:gd name="T100" fmla="*/ 8 w 24"/>
                  <a:gd name="T101" fmla="*/ 2 h 11"/>
                  <a:gd name="T102" fmla="*/ 7 w 24"/>
                  <a:gd name="T103" fmla="*/ 2 h 11"/>
                  <a:gd name="T104" fmla="*/ 6 w 24"/>
                  <a:gd name="T105" fmla="*/ 2 h 11"/>
                  <a:gd name="T106" fmla="*/ 6 w 24"/>
                  <a:gd name="T107" fmla="*/ 2 h 11"/>
                  <a:gd name="T108" fmla="*/ 5 w 24"/>
                  <a:gd name="T109" fmla="*/ 1 h 11"/>
                  <a:gd name="T110" fmla="*/ 4 w 24"/>
                  <a:gd name="T111" fmla="*/ 1 h 11"/>
                  <a:gd name="T112" fmla="*/ 3 w 24"/>
                  <a:gd name="T113" fmla="*/ 1 h 11"/>
                  <a:gd name="T114" fmla="*/ 2 w 24"/>
                  <a:gd name="T115" fmla="*/ 0 h 11"/>
                  <a:gd name="T116" fmla="*/ 1 w 24"/>
                  <a:gd name="T117" fmla="*/ 0 h 11"/>
                  <a:gd name="T118" fmla="*/ 1 w 24"/>
                  <a:gd name="T119" fmla="*/ 1 h 11"/>
                  <a:gd name="T120" fmla="*/ 6 w 24"/>
                  <a:gd name="T12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1"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215">
                <a:extLst>
                  <a:ext uri="{FF2B5EF4-FFF2-40B4-BE49-F238E27FC236}">
                    <a16:creationId xmlns:a16="http://schemas.microsoft.com/office/drawing/2014/main" id="{C00F7D0F-ADFF-4AD5-99F8-6836C7F1A212}"/>
                  </a:ext>
                </a:extLst>
              </p:cNvPr>
              <p:cNvSpPr/>
              <p:nvPr/>
            </p:nvSpPr>
            <p:spPr bwMode="auto">
              <a:xfrm>
                <a:off x="3595" y="209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Freeform 216">
                <a:extLst>
                  <a:ext uri="{FF2B5EF4-FFF2-40B4-BE49-F238E27FC236}">
                    <a16:creationId xmlns:a16="http://schemas.microsoft.com/office/drawing/2014/main" id="{F9E63325-0DBA-4867-8B63-EAD6A759A37C}"/>
                  </a:ext>
                </a:extLst>
              </p:cNvPr>
              <p:cNvSpPr/>
              <p:nvPr/>
            </p:nvSpPr>
            <p:spPr bwMode="auto">
              <a:xfrm>
                <a:off x="3106" y="2039"/>
                <a:ext cx="11" cy="3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2 w 4"/>
                  <a:gd name="T9" fmla="*/ 0 h 1"/>
                  <a:gd name="T10" fmla="*/ 2 w 4"/>
                  <a:gd name="T11" fmla="*/ 0 h 1"/>
                  <a:gd name="T12" fmla="*/ 3 w 4"/>
                  <a:gd name="T13" fmla="*/ 0 h 1"/>
                  <a:gd name="T14" fmla="*/ 4 w 4"/>
                  <a:gd name="T15" fmla="*/ 0 h 1"/>
                  <a:gd name="T16" fmla="*/ 2 w 4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Freeform 217">
                <a:extLst>
                  <a:ext uri="{FF2B5EF4-FFF2-40B4-BE49-F238E27FC236}">
                    <a16:creationId xmlns:a16="http://schemas.microsoft.com/office/drawing/2014/main" id="{3BA1D58F-9371-411F-8B9B-BC7595112FBA}"/>
                  </a:ext>
                </a:extLst>
              </p:cNvPr>
              <p:cNvSpPr/>
              <p:nvPr/>
            </p:nvSpPr>
            <p:spPr bwMode="auto">
              <a:xfrm>
                <a:off x="3009" y="1881"/>
                <a:ext cx="50" cy="37"/>
              </a:xfrm>
              <a:custGeom>
                <a:avLst/>
                <a:gdLst>
                  <a:gd name="T0" fmla="*/ 16 w 19"/>
                  <a:gd name="T1" fmla="*/ 8 h 14"/>
                  <a:gd name="T2" fmla="*/ 15 w 19"/>
                  <a:gd name="T3" fmla="*/ 2 h 14"/>
                  <a:gd name="T4" fmla="*/ 13 w 19"/>
                  <a:gd name="T5" fmla="*/ 0 h 14"/>
                  <a:gd name="T6" fmla="*/ 12 w 19"/>
                  <a:gd name="T7" fmla="*/ 1 h 14"/>
                  <a:gd name="T8" fmla="*/ 11 w 19"/>
                  <a:gd name="T9" fmla="*/ 1 h 14"/>
                  <a:gd name="T10" fmla="*/ 11 w 19"/>
                  <a:gd name="T11" fmla="*/ 2 h 14"/>
                  <a:gd name="T12" fmla="*/ 10 w 19"/>
                  <a:gd name="T13" fmla="*/ 2 h 14"/>
                  <a:gd name="T14" fmla="*/ 9 w 19"/>
                  <a:gd name="T15" fmla="*/ 2 h 14"/>
                  <a:gd name="T16" fmla="*/ 8 w 19"/>
                  <a:gd name="T17" fmla="*/ 2 h 14"/>
                  <a:gd name="T18" fmla="*/ 8 w 19"/>
                  <a:gd name="T19" fmla="*/ 1 h 14"/>
                  <a:gd name="T20" fmla="*/ 7 w 19"/>
                  <a:gd name="T21" fmla="*/ 1 h 14"/>
                  <a:gd name="T22" fmla="*/ 7 w 19"/>
                  <a:gd name="T23" fmla="*/ 0 h 14"/>
                  <a:gd name="T24" fmla="*/ 6 w 19"/>
                  <a:gd name="T25" fmla="*/ 0 h 14"/>
                  <a:gd name="T26" fmla="*/ 5 w 19"/>
                  <a:gd name="T27" fmla="*/ 0 h 14"/>
                  <a:gd name="T28" fmla="*/ 5 w 19"/>
                  <a:gd name="T29" fmla="*/ 0 h 14"/>
                  <a:gd name="T30" fmla="*/ 5 w 19"/>
                  <a:gd name="T31" fmla="*/ 0 h 14"/>
                  <a:gd name="T32" fmla="*/ 5 w 19"/>
                  <a:gd name="T33" fmla="*/ 1 h 14"/>
                  <a:gd name="T34" fmla="*/ 6 w 19"/>
                  <a:gd name="T35" fmla="*/ 1 h 14"/>
                  <a:gd name="T36" fmla="*/ 6 w 19"/>
                  <a:gd name="T37" fmla="*/ 2 h 14"/>
                  <a:gd name="T38" fmla="*/ 6 w 19"/>
                  <a:gd name="T39" fmla="*/ 3 h 14"/>
                  <a:gd name="T40" fmla="*/ 5 w 19"/>
                  <a:gd name="T41" fmla="*/ 3 h 14"/>
                  <a:gd name="T42" fmla="*/ 4 w 19"/>
                  <a:gd name="T43" fmla="*/ 3 h 14"/>
                  <a:gd name="T44" fmla="*/ 3 w 19"/>
                  <a:gd name="T45" fmla="*/ 2 h 14"/>
                  <a:gd name="T46" fmla="*/ 2 w 19"/>
                  <a:gd name="T47" fmla="*/ 2 h 14"/>
                  <a:gd name="T48" fmla="*/ 1 w 19"/>
                  <a:gd name="T49" fmla="*/ 1 h 14"/>
                  <a:gd name="T50" fmla="*/ 1 w 19"/>
                  <a:gd name="T51" fmla="*/ 2 h 14"/>
                  <a:gd name="T52" fmla="*/ 1 w 19"/>
                  <a:gd name="T53" fmla="*/ 2 h 14"/>
                  <a:gd name="T54" fmla="*/ 1 w 19"/>
                  <a:gd name="T55" fmla="*/ 3 h 14"/>
                  <a:gd name="T56" fmla="*/ 2 w 19"/>
                  <a:gd name="T57" fmla="*/ 3 h 14"/>
                  <a:gd name="T58" fmla="*/ 2 w 19"/>
                  <a:gd name="T59" fmla="*/ 4 h 14"/>
                  <a:gd name="T60" fmla="*/ 2 w 19"/>
                  <a:gd name="T61" fmla="*/ 4 h 14"/>
                  <a:gd name="T62" fmla="*/ 2 w 19"/>
                  <a:gd name="T63" fmla="*/ 5 h 14"/>
                  <a:gd name="T64" fmla="*/ 3 w 19"/>
                  <a:gd name="T65" fmla="*/ 6 h 14"/>
                  <a:gd name="T66" fmla="*/ 3 w 19"/>
                  <a:gd name="T67" fmla="*/ 6 h 14"/>
                  <a:gd name="T68" fmla="*/ 4 w 19"/>
                  <a:gd name="T69" fmla="*/ 7 h 14"/>
                  <a:gd name="T70" fmla="*/ 3 w 19"/>
                  <a:gd name="T71" fmla="*/ 8 h 14"/>
                  <a:gd name="T72" fmla="*/ 4 w 19"/>
                  <a:gd name="T73" fmla="*/ 8 h 14"/>
                  <a:gd name="T74" fmla="*/ 4 w 19"/>
                  <a:gd name="T75" fmla="*/ 9 h 14"/>
                  <a:gd name="T76" fmla="*/ 5 w 19"/>
                  <a:gd name="T77" fmla="*/ 9 h 14"/>
                  <a:gd name="T78" fmla="*/ 6 w 19"/>
                  <a:gd name="T79" fmla="*/ 9 h 14"/>
                  <a:gd name="T80" fmla="*/ 5 w 19"/>
                  <a:gd name="T81" fmla="*/ 10 h 14"/>
                  <a:gd name="T82" fmla="*/ 6 w 19"/>
                  <a:gd name="T83" fmla="*/ 10 h 14"/>
                  <a:gd name="T84" fmla="*/ 6 w 19"/>
                  <a:gd name="T85" fmla="*/ 11 h 14"/>
                  <a:gd name="T86" fmla="*/ 6 w 19"/>
                  <a:gd name="T87" fmla="*/ 11 h 14"/>
                  <a:gd name="T88" fmla="*/ 6 w 19"/>
                  <a:gd name="T89" fmla="*/ 11 h 14"/>
                  <a:gd name="T90" fmla="*/ 7 w 19"/>
                  <a:gd name="T91" fmla="*/ 11 h 14"/>
                  <a:gd name="T92" fmla="*/ 8 w 19"/>
                  <a:gd name="T93" fmla="*/ 10 h 14"/>
                  <a:gd name="T94" fmla="*/ 8 w 19"/>
                  <a:gd name="T95" fmla="*/ 10 h 14"/>
                  <a:gd name="T96" fmla="*/ 9 w 19"/>
                  <a:gd name="T97" fmla="*/ 9 h 14"/>
                  <a:gd name="T98" fmla="*/ 9 w 19"/>
                  <a:gd name="T99" fmla="*/ 9 h 14"/>
                  <a:gd name="T100" fmla="*/ 10 w 19"/>
                  <a:gd name="T101" fmla="*/ 8 h 14"/>
                  <a:gd name="T102" fmla="*/ 12 w 19"/>
                  <a:gd name="T103" fmla="*/ 10 h 14"/>
                  <a:gd name="T104" fmla="*/ 12 w 19"/>
                  <a:gd name="T105" fmla="*/ 10 h 14"/>
                  <a:gd name="T106" fmla="*/ 12 w 19"/>
                  <a:gd name="T107" fmla="*/ 11 h 14"/>
                  <a:gd name="T108" fmla="*/ 12 w 19"/>
                  <a:gd name="T109" fmla="*/ 12 h 14"/>
                  <a:gd name="T110" fmla="*/ 11 w 19"/>
                  <a:gd name="T111" fmla="*/ 12 h 14"/>
                  <a:gd name="T112" fmla="*/ 12 w 19"/>
                  <a:gd name="T113" fmla="*/ 12 h 14"/>
                  <a:gd name="T114" fmla="*/ 12 w 19"/>
                  <a:gd name="T115" fmla="*/ 13 h 14"/>
                  <a:gd name="T116" fmla="*/ 13 w 19"/>
                  <a:gd name="T117" fmla="*/ 14 h 14"/>
                  <a:gd name="T118" fmla="*/ 14 w 19"/>
                  <a:gd name="T1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4">
                    <a:moveTo>
                      <a:pt x="14" y="14"/>
                    </a:moveTo>
                    <a:cubicBezTo>
                      <a:pt x="14" y="13"/>
                      <a:pt x="14" y="13"/>
                      <a:pt x="14" y="12"/>
                    </a:cubicBezTo>
                    <a:cubicBezTo>
                      <a:pt x="14" y="12"/>
                      <a:pt x="14" y="11"/>
                      <a:pt x="15" y="11"/>
                    </a:cubicBezTo>
                    <a:cubicBezTo>
                      <a:pt x="15" y="11"/>
                      <a:pt x="15" y="11"/>
                      <a:pt x="15" y="12"/>
                    </a:cubicBezTo>
                    <a:cubicBezTo>
                      <a:pt x="15" y="11"/>
                      <a:pt x="15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9"/>
                      <a:pt x="16" y="9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6" y="7"/>
                      <a:pt x="16" y="7"/>
                      <a:pt x="17" y="6"/>
                    </a:cubicBezTo>
                    <a:cubicBezTo>
                      <a:pt x="17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6" y="4"/>
                    </a:cubicBezTo>
                    <a:cubicBezTo>
                      <a:pt x="16" y="4"/>
                      <a:pt x="15" y="3"/>
                      <a:pt x="15" y="2"/>
                    </a:cubicBezTo>
                    <a:cubicBezTo>
                      <a:pt x="15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218">
                <a:extLst>
                  <a:ext uri="{FF2B5EF4-FFF2-40B4-BE49-F238E27FC236}">
                    <a16:creationId xmlns:a16="http://schemas.microsoft.com/office/drawing/2014/main" id="{432CF720-1CC0-4812-ADE6-4B23B3590361}"/>
                  </a:ext>
                </a:extLst>
              </p:cNvPr>
              <p:cNvSpPr/>
              <p:nvPr/>
            </p:nvSpPr>
            <p:spPr bwMode="auto">
              <a:xfrm>
                <a:off x="3080" y="1871"/>
                <a:ext cx="131" cy="81"/>
              </a:xfrm>
              <a:custGeom>
                <a:avLst/>
                <a:gdLst>
                  <a:gd name="T0" fmla="*/ 5 w 50"/>
                  <a:gd name="T1" fmla="*/ 9 h 31"/>
                  <a:gd name="T2" fmla="*/ 4 w 50"/>
                  <a:gd name="T3" fmla="*/ 13 h 31"/>
                  <a:gd name="T4" fmla="*/ 6 w 50"/>
                  <a:gd name="T5" fmla="*/ 22 h 31"/>
                  <a:gd name="T6" fmla="*/ 8 w 50"/>
                  <a:gd name="T7" fmla="*/ 22 h 31"/>
                  <a:gd name="T8" fmla="*/ 8 w 50"/>
                  <a:gd name="T9" fmla="*/ 20 h 31"/>
                  <a:gd name="T10" fmla="*/ 9 w 50"/>
                  <a:gd name="T11" fmla="*/ 20 h 31"/>
                  <a:gd name="T12" fmla="*/ 12 w 50"/>
                  <a:gd name="T13" fmla="*/ 19 h 31"/>
                  <a:gd name="T14" fmla="*/ 14 w 50"/>
                  <a:gd name="T15" fmla="*/ 19 h 31"/>
                  <a:gd name="T16" fmla="*/ 15 w 50"/>
                  <a:gd name="T17" fmla="*/ 18 h 31"/>
                  <a:gd name="T18" fmla="*/ 17 w 50"/>
                  <a:gd name="T19" fmla="*/ 18 h 31"/>
                  <a:gd name="T20" fmla="*/ 18 w 50"/>
                  <a:gd name="T21" fmla="*/ 20 h 31"/>
                  <a:gd name="T22" fmla="*/ 20 w 50"/>
                  <a:gd name="T23" fmla="*/ 20 h 31"/>
                  <a:gd name="T24" fmla="*/ 22 w 50"/>
                  <a:gd name="T25" fmla="*/ 21 h 31"/>
                  <a:gd name="T26" fmla="*/ 23 w 50"/>
                  <a:gd name="T27" fmla="*/ 21 h 31"/>
                  <a:gd name="T28" fmla="*/ 25 w 50"/>
                  <a:gd name="T29" fmla="*/ 22 h 31"/>
                  <a:gd name="T30" fmla="*/ 25 w 50"/>
                  <a:gd name="T31" fmla="*/ 23 h 31"/>
                  <a:gd name="T32" fmla="*/ 27 w 50"/>
                  <a:gd name="T33" fmla="*/ 23 h 31"/>
                  <a:gd name="T34" fmla="*/ 28 w 50"/>
                  <a:gd name="T35" fmla="*/ 25 h 31"/>
                  <a:gd name="T36" fmla="*/ 31 w 50"/>
                  <a:gd name="T37" fmla="*/ 27 h 31"/>
                  <a:gd name="T38" fmla="*/ 31 w 50"/>
                  <a:gd name="T39" fmla="*/ 28 h 31"/>
                  <a:gd name="T40" fmla="*/ 32 w 50"/>
                  <a:gd name="T41" fmla="*/ 30 h 31"/>
                  <a:gd name="T42" fmla="*/ 35 w 50"/>
                  <a:gd name="T43" fmla="*/ 31 h 31"/>
                  <a:gd name="T44" fmla="*/ 36 w 50"/>
                  <a:gd name="T45" fmla="*/ 31 h 31"/>
                  <a:gd name="T46" fmla="*/ 38 w 50"/>
                  <a:gd name="T47" fmla="*/ 30 h 31"/>
                  <a:gd name="T48" fmla="*/ 38 w 50"/>
                  <a:gd name="T49" fmla="*/ 29 h 31"/>
                  <a:gd name="T50" fmla="*/ 41 w 50"/>
                  <a:gd name="T51" fmla="*/ 28 h 31"/>
                  <a:gd name="T52" fmla="*/ 43 w 50"/>
                  <a:gd name="T53" fmla="*/ 26 h 31"/>
                  <a:gd name="T54" fmla="*/ 43 w 50"/>
                  <a:gd name="T55" fmla="*/ 24 h 31"/>
                  <a:gd name="T56" fmla="*/ 46 w 50"/>
                  <a:gd name="T57" fmla="*/ 23 h 31"/>
                  <a:gd name="T58" fmla="*/ 47 w 50"/>
                  <a:gd name="T59" fmla="*/ 21 h 31"/>
                  <a:gd name="T60" fmla="*/ 49 w 50"/>
                  <a:gd name="T61" fmla="*/ 22 h 31"/>
                  <a:gd name="T62" fmla="*/ 50 w 50"/>
                  <a:gd name="T63" fmla="*/ 21 h 31"/>
                  <a:gd name="T64" fmla="*/ 50 w 50"/>
                  <a:gd name="T65" fmla="*/ 20 h 31"/>
                  <a:gd name="T66" fmla="*/ 49 w 50"/>
                  <a:gd name="T67" fmla="*/ 19 h 31"/>
                  <a:gd name="T68" fmla="*/ 46 w 50"/>
                  <a:gd name="T69" fmla="*/ 19 h 31"/>
                  <a:gd name="T70" fmla="*/ 44 w 50"/>
                  <a:gd name="T71" fmla="*/ 17 h 31"/>
                  <a:gd name="T72" fmla="*/ 42 w 50"/>
                  <a:gd name="T73" fmla="*/ 16 h 31"/>
                  <a:gd name="T74" fmla="*/ 39 w 50"/>
                  <a:gd name="T75" fmla="*/ 14 h 31"/>
                  <a:gd name="T76" fmla="*/ 36 w 50"/>
                  <a:gd name="T77" fmla="*/ 12 h 31"/>
                  <a:gd name="T78" fmla="*/ 35 w 50"/>
                  <a:gd name="T79" fmla="*/ 10 h 31"/>
                  <a:gd name="T80" fmla="*/ 34 w 50"/>
                  <a:gd name="T81" fmla="*/ 9 h 31"/>
                  <a:gd name="T82" fmla="*/ 33 w 50"/>
                  <a:gd name="T83" fmla="*/ 7 h 31"/>
                  <a:gd name="T84" fmla="*/ 32 w 50"/>
                  <a:gd name="T85" fmla="*/ 7 h 31"/>
                  <a:gd name="T86" fmla="*/ 28 w 50"/>
                  <a:gd name="T87" fmla="*/ 6 h 31"/>
                  <a:gd name="T88" fmla="*/ 27 w 50"/>
                  <a:gd name="T89" fmla="*/ 5 h 31"/>
                  <a:gd name="T90" fmla="*/ 27 w 50"/>
                  <a:gd name="T91" fmla="*/ 4 h 31"/>
                  <a:gd name="T92" fmla="*/ 26 w 50"/>
                  <a:gd name="T93" fmla="*/ 2 h 31"/>
                  <a:gd name="T94" fmla="*/ 25 w 50"/>
                  <a:gd name="T95" fmla="*/ 2 h 31"/>
                  <a:gd name="T96" fmla="*/ 24 w 50"/>
                  <a:gd name="T97" fmla="*/ 1 h 31"/>
                  <a:gd name="T98" fmla="*/ 21 w 50"/>
                  <a:gd name="T99" fmla="*/ 0 h 31"/>
                  <a:gd name="T100" fmla="*/ 21 w 50"/>
                  <a:gd name="T101" fmla="*/ 1 h 31"/>
                  <a:gd name="T102" fmla="*/ 21 w 50"/>
                  <a:gd name="T103" fmla="*/ 1 h 31"/>
                  <a:gd name="T104" fmla="*/ 19 w 50"/>
                  <a:gd name="T105" fmla="*/ 2 h 31"/>
                  <a:gd name="T106" fmla="*/ 17 w 50"/>
                  <a:gd name="T107" fmla="*/ 3 h 31"/>
                  <a:gd name="T108" fmla="*/ 17 w 50"/>
                  <a:gd name="T109" fmla="*/ 5 h 31"/>
                  <a:gd name="T110" fmla="*/ 13 w 50"/>
                  <a:gd name="T111" fmla="*/ 6 h 31"/>
                  <a:gd name="T112" fmla="*/ 11 w 50"/>
                  <a:gd name="T113" fmla="*/ 6 h 31"/>
                  <a:gd name="T114" fmla="*/ 9 w 50"/>
                  <a:gd name="T115" fmla="*/ 5 h 31"/>
                  <a:gd name="T116" fmla="*/ 8 w 50"/>
                  <a:gd name="T117" fmla="*/ 3 h 31"/>
                  <a:gd name="T118" fmla="*/ 5 w 50"/>
                  <a:gd name="T119" fmla="*/ 2 h 31"/>
                  <a:gd name="T120" fmla="*/ 2 w 50"/>
                  <a:gd name="T121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" h="31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6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8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4"/>
                      <a:pt x="3" y="14"/>
                      <a:pt x="2" y="14"/>
                    </a:cubicBezTo>
                    <a:cubicBezTo>
                      <a:pt x="3" y="14"/>
                      <a:pt x="4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8"/>
                      <a:pt x="5" y="20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219">
                <a:extLst>
                  <a:ext uri="{FF2B5EF4-FFF2-40B4-BE49-F238E27FC236}">
                    <a16:creationId xmlns:a16="http://schemas.microsoft.com/office/drawing/2014/main" id="{FA2E1F75-FB87-4334-9A5B-776172D5B532}"/>
                  </a:ext>
                </a:extLst>
              </p:cNvPr>
              <p:cNvSpPr/>
              <p:nvPr/>
            </p:nvSpPr>
            <p:spPr bwMode="auto">
              <a:xfrm>
                <a:off x="2838" y="1803"/>
                <a:ext cx="29" cy="34"/>
              </a:xfrm>
              <a:custGeom>
                <a:avLst/>
                <a:gdLst>
                  <a:gd name="T0" fmla="*/ 1 w 11"/>
                  <a:gd name="T1" fmla="*/ 1 h 13"/>
                  <a:gd name="T2" fmla="*/ 1 w 11"/>
                  <a:gd name="T3" fmla="*/ 2 h 13"/>
                  <a:gd name="T4" fmla="*/ 2 w 11"/>
                  <a:gd name="T5" fmla="*/ 2 h 13"/>
                  <a:gd name="T6" fmla="*/ 2 w 11"/>
                  <a:gd name="T7" fmla="*/ 3 h 13"/>
                  <a:gd name="T8" fmla="*/ 2 w 11"/>
                  <a:gd name="T9" fmla="*/ 4 h 13"/>
                  <a:gd name="T10" fmla="*/ 2 w 11"/>
                  <a:gd name="T11" fmla="*/ 4 h 13"/>
                  <a:gd name="T12" fmla="*/ 3 w 11"/>
                  <a:gd name="T13" fmla="*/ 5 h 13"/>
                  <a:gd name="T14" fmla="*/ 3 w 11"/>
                  <a:gd name="T15" fmla="*/ 5 h 13"/>
                  <a:gd name="T16" fmla="*/ 4 w 11"/>
                  <a:gd name="T17" fmla="*/ 6 h 13"/>
                  <a:gd name="T18" fmla="*/ 4 w 11"/>
                  <a:gd name="T19" fmla="*/ 6 h 13"/>
                  <a:gd name="T20" fmla="*/ 4 w 11"/>
                  <a:gd name="T21" fmla="*/ 6 h 13"/>
                  <a:gd name="T22" fmla="*/ 5 w 11"/>
                  <a:gd name="T23" fmla="*/ 7 h 13"/>
                  <a:gd name="T24" fmla="*/ 5 w 11"/>
                  <a:gd name="T25" fmla="*/ 8 h 13"/>
                  <a:gd name="T26" fmla="*/ 5 w 11"/>
                  <a:gd name="T27" fmla="*/ 8 h 13"/>
                  <a:gd name="T28" fmla="*/ 6 w 11"/>
                  <a:gd name="T29" fmla="*/ 9 h 13"/>
                  <a:gd name="T30" fmla="*/ 5 w 11"/>
                  <a:gd name="T31" fmla="*/ 10 h 13"/>
                  <a:gd name="T32" fmla="*/ 5 w 11"/>
                  <a:gd name="T33" fmla="*/ 10 h 13"/>
                  <a:gd name="T34" fmla="*/ 5 w 11"/>
                  <a:gd name="T35" fmla="*/ 11 h 13"/>
                  <a:gd name="T36" fmla="*/ 5 w 11"/>
                  <a:gd name="T37" fmla="*/ 12 h 13"/>
                  <a:gd name="T38" fmla="*/ 5 w 11"/>
                  <a:gd name="T39" fmla="*/ 13 h 13"/>
                  <a:gd name="T40" fmla="*/ 6 w 11"/>
                  <a:gd name="T41" fmla="*/ 13 h 13"/>
                  <a:gd name="T42" fmla="*/ 6 w 11"/>
                  <a:gd name="T43" fmla="*/ 13 h 13"/>
                  <a:gd name="T44" fmla="*/ 6 w 11"/>
                  <a:gd name="T45" fmla="*/ 12 h 13"/>
                  <a:gd name="T46" fmla="*/ 7 w 11"/>
                  <a:gd name="T47" fmla="*/ 12 h 13"/>
                  <a:gd name="T48" fmla="*/ 8 w 11"/>
                  <a:gd name="T49" fmla="*/ 11 h 13"/>
                  <a:gd name="T50" fmla="*/ 8 w 11"/>
                  <a:gd name="T51" fmla="*/ 11 h 13"/>
                  <a:gd name="T52" fmla="*/ 8 w 11"/>
                  <a:gd name="T53" fmla="*/ 10 h 13"/>
                  <a:gd name="T54" fmla="*/ 8 w 11"/>
                  <a:gd name="T55" fmla="*/ 9 h 13"/>
                  <a:gd name="T56" fmla="*/ 8 w 11"/>
                  <a:gd name="T57" fmla="*/ 9 h 13"/>
                  <a:gd name="T58" fmla="*/ 9 w 11"/>
                  <a:gd name="T59" fmla="*/ 9 h 13"/>
                  <a:gd name="T60" fmla="*/ 10 w 11"/>
                  <a:gd name="T61" fmla="*/ 9 h 13"/>
                  <a:gd name="T62" fmla="*/ 10 w 11"/>
                  <a:gd name="T63" fmla="*/ 9 h 13"/>
                  <a:gd name="T64" fmla="*/ 11 w 11"/>
                  <a:gd name="T65" fmla="*/ 9 h 13"/>
                  <a:gd name="T66" fmla="*/ 11 w 11"/>
                  <a:gd name="T67" fmla="*/ 9 h 13"/>
                  <a:gd name="T68" fmla="*/ 11 w 11"/>
                  <a:gd name="T69" fmla="*/ 9 h 13"/>
                  <a:gd name="T70" fmla="*/ 11 w 11"/>
                  <a:gd name="T71" fmla="*/ 8 h 13"/>
                  <a:gd name="T72" fmla="*/ 10 w 11"/>
                  <a:gd name="T73" fmla="*/ 7 h 13"/>
                  <a:gd name="T74" fmla="*/ 10 w 11"/>
                  <a:gd name="T75" fmla="*/ 7 h 13"/>
                  <a:gd name="T76" fmla="*/ 10 w 11"/>
                  <a:gd name="T77" fmla="*/ 6 h 13"/>
                  <a:gd name="T78" fmla="*/ 10 w 11"/>
                  <a:gd name="T79" fmla="*/ 6 h 13"/>
                  <a:gd name="T80" fmla="*/ 9 w 11"/>
                  <a:gd name="T81" fmla="*/ 6 h 13"/>
                  <a:gd name="T82" fmla="*/ 9 w 11"/>
                  <a:gd name="T83" fmla="*/ 5 h 13"/>
                  <a:gd name="T84" fmla="*/ 8 w 11"/>
                  <a:gd name="T85" fmla="*/ 5 h 13"/>
                  <a:gd name="T86" fmla="*/ 8 w 11"/>
                  <a:gd name="T87" fmla="*/ 4 h 13"/>
                  <a:gd name="T88" fmla="*/ 9 w 11"/>
                  <a:gd name="T89" fmla="*/ 3 h 13"/>
                  <a:gd name="T90" fmla="*/ 8 w 11"/>
                  <a:gd name="T91" fmla="*/ 3 h 13"/>
                  <a:gd name="T92" fmla="*/ 8 w 11"/>
                  <a:gd name="T93" fmla="*/ 3 h 13"/>
                  <a:gd name="T94" fmla="*/ 7 w 11"/>
                  <a:gd name="T95" fmla="*/ 2 h 13"/>
                  <a:gd name="T96" fmla="*/ 6 w 11"/>
                  <a:gd name="T97" fmla="*/ 2 h 13"/>
                  <a:gd name="T98" fmla="*/ 6 w 11"/>
                  <a:gd name="T99" fmla="*/ 2 h 13"/>
                  <a:gd name="T100" fmla="*/ 5 w 11"/>
                  <a:gd name="T101" fmla="*/ 2 h 13"/>
                  <a:gd name="T102" fmla="*/ 5 w 11"/>
                  <a:gd name="T103" fmla="*/ 1 h 13"/>
                  <a:gd name="T104" fmla="*/ 4 w 11"/>
                  <a:gd name="T105" fmla="*/ 1 h 13"/>
                  <a:gd name="T106" fmla="*/ 3 w 11"/>
                  <a:gd name="T107" fmla="*/ 1 h 13"/>
                  <a:gd name="T108" fmla="*/ 3 w 11"/>
                  <a:gd name="T109" fmla="*/ 0 h 13"/>
                  <a:gd name="T110" fmla="*/ 2 w 11"/>
                  <a:gd name="T111" fmla="*/ 1 h 13"/>
                  <a:gd name="T112" fmla="*/ 1 w 11"/>
                  <a:gd name="T113" fmla="*/ 1 h 13"/>
                  <a:gd name="T114" fmla="*/ 0 w 11"/>
                  <a:gd name="T11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" h="1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220">
                <a:extLst>
                  <a:ext uri="{FF2B5EF4-FFF2-40B4-BE49-F238E27FC236}">
                    <a16:creationId xmlns:a16="http://schemas.microsoft.com/office/drawing/2014/main" id="{A5DF40B3-9068-417D-9FD1-92315A3623B6}"/>
                  </a:ext>
                </a:extLst>
              </p:cNvPr>
              <p:cNvSpPr/>
              <p:nvPr/>
            </p:nvSpPr>
            <p:spPr bwMode="auto">
              <a:xfrm>
                <a:off x="3592" y="21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221">
                <a:extLst>
                  <a:ext uri="{FF2B5EF4-FFF2-40B4-BE49-F238E27FC236}">
                    <a16:creationId xmlns:a16="http://schemas.microsoft.com/office/drawing/2014/main" id="{441391F0-4636-452E-944F-CFA73B772268}"/>
                  </a:ext>
                </a:extLst>
              </p:cNvPr>
              <p:cNvSpPr/>
              <p:nvPr/>
            </p:nvSpPr>
            <p:spPr bwMode="auto">
              <a:xfrm>
                <a:off x="3561" y="219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6" name="Freeform 222">
                <a:extLst>
                  <a:ext uri="{FF2B5EF4-FFF2-40B4-BE49-F238E27FC236}">
                    <a16:creationId xmlns:a16="http://schemas.microsoft.com/office/drawing/2014/main" id="{D0495884-357C-420D-813C-128D6C085E13}"/>
                  </a:ext>
                </a:extLst>
              </p:cNvPr>
              <p:cNvSpPr/>
              <p:nvPr/>
            </p:nvSpPr>
            <p:spPr bwMode="auto">
              <a:xfrm>
                <a:off x="3030" y="180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Freeform 223">
                <a:extLst>
                  <a:ext uri="{FF2B5EF4-FFF2-40B4-BE49-F238E27FC236}">
                    <a16:creationId xmlns:a16="http://schemas.microsoft.com/office/drawing/2014/main" id="{8BDC9E48-EC3B-4B4E-8927-0DCA82243D92}"/>
                  </a:ext>
                </a:extLst>
              </p:cNvPr>
              <p:cNvSpPr/>
              <p:nvPr/>
            </p:nvSpPr>
            <p:spPr bwMode="auto">
              <a:xfrm>
                <a:off x="3511" y="2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224">
                <a:extLst>
                  <a:ext uri="{FF2B5EF4-FFF2-40B4-BE49-F238E27FC236}">
                    <a16:creationId xmlns:a16="http://schemas.microsoft.com/office/drawing/2014/main" id="{4288F217-9CA9-45EE-85DD-27E058B5FB72}"/>
                  </a:ext>
                </a:extLst>
              </p:cNvPr>
              <p:cNvSpPr/>
              <p:nvPr/>
            </p:nvSpPr>
            <p:spPr bwMode="auto">
              <a:xfrm>
                <a:off x="2704" y="1921"/>
                <a:ext cx="29" cy="16"/>
              </a:xfrm>
              <a:custGeom>
                <a:avLst/>
                <a:gdLst>
                  <a:gd name="T0" fmla="*/ 11 w 11"/>
                  <a:gd name="T1" fmla="*/ 0 h 6"/>
                  <a:gd name="T2" fmla="*/ 9 w 11"/>
                  <a:gd name="T3" fmla="*/ 0 h 6"/>
                  <a:gd name="T4" fmla="*/ 6 w 11"/>
                  <a:gd name="T5" fmla="*/ 1 h 6"/>
                  <a:gd name="T6" fmla="*/ 3 w 11"/>
                  <a:gd name="T7" fmla="*/ 0 h 6"/>
                  <a:gd name="T8" fmla="*/ 3 w 11"/>
                  <a:gd name="T9" fmla="*/ 0 h 6"/>
                  <a:gd name="T10" fmla="*/ 1 w 11"/>
                  <a:gd name="T11" fmla="*/ 0 h 6"/>
                  <a:gd name="T12" fmla="*/ 1 w 11"/>
                  <a:gd name="T13" fmla="*/ 0 h 6"/>
                  <a:gd name="T14" fmla="*/ 1 w 11"/>
                  <a:gd name="T15" fmla="*/ 0 h 6"/>
                  <a:gd name="T16" fmla="*/ 0 w 11"/>
                  <a:gd name="T17" fmla="*/ 2 h 6"/>
                  <a:gd name="T18" fmla="*/ 1 w 11"/>
                  <a:gd name="T19" fmla="*/ 2 h 6"/>
                  <a:gd name="T20" fmla="*/ 1 w 11"/>
                  <a:gd name="T21" fmla="*/ 2 h 6"/>
                  <a:gd name="T22" fmla="*/ 2 w 11"/>
                  <a:gd name="T23" fmla="*/ 3 h 6"/>
                  <a:gd name="T24" fmla="*/ 6 w 11"/>
                  <a:gd name="T25" fmla="*/ 4 h 6"/>
                  <a:gd name="T26" fmla="*/ 7 w 11"/>
                  <a:gd name="T27" fmla="*/ 5 h 6"/>
                  <a:gd name="T28" fmla="*/ 7 w 11"/>
                  <a:gd name="T29" fmla="*/ 6 h 6"/>
                  <a:gd name="T30" fmla="*/ 10 w 11"/>
                  <a:gd name="T31" fmla="*/ 6 h 6"/>
                  <a:gd name="T32" fmla="*/ 10 w 11"/>
                  <a:gd name="T33" fmla="*/ 5 h 6"/>
                  <a:gd name="T34" fmla="*/ 9 w 11"/>
                  <a:gd name="T35" fmla="*/ 3 h 6"/>
                  <a:gd name="T36" fmla="*/ 10 w 11"/>
                  <a:gd name="T37" fmla="*/ 2 h 6"/>
                  <a:gd name="T38" fmla="*/ 11 w 11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5" y="4"/>
                      <a:pt x="6" y="4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0" y="1"/>
                      <a:pt x="11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225">
                <a:extLst>
                  <a:ext uri="{FF2B5EF4-FFF2-40B4-BE49-F238E27FC236}">
                    <a16:creationId xmlns:a16="http://schemas.microsoft.com/office/drawing/2014/main" id="{AC5DE907-AE50-409C-9893-6D966287AFC5}"/>
                  </a:ext>
                </a:extLst>
              </p:cNvPr>
              <p:cNvSpPr/>
              <p:nvPr/>
            </p:nvSpPr>
            <p:spPr bwMode="auto">
              <a:xfrm>
                <a:off x="2720" y="1724"/>
                <a:ext cx="92" cy="71"/>
              </a:xfrm>
              <a:custGeom>
                <a:avLst/>
                <a:gdLst>
                  <a:gd name="T0" fmla="*/ 1 w 35"/>
                  <a:gd name="T1" fmla="*/ 6 h 27"/>
                  <a:gd name="T2" fmla="*/ 1 w 35"/>
                  <a:gd name="T3" fmla="*/ 8 h 27"/>
                  <a:gd name="T4" fmla="*/ 0 w 35"/>
                  <a:gd name="T5" fmla="*/ 9 h 27"/>
                  <a:gd name="T6" fmla="*/ 1 w 35"/>
                  <a:gd name="T7" fmla="*/ 10 h 27"/>
                  <a:gd name="T8" fmla="*/ 2 w 35"/>
                  <a:gd name="T9" fmla="*/ 11 h 27"/>
                  <a:gd name="T10" fmla="*/ 2 w 35"/>
                  <a:gd name="T11" fmla="*/ 12 h 27"/>
                  <a:gd name="T12" fmla="*/ 2 w 35"/>
                  <a:gd name="T13" fmla="*/ 13 h 27"/>
                  <a:gd name="T14" fmla="*/ 2 w 35"/>
                  <a:gd name="T15" fmla="*/ 14 h 27"/>
                  <a:gd name="T16" fmla="*/ 2 w 35"/>
                  <a:gd name="T17" fmla="*/ 16 h 27"/>
                  <a:gd name="T18" fmla="*/ 3 w 35"/>
                  <a:gd name="T19" fmla="*/ 17 h 27"/>
                  <a:gd name="T20" fmla="*/ 3 w 35"/>
                  <a:gd name="T21" fmla="*/ 18 h 27"/>
                  <a:gd name="T22" fmla="*/ 4 w 35"/>
                  <a:gd name="T23" fmla="*/ 19 h 27"/>
                  <a:gd name="T24" fmla="*/ 6 w 35"/>
                  <a:gd name="T25" fmla="*/ 19 h 27"/>
                  <a:gd name="T26" fmla="*/ 8 w 35"/>
                  <a:gd name="T27" fmla="*/ 20 h 27"/>
                  <a:gd name="T28" fmla="*/ 8 w 35"/>
                  <a:gd name="T29" fmla="*/ 21 h 27"/>
                  <a:gd name="T30" fmla="*/ 8 w 35"/>
                  <a:gd name="T31" fmla="*/ 21 h 27"/>
                  <a:gd name="T32" fmla="*/ 9 w 35"/>
                  <a:gd name="T33" fmla="*/ 22 h 27"/>
                  <a:gd name="T34" fmla="*/ 10 w 35"/>
                  <a:gd name="T35" fmla="*/ 22 h 27"/>
                  <a:gd name="T36" fmla="*/ 11 w 35"/>
                  <a:gd name="T37" fmla="*/ 21 h 27"/>
                  <a:gd name="T38" fmla="*/ 12 w 35"/>
                  <a:gd name="T39" fmla="*/ 21 h 27"/>
                  <a:gd name="T40" fmla="*/ 13 w 35"/>
                  <a:gd name="T41" fmla="*/ 23 h 27"/>
                  <a:gd name="T42" fmla="*/ 14 w 35"/>
                  <a:gd name="T43" fmla="*/ 23 h 27"/>
                  <a:gd name="T44" fmla="*/ 15 w 35"/>
                  <a:gd name="T45" fmla="*/ 23 h 27"/>
                  <a:gd name="T46" fmla="*/ 16 w 35"/>
                  <a:gd name="T47" fmla="*/ 24 h 27"/>
                  <a:gd name="T48" fmla="*/ 17 w 35"/>
                  <a:gd name="T49" fmla="*/ 25 h 27"/>
                  <a:gd name="T50" fmla="*/ 18 w 35"/>
                  <a:gd name="T51" fmla="*/ 25 h 27"/>
                  <a:gd name="T52" fmla="*/ 19 w 35"/>
                  <a:gd name="T53" fmla="*/ 25 h 27"/>
                  <a:gd name="T54" fmla="*/ 20 w 35"/>
                  <a:gd name="T55" fmla="*/ 26 h 27"/>
                  <a:gd name="T56" fmla="*/ 21 w 35"/>
                  <a:gd name="T57" fmla="*/ 26 h 27"/>
                  <a:gd name="T58" fmla="*/ 22 w 35"/>
                  <a:gd name="T59" fmla="*/ 26 h 27"/>
                  <a:gd name="T60" fmla="*/ 24 w 35"/>
                  <a:gd name="T61" fmla="*/ 26 h 27"/>
                  <a:gd name="T62" fmla="*/ 25 w 35"/>
                  <a:gd name="T63" fmla="*/ 26 h 27"/>
                  <a:gd name="T64" fmla="*/ 27 w 35"/>
                  <a:gd name="T65" fmla="*/ 26 h 27"/>
                  <a:gd name="T66" fmla="*/ 28 w 35"/>
                  <a:gd name="T67" fmla="*/ 26 h 27"/>
                  <a:gd name="T68" fmla="*/ 29 w 35"/>
                  <a:gd name="T69" fmla="*/ 27 h 27"/>
                  <a:gd name="T70" fmla="*/ 31 w 35"/>
                  <a:gd name="T71" fmla="*/ 27 h 27"/>
                  <a:gd name="T72" fmla="*/ 30 w 35"/>
                  <a:gd name="T73" fmla="*/ 26 h 27"/>
                  <a:gd name="T74" fmla="*/ 31 w 35"/>
                  <a:gd name="T75" fmla="*/ 25 h 27"/>
                  <a:gd name="T76" fmla="*/ 31 w 35"/>
                  <a:gd name="T77" fmla="*/ 24 h 27"/>
                  <a:gd name="T78" fmla="*/ 32 w 35"/>
                  <a:gd name="T79" fmla="*/ 23 h 27"/>
                  <a:gd name="T80" fmla="*/ 33 w 35"/>
                  <a:gd name="T81" fmla="*/ 22 h 27"/>
                  <a:gd name="T82" fmla="*/ 34 w 35"/>
                  <a:gd name="T83" fmla="*/ 21 h 27"/>
                  <a:gd name="T84" fmla="*/ 35 w 35"/>
                  <a:gd name="T85" fmla="*/ 20 h 27"/>
                  <a:gd name="T86" fmla="*/ 35 w 35"/>
                  <a:gd name="T87" fmla="*/ 19 h 27"/>
                  <a:gd name="T88" fmla="*/ 34 w 35"/>
                  <a:gd name="T89" fmla="*/ 18 h 27"/>
                  <a:gd name="T90" fmla="*/ 34 w 35"/>
                  <a:gd name="T91" fmla="*/ 17 h 27"/>
                  <a:gd name="T92" fmla="*/ 33 w 35"/>
                  <a:gd name="T93" fmla="*/ 15 h 27"/>
                  <a:gd name="T94" fmla="*/ 34 w 35"/>
                  <a:gd name="T95" fmla="*/ 13 h 27"/>
                  <a:gd name="T96" fmla="*/ 32 w 35"/>
                  <a:gd name="T97" fmla="*/ 13 h 27"/>
                  <a:gd name="T98" fmla="*/ 32 w 35"/>
                  <a:gd name="T99" fmla="*/ 12 h 27"/>
                  <a:gd name="T100" fmla="*/ 33 w 35"/>
                  <a:gd name="T101" fmla="*/ 11 h 27"/>
                  <a:gd name="T102" fmla="*/ 35 w 35"/>
                  <a:gd name="T103" fmla="*/ 10 h 27"/>
                  <a:gd name="T104" fmla="*/ 35 w 35"/>
                  <a:gd name="T105" fmla="*/ 8 h 27"/>
                  <a:gd name="T106" fmla="*/ 34 w 35"/>
                  <a:gd name="T107" fmla="*/ 7 h 27"/>
                  <a:gd name="T108" fmla="*/ 34 w 35"/>
                  <a:gd name="T109" fmla="*/ 6 h 27"/>
                  <a:gd name="T110" fmla="*/ 33 w 35"/>
                  <a:gd name="T111" fmla="*/ 4 h 27"/>
                  <a:gd name="T112" fmla="*/ 33 w 35"/>
                  <a:gd name="T113" fmla="*/ 3 h 27"/>
                  <a:gd name="T114" fmla="*/ 32 w 35"/>
                  <a:gd name="T115" fmla="*/ 3 h 27"/>
                  <a:gd name="T116" fmla="*/ 30 w 35"/>
                  <a:gd name="T117" fmla="*/ 2 h 27"/>
                  <a:gd name="T118" fmla="*/ 21 w 35"/>
                  <a:gd name="T119" fmla="*/ 2 h 27"/>
                  <a:gd name="T120" fmla="*/ 15 w 35"/>
                  <a:gd name="T1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" h="27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2"/>
                      <a:pt x="32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7" y="3"/>
                    </a:cubicBezTo>
                    <a:cubicBezTo>
                      <a:pt x="7" y="3"/>
                      <a:pt x="5" y="3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Freeform 226">
                <a:extLst>
                  <a:ext uri="{FF2B5EF4-FFF2-40B4-BE49-F238E27FC236}">
                    <a16:creationId xmlns:a16="http://schemas.microsoft.com/office/drawing/2014/main" id="{B82F6FBC-9292-434F-8D19-5C0A54C8EAD7}"/>
                  </a:ext>
                </a:extLst>
              </p:cNvPr>
              <p:cNvSpPr/>
              <p:nvPr/>
            </p:nvSpPr>
            <p:spPr bwMode="auto">
              <a:xfrm>
                <a:off x="2746" y="18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Freeform 227">
                <a:extLst>
                  <a:ext uri="{FF2B5EF4-FFF2-40B4-BE49-F238E27FC236}">
                    <a16:creationId xmlns:a16="http://schemas.microsoft.com/office/drawing/2014/main" id="{03EDD364-2166-4196-8040-81115575462D}"/>
                  </a:ext>
                </a:extLst>
              </p:cNvPr>
              <p:cNvSpPr/>
              <p:nvPr/>
            </p:nvSpPr>
            <p:spPr bwMode="auto">
              <a:xfrm>
                <a:off x="2717" y="173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Freeform 228">
                <a:extLst>
                  <a:ext uri="{FF2B5EF4-FFF2-40B4-BE49-F238E27FC236}">
                    <a16:creationId xmlns:a16="http://schemas.microsoft.com/office/drawing/2014/main" id="{077C889B-E4F9-4659-9291-716EF4739723}"/>
                  </a:ext>
                </a:extLst>
              </p:cNvPr>
              <p:cNvSpPr/>
              <p:nvPr/>
            </p:nvSpPr>
            <p:spPr bwMode="auto">
              <a:xfrm>
                <a:off x="2891" y="1947"/>
                <a:ext cx="21" cy="11"/>
              </a:xfrm>
              <a:custGeom>
                <a:avLst/>
                <a:gdLst>
                  <a:gd name="T0" fmla="*/ 6 w 8"/>
                  <a:gd name="T1" fmla="*/ 2 h 4"/>
                  <a:gd name="T2" fmla="*/ 6 w 8"/>
                  <a:gd name="T3" fmla="*/ 1 h 4"/>
                  <a:gd name="T4" fmla="*/ 7 w 8"/>
                  <a:gd name="T5" fmla="*/ 1 h 4"/>
                  <a:gd name="T6" fmla="*/ 8 w 8"/>
                  <a:gd name="T7" fmla="*/ 0 h 4"/>
                  <a:gd name="T8" fmla="*/ 5 w 8"/>
                  <a:gd name="T9" fmla="*/ 1 h 4"/>
                  <a:gd name="T10" fmla="*/ 2 w 8"/>
                  <a:gd name="T11" fmla="*/ 1 h 4"/>
                  <a:gd name="T12" fmla="*/ 2 w 8"/>
                  <a:gd name="T13" fmla="*/ 2 h 4"/>
                  <a:gd name="T14" fmla="*/ 1 w 8"/>
                  <a:gd name="T15" fmla="*/ 2 h 4"/>
                  <a:gd name="T16" fmla="*/ 0 w 8"/>
                  <a:gd name="T17" fmla="*/ 3 h 4"/>
                  <a:gd name="T18" fmla="*/ 0 w 8"/>
                  <a:gd name="T19" fmla="*/ 3 h 4"/>
                  <a:gd name="T20" fmla="*/ 0 w 8"/>
                  <a:gd name="T21" fmla="*/ 4 h 4"/>
                  <a:gd name="T22" fmla="*/ 1 w 8"/>
                  <a:gd name="T23" fmla="*/ 4 h 4"/>
                  <a:gd name="T24" fmla="*/ 1 w 8"/>
                  <a:gd name="T25" fmla="*/ 4 h 4"/>
                  <a:gd name="T26" fmla="*/ 1 w 8"/>
                  <a:gd name="T27" fmla="*/ 4 h 4"/>
                  <a:gd name="T28" fmla="*/ 1 w 8"/>
                  <a:gd name="T29" fmla="*/ 4 h 4"/>
                  <a:gd name="T30" fmla="*/ 1 w 8"/>
                  <a:gd name="T31" fmla="*/ 4 h 4"/>
                  <a:gd name="T32" fmla="*/ 1 w 8"/>
                  <a:gd name="T33" fmla="*/ 4 h 4"/>
                  <a:gd name="T34" fmla="*/ 2 w 8"/>
                  <a:gd name="T35" fmla="*/ 4 h 4"/>
                  <a:gd name="T36" fmla="*/ 2 w 8"/>
                  <a:gd name="T37" fmla="*/ 4 h 4"/>
                  <a:gd name="T38" fmla="*/ 2 w 8"/>
                  <a:gd name="T39" fmla="*/ 4 h 4"/>
                  <a:gd name="T40" fmla="*/ 2 w 8"/>
                  <a:gd name="T41" fmla="*/ 4 h 4"/>
                  <a:gd name="T42" fmla="*/ 2 w 8"/>
                  <a:gd name="T43" fmla="*/ 4 h 4"/>
                  <a:gd name="T44" fmla="*/ 2 w 8"/>
                  <a:gd name="T45" fmla="*/ 4 h 4"/>
                  <a:gd name="T46" fmla="*/ 2 w 8"/>
                  <a:gd name="T47" fmla="*/ 4 h 4"/>
                  <a:gd name="T48" fmla="*/ 2 w 8"/>
                  <a:gd name="T49" fmla="*/ 4 h 4"/>
                  <a:gd name="T50" fmla="*/ 2 w 8"/>
                  <a:gd name="T51" fmla="*/ 4 h 4"/>
                  <a:gd name="T52" fmla="*/ 4 w 8"/>
                  <a:gd name="T53" fmla="*/ 4 h 4"/>
                  <a:gd name="T54" fmla="*/ 5 w 8"/>
                  <a:gd name="T55" fmla="*/ 3 h 4"/>
                  <a:gd name="T56" fmla="*/ 5 w 8"/>
                  <a:gd name="T57" fmla="*/ 3 h 4"/>
                  <a:gd name="T58" fmla="*/ 5 w 8"/>
                  <a:gd name="T59" fmla="*/ 3 h 4"/>
                  <a:gd name="T60" fmla="*/ 4 w 8"/>
                  <a:gd name="T61" fmla="*/ 3 h 4"/>
                  <a:gd name="T62" fmla="*/ 5 w 8"/>
                  <a:gd name="T63" fmla="*/ 3 h 4"/>
                  <a:gd name="T64" fmla="*/ 4 w 8"/>
                  <a:gd name="T65" fmla="*/ 3 h 4"/>
                  <a:gd name="T66" fmla="*/ 4 w 8"/>
                  <a:gd name="T67" fmla="*/ 3 h 4"/>
                  <a:gd name="T68" fmla="*/ 5 w 8"/>
                  <a:gd name="T69" fmla="*/ 2 h 4"/>
                  <a:gd name="T70" fmla="*/ 5 w 8"/>
                  <a:gd name="T71" fmla="*/ 2 h 4"/>
                  <a:gd name="T72" fmla="*/ 5 w 8"/>
                  <a:gd name="T73" fmla="*/ 2 h 4"/>
                  <a:gd name="T74" fmla="*/ 5 w 8"/>
                  <a:gd name="T75" fmla="*/ 2 h 4"/>
                  <a:gd name="T76" fmla="*/ 5 w 8"/>
                  <a:gd name="T77" fmla="*/ 3 h 4"/>
                  <a:gd name="T78" fmla="*/ 5 w 8"/>
                  <a:gd name="T79" fmla="*/ 2 h 4"/>
                  <a:gd name="T80" fmla="*/ 5 w 8"/>
                  <a:gd name="T81" fmla="*/ 2 h 4"/>
                  <a:gd name="T82" fmla="*/ 5 w 8"/>
                  <a:gd name="T83" fmla="*/ 2 h 4"/>
                  <a:gd name="T84" fmla="*/ 5 w 8"/>
                  <a:gd name="T85" fmla="*/ 2 h 4"/>
                  <a:gd name="T86" fmla="*/ 5 w 8"/>
                  <a:gd name="T87" fmla="*/ 2 h 4"/>
                  <a:gd name="T88" fmla="*/ 5 w 8"/>
                  <a:gd name="T89" fmla="*/ 2 h 4"/>
                  <a:gd name="T90" fmla="*/ 5 w 8"/>
                  <a:gd name="T91" fmla="*/ 2 h 4"/>
                  <a:gd name="T92" fmla="*/ 6 w 8"/>
                  <a:gd name="T93" fmla="*/ 2 h 4"/>
                  <a:gd name="T94" fmla="*/ 6 w 8"/>
                  <a:gd name="T95" fmla="*/ 2 h 4"/>
                  <a:gd name="T96" fmla="*/ 6 w 8"/>
                  <a:gd name="T97" fmla="*/ 3 h 4"/>
                  <a:gd name="T98" fmla="*/ 6 w 8"/>
                  <a:gd name="T99" fmla="*/ 3 h 4"/>
                  <a:gd name="T100" fmla="*/ 6 w 8"/>
                  <a:gd name="T101" fmla="*/ 3 h 4"/>
                  <a:gd name="T102" fmla="*/ 6 w 8"/>
                  <a:gd name="T103" fmla="*/ 3 h 4"/>
                  <a:gd name="T104" fmla="*/ 6 w 8"/>
                  <a:gd name="T105" fmla="*/ 3 h 4"/>
                  <a:gd name="T106" fmla="*/ 6 w 8"/>
                  <a:gd name="T107" fmla="*/ 3 h 4"/>
                  <a:gd name="T108" fmla="*/ 6 w 8"/>
                  <a:gd name="T109" fmla="*/ 3 h 4"/>
                  <a:gd name="T110" fmla="*/ 6 w 8"/>
                  <a:gd name="T111" fmla="*/ 2 h 4"/>
                  <a:gd name="T112" fmla="*/ 6 w 8"/>
                  <a:gd name="T1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" h="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Freeform 229">
                <a:extLst>
                  <a:ext uri="{FF2B5EF4-FFF2-40B4-BE49-F238E27FC236}">
                    <a16:creationId xmlns:a16="http://schemas.microsoft.com/office/drawing/2014/main" id="{F18BEA6E-B3D8-4511-BF1F-5CF0E084A86D}"/>
                  </a:ext>
                </a:extLst>
              </p:cNvPr>
              <p:cNvSpPr/>
              <p:nvPr/>
            </p:nvSpPr>
            <p:spPr bwMode="auto">
              <a:xfrm>
                <a:off x="2783" y="171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230">
                <a:extLst>
                  <a:ext uri="{FF2B5EF4-FFF2-40B4-BE49-F238E27FC236}">
                    <a16:creationId xmlns:a16="http://schemas.microsoft.com/office/drawing/2014/main" id="{2FBBFB3E-D825-4BDC-B77D-2A2061D4C40D}"/>
                  </a:ext>
                </a:extLst>
              </p:cNvPr>
              <p:cNvSpPr/>
              <p:nvPr/>
            </p:nvSpPr>
            <p:spPr bwMode="auto">
              <a:xfrm>
                <a:off x="2738" y="1866"/>
                <a:ext cx="0" cy="2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231">
                <a:extLst>
                  <a:ext uri="{FF2B5EF4-FFF2-40B4-BE49-F238E27FC236}">
                    <a16:creationId xmlns:a16="http://schemas.microsoft.com/office/drawing/2014/main" id="{A5162ACE-E70E-4F9B-BED5-7676B2DAB5EA}"/>
                  </a:ext>
                </a:extLst>
              </p:cNvPr>
              <p:cNvSpPr/>
              <p:nvPr/>
            </p:nvSpPr>
            <p:spPr bwMode="auto">
              <a:xfrm>
                <a:off x="2728" y="185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Freeform 232">
                <a:extLst>
                  <a:ext uri="{FF2B5EF4-FFF2-40B4-BE49-F238E27FC236}">
                    <a16:creationId xmlns:a16="http://schemas.microsoft.com/office/drawing/2014/main" id="{17C86758-6471-4906-A7C5-10372C431367}"/>
                  </a:ext>
                </a:extLst>
              </p:cNvPr>
              <p:cNvSpPr/>
              <p:nvPr/>
            </p:nvSpPr>
            <p:spPr bwMode="auto">
              <a:xfrm>
                <a:off x="2641" y="17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  <a:gd name="T10" fmla="*/ 0 w 1"/>
                  <a:gd name="T11" fmla="*/ 0 w 1"/>
                  <a:gd name="T12" fmla="*/ 0 w 1"/>
                  <a:gd name="T13" fmla="*/ 0 w 1"/>
                  <a:gd name="T14" fmla="*/ 1 w 1"/>
                  <a:gd name="T15" fmla="*/ 1 w 1"/>
                  <a:gd name="T16" fmla="*/ 1 w 1"/>
                  <a:gd name="T17" fmla="*/ 1 w 1"/>
                  <a:gd name="T18" fmla="*/ 1 w 1"/>
                  <a:gd name="T19" fmla="*/ 1 w 1"/>
                  <a:gd name="T20" fmla="*/ 1 w 1"/>
                  <a:gd name="T21" fmla="*/ 1 w 1"/>
                  <a:gd name="T22" fmla="*/ 1 w 1"/>
                  <a:gd name="T23" fmla="*/ 1 w 1"/>
                  <a:gd name="T24" fmla="*/ 1 w 1"/>
                  <a:gd name="T25" fmla="*/ 1 w 1"/>
                  <a:gd name="T26" fmla="*/ 1 w 1"/>
                  <a:gd name="T27" fmla="*/ 0 w 1"/>
                  <a:gd name="T28" fmla="*/ 0 w 1"/>
                  <a:gd name="T2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7" name="Freeform 233">
                <a:extLst>
                  <a:ext uri="{FF2B5EF4-FFF2-40B4-BE49-F238E27FC236}">
                    <a16:creationId xmlns:a16="http://schemas.microsoft.com/office/drawing/2014/main" id="{6843C75E-56DA-4B55-8F14-08C99C5D1A9E}"/>
                  </a:ext>
                </a:extLst>
              </p:cNvPr>
              <p:cNvSpPr/>
              <p:nvPr/>
            </p:nvSpPr>
            <p:spPr bwMode="auto">
              <a:xfrm>
                <a:off x="2904" y="195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Freeform 234">
                <a:extLst>
                  <a:ext uri="{FF2B5EF4-FFF2-40B4-BE49-F238E27FC236}">
                    <a16:creationId xmlns:a16="http://schemas.microsoft.com/office/drawing/2014/main" id="{E071543F-7A70-4910-8CAC-70CE363CB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3" y="1301"/>
                <a:ext cx="271" cy="381"/>
              </a:xfrm>
              <a:custGeom>
                <a:avLst/>
                <a:gdLst>
                  <a:gd name="T0" fmla="*/ 32 w 103"/>
                  <a:gd name="T1" fmla="*/ 18 h 145"/>
                  <a:gd name="T2" fmla="*/ 43 w 103"/>
                  <a:gd name="T3" fmla="*/ 17 h 145"/>
                  <a:gd name="T4" fmla="*/ 42 w 103"/>
                  <a:gd name="T5" fmla="*/ 22 h 145"/>
                  <a:gd name="T6" fmla="*/ 40 w 103"/>
                  <a:gd name="T7" fmla="*/ 28 h 145"/>
                  <a:gd name="T8" fmla="*/ 51 w 103"/>
                  <a:gd name="T9" fmla="*/ 16 h 145"/>
                  <a:gd name="T10" fmla="*/ 46 w 103"/>
                  <a:gd name="T11" fmla="*/ 9 h 145"/>
                  <a:gd name="T12" fmla="*/ 39 w 103"/>
                  <a:gd name="T13" fmla="*/ 10 h 145"/>
                  <a:gd name="T14" fmla="*/ 27 w 103"/>
                  <a:gd name="T15" fmla="*/ 6 h 145"/>
                  <a:gd name="T16" fmla="*/ 55 w 103"/>
                  <a:gd name="T17" fmla="*/ 6 h 145"/>
                  <a:gd name="T18" fmla="*/ 77 w 103"/>
                  <a:gd name="T19" fmla="*/ 6 h 145"/>
                  <a:gd name="T20" fmla="*/ 57 w 103"/>
                  <a:gd name="T21" fmla="*/ 3 h 145"/>
                  <a:gd name="T22" fmla="*/ 62 w 103"/>
                  <a:gd name="T23" fmla="*/ 17 h 145"/>
                  <a:gd name="T24" fmla="*/ 65 w 103"/>
                  <a:gd name="T25" fmla="*/ 18 h 145"/>
                  <a:gd name="T26" fmla="*/ 103 w 103"/>
                  <a:gd name="T27" fmla="*/ 2 h 145"/>
                  <a:gd name="T28" fmla="*/ 12 w 103"/>
                  <a:gd name="T29" fmla="*/ 115 h 145"/>
                  <a:gd name="T30" fmla="*/ 84 w 103"/>
                  <a:gd name="T31" fmla="*/ 73 h 145"/>
                  <a:gd name="T32" fmla="*/ 79 w 103"/>
                  <a:gd name="T33" fmla="*/ 72 h 145"/>
                  <a:gd name="T34" fmla="*/ 72 w 103"/>
                  <a:gd name="T35" fmla="*/ 70 h 145"/>
                  <a:gd name="T36" fmla="*/ 63 w 103"/>
                  <a:gd name="T37" fmla="*/ 74 h 145"/>
                  <a:gd name="T38" fmla="*/ 55 w 103"/>
                  <a:gd name="T39" fmla="*/ 78 h 145"/>
                  <a:gd name="T40" fmla="*/ 50 w 103"/>
                  <a:gd name="T41" fmla="*/ 80 h 145"/>
                  <a:gd name="T42" fmla="*/ 42 w 103"/>
                  <a:gd name="T43" fmla="*/ 87 h 145"/>
                  <a:gd name="T44" fmla="*/ 38 w 103"/>
                  <a:gd name="T45" fmla="*/ 89 h 145"/>
                  <a:gd name="T46" fmla="*/ 31 w 103"/>
                  <a:gd name="T47" fmla="*/ 95 h 145"/>
                  <a:gd name="T48" fmla="*/ 28 w 103"/>
                  <a:gd name="T49" fmla="*/ 103 h 145"/>
                  <a:gd name="T50" fmla="*/ 25 w 103"/>
                  <a:gd name="T51" fmla="*/ 108 h 145"/>
                  <a:gd name="T52" fmla="*/ 21 w 103"/>
                  <a:gd name="T53" fmla="*/ 115 h 145"/>
                  <a:gd name="T54" fmla="*/ 8 w 103"/>
                  <a:gd name="T55" fmla="*/ 119 h 145"/>
                  <a:gd name="T56" fmla="*/ 5 w 103"/>
                  <a:gd name="T57" fmla="*/ 122 h 145"/>
                  <a:gd name="T58" fmla="*/ 1 w 103"/>
                  <a:gd name="T59" fmla="*/ 126 h 145"/>
                  <a:gd name="T60" fmla="*/ 5 w 103"/>
                  <a:gd name="T61" fmla="*/ 129 h 145"/>
                  <a:gd name="T62" fmla="*/ 7 w 103"/>
                  <a:gd name="T63" fmla="*/ 132 h 145"/>
                  <a:gd name="T64" fmla="*/ 4 w 103"/>
                  <a:gd name="T65" fmla="*/ 137 h 145"/>
                  <a:gd name="T66" fmla="*/ 9 w 103"/>
                  <a:gd name="T67" fmla="*/ 145 h 145"/>
                  <a:gd name="T68" fmla="*/ 23 w 103"/>
                  <a:gd name="T69" fmla="*/ 139 h 145"/>
                  <a:gd name="T70" fmla="*/ 24 w 103"/>
                  <a:gd name="T71" fmla="*/ 139 h 145"/>
                  <a:gd name="T72" fmla="*/ 25 w 103"/>
                  <a:gd name="T73" fmla="*/ 135 h 145"/>
                  <a:gd name="T74" fmla="*/ 27 w 103"/>
                  <a:gd name="T75" fmla="*/ 134 h 145"/>
                  <a:gd name="T76" fmla="*/ 27 w 103"/>
                  <a:gd name="T77" fmla="*/ 131 h 145"/>
                  <a:gd name="T78" fmla="*/ 28 w 103"/>
                  <a:gd name="T79" fmla="*/ 127 h 145"/>
                  <a:gd name="T80" fmla="*/ 29 w 103"/>
                  <a:gd name="T81" fmla="*/ 112 h 145"/>
                  <a:gd name="T82" fmla="*/ 31 w 103"/>
                  <a:gd name="T83" fmla="*/ 108 h 145"/>
                  <a:gd name="T84" fmla="*/ 36 w 103"/>
                  <a:gd name="T85" fmla="*/ 100 h 145"/>
                  <a:gd name="T86" fmla="*/ 41 w 103"/>
                  <a:gd name="T87" fmla="*/ 94 h 145"/>
                  <a:gd name="T88" fmla="*/ 43 w 103"/>
                  <a:gd name="T89" fmla="*/ 88 h 145"/>
                  <a:gd name="T90" fmla="*/ 47 w 103"/>
                  <a:gd name="T91" fmla="*/ 85 h 145"/>
                  <a:gd name="T92" fmla="*/ 54 w 103"/>
                  <a:gd name="T93" fmla="*/ 82 h 145"/>
                  <a:gd name="T94" fmla="*/ 62 w 103"/>
                  <a:gd name="T95" fmla="*/ 84 h 145"/>
                  <a:gd name="T96" fmla="*/ 69 w 103"/>
                  <a:gd name="T97" fmla="*/ 84 h 145"/>
                  <a:gd name="T98" fmla="*/ 72 w 103"/>
                  <a:gd name="T99" fmla="*/ 84 h 145"/>
                  <a:gd name="T100" fmla="*/ 74 w 103"/>
                  <a:gd name="T101" fmla="*/ 83 h 145"/>
                  <a:gd name="T102" fmla="*/ 74 w 103"/>
                  <a:gd name="T103" fmla="*/ 80 h 145"/>
                  <a:gd name="T104" fmla="*/ 75 w 103"/>
                  <a:gd name="T105" fmla="*/ 78 h 145"/>
                  <a:gd name="T106" fmla="*/ 77 w 103"/>
                  <a:gd name="T107" fmla="*/ 76 h 145"/>
                  <a:gd name="T108" fmla="*/ 81 w 103"/>
                  <a:gd name="T109" fmla="*/ 76 h 145"/>
                  <a:gd name="T110" fmla="*/ 86 w 103"/>
                  <a:gd name="T111" fmla="*/ 78 h 145"/>
                  <a:gd name="T112" fmla="*/ 86 w 103"/>
                  <a:gd name="T113" fmla="*/ 82 h 145"/>
                  <a:gd name="T114" fmla="*/ 88 w 103"/>
                  <a:gd name="T115" fmla="*/ 80 h 145"/>
                  <a:gd name="T116" fmla="*/ 91 w 103"/>
                  <a:gd name="T117" fmla="*/ 79 h 145"/>
                  <a:gd name="T118" fmla="*/ 88 w 103"/>
                  <a:gd name="T119" fmla="*/ 78 h 145"/>
                  <a:gd name="T120" fmla="*/ 34 w 103"/>
                  <a:gd name="T121" fmla="*/ 85 h 145"/>
                  <a:gd name="T122" fmla="*/ 45 w 103"/>
                  <a:gd name="T123" fmla="*/ 8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3" h="145">
                    <a:moveTo>
                      <a:pt x="22" y="11"/>
                    </a:moveTo>
                    <a:cubicBezTo>
                      <a:pt x="23" y="11"/>
                      <a:pt x="22" y="11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9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5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2"/>
                      <a:pt x="24" y="12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6" y="12"/>
                      <a:pt x="27" y="12"/>
                      <a:pt x="26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24" y="13"/>
                      <a:pt x="23" y="12"/>
                      <a:pt x="22" y="12"/>
                    </a:cubicBezTo>
                    <a:cubicBezTo>
                      <a:pt x="22" y="12"/>
                      <a:pt x="22" y="12"/>
                      <a:pt x="22" y="13"/>
                    </a:cubicBezTo>
                    <a:cubicBezTo>
                      <a:pt x="23" y="13"/>
                      <a:pt x="23" y="13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4" y="15"/>
                      <a:pt x="25" y="15"/>
                    </a:cubicBezTo>
                    <a:cubicBezTo>
                      <a:pt x="25" y="15"/>
                      <a:pt x="26" y="15"/>
                      <a:pt x="27" y="16"/>
                    </a:cubicBezTo>
                    <a:cubicBezTo>
                      <a:pt x="27" y="16"/>
                      <a:pt x="27" y="16"/>
                      <a:pt x="28" y="16"/>
                    </a:cubicBezTo>
                    <a:cubicBezTo>
                      <a:pt x="28" y="16"/>
                      <a:pt x="28" y="16"/>
                      <a:pt x="29" y="16"/>
                    </a:cubicBezTo>
                    <a:cubicBezTo>
                      <a:pt x="28" y="16"/>
                      <a:pt x="27" y="16"/>
                      <a:pt x="26" y="16"/>
                    </a:cubicBezTo>
                    <a:cubicBezTo>
                      <a:pt x="26" y="17"/>
                      <a:pt x="27" y="17"/>
                      <a:pt x="27" y="18"/>
                    </a:cubicBezTo>
                    <a:cubicBezTo>
                      <a:pt x="28" y="18"/>
                      <a:pt x="28" y="19"/>
                      <a:pt x="29" y="19"/>
                    </a:cubicBezTo>
                    <a:cubicBezTo>
                      <a:pt x="29" y="19"/>
                      <a:pt x="30" y="19"/>
                      <a:pt x="31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3" y="18"/>
                    </a:cubicBezTo>
                    <a:cubicBezTo>
                      <a:pt x="33" y="18"/>
                      <a:pt x="33" y="17"/>
                      <a:pt x="33" y="17"/>
                    </a:cubicBezTo>
                    <a:cubicBezTo>
                      <a:pt x="33" y="17"/>
                      <a:pt x="34" y="17"/>
                      <a:pt x="34" y="17"/>
                    </a:cubicBezTo>
                    <a:cubicBezTo>
                      <a:pt x="34" y="17"/>
                      <a:pt x="35" y="17"/>
                      <a:pt x="34" y="17"/>
                    </a:cubicBezTo>
                    <a:cubicBezTo>
                      <a:pt x="34" y="16"/>
                      <a:pt x="34" y="17"/>
                      <a:pt x="33" y="16"/>
                    </a:cubicBezTo>
                    <a:cubicBezTo>
                      <a:pt x="33" y="16"/>
                      <a:pt x="34" y="16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4"/>
                      <a:pt x="35" y="14"/>
                    </a:cubicBezTo>
                    <a:cubicBezTo>
                      <a:pt x="35" y="14"/>
                      <a:pt x="35" y="15"/>
                      <a:pt x="35" y="15"/>
                    </a:cubicBezTo>
                    <a:cubicBezTo>
                      <a:pt x="36" y="16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5"/>
                      <a:pt x="36" y="15"/>
                      <a:pt x="36" y="15"/>
                    </a:cubicBezTo>
                    <a:cubicBezTo>
                      <a:pt x="36" y="14"/>
                      <a:pt x="36" y="14"/>
                      <a:pt x="37" y="14"/>
                    </a:cubicBezTo>
                    <a:cubicBezTo>
                      <a:pt x="37" y="13"/>
                      <a:pt x="37" y="15"/>
                      <a:pt x="37" y="15"/>
                    </a:cubicBezTo>
                    <a:cubicBezTo>
                      <a:pt x="37" y="16"/>
                      <a:pt x="36" y="16"/>
                      <a:pt x="37" y="16"/>
                    </a:cubicBezTo>
                    <a:cubicBezTo>
                      <a:pt x="37" y="17"/>
                      <a:pt x="38" y="17"/>
                      <a:pt x="38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1" y="16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4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6"/>
                      <a:pt x="41" y="16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4" y="17"/>
                      <a:pt x="44" y="17"/>
                    </a:cubicBezTo>
                    <a:cubicBezTo>
                      <a:pt x="44" y="17"/>
                      <a:pt x="43" y="17"/>
                      <a:pt x="43" y="17"/>
                    </a:cubicBezTo>
                    <a:cubicBezTo>
                      <a:pt x="43" y="17"/>
                      <a:pt x="42" y="17"/>
                      <a:pt x="42" y="17"/>
                    </a:cubicBezTo>
                    <a:cubicBezTo>
                      <a:pt x="41" y="17"/>
                      <a:pt x="40" y="17"/>
                      <a:pt x="40" y="17"/>
                    </a:cubicBezTo>
                    <a:cubicBezTo>
                      <a:pt x="39" y="17"/>
                      <a:pt x="39" y="17"/>
                      <a:pt x="38" y="18"/>
                    </a:cubicBezTo>
                    <a:cubicBezTo>
                      <a:pt x="38" y="18"/>
                      <a:pt x="39" y="18"/>
                      <a:pt x="38" y="18"/>
                    </a:cubicBezTo>
                    <a:cubicBezTo>
                      <a:pt x="37" y="19"/>
                      <a:pt x="37" y="19"/>
                      <a:pt x="36" y="19"/>
                    </a:cubicBezTo>
                    <a:cubicBezTo>
                      <a:pt x="35" y="19"/>
                      <a:pt x="34" y="20"/>
                      <a:pt x="33" y="20"/>
                    </a:cubicBezTo>
                    <a:cubicBezTo>
                      <a:pt x="33" y="20"/>
                      <a:pt x="32" y="20"/>
                      <a:pt x="32" y="19"/>
                    </a:cubicBezTo>
                    <a:cubicBezTo>
                      <a:pt x="31" y="19"/>
                      <a:pt x="31" y="19"/>
                      <a:pt x="31" y="20"/>
                    </a:cubicBezTo>
                    <a:cubicBezTo>
                      <a:pt x="30" y="20"/>
                      <a:pt x="30" y="20"/>
                      <a:pt x="31" y="20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5" y="22"/>
                      <a:pt x="35" y="22"/>
                      <a:pt x="36" y="22"/>
                    </a:cubicBezTo>
                    <a:cubicBezTo>
                      <a:pt x="36" y="22"/>
                      <a:pt x="36" y="21"/>
                      <a:pt x="37" y="21"/>
                    </a:cubicBezTo>
                    <a:cubicBezTo>
                      <a:pt x="37" y="21"/>
                      <a:pt x="37" y="21"/>
                      <a:pt x="38" y="21"/>
                    </a:cubicBezTo>
                    <a:cubicBezTo>
                      <a:pt x="38" y="21"/>
                      <a:pt x="38" y="21"/>
                      <a:pt x="39" y="21"/>
                    </a:cubicBezTo>
                    <a:cubicBezTo>
                      <a:pt x="39" y="21"/>
                      <a:pt x="40" y="21"/>
                      <a:pt x="41" y="21"/>
                    </a:cubicBezTo>
                    <a:cubicBezTo>
                      <a:pt x="41" y="21"/>
                      <a:pt x="41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3" y="21"/>
                      <a:pt x="43" y="21"/>
                    </a:cubicBezTo>
                    <a:cubicBezTo>
                      <a:pt x="43" y="21"/>
                      <a:pt x="42" y="21"/>
                      <a:pt x="42" y="21"/>
                    </a:cubicBezTo>
                    <a:cubicBezTo>
                      <a:pt x="42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38" y="22"/>
                      <a:pt x="37" y="22"/>
                      <a:pt x="37" y="22"/>
                    </a:cubicBezTo>
                    <a:cubicBezTo>
                      <a:pt x="36" y="22"/>
                      <a:pt x="35" y="22"/>
                      <a:pt x="35" y="23"/>
                    </a:cubicBezTo>
                    <a:cubicBezTo>
                      <a:pt x="35" y="23"/>
                      <a:pt x="37" y="23"/>
                      <a:pt x="38" y="23"/>
                    </a:cubicBezTo>
                    <a:cubicBezTo>
                      <a:pt x="38" y="23"/>
                      <a:pt x="39" y="23"/>
                      <a:pt x="39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39" y="24"/>
                      <a:pt x="39" y="24"/>
                    </a:cubicBezTo>
                    <a:cubicBezTo>
                      <a:pt x="39" y="24"/>
                      <a:pt x="38" y="24"/>
                      <a:pt x="38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4"/>
                      <a:pt x="36" y="23"/>
                      <a:pt x="36" y="23"/>
                    </a:cubicBezTo>
                    <a:cubicBezTo>
                      <a:pt x="35" y="23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3"/>
                      <a:pt x="32" y="23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5"/>
                      <a:pt x="32" y="25"/>
                    </a:cubicBezTo>
                    <a:cubicBezTo>
                      <a:pt x="33" y="26"/>
                      <a:pt x="34" y="26"/>
                      <a:pt x="35" y="26"/>
                    </a:cubicBezTo>
                    <a:cubicBezTo>
                      <a:pt x="35" y="27"/>
                      <a:pt x="36" y="27"/>
                      <a:pt x="36" y="27"/>
                    </a:cubicBezTo>
                    <a:cubicBezTo>
                      <a:pt x="37" y="27"/>
                      <a:pt x="37" y="28"/>
                      <a:pt x="38" y="28"/>
                    </a:cubicBezTo>
                    <a:cubicBezTo>
                      <a:pt x="38" y="28"/>
                      <a:pt x="38" y="28"/>
                      <a:pt x="39" y="28"/>
                    </a:cubicBezTo>
                    <a:cubicBezTo>
                      <a:pt x="39" y="28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7"/>
                      <a:pt x="40" y="28"/>
                      <a:pt x="40" y="28"/>
                    </a:cubicBezTo>
                    <a:cubicBezTo>
                      <a:pt x="40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7" y="29"/>
                    </a:cubicBezTo>
                    <a:cubicBezTo>
                      <a:pt x="38" y="29"/>
                      <a:pt x="39" y="29"/>
                      <a:pt x="39" y="29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1"/>
                      <a:pt x="40" y="31"/>
                    </a:cubicBezTo>
                    <a:cubicBezTo>
                      <a:pt x="41" y="30"/>
                      <a:pt x="41" y="31"/>
                      <a:pt x="42" y="31"/>
                    </a:cubicBezTo>
                    <a:cubicBezTo>
                      <a:pt x="42" y="31"/>
                      <a:pt x="43" y="31"/>
                      <a:pt x="43" y="31"/>
                    </a:cubicBezTo>
                    <a:cubicBezTo>
                      <a:pt x="43" y="31"/>
                      <a:pt x="44" y="30"/>
                      <a:pt x="44" y="30"/>
                    </a:cubicBezTo>
                    <a:cubicBezTo>
                      <a:pt x="44" y="30"/>
                      <a:pt x="43" y="30"/>
                      <a:pt x="43" y="29"/>
                    </a:cubicBezTo>
                    <a:cubicBezTo>
                      <a:pt x="43" y="29"/>
                      <a:pt x="42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3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5" y="26"/>
                      <a:pt x="45" y="26"/>
                    </a:cubicBezTo>
                    <a:cubicBezTo>
                      <a:pt x="45" y="26"/>
                      <a:pt x="45" y="25"/>
                      <a:pt x="45" y="25"/>
                    </a:cubicBezTo>
                    <a:cubicBezTo>
                      <a:pt x="45" y="25"/>
                      <a:pt x="45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8" y="24"/>
                      <a:pt x="48" y="23"/>
                      <a:pt x="48" y="23"/>
                    </a:cubicBezTo>
                    <a:cubicBezTo>
                      <a:pt x="48" y="22"/>
                      <a:pt x="48" y="22"/>
                      <a:pt x="48" y="21"/>
                    </a:cubicBezTo>
                    <a:cubicBezTo>
                      <a:pt x="48" y="21"/>
                      <a:pt x="48" y="20"/>
                      <a:pt x="49" y="20"/>
                    </a:cubicBezTo>
                    <a:cubicBezTo>
                      <a:pt x="49" y="20"/>
                      <a:pt x="51" y="20"/>
                      <a:pt x="50" y="19"/>
                    </a:cubicBezTo>
                    <a:cubicBezTo>
                      <a:pt x="50" y="19"/>
                      <a:pt x="50" y="18"/>
                      <a:pt x="50" y="18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6"/>
                    </a:cubicBezTo>
                    <a:cubicBezTo>
                      <a:pt x="51" y="16"/>
                      <a:pt x="51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6"/>
                      <a:pt x="53" y="16"/>
                      <a:pt x="53" y="15"/>
                    </a:cubicBezTo>
                    <a:cubicBezTo>
                      <a:pt x="53" y="15"/>
                      <a:pt x="53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9" y="15"/>
                    </a:cubicBezTo>
                    <a:cubicBezTo>
                      <a:pt x="59" y="15"/>
                      <a:pt x="59" y="15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7" y="13"/>
                      <a:pt x="56" y="13"/>
                    </a:cubicBezTo>
                    <a:cubicBezTo>
                      <a:pt x="56" y="13"/>
                      <a:pt x="55" y="13"/>
                      <a:pt x="55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2" y="11"/>
                      <a:pt x="52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0" y="11"/>
                      <a:pt x="50" y="11"/>
                    </a:cubicBezTo>
                    <a:cubicBezTo>
                      <a:pt x="50" y="11"/>
                      <a:pt x="50" y="10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8"/>
                      <a:pt x="49" y="8"/>
                    </a:cubicBezTo>
                    <a:cubicBezTo>
                      <a:pt x="49" y="8"/>
                      <a:pt x="49" y="8"/>
                      <a:pt x="48" y="8"/>
                    </a:cubicBezTo>
                    <a:cubicBezTo>
                      <a:pt x="48" y="8"/>
                      <a:pt x="47" y="8"/>
                      <a:pt x="47" y="8"/>
                    </a:cubicBezTo>
                    <a:cubicBezTo>
                      <a:pt x="47" y="8"/>
                      <a:pt x="47" y="9"/>
                      <a:pt x="46" y="9"/>
                    </a:cubicBezTo>
                    <a:cubicBezTo>
                      <a:pt x="46" y="9"/>
                      <a:pt x="46" y="9"/>
                      <a:pt x="45" y="9"/>
                    </a:cubicBezTo>
                    <a:cubicBezTo>
                      <a:pt x="45" y="9"/>
                      <a:pt x="46" y="9"/>
                      <a:pt x="46" y="9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46" y="8"/>
                      <a:pt x="46" y="7"/>
                      <a:pt x="46" y="7"/>
                    </a:cubicBezTo>
                    <a:cubicBezTo>
                      <a:pt x="46" y="7"/>
                      <a:pt x="47" y="7"/>
                      <a:pt x="47" y="6"/>
                    </a:cubicBezTo>
                    <a:cubicBezTo>
                      <a:pt x="46" y="6"/>
                      <a:pt x="44" y="6"/>
                      <a:pt x="43" y="5"/>
                    </a:cubicBezTo>
                    <a:cubicBezTo>
                      <a:pt x="43" y="5"/>
                      <a:pt x="42" y="5"/>
                      <a:pt x="42" y="5"/>
                    </a:cubicBezTo>
                    <a:cubicBezTo>
                      <a:pt x="42" y="5"/>
                      <a:pt x="42" y="4"/>
                      <a:pt x="41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9" y="5"/>
                      <a:pt x="39" y="6"/>
                      <a:pt x="39" y="7"/>
                    </a:cubicBezTo>
                    <a:cubicBezTo>
                      <a:pt x="39" y="7"/>
                      <a:pt x="40" y="7"/>
                      <a:pt x="40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40" y="9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1" y="10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2" y="12"/>
                    </a:cubicBezTo>
                    <a:cubicBezTo>
                      <a:pt x="42" y="12"/>
                      <a:pt x="42" y="13"/>
                      <a:pt x="42" y="13"/>
                    </a:cubicBezTo>
                    <a:cubicBezTo>
                      <a:pt x="42" y="13"/>
                      <a:pt x="41" y="13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2"/>
                      <a:pt x="39" y="11"/>
                    </a:cubicBezTo>
                    <a:cubicBezTo>
                      <a:pt x="39" y="10"/>
                      <a:pt x="39" y="11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8" y="10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7"/>
                      <a:pt x="38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6" y="7"/>
                      <a:pt x="36" y="6"/>
                      <a:pt x="35" y="6"/>
                    </a:cubicBezTo>
                    <a:cubicBezTo>
                      <a:pt x="35" y="6"/>
                      <a:pt x="34" y="6"/>
                      <a:pt x="34" y="7"/>
                    </a:cubicBezTo>
                    <a:cubicBezTo>
                      <a:pt x="34" y="7"/>
                      <a:pt x="33" y="7"/>
                      <a:pt x="34" y="7"/>
                    </a:cubicBezTo>
                    <a:cubicBezTo>
                      <a:pt x="33" y="7"/>
                      <a:pt x="33" y="7"/>
                      <a:pt x="33" y="8"/>
                    </a:cubicBezTo>
                    <a:cubicBezTo>
                      <a:pt x="32" y="8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3" y="9"/>
                      <a:pt x="32" y="9"/>
                    </a:cubicBezTo>
                    <a:cubicBezTo>
                      <a:pt x="32" y="9"/>
                      <a:pt x="32" y="8"/>
                      <a:pt x="31" y="8"/>
                    </a:cubicBezTo>
                    <a:cubicBezTo>
                      <a:pt x="31" y="8"/>
                      <a:pt x="30" y="9"/>
                      <a:pt x="30" y="9"/>
                    </a:cubicBezTo>
                    <a:cubicBezTo>
                      <a:pt x="30" y="8"/>
                      <a:pt x="31" y="8"/>
                      <a:pt x="31" y="8"/>
                    </a:cubicBezTo>
                    <a:cubicBezTo>
                      <a:pt x="31" y="7"/>
                      <a:pt x="30" y="8"/>
                      <a:pt x="29" y="8"/>
                    </a:cubicBezTo>
                    <a:cubicBezTo>
                      <a:pt x="29" y="8"/>
                      <a:pt x="27" y="8"/>
                      <a:pt x="27" y="8"/>
                    </a:cubicBezTo>
                    <a:cubicBezTo>
                      <a:pt x="27" y="8"/>
                      <a:pt x="28" y="7"/>
                      <a:pt x="28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30" y="7"/>
                      <a:pt x="30" y="7"/>
                    </a:cubicBezTo>
                    <a:cubicBezTo>
                      <a:pt x="31" y="7"/>
                      <a:pt x="32" y="7"/>
                      <a:pt x="33" y="6"/>
                    </a:cubicBezTo>
                    <a:cubicBezTo>
                      <a:pt x="33" y="5"/>
                      <a:pt x="31" y="5"/>
                      <a:pt x="30" y="5"/>
                    </a:cubicBezTo>
                    <a:cubicBezTo>
                      <a:pt x="30" y="5"/>
                      <a:pt x="30" y="6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7"/>
                      <a:pt x="26" y="7"/>
                    </a:cubicBezTo>
                    <a:cubicBezTo>
                      <a:pt x="26" y="7"/>
                      <a:pt x="25" y="6"/>
                      <a:pt x="25" y="6"/>
                    </a:cubicBezTo>
                    <a:cubicBezTo>
                      <a:pt x="25" y="6"/>
                      <a:pt x="24" y="5"/>
                      <a:pt x="24" y="6"/>
                    </a:cubicBezTo>
                    <a:cubicBezTo>
                      <a:pt x="24" y="6"/>
                      <a:pt x="24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3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1" y="8"/>
                      <a:pt x="21" y="9"/>
                      <a:pt x="21" y="9"/>
                    </a:cubicBezTo>
                    <a:cubicBezTo>
                      <a:pt x="22" y="10"/>
                      <a:pt x="22" y="10"/>
                      <a:pt x="22" y="11"/>
                    </a:cubicBezTo>
                    <a:close/>
                    <a:moveTo>
                      <a:pt x="50" y="4"/>
                    </a:moveTo>
                    <a:cubicBezTo>
                      <a:pt x="50" y="4"/>
                      <a:pt x="50" y="4"/>
                      <a:pt x="50" y="4"/>
                    </a:cubicBezTo>
                    <a:cubicBezTo>
                      <a:pt x="49" y="4"/>
                      <a:pt x="50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5"/>
                      <a:pt x="49" y="4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6"/>
                    </a:cubicBezTo>
                    <a:cubicBezTo>
                      <a:pt x="49" y="6"/>
                      <a:pt x="49" y="7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1" y="7"/>
                      <a:pt x="52" y="7"/>
                      <a:pt x="53" y="6"/>
                    </a:cubicBezTo>
                    <a:cubicBezTo>
                      <a:pt x="54" y="6"/>
                      <a:pt x="54" y="6"/>
                      <a:pt x="55" y="6"/>
                    </a:cubicBezTo>
                    <a:cubicBezTo>
                      <a:pt x="56" y="6"/>
                      <a:pt x="57" y="6"/>
                      <a:pt x="58" y="6"/>
                    </a:cubicBezTo>
                    <a:cubicBezTo>
                      <a:pt x="59" y="6"/>
                      <a:pt x="61" y="6"/>
                      <a:pt x="62" y="6"/>
                    </a:cubicBezTo>
                    <a:cubicBezTo>
                      <a:pt x="63" y="6"/>
                      <a:pt x="62" y="6"/>
                      <a:pt x="61" y="6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6"/>
                      <a:pt x="61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8" y="6"/>
                      <a:pt x="58" y="7"/>
                      <a:pt x="57" y="7"/>
                    </a:cubicBezTo>
                    <a:cubicBezTo>
                      <a:pt x="57" y="7"/>
                      <a:pt x="58" y="7"/>
                      <a:pt x="58" y="8"/>
                    </a:cubicBezTo>
                    <a:cubicBezTo>
                      <a:pt x="58" y="8"/>
                      <a:pt x="57" y="8"/>
                      <a:pt x="56" y="8"/>
                    </a:cubicBezTo>
                    <a:cubicBezTo>
                      <a:pt x="55" y="8"/>
                      <a:pt x="55" y="7"/>
                      <a:pt x="54" y="7"/>
                    </a:cubicBezTo>
                    <a:cubicBezTo>
                      <a:pt x="54" y="9"/>
                      <a:pt x="56" y="9"/>
                      <a:pt x="57" y="9"/>
                    </a:cubicBezTo>
                    <a:cubicBezTo>
                      <a:pt x="58" y="9"/>
                      <a:pt x="58" y="9"/>
                      <a:pt x="59" y="9"/>
                    </a:cubicBezTo>
                    <a:cubicBezTo>
                      <a:pt x="59" y="9"/>
                      <a:pt x="60" y="9"/>
                      <a:pt x="60" y="9"/>
                    </a:cubicBezTo>
                    <a:cubicBezTo>
                      <a:pt x="60" y="9"/>
                      <a:pt x="61" y="9"/>
                      <a:pt x="61" y="9"/>
                    </a:cubicBezTo>
                    <a:cubicBezTo>
                      <a:pt x="62" y="9"/>
                      <a:pt x="63" y="9"/>
                      <a:pt x="64" y="9"/>
                    </a:cubicBezTo>
                    <a:cubicBezTo>
                      <a:pt x="66" y="10"/>
                      <a:pt x="67" y="11"/>
                      <a:pt x="68" y="11"/>
                    </a:cubicBezTo>
                    <a:cubicBezTo>
                      <a:pt x="69" y="11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9"/>
                      <a:pt x="72" y="10"/>
                      <a:pt x="73" y="10"/>
                    </a:cubicBezTo>
                    <a:cubicBezTo>
                      <a:pt x="73" y="10"/>
                      <a:pt x="73" y="9"/>
                      <a:pt x="73" y="9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9"/>
                      <a:pt x="75" y="9"/>
                      <a:pt x="75" y="8"/>
                    </a:cubicBezTo>
                    <a:cubicBezTo>
                      <a:pt x="76" y="8"/>
                      <a:pt x="75" y="8"/>
                      <a:pt x="75" y="7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76" y="7"/>
                      <a:pt x="77" y="7"/>
                      <a:pt x="77" y="6"/>
                    </a:cubicBezTo>
                    <a:cubicBezTo>
                      <a:pt x="78" y="6"/>
                      <a:pt x="78" y="6"/>
                      <a:pt x="79" y="6"/>
                    </a:cubicBezTo>
                    <a:cubicBezTo>
                      <a:pt x="79" y="5"/>
                      <a:pt x="80" y="5"/>
                      <a:pt x="80" y="5"/>
                    </a:cubicBezTo>
                    <a:cubicBezTo>
                      <a:pt x="80" y="5"/>
                      <a:pt x="79" y="5"/>
                      <a:pt x="79" y="4"/>
                    </a:cubicBezTo>
                    <a:cubicBezTo>
                      <a:pt x="79" y="4"/>
                      <a:pt x="80" y="4"/>
                      <a:pt x="80" y="3"/>
                    </a:cubicBezTo>
                    <a:cubicBezTo>
                      <a:pt x="77" y="3"/>
                      <a:pt x="75" y="2"/>
                      <a:pt x="72" y="2"/>
                    </a:cubicBezTo>
                    <a:cubicBezTo>
                      <a:pt x="71" y="2"/>
                      <a:pt x="70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2"/>
                      <a:pt x="69" y="2"/>
                      <a:pt x="70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3"/>
                      <a:pt x="66" y="3"/>
                      <a:pt x="65" y="3"/>
                    </a:cubicBezTo>
                    <a:cubicBezTo>
                      <a:pt x="64" y="3"/>
                      <a:pt x="65" y="2"/>
                      <a:pt x="65" y="2"/>
                    </a:cubicBezTo>
                    <a:cubicBezTo>
                      <a:pt x="65" y="2"/>
                      <a:pt x="65" y="2"/>
                      <a:pt x="66" y="2"/>
                    </a:cubicBezTo>
                    <a:cubicBezTo>
                      <a:pt x="66" y="2"/>
                      <a:pt x="66" y="2"/>
                      <a:pt x="66" y="1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4" y="1"/>
                      <a:pt x="64" y="0"/>
                      <a:pt x="64" y="0"/>
                    </a:cubicBezTo>
                    <a:cubicBezTo>
                      <a:pt x="64" y="1"/>
                      <a:pt x="63" y="0"/>
                      <a:pt x="62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2"/>
                      <a:pt x="63" y="1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3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3"/>
                      <a:pt x="58" y="3"/>
                      <a:pt x="57" y="3"/>
                    </a:cubicBezTo>
                    <a:cubicBezTo>
                      <a:pt x="57" y="2"/>
                      <a:pt x="57" y="2"/>
                      <a:pt x="56" y="2"/>
                    </a:cubicBezTo>
                    <a:cubicBezTo>
                      <a:pt x="56" y="2"/>
                      <a:pt x="55" y="1"/>
                      <a:pt x="55" y="1"/>
                    </a:cubicBezTo>
                    <a:cubicBezTo>
                      <a:pt x="54" y="1"/>
                      <a:pt x="53" y="0"/>
                      <a:pt x="52" y="0"/>
                    </a:cubicBezTo>
                    <a:cubicBezTo>
                      <a:pt x="52" y="0"/>
                      <a:pt x="51" y="1"/>
                      <a:pt x="52" y="1"/>
                    </a:cubicBezTo>
                    <a:cubicBezTo>
                      <a:pt x="52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2"/>
                      <a:pt x="52" y="2"/>
                    </a:cubicBezTo>
                    <a:cubicBezTo>
                      <a:pt x="52" y="2"/>
                      <a:pt x="51" y="2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9" y="3"/>
                      <a:pt x="47" y="3"/>
                      <a:pt x="46" y="3"/>
                    </a:cubicBezTo>
                    <a:cubicBezTo>
                      <a:pt x="47" y="3"/>
                      <a:pt x="49" y="4"/>
                      <a:pt x="50" y="4"/>
                    </a:cubicBezTo>
                    <a:close/>
                    <a:moveTo>
                      <a:pt x="84" y="13"/>
                    </a:moveTo>
                    <a:cubicBezTo>
                      <a:pt x="85" y="13"/>
                      <a:pt x="85" y="13"/>
                      <a:pt x="86" y="13"/>
                    </a:cubicBezTo>
                    <a:cubicBezTo>
                      <a:pt x="86" y="13"/>
                      <a:pt x="87" y="14"/>
                      <a:pt x="8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7" y="13"/>
                      <a:pt x="86" y="13"/>
                      <a:pt x="85" y="13"/>
                    </a:cubicBezTo>
                    <a:cubicBezTo>
                      <a:pt x="84" y="12"/>
                      <a:pt x="83" y="13"/>
                      <a:pt x="82" y="13"/>
                    </a:cubicBezTo>
                    <a:cubicBezTo>
                      <a:pt x="82" y="14"/>
                      <a:pt x="83" y="14"/>
                      <a:pt x="83" y="14"/>
                    </a:cubicBezTo>
                    <a:cubicBezTo>
                      <a:pt x="83" y="14"/>
                      <a:pt x="84" y="13"/>
                      <a:pt x="84" y="13"/>
                    </a:cubicBezTo>
                    <a:close/>
                    <a:moveTo>
                      <a:pt x="58" y="18"/>
                    </a:moveTo>
                    <a:cubicBezTo>
                      <a:pt x="58" y="18"/>
                      <a:pt x="59" y="18"/>
                      <a:pt x="59" y="18"/>
                    </a:cubicBezTo>
                    <a:cubicBezTo>
                      <a:pt x="60" y="18"/>
                      <a:pt x="60" y="18"/>
                      <a:pt x="61" y="18"/>
                    </a:cubicBezTo>
                    <a:cubicBezTo>
                      <a:pt x="61" y="18"/>
                      <a:pt x="62" y="18"/>
                      <a:pt x="62" y="18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7"/>
                      <a:pt x="62" y="16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1" y="16"/>
                      <a:pt x="61" y="16"/>
                    </a:cubicBezTo>
                    <a:cubicBezTo>
                      <a:pt x="61" y="15"/>
                      <a:pt x="61" y="16"/>
                      <a:pt x="61" y="16"/>
                    </a:cubicBezTo>
                    <a:cubicBezTo>
                      <a:pt x="61" y="16"/>
                      <a:pt x="60" y="16"/>
                      <a:pt x="60" y="16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15"/>
                      <a:pt x="60" y="16"/>
                      <a:pt x="59" y="16"/>
                    </a:cubicBezTo>
                    <a:cubicBezTo>
                      <a:pt x="59" y="16"/>
                      <a:pt x="59" y="15"/>
                      <a:pt x="58" y="15"/>
                    </a:cubicBezTo>
                    <a:cubicBezTo>
                      <a:pt x="58" y="15"/>
                      <a:pt x="58" y="16"/>
                      <a:pt x="58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6" y="16"/>
                      <a:pt x="55" y="16"/>
                      <a:pt x="54" y="16"/>
                    </a:cubicBezTo>
                    <a:cubicBezTo>
                      <a:pt x="55" y="17"/>
                      <a:pt x="56" y="17"/>
                      <a:pt x="56" y="17"/>
                    </a:cubicBezTo>
                    <a:cubicBezTo>
                      <a:pt x="56" y="18"/>
                      <a:pt x="57" y="18"/>
                      <a:pt x="57" y="18"/>
                    </a:cubicBezTo>
                    <a:cubicBezTo>
                      <a:pt x="57" y="18"/>
                      <a:pt x="56" y="18"/>
                      <a:pt x="56" y="19"/>
                    </a:cubicBezTo>
                    <a:cubicBezTo>
                      <a:pt x="57" y="18"/>
                      <a:pt x="58" y="19"/>
                      <a:pt x="58" y="18"/>
                    </a:cubicBezTo>
                    <a:close/>
                    <a:moveTo>
                      <a:pt x="69" y="23"/>
                    </a:moveTo>
                    <a:cubicBezTo>
                      <a:pt x="70" y="23"/>
                      <a:pt x="71" y="22"/>
                      <a:pt x="71" y="22"/>
                    </a:cubicBezTo>
                    <a:cubicBezTo>
                      <a:pt x="71" y="22"/>
                      <a:pt x="70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7" y="21"/>
                      <a:pt x="67" y="21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5" y="20"/>
                      <a:pt x="66" y="20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8"/>
                      <a:pt x="65" y="18"/>
                      <a:pt x="65" y="18"/>
                    </a:cubicBezTo>
                    <a:cubicBezTo>
                      <a:pt x="64" y="18"/>
                      <a:pt x="64" y="18"/>
                      <a:pt x="63" y="18"/>
                    </a:cubicBezTo>
                    <a:cubicBezTo>
                      <a:pt x="63" y="18"/>
                      <a:pt x="63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1" y="19"/>
                      <a:pt x="61" y="18"/>
                      <a:pt x="60" y="18"/>
                    </a:cubicBezTo>
                    <a:cubicBezTo>
                      <a:pt x="60" y="18"/>
                      <a:pt x="59" y="19"/>
                      <a:pt x="58" y="19"/>
                    </a:cubicBezTo>
                    <a:cubicBezTo>
                      <a:pt x="58" y="19"/>
                      <a:pt x="56" y="19"/>
                      <a:pt x="57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9" y="20"/>
                      <a:pt x="59" y="20"/>
                      <a:pt x="60" y="21"/>
                    </a:cubicBezTo>
                    <a:cubicBezTo>
                      <a:pt x="59" y="21"/>
                      <a:pt x="60" y="21"/>
                      <a:pt x="59" y="21"/>
                    </a:cubicBezTo>
                    <a:cubicBezTo>
                      <a:pt x="59" y="21"/>
                      <a:pt x="59" y="21"/>
                      <a:pt x="59" y="22"/>
                    </a:cubicBezTo>
                    <a:cubicBezTo>
                      <a:pt x="59" y="22"/>
                      <a:pt x="58" y="22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7" y="23"/>
                      <a:pt x="57" y="24"/>
                    </a:cubicBezTo>
                    <a:cubicBezTo>
                      <a:pt x="58" y="24"/>
                      <a:pt x="59" y="24"/>
                      <a:pt x="60" y="24"/>
                    </a:cubicBezTo>
                    <a:cubicBezTo>
                      <a:pt x="61" y="24"/>
                      <a:pt x="62" y="24"/>
                      <a:pt x="64" y="24"/>
                    </a:cubicBezTo>
                    <a:cubicBezTo>
                      <a:pt x="64" y="23"/>
                      <a:pt x="63" y="24"/>
                      <a:pt x="63" y="24"/>
                    </a:cubicBezTo>
                    <a:cubicBezTo>
                      <a:pt x="62" y="24"/>
                      <a:pt x="62" y="24"/>
                      <a:pt x="63" y="25"/>
                    </a:cubicBezTo>
                    <a:cubicBezTo>
                      <a:pt x="63" y="25"/>
                      <a:pt x="64" y="26"/>
                      <a:pt x="64" y="26"/>
                    </a:cubicBezTo>
                    <a:cubicBezTo>
                      <a:pt x="64" y="26"/>
                      <a:pt x="64" y="25"/>
                      <a:pt x="64" y="25"/>
                    </a:cubicBezTo>
                    <a:cubicBezTo>
                      <a:pt x="65" y="25"/>
                      <a:pt x="65" y="25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4"/>
                      <a:pt x="68" y="23"/>
                      <a:pt x="69" y="23"/>
                    </a:cubicBezTo>
                    <a:close/>
                    <a:moveTo>
                      <a:pt x="96" y="4"/>
                    </a:moveTo>
                    <a:cubicBezTo>
                      <a:pt x="97" y="4"/>
                      <a:pt x="98" y="3"/>
                      <a:pt x="99" y="3"/>
                    </a:cubicBezTo>
                    <a:cubicBezTo>
                      <a:pt x="100" y="3"/>
                      <a:pt x="100" y="3"/>
                      <a:pt x="101" y="3"/>
                    </a:cubicBezTo>
                    <a:cubicBezTo>
                      <a:pt x="101" y="3"/>
                      <a:pt x="102" y="3"/>
                      <a:pt x="103" y="2"/>
                    </a:cubicBezTo>
                    <a:cubicBezTo>
                      <a:pt x="100" y="3"/>
                      <a:pt x="98" y="3"/>
                      <a:pt x="96" y="4"/>
                    </a:cubicBezTo>
                    <a:close/>
                    <a:moveTo>
                      <a:pt x="38" y="87"/>
                    </a:moveTo>
                    <a:cubicBezTo>
                      <a:pt x="38" y="87"/>
                      <a:pt x="38" y="87"/>
                      <a:pt x="39" y="87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9" y="86"/>
                      <a:pt x="40" y="85"/>
                      <a:pt x="40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2" y="85"/>
                      <a:pt x="42" y="84"/>
                      <a:pt x="42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1" y="84"/>
                      <a:pt x="40" y="84"/>
                      <a:pt x="40" y="84"/>
                    </a:cubicBezTo>
                    <a:cubicBezTo>
                      <a:pt x="40" y="85"/>
                      <a:pt x="39" y="85"/>
                      <a:pt x="39" y="85"/>
                    </a:cubicBezTo>
                    <a:cubicBezTo>
                      <a:pt x="39" y="85"/>
                      <a:pt x="39" y="85"/>
                      <a:pt x="39" y="85"/>
                    </a:cubicBezTo>
                    <a:cubicBezTo>
                      <a:pt x="39" y="85"/>
                      <a:pt x="39" y="85"/>
                      <a:pt x="39" y="84"/>
                    </a:cubicBezTo>
                    <a:cubicBezTo>
                      <a:pt x="40" y="84"/>
                      <a:pt x="39" y="84"/>
                      <a:pt x="39" y="84"/>
                    </a:cubicBezTo>
                    <a:cubicBezTo>
                      <a:pt x="40" y="84"/>
                      <a:pt x="39" y="83"/>
                      <a:pt x="39" y="83"/>
                    </a:cubicBezTo>
                    <a:cubicBezTo>
                      <a:pt x="39" y="83"/>
                      <a:pt x="38" y="83"/>
                      <a:pt x="39" y="84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38" y="84"/>
                      <a:pt x="39" y="84"/>
                      <a:pt x="39" y="84"/>
                    </a:cubicBezTo>
                    <a:cubicBezTo>
                      <a:pt x="39" y="84"/>
                      <a:pt x="38" y="84"/>
                      <a:pt x="38" y="84"/>
                    </a:cubicBezTo>
                    <a:cubicBezTo>
                      <a:pt x="38" y="84"/>
                      <a:pt x="38" y="85"/>
                      <a:pt x="38" y="85"/>
                    </a:cubicBezTo>
                    <a:cubicBezTo>
                      <a:pt x="38" y="85"/>
                      <a:pt x="37" y="85"/>
                      <a:pt x="37" y="85"/>
                    </a:cubicBezTo>
                    <a:cubicBezTo>
                      <a:pt x="37" y="85"/>
                      <a:pt x="37" y="86"/>
                      <a:pt x="37" y="86"/>
                    </a:cubicBezTo>
                    <a:cubicBezTo>
                      <a:pt x="37" y="86"/>
                      <a:pt x="37" y="86"/>
                      <a:pt x="36" y="86"/>
                    </a:cubicBezTo>
                    <a:cubicBezTo>
                      <a:pt x="37" y="86"/>
                      <a:pt x="38" y="87"/>
                      <a:pt x="38" y="87"/>
                    </a:cubicBezTo>
                    <a:close/>
                    <a:moveTo>
                      <a:pt x="15" y="115"/>
                    </a:moveTo>
                    <a:cubicBezTo>
                      <a:pt x="15" y="115"/>
                      <a:pt x="16" y="115"/>
                      <a:pt x="15" y="114"/>
                    </a:cubicBezTo>
                    <a:cubicBezTo>
                      <a:pt x="14" y="114"/>
                      <a:pt x="13" y="115"/>
                      <a:pt x="12" y="115"/>
                    </a:cubicBezTo>
                    <a:cubicBezTo>
                      <a:pt x="13" y="116"/>
                      <a:pt x="14" y="115"/>
                      <a:pt x="15" y="115"/>
                    </a:cubicBezTo>
                    <a:close/>
                    <a:moveTo>
                      <a:pt x="63" y="73"/>
                    </a:moveTo>
                    <a:cubicBezTo>
                      <a:pt x="63" y="73"/>
                      <a:pt x="64" y="72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5" y="72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6" y="72"/>
                      <a:pt x="66" y="72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7" y="71"/>
                      <a:pt x="66" y="71"/>
                      <a:pt x="66" y="71"/>
                    </a:cubicBezTo>
                    <a:cubicBezTo>
                      <a:pt x="65" y="72"/>
                      <a:pt x="64" y="72"/>
                      <a:pt x="63" y="72"/>
                    </a:cubicBezTo>
                    <a:cubicBezTo>
                      <a:pt x="62" y="71"/>
                      <a:pt x="62" y="72"/>
                      <a:pt x="62" y="72"/>
                    </a:cubicBezTo>
                    <a:cubicBezTo>
                      <a:pt x="62" y="72"/>
                      <a:pt x="62" y="72"/>
                      <a:pt x="62" y="72"/>
                    </a:cubicBezTo>
                    <a:cubicBezTo>
                      <a:pt x="62" y="72"/>
                      <a:pt x="61" y="72"/>
                      <a:pt x="61" y="72"/>
                    </a:cubicBezTo>
                    <a:cubicBezTo>
                      <a:pt x="61" y="72"/>
                      <a:pt x="62" y="73"/>
                      <a:pt x="61" y="73"/>
                    </a:cubicBezTo>
                    <a:cubicBezTo>
                      <a:pt x="62" y="73"/>
                      <a:pt x="63" y="73"/>
                      <a:pt x="63" y="73"/>
                    </a:cubicBezTo>
                    <a:close/>
                    <a:moveTo>
                      <a:pt x="93" y="73"/>
                    </a:moveTo>
                    <a:cubicBezTo>
                      <a:pt x="92" y="73"/>
                      <a:pt x="91" y="73"/>
                      <a:pt x="90" y="73"/>
                    </a:cubicBezTo>
                    <a:cubicBezTo>
                      <a:pt x="90" y="73"/>
                      <a:pt x="90" y="73"/>
                      <a:pt x="90" y="73"/>
                    </a:cubicBezTo>
                    <a:cubicBezTo>
                      <a:pt x="91" y="72"/>
                      <a:pt x="90" y="72"/>
                      <a:pt x="90" y="72"/>
                    </a:cubicBezTo>
                    <a:cubicBezTo>
                      <a:pt x="90" y="71"/>
                      <a:pt x="89" y="72"/>
                      <a:pt x="89" y="72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8" y="72"/>
                      <a:pt x="88" y="72"/>
                      <a:pt x="87" y="72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1"/>
                      <a:pt x="86" y="70"/>
                      <a:pt x="85" y="71"/>
                    </a:cubicBezTo>
                    <a:cubicBezTo>
                      <a:pt x="85" y="71"/>
                      <a:pt x="84" y="72"/>
                      <a:pt x="84" y="73"/>
                    </a:cubicBezTo>
                    <a:cubicBezTo>
                      <a:pt x="85" y="73"/>
                      <a:pt x="84" y="74"/>
                      <a:pt x="83" y="74"/>
                    </a:cubicBezTo>
                    <a:cubicBezTo>
                      <a:pt x="83" y="74"/>
                      <a:pt x="83" y="73"/>
                      <a:pt x="84" y="73"/>
                    </a:cubicBezTo>
                    <a:cubicBezTo>
                      <a:pt x="83" y="73"/>
                      <a:pt x="82" y="73"/>
                      <a:pt x="82" y="73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3" y="72"/>
                      <a:pt x="83" y="72"/>
                      <a:pt x="84" y="71"/>
                    </a:cubicBezTo>
                    <a:cubicBezTo>
                      <a:pt x="83" y="72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1" y="72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2"/>
                      <a:pt x="82" y="71"/>
                      <a:pt x="82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1"/>
                      <a:pt x="83" y="71"/>
                      <a:pt x="84" y="71"/>
                    </a:cubicBezTo>
                    <a:cubicBezTo>
                      <a:pt x="84" y="71"/>
                      <a:pt x="84" y="71"/>
                      <a:pt x="84" y="70"/>
                    </a:cubicBezTo>
                    <a:cubicBezTo>
                      <a:pt x="85" y="70"/>
                      <a:pt x="85" y="70"/>
                      <a:pt x="84" y="70"/>
                    </a:cubicBezTo>
                    <a:cubicBezTo>
                      <a:pt x="83" y="69"/>
                      <a:pt x="82" y="69"/>
                      <a:pt x="81" y="69"/>
                    </a:cubicBezTo>
                    <a:cubicBezTo>
                      <a:pt x="81" y="69"/>
                      <a:pt x="81" y="70"/>
                      <a:pt x="81" y="70"/>
                    </a:cubicBezTo>
                    <a:cubicBezTo>
                      <a:pt x="81" y="70"/>
                      <a:pt x="80" y="70"/>
                      <a:pt x="80" y="70"/>
                    </a:cubicBezTo>
                    <a:cubicBezTo>
                      <a:pt x="80" y="70"/>
                      <a:pt x="80" y="70"/>
                      <a:pt x="81" y="70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1" y="71"/>
                      <a:pt x="80" y="71"/>
                      <a:pt x="79" y="72"/>
                    </a:cubicBezTo>
                    <a:cubicBezTo>
                      <a:pt x="80" y="72"/>
                      <a:pt x="79" y="72"/>
                      <a:pt x="80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0" y="72"/>
                      <a:pt x="79" y="72"/>
                      <a:pt x="79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78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78" y="73"/>
                      <a:pt x="78" y="74"/>
                      <a:pt x="77" y="73"/>
                    </a:cubicBezTo>
                    <a:cubicBezTo>
                      <a:pt x="77" y="73"/>
                      <a:pt x="77" y="72"/>
                      <a:pt x="77" y="72"/>
                    </a:cubicBezTo>
                    <a:cubicBezTo>
                      <a:pt x="77" y="72"/>
                      <a:pt x="78" y="72"/>
                      <a:pt x="78" y="71"/>
                    </a:cubicBezTo>
                    <a:cubicBezTo>
                      <a:pt x="78" y="71"/>
                      <a:pt x="78" y="70"/>
                      <a:pt x="78" y="70"/>
                    </a:cubicBezTo>
                    <a:cubicBezTo>
                      <a:pt x="77" y="70"/>
                      <a:pt x="76" y="71"/>
                      <a:pt x="76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3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5"/>
                      <a:pt x="73" y="75"/>
                      <a:pt x="73" y="75"/>
                    </a:cubicBezTo>
                    <a:cubicBezTo>
                      <a:pt x="73" y="75"/>
                      <a:pt x="73" y="76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2" y="75"/>
                      <a:pt x="72" y="75"/>
                      <a:pt x="72" y="76"/>
                    </a:cubicBezTo>
                    <a:cubicBezTo>
                      <a:pt x="71" y="75"/>
                      <a:pt x="72" y="74"/>
                      <a:pt x="72" y="73"/>
                    </a:cubicBezTo>
                    <a:cubicBezTo>
                      <a:pt x="72" y="73"/>
                      <a:pt x="72" y="73"/>
                      <a:pt x="73" y="72"/>
                    </a:cubicBezTo>
                    <a:cubicBezTo>
                      <a:pt x="73" y="72"/>
                      <a:pt x="73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3" y="70"/>
                    </a:cubicBezTo>
                    <a:cubicBezTo>
                      <a:pt x="73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70"/>
                      <a:pt x="71" y="69"/>
                      <a:pt x="70" y="69"/>
                    </a:cubicBezTo>
                    <a:cubicBezTo>
                      <a:pt x="70" y="70"/>
                      <a:pt x="70" y="70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69" y="70"/>
                      <a:pt x="69" y="71"/>
                    </a:cubicBezTo>
                    <a:cubicBezTo>
                      <a:pt x="69" y="71"/>
                      <a:pt x="70" y="72"/>
                      <a:pt x="71" y="72"/>
                    </a:cubicBezTo>
                    <a:cubicBezTo>
                      <a:pt x="70" y="72"/>
                      <a:pt x="70" y="72"/>
                      <a:pt x="69" y="72"/>
                    </a:cubicBezTo>
                    <a:cubicBezTo>
                      <a:pt x="69" y="73"/>
                      <a:pt x="69" y="73"/>
                      <a:pt x="70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8" y="73"/>
                      <a:pt x="68" y="73"/>
                      <a:pt x="67" y="73"/>
                    </a:cubicBezTo>
                    <a:cubicBezTo>
                      <a:pt x="67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7" y="74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75"/>
                      <a:pt x="65" y="75"/>
                      <a:pt x="66" y="76"/>
                    </a:cubicBezTo>
                    <a:cubicBezTo>
                      <a:pt x="66" y="76"/>
                      <a:pt x="66" y="76"/>
                      <a:pt x="67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6"/>
                      <a:pt x="65" y="77"/>
                      <a:pt x="65" y="76"/>
                    </a:cubicBezTo>
                    <a:cubicBezTo>
                      <a:pt x="66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3" y="76"/>
                      <a:pt x="63" y="76"/>
                      <a:pt x="62" y="76"/>
                    </a:cubicBezTo>
                    <a:cubicBezTo>
                      <a:pt x="63" y="75"/>
                      <a:pt x="64" y="76"/>
                      <a:pt x="64" y="75"/>
                    </a:cubicBezTo>
                    <a:cubicBezTo>
                      <a:pt x="64" y="75"/>
                      <a:pt x="65" y="75"/>
                      <a:pt x="65" y="75"/>
                    </a:cubicBezTo>
                    <a:cubicBezTo>
                      <a:pt x="65" y="75"/>
                      <a:pt x="63" y="74"/>
                      <a:pt x="63" y="74"/>
                    </a:cubicBezTo>
                    <a:cubicBezTo>
                      <a:pt x="63" y="74"/>
                      <a:pt x="62" y="75"/>
                      <a:pt x="62" y="75"/>
                    </a:cubicBezTo>
                    <a:cubicBezTo>
                      <a:pt x="62" y="75"/>
                      <a:pt x="63" y="75"/>
                      <a:pt x="63" y="75"/>
                    </a:cubicBezTo>
                    <a:cubicBezTo>
                      <a:pt x="63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5"/>
                      <a:pt x="60" y="75"/>
                      <a:pt x="58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0" y="75"/>
                      <a:pt x="60" y="76"/>
                      <a:pt x="60" y="76"/>
                    </a:cubicBezTo>
                    <a:cubicBezTo>
                      <a:pt x="60" y="76"/>
                      <a:pt x="61" y="76"/>
                      <a:pt x="61" y="75"/>
                    </a:cubicBezTo>
                    <a:cubicBezTo>
                      <a:pt x="61" y="75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7"/>
                      <a:pt x="61" y="77"/>
                      <a:pt x="62" y="78"/>
                    </a:cubicBezTo>
                    <a:cubicBezTo>
                      <a:pt x="61" y="77"/>
                      <a:pt x="59" y="77"/>
                      <a:pt x="58" y="76"/>
                    </a:cubicBezTo>
                    <a:cubicBezTo>
                      <a:pt x="58" y="77"/>
                      <a:pt x="59" y="77"/>
                      <a:pt x="58" y="77"/>
                    </a:cubicBezTo>
                    <a:cubicBezTo>
                      <a:pt x="58" y="78"/>
                      <a:pt x="58" y="77"/>
                      <a:pt x="57" y="77"/>
                    </a:cubicBezTo>
                    <a:cubicBezTo>
                      <a:pt x="57" y="77"/>
                      <a:pt x="56" y="77"/>
                      <a:pt x="56" y="78"/>
                    </a:cubicBezTo>
                    <a:cubicBezTo>
                      <a:pt x="56" y="78"/>
                      <a:pt x="56" y="79"/>
                      <a:pt x="56" y="79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55" y="79"/>
                      <a:pt x="55" y="80"/>
                      <a:pt x="55" y="80"/>
                    </a:cubicBezTo>
                    <a:cubicBezTo>
                      <a:pt x="55" y="80"/>
                      <a:pt x="54" y="80"/>
                      <a:pt x="54" y="81"/>
                    </a:cubicBezTo>
                    <a:cubicBezTo>
                      <a:pt x="54" y="80"/>
                      <a:pt x="54" y="80"/>
                      <a:pt x="55" y="80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5" y="76"/>
                      <a:pt x="55" y="76"/>
                    </a:cubicBezTo>
                    <a:cubicBezTo>
                      <a:pt x="55" y="76"/>
                      <a:pt x="55" y="76"/>
                      <a:pt x="55" y="77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4" y="77"/>
                      <a:pt x="54" y="77"/>
                      <a:pt x="53" y="78"/>
                    </a:cubicBezTo>
                    <a:cubicBezTo>
                      <a:pt x="53" y="78"/>
                      <a:pt x="54" y="79"/>
                      <a:pt x="54" y="79"/>
                    </a:cubicBezTo>
                    <a:cubicBezTo>
                      <a:pt x="54" y="79"/>
                      <a:pt x="53" y="80"/>
                      <a:pt x="53" y="80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3" y="78"/>
                      <a:pt x="53" y="78"/>
                      <a:pt x="53" y="77"/>
                    </a:cubicBezTo>
                    <a:cubicBezTo>
                      <a:pt x="53" y="77"/>
                      <a:pt x="52" y="77"/>
                      <a:pt x="52" y="77"/>
                    </a:cubicBezTo>
                    <a:cubicBezTo>
                      <a:pt x="52" y="77"/>
                      <a:pt x="51" y="77"/>
                      <a:pt x="51" y="78"/>
                    </a:cubicBezTo>
                    <a:cubicBezTo>
                      <a:pt x="51" y="78"/>
                      <a:pt x="50" y="78"/>
                      <a:pt x="50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0" y="79"/>
                    </a:cubicBezTo>
                    <a:cubicBezTo>
                      <a:pt x="51" y="79"/>
                      <a:pt x="51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2" y="80"/>
                      <a:pt x="52" y="80"/>
                    </a:cubicBezTo>
                    <a:cubicBezTo>
                      <a:pt x="52" y="80"/>
                      <a:pt x="52" y="81"/>
                      <a:pt x="52" y="81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2" y="80"/>
                      <a:pt x="51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0" y="79"/>
                      <a:pt x="50" y="79"/>
                      <a:pt x="49" y="79"/>
                    </a:cubicBezTo>
                    <a:cubicBezTo>
                      <a:pt x="49" y="79"/>
                      <a:pt x="49" y="80"/>
                      <a:pt x="50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0" y="81"/>
                      <a:pt x="49" y="81"/>
                      <a:pt x="49" y="81"/>
                    </a:cubicBezTo>
                    <a:cubicBezTo>
                      <a:pt x="49" y="80"/>
                      <a:pt x="49" y="80"/>
                      <a:pt x="48" y="80"/>
                    </a:cubicBezTo>
                    <a:cubicBezTo>
                      <a:pt x="48" y="80"/>
                      <a:pt x="48" y="80"/>
                      <a:pt x="48" y="80"/>
                    </a:cubicBezTo>
                    <a:cubicBezTo>
                      <a:pt x="48" y="80"/>
                      <a:pt x="48" y="80"/>
                      <a:pt x="48" y="79"/>
                    </a:cubicBezTo>
                    <a:cubicBezTo>
                      <a:pt x="48" y="79"/>
                      <a:pt x="47" y="80"/>
                      <a:pt x="47" y="80"/>
                    </a:cubicBezTo>
                    <a:cubicBezTo>
                      <a:pt x="47" y="80"/>
                      <a:pt x="47" y="80"/>
                      <a:pt x="47" y="81"/>
                    </a:cubicBezTo>
                    <a:cubicBezTo>
                      <a:pt x="47" y="81"/>
                      <a:pt x="47" y="81"/>
                      <a:pt x="47" y="81"/>
                    </a:cubicBezTo>
                    <a:cubicBezTo>
                      <a:pt x="47" y="81"/>
                      <a:pt x="47" y="82"/>
                      <a:pt x="46" y="82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5" y="82"/>
                      <a:pt x="46" y="83"/>
                      <a:pt x="46" y="83"/>
                    </a:cubicBezTo>
                    <a:cubicBezTo>
                      <a:pt x="46" y="83"/>
                      <a:pt x="45" y="83"/>
                      <a:pt x="45" y="83"/>
                    </a:cubicBezTo>
                    <a:cubicBezTo>
                      <a:pt x="45" y="84"/>
                      <a:pt x="46" y="84"/>
                      <a:pt x="46" y="84"/>
                    </a:cubicBezTo>
                    <a:cubicBezTo>
                      <a:pt x="46" y="84"/>
                      <a:pt x="45" y="84"/>
                      <a:pt x="45" y="84"/>
                    </a:cubicBezTo>
                    <a:cubicBezTo>
                      <a:pt x="45" y="84"/>
                      <a:pt x="45" y="84"/>
                      <a:pt x="46" y="84"/>
                    </a:cubicBezTo>
                    <a:cubicBezTo>
                      <a:pt x="45" y="84"/>
                      <a:pt x="44" y="84"/>
                      <a:pt x="44" y="84"/>
                    </a:cubicBezTo>
                    <a:cubicBezTo>
                      <a:pt x="43" y="85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6"/>
                    </a:cubicBezTo>
                    <a:cubicBezTo>
                      <a:pt x="42" y="86"/>
                      <a:pt x="43" y="86"/>
                      <a:pt x="44" y="86"/>
                    </a:cubicBezTo>
                    <a:cubicBezTo>
                      <a:pt x="44" y="86"/>
                      <a:pt x="45" y="85"/>
                      <a:pt x="45" y="85"/>
                    </a:cubicBezTo>
                    <a:cubicBezTo>
                      <a:pt x="45" y="85"/>
                      <a:pt x="46" y="86"/>
                      <a:pt x="46" y="86"/>
                    </a:cubicBezTo>
                    <a:cubicBezTo>
                      <a:pt x="46" y="86"/>
                      <a:pt x="44" y="87"/>
                      <a:pt x="45" y="87"/>
                    </a:cubicBezTo>
                    <a:cubicBezTo>
                      <a:pt x="44" y="87"/>
                      <a:pt x="44" y="87"/>
                      <a:pt x="44" y="86"/>
                    </a:cubicBezTo>
                    <a:cubicBezTo>
                      <a:pt x="43" y="86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3" y="88"/>
                    </a:cubicBezTo>
                    <a:cubicBezTo>
                      <a:pt x="42" y="88"/>
                      <a:pt x="42" y="87"/>
                      <a:pt x="41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8"/>
                      <a:pt x="41" y="88"/>
                      <a:pt x="41" y="88"/>
                    </a:cubicBezTo>
                    <a:cubicBezTo>
                      <a:pt x="41" y="88"/>
                      <a:pt x="41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1" y="88"/>
                      <a:pt x="41" y="88"/>
                    </a:cubicBezTo>
                    <a:cubicBezTo>
                      <a:pt x="41" y="88"/>
                      <a:pt x="41" y="88"/>
                      <a:pt x="42" y="89"/>
                    </a:cubicBezTo>
                    <a:cubicBezTo>
                      <a:pt x="41" y="89"/>
                      <a:pt x="42" y="89"/>
                      <a:pt x="42" y="89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89"/>
                      <a:pt x="41" y="89"/>
                      <a:pt x="41" y="90"/>
                    </a:cubicBezTo>
                    <a:cubicBezTo>
                      <a:pt x="41" y="89"/>
                      <a:pt x="41" y="89"/>
                      <a:pt x="40" y="89"/>
                    </a:cubicBezTo>
                    <a:cubicBezTo>
                      <a:pt x="40" y="88"/>
                      <a:pt x="40" y="88"/>
                      <a:pt x="40" y="87"/>
                    </a:cubicBezTo>
                    <a:cubicBezTo>
                      <a:pt x="40" y="87"/>
                      <a:pt x="39" y="88"/>
                      <a:pt x="39" y="88"/>
                    </a:cubicBezTo>
                    <a:cubicBezTo>
                      <a:pt x="39" y="88"/>
                      <a:pt x="38" y="88"/>
                      <a:pt x="38" y="88"/>
                    </a:cubicBezTo>
                    <a:cubicBezTo>
                      <a:pt x="38" y="88"/>
                      <a:pt x="39" y="87"/>
                      <a:pt x="38" y="87"/>
                    </a:cubicBezTo>
                    <a:cubicBezTo>
                      <a:pt x="38" y="87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7" y="88"/>
                      <a:pt x="37" y="88"/>
                    </a:cubicBezTo>
                    <a:cubicBezTo>
                      <a:pt x="38" y="88"/>
                      <a:pt x="39" y="88"/>
                      <a:pt x="39" y="88"/>
                    </a:cubicBezTo>
                    <a:cubicBezTo>
                      <a:pt x="39" y="89"/>
                      <a:pt x="38" y="89"/>
                      <a:pt x="38" y="89"/>
                    </a:cubicBezTo>
                    <a:cubicBezTo>
                      <a:pt x="37" y="89"/>
                      <a:pt x="37" y="89"/>
                      <a:pt x="37" y="89"/>
                    </a:cubicBezTo>
                    <a:cubicBezTo>
                      <a:pt x="37" y="89"/>
                      <a:pt x="37" y="89"/>
                      <a:pt x="37" y="89"/>
                    </a:cubicBezTo>
                    <a:cubicBezTo>
                      <a:pt x="37" y="89"/>
                      <a:pt x="37" y="89"/>
                      <a:pt x="37" y="89"/>
                    </a:cubicBezTo>
                    <a:cubicBezTo>
                      <a:pt x="37" y="89"/>
                      <a:pt x="36" y="89"/>
                      <a:pt x="36" y="89"/>
                    </a:cubicBezTo>
                    <a:cubicBezTo>
                      <a:pt x="36" y="90"/>
                      <a:pt x="35" y="90"/>
                      <a:pt x="35" y="90"/>
                    </a:cubicBezTo>
                    <a:cubicBezTo>
                      <a:pt x="35" y="90"/>
                      <a:pt x="36" y="90"/>
                      <a:pt x="35" y="91"/>
                    </a:cubicBezTo>
                    <a:cubicBezTo>
                      <a:pt x="36" y="90"/>
                      <a:pt x="38" y="90"/>
                      <a:pt x="38" y="89"/>
                    </a:cubicBezTo>
                    <a:cubicBezTo>
                      <a:pt x="38" y="89"/>
                      <a:pt x="38" y="90"/>
                      <a:pt x="39" y="90"/>
                    </a:cubicBezTo>
                    <a:cubicBezTo>
                      <a:pt x="38" y="90"/>
                      <a:pt x="37" y="90"/>
                      <a:pt x="37" y="91"/>
                    </a:cubicBezTo>
                    <a:cubicBezTo>
                      <a:pt x="37" y="91"/>
                      <a:pt x="38" y="91"/>
                      <a:pt x="38" y="91"/>
                    </a:cubicBezTo>
                    <a:cubicBezTo>
                      <a:pt x="38" y="91"/>
                      <a:pt x="38" y="91"/>
                      <a:pt x="38" y="92"/>
                    </a:cubicBezTo>
                    <a:cubicBezTo>
                      <a:pt x="38" y="92"/>
                      <a:pt x="39" y="91"/>
                      <a:pt x="39" y="91"/>
                    </a:cubicBezTo>
                    <a:cubicBezTo>
                      <a:pt x="39" y="91"/>
                      <a:pt x="38" y="92"/>
                      <a:pt x="38" y="92"/>
                    </a:cubicBezTo>
                    <a:cubicBezTo>
                      <a:pt x="38" y="92"/>
                      <a:pt x="39" y="92"/>
                      <a:pt x="39" y="92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7" y="92"/>
                      <a:pt x="36" y="92"/>
                      <a:pt x="36" y="92"/>
                    </a:cubicBezTo>
                    <a:cubicBezTo>
                      <a:pt x="36" y="92"/>
                      <a:pt x="37" y="91"/>
                      <a:pt x="36" y="91"/>
                    </a:cubicBezTo>
                    <a:cubicBezTo>
                      <a:pt x="36" y="91"/>
                      <a:pt x="35" y="91"/>
                      <a:pt x="35" y="92"/>
                    </a:cubicBezTo>
                    <a:cubicBezTo>
                      <a:pt x="35" y="92"/>
                      <a:pt x="36" y="92"/>
                      <a:pt x="36" y="92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5" y="93"/>
                      <a:pt x="34" y="93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35" y="93"/>
                      <a:pt x="35" y="93"/>
                      <a:pt x="36" y="93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8" y="93"/>
                      <a:pt x="38" y="93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6" y="93"/>
                      <a:pt x="35" y="93"/>
                    </a:cubicBezTo>
                    <a:cubicBezTo>
                      <a:pt x="35" y="93"/>
                      <a:pt x="34" y="94"/>
                      <a:pt x="34" y="94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4" y="94"/>
                      <a:pt x="35" y="94"/>
                    </a:cubicBezTo>
                    <a:cubicBezTo>
                      <a:pt x="34" y="94"/>
                      <a:pt x="34" y="94"/>
                      <a:pt x="33" y="94"/>
                    </a:cubicBezTo>
                    <a:cubicBezTo>
                      <a:pt x="32" y="95"/>
                      <a:pt x="32" y="95"/>
                      <a:pt x="31" y="95"/>
                    </a:cubicBezTo>
                    <a:cubicBezTo>
                      <a:pt x="32" y="96"/>
                      <a:pt x="32" y="96"/>
                      <a:pt x="33" y="96"/>
                    </a:cubicBezTo>
                    <a:cubicBezTo>
                      <a:pt x="32" y="96"/>
                      <a:pt x="31" y="96"/>
                      <a:pt x="30" y="96"/>
                    </a:cubicBezTo>
                    <a:cubicBezTo>
                      <a:pt x="31" y="96"/>
                      <a:pt x="31" y="97"/>
                      <a:pt x="31" y="97"/>
                    </a:cubicBezTo>
                    <a:cubicBezTo>
                      <a:pt x="31" y="97"/>
                      <a:pt x="30" y="97"/>
                      <a:pt x="30" y="97"/>
                    </a:cubicBezTo>
                    <a:cubicBezTo>
                      <a:pt x="31" y="97"/>
                      <a:pt x="30" y="97"/>
                      <a:pt x="30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2" y="97"/>
                      <a:pt x="31" y="97"/>
                      <a:pt x="31" y="97"/>
                    </a:cubicBezTo>
                    <a:cubicBezTo>
                      <a:pt x="31" y="98"/>
                      <a:pt x="29" y="97"/>
                      <a:pt x="29" y="98"/>
                    </a:cubicBezTo>
                    <a:cubicBezTo>
                      <a:pt x="29" y="98"/>
                      <a:pt x="29" y="98"/>
                      <a:pt x="29" y="99"/>
                    </a:cubicBezTo>
                    <a:cubicBezTo>
                      <a:pt x="29" y="99"/>
                      <a:pt x="30" y="99"/>
                      <a:pt x="30" y="99"/>
                    </a:cubicBezTo>
                    <a:cubicBezTo>
                      <a:pt x="30" y="99"/>
                      <a:pt x="29" y="99"/>
                      <a:pt x="29" y="99"/>
                    </a:cubicBezTo>
                    <a:cubicBezTo>
                      <a:pt x="30" y="99"/>
                      <a:pt x="30" y="99"/>
                      <a:pt x="31" y="99"/>
                    </a:cubicBezTo>
                    <a:cubicBezTo>
                      <a:pt x="32" y="99"/>
                      <a:pt x="32" y="99"/>
                      <a:pt x="33" y="99"/>
                    </a:cubicBezTo>
                    <a:cubicBezTo>
                      <a:pt x="33" y="99"/>
                      <a:pt x="32" y="100"/>
                      <a:pt x="31" y="100"/>
                    </a:cubicBezTo>
                    <a:cubicBezTo>
                      <a:pt x="31" y="100"/>
                      <a:pt x="31" y="99"/>
                      <a:pt x="31" y="99"/>
                    </a:cubicBezTo>
                    <a:cubicBezTo>
                      <a:pt x="31" y="99"/>
                      <a:pt x="30" y="99"/>
                      <a:pt x="30" y="99"/>
                    </a:cubicBezTo>
                    <a:cubicBezTo>
                      <a:pt x="30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8" y="100"/>
                    </a:cubicBezTo>
                    <a:cubicBezTo>
                      <a:pt x="28" y="100"/>
                      <a:pt x="29" y="100"/>
                      <a:pt x="29" y="100"/>
                    </a:cubicBezTo>
                    <a:cubicBezTo>
                      <a:pt x="29" y="100"/>
                      <a:pt x="29" y="101"/>
                      <a:pt x="29" y="101"/>
                    </a:cubicBezTo>
                    <a:cubicBezTo>
                      <a:pt x="29" y="101"/>
                      <a:pt x="30" y="101"/>
                      <a:pt x="30" y="101"/>
                    </a:cubicBezTo>
                    <a:cubicBezTo>
                      <a:pt x="29" y="101"/>
                      <a:pt x="29" y="100"/>
                      <a:pt x="28" y="101"/>
                    </a:cubicBezTo>
                    <a:cubicBezTo>
                      <a:pt x="28" y="101"/>
                      <a:pt x="28" y="102"/>
                      <a:pt x="28" y="102"/>
                    </a:cubicBezTo>
                    <a:cubicBezTo>
                      <a:pt x="28" y="102"/>
                      <a:pt x="28" y="102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7" y="102"/>
                      <a:pt x="27" y="102"/>
                      <a:pt x="27" y="103"/>
                    </a:cubicBezTo>
                    <a:cubicBezTo>
                      <a:pt x="27" y="103"/>
                      <a:pt x="28" y="103"/>
                      <a:pt x="28" y="103"/>
                    </a:cubicBezTo>
                    <a:cubicBezTo>
                      <a:pt x="27" y="104"/>
                      <a:pt x="28" y="104"/>
                      <a:pt x="28" y="104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28" y="104"/>
                      <a:pt x="27" y="104"/>
                      <a:pt x="27" y="103"/>
                    </a:cubicBezTo>
                    <a:cubicBezTo>
                      <a:pt x="26" y="104"/>
                      <a:pt x="26" y="105"/>
                      <a:pt x="26" y="105"/>
                    </a:cubicBezTo>
                    <a:cubicBezTo>
                      <a:pt x="26" y="105"/>
                      <a:pt x="27" y="104"/>
                      <a:pt x="27" y="105"/>
                    </a:cubicBezTo>
                    <a:cubicBezTo>
                      <a:pt x="27" y="106"/>
                      <a:pt x="27" y="105"/>
                      <a:pt x="27" y="105"/>
                    </a:cubicBezTo>
                    <a:cubicBezTo>
                      <a:pt x="27" y="106"/>
                      <a:pt x="28" y="105"/>
                      <a:pt x="28" y="105"/>
                    </a:cubicBezTo>
                    <a:cubicBezTo>
                      <a:pt x="28" y="105"/>
                      <a:pt x="28" y="105"/>
                      <a:pt x="29" y="105"/>
                    </a:cubicBezTo>
                    <a:cubicBezTo>
                      <a:pt x="28" y="105"/>
                      <a:pt x="28" y="105"/>
                      <a:pt x="27" y="106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7" y="106"/>
                      <a:pt x="27" y="106"/>
                      <a:pt x="26" y="106"/>
                    </a:cubicBezTo>
                    <a:cubicBezTo>
                      <a:pt x="27" y="106"/>
                      <a:pt x="27" y="105"/>
                      <a:pt x="26" y="105"/>
                    </a:cubicBezTo>
                    <a:cubicBezTo>
                      <a:pt x="26" y="105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4" y="107"/>
                      <a:pt x="24" y="107"/>
                      <a:pt x="23" y="108"/>
                    </a:cubicBezTo>
                    <a:cubicBezTo>
                      <a:pt x="23" y="108"/>
                      <a:pt x="24" y="108"/>
                      <a:pt x="24" y="107"/>
                    </a:cubicBez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5" y="107"/>
                      <a:pt x="25" y="107"/>
                      <a:pt x="26" y="107"/>
                    </a:cubicBezTo>
                    <a:cubicBezTo>
                      <a:pt x="26" y="107"/>
                      <a:pt x="27" y="107"/>
                      <a:pt x="27" y="107"/>
                    </a:cubicBezTo>
                    <a:cubicBezTo>
                      <a:pt x="27" y="107"/>
                      <a:pt x="26" y="107"/>
                      <a:pt x="26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5" y="107"/>
                      <a:pt x="25" y="107"/>
                      <a:pt x="24" y="108"/>
                    </a:cubicBezTo>
                    <a:cubicBezTo>
                      <a:pt x="24" y="108"/>
                      <a:pt x="25" y="108"/>
                      <a:pt x="25" y="108"/>
                    </a:cubicBezTo>
                    <a:cubicBezTo>
                      <a:pt x="24" y="108"/>
                      <a:pt x="24" y="108"/>
                      <a:pt x="23" y="108"/>
                    </a:cubicBezTo>
                    <a:cubicBezTo>
                      <a:pt x="24" y="108"/>
                      <a:pt x="24" y="109"/>
                      <a:pt x="24" y="109"/>
                    </a:cubicBezTo>
                    <a:cubicBezTo>
                      <a:pt x="24" y="109"/>
                      <a:pt x="23" y="110"/>
                      <a:pt x="24" y="109"/>
                    </a:cubicBezTo>
                    <a:cubicBezTo>
                      <a:pt x="24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2" y="109"/>
                      <a:pt x="22" y="109"/>
                      <a:pt x="21" y="109"/>
                    </a:cubicBezTo>
                    <a:cubicBezTo>
                      <a:pt x="21" y="110"/>
                      <a:pt x="21" y="110"/>
                      <a:pt x="20" y="110"/>
                    </a:cubicBezTo>
                    <a:cubicBezTo>
                      <a:pt x="20" y="111"/>
                      <a:pt x="19" y="111"/>
                      <a:pt x="20" y="111"/>
                    </a:cubicBezTo>
                    <a:cubicBezTo>
                      <a:pt x="19" y="111"/>
                      <a:pt x="18" y="112"/>
                      <a:pt x="18" y="112"/>
                    </a:cubicBezTo>
                    <a:cubicBezTo>
                      <a:pt x="18" y="112"/>
                      <a:pt x="19" y="112"/>
                      <a:pt x="19" y="112"/>
                    </a:cubicBezTo>
                    <a:cubicBezTo>
                      <a:pt x="19" y="113"/>
                      <a:pt x="18" y="113"/>
                      <a:pt x="18" y="113"/>
                    </a:cubicBezTo>
                    <a:cubicBezTo>
                      <a:pt x="18" y="113"/>
                      <a:pt x="18" y="113"/>
                      <a:pt x="19" y="113"/>
                    </a:cubicBezTo>
                    <a:cubicBezTo>
                      <a:pt x="18" y="113"/>
                      <a:pt x="17" y="113"/>
                      <a:pt x="17" y="114"/>
                    </a:cubicBezTo>
                    <a:cubicBezTo>
                      <a:pt x="17" y="114"/>
                      <a:pt x="18" y="114"/>
                      <a:pt x="18" y="114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8" y="115"/>
                      <a:pt x="18" y="115"/>
                      <a:pt x="19" y="115"/>
                    </a:cubicBezTo>
                    <a:cubicBezTo>
                      <a:pt x="19" y="115"/>
                      <a:pt x="20" y="114"/>
                      <a:pt x="21" y="114"/>
                    </a:cubicBezTo>
                    <a:cubicBezTo>
                      <a:pt x="21" y="114"/>
                      <a:pt x="21" y="114"/>
                      <a:pt x="22" y="114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1" y="113"/>
                      <a:pt x="21" y="113"/>
                      <a:pt x="20" y="113"/>
                    </a:cubicBezTo>
                    <a:cubicBezTo>
                      <a:pt x="21" y="113"/>
                      <a:pt x="22" y="112"/>
                      <a:pt x="23" y="112"/>
                    </a:cubicBezTo>
                    <a:cubicBezTo>
                      <a:pt x="23" y="111"/>
                      <a:pt x="23" y="112"/>
                      <a:pt x="24" y="112"/>
                    </a:cubicBezTo>
                    <a:cubicBezTo>
                      <a:pt x="23" y="112"/>
                      <a:pt x="23" y="113"/>
                      <a:pt x="22" y="113"/>
                    </a:cubicBezTo>
                    <a:cubicBezTo>
                      <a:pt x="22" y="113"/>
                      <a:pt x="23" y="113"/>
                      <a:pt x="23" y="113"/>
                    </a:cubicBezTo>
                    <a:cubicBezTo>
                      <a:pt x="23" y="114"/>
                      <a:pt x="21" y="114"/>
                      <a:pt x="21" y="115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20" y="115"/>
                      <a:pt x="19" y="116"/>
                      <a:pt x="18" y="116"/>
                    </a:cubicBezTo>
                    <a:cubicBezTo>
                      <a:pt x="18" y="116"/>
                      <a:pt x="18" y="115"/>
                      <a:pt x="18" y="115"/>
                    </a:cubicBezTo>
                    <a:cubicBezTo>
                      <a:pt x="18" y="115"/>
                      <a:pt x="17" y="114"/>
                      <a:pt x="17" y="114"/>
                    </a:cubicBezTo>
                    <a:cubicBezTo>
                      <a:pt x="17" y="115"/>
                      <a:pt x="16" y="115"/>
                      <a:pt x="15" y="115"/>
                    </a:cubicBezTo>
                    <a:cubicBezTo>
                      <a:pt x="16" y="115"/>
                      <a:pt x="16" y="115"/>
                      <a:pt x="17" y="115"/>
                    </a:cubicBezTo>
                    <a:cubicBezTo>
                      <a:pt x="16" y="116"/>
                      <a:pt x="15" y="116"/>
                      <a:pt x="15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5" y="115"/>
                      <a:pt x="14" y="115"/>
                      <a:pt x="14" y="116"/>
                    </a:cubicBezTo>
                    <a:cubicBezTo>
                      <a:pt x="14" y="116"/>
                      <a:pt x="13" y="116"/>
                      <a:pt x="13" y="116"/>
                    </a:cubicBezTo>
                    <a:cubicBezTo>
                      <a:pt x="13" y="116"/>
                      <a:pt x="14" y="117"/>
                      <a:pt x="14" y="117"/>
                    </a:cubicBezTo>
                    <a:cubicBezTo>
                      <a:pt x="14" y="117"/>
                      <a:pt x="12" y="117"/>
                      <a:pt x="12" y="117"/>
                    </a:cubicBezTo>
                    <a:cubicBezTo>
                      <a:pt x="12" y="118"/>
                      <a:pt x="13" y="118"/>
                      <a:pt x="13" y="118"/>
                    </a:cubicBezTo>
                    <a:cubicBezTo>
                      <a:pt x="13" y="118"/>
                      <a:pt x="14" y="118"/>
                      <a:pt x="14" y="119"/>
                    </a:cubicBezTo>
                    <a:cubicBezTo>
                      <a:pt x="14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2" y="118"/>
                      <a:pt x="11" y="116"/>
                      <a:pt x="11" y="118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2" y="118"/>
                      <a:pt x="12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2" y="119"/>
                      <a:pt x="11" y="118"/>
                    </a:cubicBezTo>
                    <a:cubicBezTo>
                      <a:pt x="11" y="118"/>
                      <a:pt x="11" y="118"/>
                      <a:pt x="10" y="118"/>
                    </a:cubicBezTo>
                    <a:cubicBezTo>
                      <a:pt x="10" y="118"/>
                      <a:pt x="9" y="118"/>
                      <a:pt x="9" y="118"/>
                    </a:cubicBezTo>
                    <a:cubicBezTo>
                      <a:pt x="9" y="118"/>
                      <a:pt x="9" y="118"/>
                      <a:pt x="9" y="118"/>
                    </a:cubicBezTo>
                    <a:cubicBezTo>
                      <a:pt x="8" y="118"/>
                      <a:pt x="8" y="118"/>
                      <a:pt x="7" y="118"/>
                    </a:cubicBezTo>
                    <a:cubicBezTo>
                      <a:pt x="7" y="119"/>
                      <a:pt x="8" y="119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8" y="119"/>
                      <a:pt x="9" y="119"/>
                      <a:pt x="10" y="119"/>
                    </a:cubicBezTo>
                    <a:cubicBezTo>
                      <a:pt x="10" y="120"/>
                      <a:pt x="11" y="119"/>
                      <a:pt x="11" y="119"/>
                    </a:cubicBezTo>
                    <a:cubicBezTo>
                      <a:pt x="11" y="120"/>
                      <a:pt x="10" y="119"/>
                      <a:pt x="9" y="120"/>
                    </a:cubicBezTo>
                    <a:cubicBezTo>
                      <a:pt x="9" y="120"/>
                      <a:pt x="10" y="120"/>
                      <a:pt x="10" y="120"/>
                    </a:cubicBezTo>
                    <a:cubicBezTo>
                      <a:pt x="10" y="120"/>
                      <a:pt x="10" y="121"/>
                      <a:pt x="9" y="120"/>
                    </a:cubicBezTo>
                    <a:cubicBezTo>
                      <a:pt x="9" y="120"/>
                      <a:pt x="9" y="120"/>
                      <a:pt x="8" y="120"/>
                    </a:cubicBezTo>
                    <a:cubicBezTo>
                      <a:pt x="8" y="120"/>
                      <a:pt x="7" y="120"/>
                      <a:pt x="7" y="120"/>
                    </a:cubicBezTo>
                    <a:cubicBezTo>
                      <a:pt x="7" y="120"/>
                      <a:pt x="5" y="120"/>
                      <a:pt x="5" y="120"/>
                    </a:cubicBezTo>
                    <a:cubicBezTo>
                      <a:pt x="5" y="121"/>
                      <a:pt x="6" y="121"/>
                      <a:pt x="6" y="121"/>
                    </a:cubicBezTo>
                    <a:cubicBezTo>
                      <a:pt x="6" y="121"/>
                      <a:pt x="6" y="121"/>
                      <a:pt x="5" y="121"/>
                    </a:cubicBezTo>
                    <a:cubicBezTo>
                      <a:pt x="6" y="121"/>
                      <a:pt x="6" y="121"/>
                      <a:pt x="6" y="121"/>
                    </a:cubicBezTo>
                    <a:cubicBezTo>
                      <a:pt x="7" y="121"/>
                      <a:pt x="7" y="121"/>
                      <a:pt x="7" y="121"/>
                    </a:cubicBezTo>
                    <a:cubicBezTo>
                      <a:pt x="8" y="121"/>
                      <a:pt x="7" y="122"/>
                      <a:pt x="8" y="122"/>
                    </a:cubicBezTo>
                    <a:cubicBezTo>
                      <a:pt x="8" y="122"/>
                      <a:pt x="8" y="122"/>
                      <a:pt x="9" y="122"/>
                    </a:cubicBezTo>
                    <a:cubicBezTo>
                      <a:pt x="9" y="122"/>
                      <a:pt x="9" y="122"/>
                      <a:pt x="9" y="122"/>
                    </a:cubicBezTo>
                    <a:cubicBezTo>
                      <a:pt x="9" y="122"/>
                      <a:pt x="9" y="122"/>
                      <a:pt x="9" y="122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8" y="123"/>
                      <a:pt x="8" y="123"/>
                      <a:pt x="8" y="123"/>
                    </a:cubicBezTo>
                    <a:cubicBezTo>
                      <a:pt x="8" y="123"/>
                      <a:pt x="8" y="123"/>
                      <a:pt x="7" y="123"/>
                    </a:cubicBezTo>
                    <a:cubicBezTo>
                      <a:pt x="8" y="123"/>
                      <a:pt x="8" y="122"/>
                      <a:pt x="7" y="122"/>
                    </a:cubicBezTo>
                    <a:cubicBezTo>
                      <a:pt x="7" y="122"/>
                      <a:pt x="7" y="121"/>
                      <a:pt x="7" y="121"/>
                    </a:cubicBezTo>
                    <a:cubicBezTo>
                      <a:pt x="7" y="121"/>
                      <a:pt x="7" y="121"/>
                      <a:pt x="6" y="121"/>
                    </a:cubicBezTo>
                    <a:cubicBezTo>
                      <a:pt x="6" y="121"/>
                      <a:pt x="6" y="121"/>
                      <a:pt x="6" y="121"/>
                    </a:cubicBezTo>
                    <a:cubicBezTo>
                      <a:pt x="5" y="122"/>
                      <a:pt x="6" y="122"/>
                      <a:pt x="6" y="122"/>
                    </a:cubicBezTo>
                    <a:cubicBezTo>
                      <a:pt x="6" y="123"/>
                      <a:pt x="6" y="122"/>
                      <a:pt x="5" y="122"/>
                    </a:cubicBezTo>
                    <a:cubicBezTo>
                      <a:pt x="5" y="121"/>
                      <a:pt x="5" y="121"/>
                      <a:pt x="5" y="122"/>
                    </a:cubicBezTo>
                    <a:cubicBezTo>
                      <a:pt x="5" y="122"/>
                      <a:pt x="4" y="122"/>
                      <a:pt x="4" y="122"/>
                    </a:cubicBezTo>
                    <a:cubicBezTo>
                      <a:pt x="4" y="122"/>
                      <a:pt x="4" y="122"/>
                      <a:pt x="4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4" y="123"/>
                      <a:pt x="3" y="123"/>
                      <a:pt x="3" y="122"/>
                    </a:cubicBezTo>
                    <a:cubicBezTo>
                      <a:pt x="3" y="123"/>
                      <a:pt x="3" y="123"/>
                      <a:pt x="3" y="122"/>
                    </a:cubicBezTo>
                    <a:cubicBezTo>
                      <a:pt x="2" y="122"/>
                      <a:pt x="2" y="122"/>
                      <a:pt x="2" y="123"/>
                    </a:cubicBezTo>
                    <a:cubicBezTo>
                      <a:pt x="2" y="123"/>
                      <a:pt x="2" y="123"/>
                      <a:pt x="2" y="123"/>
                    </a:cubicBezTo>
                    <a:cubicBezTo>
                      <a:pt x="2" y="123"/>
                      <a:pt x="2" y="122"/>
                      <a:pt x="1" y="122"/>
                    </a:cubicBezTo>
                    <a:cubicBezTo>
                      <a:pt x="1" y="122"/>
                      <a:pt x="2" y="123"/>
                      <a:pt x="2" y="123"/>
                    </a:cubicBezTo>
                    <a:cubicBezTo>
                      <a:pt x="2" y="123"/>
                      <a:pt x="1" y="124"/>
                      <a:pt x="1" y="124"/>
                    </a:cubicBezTo>
                    <a:cubicBezTo>
                      <a:pt x="2" y="124"/>
                      <a:pt x="3" y="124"/>
                      <a:pt x="4" y="124"/>
                    </a:cubicBezTo>
                    <a:cubicBezTo>
                      <a:pt x="5" y="124"/>
                      <a:pt x="5" y="124"/>
                      <a:pt x="6" y="124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5" y="124"/>
                      <a:pt x="5" y="124"/>
                      <a:pt x="4" y="125"/>
                    </a:cubicBezTo>
                    <a:cubicBezTo>
                      <a:pt x="4" y="125"/>
                      <a:pt x="4" y="124"/>
                      <a:pt x="4" y="124"/>
                    </a:cubicBezTo>
                    <a:cubicBezTo>
                      <a:pt x="3" y="124"/>
                      <a:pt x="3" y="124"/>
                      <a:pt x="3" y="124"/>
                    </a:cubicBezTo>
                    <a:cubicBezTo>
                      <a:pt x="3" y="124"/>
                      <a:pt x="2" y="124"/>
                      <a:pt x="2" y="124"/>
                    </a:cubicBezTo>
                    <a:cubicBezTo>
                      <a:pt x="2" y="124"/>
                      <a:pt x="2" y="124"/>
                      <a:pt x="1" y="124"/>
                    </a:cubicBezTo>
                    <a:cubicBezTo>
                      <a:pt x="1" y="124"/>
                      <a:pt x="0" y="124"/>
                      <a:pt x="0" y="124"/>
                    </a:cubicBezTo>
                    <a:cubicBezTo>
                      <a:pt x="0" y="124"/>
                      <a:pt x="0" y="124"/>
                      <a:pt x="0" y="125"/>
                    </a:cubicBezTo>
                    <a:cubicBezTo>
                      <a:pt x="0" y="124"/>
                      <a:pt x="1" y="124"/>
                      <a:pt x="1" y="124"/>
                    </a:cubicBezTo>
                    <a:cubicBezTo>
                      <a:pt x="1" y="125"/>
                      <a:pt x="1" y="125"/>
                      <a:pt x="0" y="125"/>
                    </a:cubicBezTo>
                    <a:cubicBezTo>
                      <a:pt x="1" y="125"/>
                      <a:pt x="1" y="125"/>
                      <a:pt x="2" y="125"/>
                    </a:cubicBezTo>
                    <a:cubicBezTo>
                      <a:pt x="1" y="126"/>
                      <a:pt x="1" y="125"/>
                      <a:pt x="1" y="126"/>
                    </a:cubicBezTo>
                    <a:cubicBezTo>
                      <a:pt x="1" y="126"/>
                      <a:pt x="2" y="125"/>
                      <a:pt x="2" y="126"/>
                    </a:cubicBezTo>
                    <a:cubicBezTo>
                      <a:pt x="2" y="126"/>
                      <a:pt x="1" y="126"/>
                      <a:pt x="1" y="126"/>
                    </a:cubicBezTo>
                    <a:cubicBezTo>
                      <a:pt x="1" y="126"/>
                      <a:pt x="2" y="126"/>
                      <a:pt x="2" y="126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2" y="126"/>
                      <a:pt x="3" y="126"/>
                      <a:pt x="3" y="126"/>
                    </a:cubicBezTo>
                    <a:cubicBezTo>
                      <a:pt x="3" y="126"/>
                      <a:pt x="1" y="126"/>
                      <a:pt x="1" y="127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1" y="127"/>
                      <a:pt x="2" y="127"/>
                      <a:pt x="3" y="127"/>
                    </a:cubicBezTo>
                    <a:cubicBezTo>
                      <a:pt x="2" y="127"/>
                      <a:pt x="1" y="127"/>
                      <a:pt x="1" y="128"/>
                    </a:cubicBezTo>
                    <a:cubicBezTo>
                      <a:pt x="1" y="128"/>
                      <a:pt x="2" y="128"/>
                      <a:pt x="2" y="128"/>
                    </a:cubicBezTo>
                    <a:cubicBezTo>
                      <a:pt x="3" y="128"/>
                      <a:pt x="3" y="128"/>
                      <a:pt x="4" y="128"/>
                    </a:cubicBezTo>
                    <a:cubicBezTo>
                      <a:pt x="5" y="128"/>
                      <a:pt x="5" y="128"/>
                      <a:pt x="6" y="128"/>
                    </a:cubicBezTo>
                    <a:cubicBezTo>
                      <a:pt x="6" y="128"/>
                      <a:pt x="6" y="128"/>
                      <a:pt x="6" y="127"/>
                    </a:cubicBezTo>
                    <a:cubicBezTo>
                      <a:pt x="6" y="128"/>
                      <a:pt x="7" y="128"/>
                      <a:pt x="7" y="128"/>
                    </a:cubicBezTo>
                    <a:cubicBezTo>
                      <a:pt x="8" y="128"/>
                      <a:pt x="8" y="128"/>
                      <a:pt x="9" y="128"/>
                    </a:cubicBezTo>
                    <a:cubicBezTo>
                      <a:pt x="9" y="128"/>
                      <a:pt x="8" y="127"/>
                      <a:pt x="9" y="127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7"/>
                      <a:pt x="9" y="126"/>
                      <a:pt x="10" y="126"/>
                    </a:cubicBezTo>
                    <a:cubicBezTo>
                      <a:pt x="9" y="127"/>
                      <a:pt x="8" y="127"/>
                      <a:pt x="9" y="128"/>
                    </a:cubicBezTo>
                    <a:cubicBezTo>
                      <a:pt x="9" y="128"/>
                      <a:pt x="10" y="128"/>
                      <a:pt x="10" y="128"/>
                    </a:cubicBezTo>
                    <a:cubicBezTo>
                      <a:pt x="10" y="128"/>
                      <a:pt x="9" y="128"/>
                      <a:pt x="9" y="128"/>
                    </a:cubicBezTo>
                    <a:cubicBezTo>
                      <a:pt x="8" y="128"/>
                      <a:pt x="8" y="128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30"/>
                      <a:pt x="7" y="129"/>
                      <a:pt x="7" y="129"/>
                    </a:cubicBezTo>
                    <a:cubicBezTo>
                      <a:pt x="7" y="129"/>
                      <a:pt x="7" y="129"/>
                      <a:pt x="8" y="129"/>
                    </a:cubicBezTo>
                    <a:cubicBezTo>
                      <a:pt x="7" y="129"/>
                      <a:pt x="7" y="128"/>
                      <a:pt x="6" y="128"/>
                    </a:cubicBezTo>
                    <a:cubicBezTo>
                      <a:pt x="6" y="128"/>
                      <a:pt x="5" y="129"/>
                      <a:pt x="5" y="129"/>
                    </a:cubicBezTo>
                    <a:cubicBezTo>
                      <a:pt x="5" y="129"/>
                      <a:pt x="5" y="128"/>
                      <a:pt x="4" y="128"/>
                    </a:cubicBezTo>
                    <a:cubicBezTo>
                      <a:pt x="4" y="128"/>
                      <a:pt x="3" y="129"/>
                      <a:pt x="2" y="129"/>
                    </a:cubicBezTo>
                    <a:cubicBezTo>
                      <a:pt x="2" y="129"/>
                      <a:pt x="1" y="128"/>
                      <a:pt x="1" y="128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30"/>
                    </a:cubicBezTo>
                    <a:cubicBezTo>
                      <a:pt x="1" y="129"/>
                      <a:pt x="1" y="129"/>
                      <a:pt x="0" y="129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2" y="129"/>
                      <a:pt x="2" y="129"/>
                      <a:pt x="2" y="130"/>
                    </a:cubicBezTo>
                    <a:cubicBezTo>
                      <a:pt x="1" y="130"/>
                      <a:pt x="2" y="130"/>
                      <a:pt x="2" y="130"/>
                    </a:cubicBezTo>
                    <a:cubicBezTo>
                      <a:pt x="2" y="131"/>
                      <a:pt x="1" y="131"/>
                      <a:pt x="2" y="131"/>
                    </a:cubicBezTo>
                    <a:cubicBezTo>
                      <a:pt x="2" y="131"/>
                      <a:pt x="2" y="130"/>
                      <a:pt x="3" y="130"/>
                    </a:cubicBezTo>
                    <a:cubicBezTo>
                      <a:pt x="3" y="131"/>
                      <a:pt x="3" y="131"/>
                      <a:pt x="3" y="132"/>
                    </a:cubicBezTo>
                    <a:cubicBezTo>
                      <a:pt x="3" y="132"/>
                      <a:pt x="2" y="132"/>
                      <a:pt x="2" y="132"/>
                    </a:cubicBezTo>
                    <a:cubicBezTo>
                      <a:pt x="2" y="132"/>
                      <a:pt x="2" y="131"/>
                      <a:pt x="1" y="131"/>
                    </a:cubicBezTo>
                    <a:cubicBezTo>
                      <a:pt x="1" y="132"/>
                      <a:pt x="1" y="132"/>
                      <a:pt x="2" y="133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2" y="133"/>
                      <a:pt x="3" y="133"/>
                      <a:pt x="3" y="132"/>
                    </a:cubicBezTo>
                    <a:cubicBezTo>
                      <a:pt x="3" y="133"/>
                      <a:pt x="2" y="133"/>
                      <a:pt x="3" y="13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3" y="133"/>
                      <a:pt x="3" y="135"/>
                      <a:pt x="3" y="134"/>
                    </a:cubicBezTo>
                    <a:cubicBezTo>
                      <a:pt x="4" y="134"/>
                      <a:pt x="4" y="134"/>
                      <a:pt x="4" y="134"/>
                    </a:cubicBezTo>
                    <a:cubicBezTo>
                      <a:pt x="4" y="133"/>
                      <a:pt x="4" y="133"/>
                      <a:pt x="4" y="133"/>
                    </a:cubicBezTo>
                    <a:cubicBezTo>
                      <a:pt x="5" y="133"/>
                      <a:pt x="5" y="132"/>
                      <a:pt x="6" y="132"/>
                    </a:cubicBezTo>
                    <a:cubicBezTo>
                      <a:pt x="7" y="132"/>
                      <a:pt x="7" y="131"/>
                      <a:pt x="8" y="132"/>
                    </a:cubicBezTo>
                    <a:cubicBezTo>
                      <a:pt x="7" y="132"/>
                      <a:pt x="7" y="132"/>
                      <a:pt x="7" y="132"/>
                    </a:cubicBezTo>
                    <a:cubicBezTo>
                      <a:pt x="6" y="133"/>
                      <a:pt x="6" y="133"/>
                      <a:pt x="6" y="134"/>
                    </a:cubicBezTo>
                    <a:cubicBezTo>
                      <a:pt x="6" y="133"/>
                      <a:pt x="6" y="133"/>
                      <a:pt x="6" y="132"/>
                    </a:cubicBezTo>
                    <a:cubicBezTo>
                      <a:pt x="6" y="132"/>
                      <a:pt x="5" y="132"/>
                      <a:pt x="5" y="133"/>
                    </a:cubicBezTo>
                    <a:cubicBezTo>
                      <a:pt x="4" y="133"/>
                      <a:pt x="4" y="133"/>
                      <a:pt x="5" y="134"/>
                    </a:cubicBezTo>
                    <a:cubicBezTo>
                      <a:pt x="5" y="134"/>
                      <a:pt x="5" y="134"/>
                      <a:pt x="5" y="133"/>
                    </a:cubicBezTo>
                    <a:cubicBezTo>
                      <a:pt x="5" y="133"/>
                      <a:pt x="5" y="134"/>
                      <a:pt x="5" y="134"/>
                    </a:cubicBezTo>
                    <a:cubicBezTo>
                      <a:pt x="5" y="134"/>
                      <a:pt x="4" y="134"/>
                      <a:pt x="4" y="134"/>
                    </a:cubicBezTo>
                    <a:cubicBezTo>
                      <a:pt x="4" y="134"/>
                      <a:pt x="4" y="134"/>
                      <a:pt x="4" y="135"/>
                    </a:cubicBezTo>
                    <a:cubicBezTo>
                      <a:pt x="4" y="135"/>
                      <a:pt x="4" y="135"/>
                      <a:pt x="3" y="135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4" y="136"/>
                      <a:pt x="3" y="136"/>
                      <a:pt x="3" y="136"/>
                    </a:cubicBezTo>
                    <a:cubicBezTo>
                      <a:pt x="3" y="136"/>
                      <a:pt x="3" y="136"/>
                      <a:pt x="3" y="136"/>
                    </a:cubicBezTo>
                    <a:cubicBezTo>
                      <a:pt x="3" y="136"/>
                      <a:pt x="3" y="136"/>
                      <a:pt x="3" y="136"/>
                    </a:cubicBezTo>
                    <a:cubicBezTo>
                      <a:pt x="3" y="136"/>
                      <a:pt x="2" y="137"/>
                      <a:pt x="2" y="137"/>
                    </a:cubicBezTo>
                    <a:cubicBezTo>
                      <a:pt x="2" y="137"/>
                      <a:pt x="2" y="137"/>
                      <a:pt x="2" y="137"/>
                    </a:cubicBezTo>
                    <a:cubicBezTo>
                      <a:pt x="2" y="137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1" y="137"/>
                      <a:pt x="2" y="137"/>
                      <a:pt x="1" y="137"/>
                    </a:cubicBezTo>
                    <a:cubicBezTo>
                      <a:pt x="2" y="137"/>
                      <a:pt x="2" y="138"/>
                      <a:pt x="2" y="138"/>
                    </a:cubicBezTo>
                    <a:cubicBezTo>
                      <a:pt x="2" y="138"/>
                      <a:pt x="2" y="138"/>
                      <a:pt x="3" y="138"/>
                    </a:cubicBezTo>
                    <a:cubicBezTo>
                      <a:pt x="3" y="138"/>
                      <a:pt x="3" y="137"/>
                      <a:pt x="3" y="137"/>
                    </a:cubicBezTo>
                    <a:cubicBezTo>
                      <a:pt x="3" y="137"/>
                      <a:pt x="3" y="138"/>
                      <a:pt x="3" y="138"/>
                    </a:cubicBezTo>
                    <a:cubicBezTo>
                      <a:pt x="3" y="138"/>
                      <a:pt x="3" y="138"/>
                      <a:pt x="3" y="138"/>
                    </a:cubicBezTo>
                    <a:cubicBezTo>
                      <a:pt x="3" y="137"/>
                      <a:pt x="3" y="137"/>
                      <a:pt x="4" y="137"/>
                    </a:cubicBezTo>
                    <a:cubicBezTo>
                      <a:pt x="4" y="137"/>
                      <a:pt x="4" y="137"/>
                      <a:pt x="5" y="137"/>
                    </a:cubicBezTo>
                    <a:cubicBezTo>
                      <a:pt x="4" y="137"/>
                      <a:pt x="4" y="137"/>
                      <a:pt x="4" y="138"/>
                    </a:cubicBezTo>
                    <a:cubicBezTo>
                      <a:pt x="4" y="137"/>
                      <a:pt x="4" y="137"/>
                      <a:pt x="5" y="137"/>
                    </a:cubicBezTo>
                    <a:cubicBezTo>
                      <a:pt x="5" y="137"/>
                      <a:pt x="5" y="137"/>
                      <a:pt x="5" y="136"/>
                    </a:cubicBezTo>
                    <a:cubicBezTo>
                      <a:pt x="5" y="136"/>
                      <a:pt x="6" y="137"/>
                      <a:pt x="6" y="137"/>
                    </a:cubicBezTo>
                    <a:cubicBezTo>
                      <a:pt x="5" y="137"/>
                      <a:pt x="5" y="137"/>
                      <a:pt x="4" y="138"/>
                    </a:cubicBezTo>
                    <a:cubicBezTo>
                      <a:pt x="5" y="138"/>
                      <a:pt x="5" y="138"/>
                      <a:pt x="6" y="138"/>
                    </a:cubicBezTo>
                    <a:cubicBezTo>
                      <a:pt x="5" y="138"/>
                      <a:pt x="4" y="139"/>
                      <a:pt x="4" y="139"/>
                    </a:cubicBezTo>
                    <a:cubicBezTo>
                      <a:pt x="3" y="140"/>
                      <a:pt x="6" y="139"/>
                      <a:pt x="6" y="139"/>
                    </a:cubicBezTo>
                    <a:cubicBezTo>
                      <a:pt x="6" y="139"/>
                      <a:pt x="6" y="139"/>
                      <a:pt x="5" y="140"/>
                    </a:cubicBezTo>
                    <a:cubicBezTo>
                      <a:pt x="5" y="140"/>
                      <a:pt x="5" y="140"/>
                      <a:pt x="5" y="140"/>
                    </a:cubicBezTo>
                    <a:cubicBezTo>
                      <a:pt x="4" y="140"/>
                      <a:pt x="4" y="140"/>
                      <a:pt x="3" y="140"/>
                    </a:cubicBezTo>
                    <a:cubicBezTo>
                      <a:pt x="3" y="140"/>
                      <a:pt x="3" y="140"/>
                      <a:pt x="3" y="140"/>
                    </a:cubicBezTo>
                    <a:cubicBezTo>
                      <a:pt x="3" y="140"/>
                      <a:pt x="3" y="139"/>
                      <a:pt x="2" y="140"/>
                    </a:cubicBezTo>
                    <a:cubicBezTo>
                      <a:pt x="3" y="140"/>
                      <a:pt x="3" y="140"/>
                      <a:pt x="3" y="140"/>
                    </a:cubicBezTo>
                    <a:cubicBezTo>
                      <a:pt x="3" y="140"/>
                      <a:pt x="2" y="140"/>
                      <a:pt x="2" y="140"/>
                    </a:cubicBezTo>
                    <a:cubicBezTo>
                      <a:pt x="2" y="141"/>
                      <a:pt x="2" y="141"/>
                      <a:pt x="2" y="141"/>
                    </a:cubicBezTo>
                    <a:cubicBezTo>
                      <a:pt x="2" y="141"/>
                      <a:pt x="3" y="142"/>
                      <a:pt x="3" y="142"/>
                    </a:cubicBezTo>
                    <a:cubicBezTo>
                      <a:pt x="4" y="143"/>
                      <a:pt x="5" y="143"/>
                      <a:pt x="5" y="143"/>
                    </a:cubicBezTo>
                    <a:cubicBezTo>
                      <a:pt x="6" y="143"/>
                      <a:pt x="6" y="144"/>
                      <a:pt x="7" y="143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7" y="144"/>
                      <a:pt x="6" y="144"/>
                      <a:pt x="6" y="144"/>
                    </a:cubicBezTo>
                    <a:cubicBezTo>
                      <a:pt x="6" y="145"/>
                      <a:pt x="7" y="144"/>
                      <a:pt x="7" y="145"/>
                    </a:cubicBezTo>
                    <a:cubicBezTo>
                      <a:pt x="8" y="145"/>
                      <a:pt x="8" y="144"/>
                      <a:pt x="8" y="144"/>
                    </a:cubicBezTo>
                    <a:cubicBezTo>
                      <a:pt x="8" y="144"/>
                      <a:pt x="8" y="145"/>
                      <a:pt x="8" y="145"/>
                    </a:cubicBezTo>
                    <a:cubicBezTo>
                      <a:pt x="8" y="145"/>
                      <a:pt x="8" y="145"/>
                      <a:pt x="8" y="145"/>
                    </a:cubicBezTo>
                    <a:cubicBezTo>
                      <a:pt x="8" y="144"/>
                      <a:pt x="9" y="145"/>
                      <a:pt x="9" y="145"/>
                    </a:cubicBezTo>
                    <a:cubicBezTo>
                      <a:pt x="9" y="145"/>
                      <a:pt x="10" y="144"/>
                      <a:pt x="10" y="144"/>
                    </a:cubicBezTo>
                    <a:cubicBezTo>
                      <a:pt x="11" y="144"/>
                      <a:pt x="12" y="144"/>
                      <a:pt x="13" y="143"/>
                    </a:cubicBezTo>
                    <a:cubicBezTo>
                      <a:pt x="13" y="143"/>
                      <a:pt x="14" y="143"/>
                      <a:pt x="14" y="142"/>
                    </a:cubicBezTo>
                    <a:cubicBezTo>
                      <a:pt x="14" y="142"/>
                      <a:pt x="15" y="142"/>
                      <a:pt x="14" y="142"/>
                    </a:cubicBezTo>
                    <a:cubicBezTo>
                      <a:pt x="15" y="142"/>
                      <a:pt x="15" y="141"/>
                      <a:pt x="16" y="141"/>
                    </a:cubicBezTo>
                    <a:cubicBezTo>
                      <a:pt x="15" y="141"/>
                      <a:pt x="15" y="141"/>
                      <a:pt x="15" y="141"/>
                    </a:cubicBezTo>
                    <a:cubicBezTo>
                      <a:pt x="15" y="141"/>
                      <a:pt x="16" y="141"/>
                      <a:pt x="16" y="141"/>
                    </a:cubicBezTo>
                    <a:cubicBezTo>
                      <a:pt x="16" y="141"/>
                      <a:pt x="16" y="140"/>
                      <a:pt x="16" y="140"/>
                    </a:cubicBezTo>
                    <a:cubicBezTo>
                      <a:pt x="16" y="140"/>
                      <a:pt x="17" y="140"/>
                      <a:pt x="17" y="140"/>
                    </a:cubicBezTo>
                    <a:cubicBezTo>
                      <a:pt x="17" y="139"/>
                      <a:pt x="17" y="139"/>
                      <a:pt x="17" y="139"/>
                    </a:cubicBezTo>
                    <a:cubicBezTo>
                      <a:pt x="17" y="139"/>
                      <a:pt x="17" y="139"/>
                      <a:pt x="18" y="139"/>
                    </a:cubicBezTo>
                    <a:cubicBezTo>
                      <a:pt x="19" y="139"/>
                      <a:pt x="19" y="139"/>
                      <a:pt x="19" y="139"/>
                    </a:cubicBezTo>
                    <a:cubicBezTo>
                      <a:pt x="19" y="139"/>
                      <a:pt x="20" y="139"/>
                      <a:pt x="20" y="138"/>
                    </a:cubicBezTo>
                    <a:cubicBezTo>
                      <a:pt x="20" y="139"/>
                      <a:pt x="20" y="138"/>
                      <a:pt x="20" y="138"/>
                    </a:cubicBezTo>
                    <a:cubicBezTo>
                      <a:pt x="20" y="137"/>
                      <a:pt x="19" y="137"/>
                      <a:pt x="19" y="137"/>
                    </a:cubicBezTo>
                    <a:cubicBezTo>
                      <a:pt x="19" y="137"/>
                      <a:pt x="20" y="137"/>
                      <a:pt x="20" y="136"/>
                    </a:cubicBezTo>
                    <a:cubicBezTo>
                      <a:pt x="21" y="137"/>
                      <a:pt x="20" y="136"/>
                      <a:pt x="20" y="136"/>
                    </a:cubicBezTo>
                    <a:cubicBezTo>
                      <a:pt x="20" y="135"/>
                      <a:pt x="20" y="135"/>
                      <a:pt x="20" y="135"/>
                    </a:cubicBezTo>
                    <a:cubicBezTo>
                      <a:pt x="21" y="135"/>
                      <a:pt x="21" y="135"/>
                      <a:pt x="21" y="136"/>
                    </a:cubicBezTo>
                    <a:cubicBezTo>
                      <a:pt x="21" y="136"/>
                      <a:pt x="21" y="135"/>
                      <a:pt x="21" y="135"/>
                    </a:cubicBezTo>
                    <a:cubicBezTo>
                      <a:pt x="20" y="136"/>
                      <a:pt x="20" y="136"/>
                      <a:pt x="21" y="136"/>
                    </a:cubicBezTo>
                    <a:cubicBezTo>
                      <a:pt x="21" y="136"/>
                      <a:pt x="21" y="137"/>
                      <a:pt x="21" y="137"/>
                    </a:cubicBezTo>
                    <a:cubicBezTo>
                      <a:pt x="21" y="137"/>
                      <a:pt x="21" y="138"/>
                      <a:pt x="21" y="138"/>
                    </a:cubicBezTo>
                    <a:cubicBezTo>
                      <a:pt x="21" y="138"/>
                      <a:pt x="21" y="139"/>
                      <a:pt x="21" y="139"/>
                    </a:cubicBezTo>
                    <a:cubicBezTo>
                      <a:pt x="22" y="139"/>
                      <a:pt x="22" y="138"/>
                      <a:pt x="23" y="139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7" y="133"/>
                      <a:pt x="27" y="133"/>
                      <a:pt x="27" y="133"/>
                    </a:cubicBezTo>
                    <a:cubicBezTo>
                      <a:pt x="27" y="133"/>
                      <a:pt x="27" y="133"/>
                      <a:pt x="27" y="133"/>
                    </a:cubicBezTo>
                    <a:cubicBezTo>
                      <a:pt x="27" y="133"/>
                      <a:pt x="27" y="133"/>
                      <a:pt x="27" y="133"/>
                    </a:cubicBezTo>
                    <a:cubicBezTo>
                      <a:pt x="27" y="133"/>
                      <a:pt x="27" y="133"/>
                      <a:pt x="27" y="133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0"/>
                      <a:pt x="27" y="130"/>
                      <a:pt x="27" y="13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7" y="129"/>
                      <a:pt x="27" y="129"/>
                      <a:pt x="27" y="129"/>
                    </a:cubicBezTo>
                    <a:cubicBezTo>
                      <a:pt x="27" y="129"/>
                      <a:pt x="27" y="129"/>
                      <a:pt x="27" y="129"/>
                    </a:cubicBezTo>
                    <a:cubicBezTo>
                      <a:pt x="27" y="129"/>
                      <a:pt x="27" y="129"/>
                      <a:pt x="27" y="129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28" y="127"/>
                      <a:pt x="28" y="127"/>
                      <a:pt x="28" y="127"/>
                    </a:cubicBezTo>
                    <a:cubicBezTo>
                      <a:pt x="28" y="127"/>
                      <a:pt x="28" y="127"/>
                      <a:pt x="28" y="127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6" y="119"/>
                      <a:pt x="26" y="119"/>
                      <a:pt x="26" y="119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6" y="118"/>
                      <a:pt x="26" y="118"/>
                      <a:pt x="26" y="118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1" y="112"/>
                      <a:pt x="31" y="112"/>
                      <a:pt x="31" y="112"/>
                    </a:cubicBezTo>
                    <a:cubicBezTo>
                      <a:pt x="31" y="112"/>
                      <a:pt x="31" y="112"/>
                      <a:pt x="31" y="112"/>
                    </a:cubicBezTo>
                    <a:cubicBezTo>
                      <a:pt x="31" y="112"/>
                      <a:pt x="31" y="112"/>
                      <a:pt x="31" y="11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2" y="112"/>
                      <a:pt x="33" y="111"/>
                      <a:pt x="33" y="111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1" y="109"/>
                      <a:pt x="31" y="109"/>
                      <a:pt x="31" y="109"/>
                    </a:cubicBezTo>
                    <a:cubicBezTo>
                      <a:pt x="31" y="109"/>
                      <a:pt x="31" y="109"/>
                      <a:pt x="31" y="109"/>
                    </a:cubicBezTo>
                    <a:cubicBezTo>
                      <a:pt x="31" y="109"/>
                      <a:pt x="31" y="109"/>
                      <a:pt x="31" y="109"/>
                    </a:cubicBezTo>
                    <a:cubicBezTo>
                      <a:pt x="31" y="108"/>
                      <a:pt x="31" y="108"/>
                      <a:pt x="31" y="108"/>
                    </a:cubicBezTo>
                    <a:cubicBezTo>
                      <a:pt x="32" y="108"/>
                      <a:pt x="32" y="108"/>
                      <a:pt x="32" y="108"/>
                    </a:cubicBezTo>
                    <a:cubicBezTo>
                      <a:pt x="32" y="108"/>
                      <a:pt x="32" y="108"/>
                      <a:pt x="32" y="108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3" y="89"/>
                      <a:pt x="43" y="89"/>
                      <a:pt x="43" y="89"/>
                    </a:cubicBezTo>
                    <a:cubicBezTo>
                      <a:pt x="43" y="89"/>
                      <a:pt x="43" y="89"/>
                      <a:pt x="43" y="89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6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7" y="86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85"/>
                      <a:pt x="53" y="85"/>
                      <a:pt x="54" y="85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54" y="84"/>
                      <a:pt x="54" y="84"/>
                      <a:pt x="54" y="84"/>
                    </a:cubicBezTo>
                    <a:cubicBezTo>
                      <a:pt x="55" y="84"/>
                      <a:pt x="55" y="84"/>
                      <a:pt x="55" y="84"/>
                    </a:cubicBezTo>
                    <a:cubicBezTo>
                      <a:pt x="55" y="84"/>
                      <a:pt x="55" y="84"/>
                      <a:pt x="55" y="84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4" y="82"/>
                      <a:pt x="54" y="82"/>
                      <a:pt x="54" y="82"/>
                    </a:cubicBezTo>
                    <a:cubicBezTo>
                      <a:pt x="54" y="82"/>
                      <a:pt x="54" y="82"/>
                      <a:pt x="54" y="82"/>
                    </a:cubicBezTo>
                    <a:cubicBezTo>
                      <a:pt x="54" y="82"/>
                      <a:pt x="54" y="82"/>
                      <a:pt x="54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2" y="83"/>
                      <a:pt x="62" y="83"/>
                      <a:pt x="62" y="83"/>
                    </a:cubicBezTo>
                    <a:cubicBezTo>
                      <a:pt x="62" y="83"/>
                      <a:pt x="62" y="83"/>
                      <a:pt x="62" y="83"/>
                    </a:cubicBezTo>
                    <a:cubicBezTo>
                      <a:pt x="62" y="83"/>
                      <a:pt x="62" y="83"/>
                      <a:pt x="62" y="83"/>
                    </a:cubicBezTo>
                    <a:cubicBezTo>
                      <a:pt x="62" y="83"/>
                      <a:pt x="62" y="83"/>
                      <a:pt x="62" y="83"/>
                    </a:cubicBezTo>
                    <a:cubicBezTo>
                      <a:pt x="62" y="83"/>
                      <a:pt x="62" y="83"/>
                      <a:pt x="62" y="83"/>
                    </a:cubicBezTo>
                    <a:cubicBezTo>
                      <a:pt x="62" y="84"/>
                      <a:pt x="62" y="84"/>
                      <a:pt x="62" y="84"/>
                    </a:cubicBezTo>
                    <a:cubicBezTo>
                      <a:pt x="62" y="84"/>
                      <a:pt x="62" y="84"/>
                      <a:pt x="62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5" y="84"/>
                      <a:pt x="65" y="84"/>
                      <a:pt x="65" y="84"/>
                    </a:cubicBezTo>
                    <a:cubicBezTo>
                      <a:pt x="65" y="84"/>
                      <a:pt x="65" y="84"/>
                      <a:pt x="65" y="84"/>
                    </a:cubicBezTo>
                    <a:cubicBezTo>
                      <a:pt x="65" y="84"/>
                      <a:pt x="65" y="84"/>
                      <a:pt x="65" y="84"/>
                    </a:cubicBezTo>
                    <a:cubicBezTo>
                      <a:pt x="66" y="84"/>
                      <a:pt x="66" y="84"/>
                      <a:pt x="66" y="84"/>
                    </a:cubicBezTo>
                    <a:cubicBezTo>
                      <a:pt x="66" y="84"/>
                      <a:pt x="66" y="84"/>
                      <a:pt x="66" y="84"/>
                    </a:cubicBezTo>
                    <a:cubicBezTo>
                      <a:pt x="66" y="84"/>
                      <a:pt x="66" y="84"/>
                      <a:pt x="66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3"/>
                      <a:pt x="69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2" y="85"/>
                      <a:pt x="72" y="85"/>
                      <a:pt x="72" y="85"/>
                    </a:cubicBezTo>
                    <a:cubicBezTo>
                      <a:pt x="72" y="85"/>
                      <a:pt x="72" y="85"/>
                      <a:pt x="72" y="85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7" y="77"/>
                      <a:pt x="77" y="77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5"/>
                      <a:pt x="81" y="75"/>
                      <a:pt x="81" y="75"/>
                    </a:cubicBezTo>
                    <a:cubicBezTo>
                      <a:pt x="81" y="75"/>
                      <a:pt x="81" y="75"/>
                      <a:pt x="81" y="75"/>
                    </a:cubicBezTo>
                    <a:cubicBezTo>
                      <a:pt x="81" y="75"/>
                      <a:pt x="81" y="75"/>
                      <a:pt x="81" y="75"/>
                    </a:cubicBezTo>
                    <a:cubicBezTo>
                      <a:pt x="81" y="75"/>
                      <a:pt x="81" y="75"/>
                      <a:pt x="81" y="75"/>
                    </a:cubicBezTo>
                    <a:cubicBezTo>
                      <a:pt x="81" y="75"/>
                      <a:pt x="81" y="75"/>
                      <a:pt x="81" y="75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83" y="76"/>
                      <a:pt x="83" y="76"/>
                      <a:pt x="83" y="76"/>
                    </a:cubicBezTo>
                    <a:cubicBezTo>
                      <a:pt x="83" y="76"/>
                      <a:pt x="83" y="76"/>
                      <a:pt x="83" y="76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7" y="78"/>
                      <a:pt x="87" y="78"/>
                      <a:pt x="87" y="78"/>
                    </a:cubicBezTo>
                    <a:cubicBezTo>
                      <a:pt x="87" y="78"/>
                      <a:pt x="87" y="78"/>
                      <a:pt x="87" y="78"/>
                    </a:cubicBezTo>
                    <a:cubicBezTo>
                      <a:pt x="87" y="78"/>
                      <a:pt x="87" y="78"/>
                      <a:pt x="87" y="78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7" y="79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7" y="82"/>
                      <a:pt x="87" y="82"/>
                      <a:pt x="87" y="82"/>
                    </a:cubicBezTo>
                    <a:cubicBezTo>
                      <a:pt x="87" y="82"/>
                      <a:pt x="87" y="82"/>
                      <a:pt x="87" y="82"/>
                    </a:cubicBezTo>
                    <a:cubicBezTo>
                      <a:pt x="87" y="82"/>
                      <a:pt x="87" y="82"/>
                      <a:pt x="87" y="82"/>
                    </a:cubicBezTo>
                    <a:cubicBezTo>
                      <a:pt x="87" y="82"/>
                      <a:pt x="87" y="82"/>
                      <a:pt x="87" y="82"/>
                    </a:cubicBezTo>
                    <a:cubicBezTo>
                      <a:pt x="87" y="82"/>
                      <a:pt x="87" y="82"/>
                      <a:pt x="87" y="82"/>
                    </a:cubicBezTo>
                    <a:cubicBezTo>
                      <a:pt x="87" y="81"/>
                      <a:pt x="87" y="81"/>
                      <a:pt x="87" y="81"/>
                    </a:cubicBezTo>
                    <a:cubicBezTo>
                      <a:pt x="87" y="81"/>
                      <a:pt x="87" y="81"/>
                      <a:pt x="87" y="81"/>
                    </a:cubicBezTo>
                    <a:cubicBezTo>
                      <a:pt x="87" y="81"/>
                      <a:pt x="87" y="81"/>
                      <a:pt x="87" y="81"/>
                    </a:cubicBezTo>
                    <a:cubicBezTo>
                      <a:pt x="87" y="81"/>
                      <a:pt x="87" y="81"/>
                      <a:pt x="87" y="81"/>
                    </a:cubicBezTo>
                    <a:cubicBezTo>
                      <a:pt x="87" y="81"/>
                      <a:pt x="87" y="81"/>
                      <a:pt x="87" y="81"/>
                    </a:cubicBezTo>
                    <a:cubicBezTo>
                      <a:pt x="87" y="81"/>
                      <a:pt x="87" y="81"/>
                      <a:pt x="87" y="81"/>
                    </a:cubicBezTo>
                    <a:cubicBezTo>
                      <a:pt x="87" y="81"/>
                      <a:pt x="87" y="81"/>
                      <a:pt x="87" y="81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9" y="80"/>
                      <a:pt x="89" y="80"/>
                      <a:pt x="89" y="80"/>
                    </a:cubicBezTo>
                    <a:cubicBezTo>
                      <a:pt x="89" y="80"/>
                      <a:pt x="89" y="80"/>
                      <a:pt x="89" y="80"/>
                    </a:cubicBezTo>
                    <a:cubicBezTo>
                      <a:pt x="89" y="80"/>
                      <a:pt x="89" y="80"/>
                      <a:pt x="89" y="80"/>
                    </a:cubicBezTo>
                    <a:cubicBezTo>
                      <a:pt x="89" y="80"/>
                      <a:pt x="89" y="80"/>
                      <a:pt x="89" y="80"/>
                    </a:cubicBezTo>
                    <a:cubicBezTo>
                      <a:pt x="89" y="80"/>
                      <a:pt x="89" y="80"/>
                      <a:pt x="89" y="80"/>
                    </a:cubicBezTo>
                    <a:cubicBezTo>
                      <a:pt x="89" y="80"/>
                      <a:pt x="89" y="80"/>
                      <a:pt x="89" y="80"/>
                    </a:cubicBezTo>
                    <a:cubicBezTo>
                      <a:pt x="89" y="80"/>
                      <a:pt x="89" y="80"/>
                      <a:pt x="89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2" y="79"/>
                      <a:pt x="92" y="79"/>
                      <a:pt x="92" y="79"/>
                    </a:cubicBezTo>
                    <a:cubicBezTo>
                      <a:pt x="92" y="79"/>
                      <a:pt x="92" y="79"/>
                      <a:pt x="92" y="79"/>
                    </a:cubicBezTo>
                    <a:cubicBezTo>
                      <a:pt x="92" y="79"/>
                      <a:pt x="92" y="79"/>
                      <a:pt x="92" y="79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3" y="78"/>
                      <a:pt x="93" y="78"/>
                      <a:pt x="93" y="78"/>
                    </a:cubicBezTo>
                    <a:cubicBezTo>
                      <a:pt x="93" y="78"/>
                      <a:pt x="93" y="78"/>
                      <a:pt x="93" y="78"/>
                    </a:cubicBezTo>
                    <a:cubicBezTo>
                      <a:pt x="93" y="78"/>
                      <a:pt x="93" y="78"/>
                      <a:pt x="93" y="78"/>
                    </a:cubicBezTo>
                    <a:cubicBezTo>
                      <a:pt x="93" y="78"/>
                      <a:pt x="93" y="78"/>
                      <a:pt x="93" y="78"/>
                    </a:cubicBezTo>
                    <a:cubicBezTo>
                      <a:pt x="93" y="78"/>
                      <a:pt x="93" y="78"/>
                      <a:pt x="93" y="78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2" y="78"/>
                      <a:pt x="92" y="78"/>
                      <a:pt x="92" y="77"/>
                    </a:cubicBezTo>
                    <a:cubicBezTo>
                      <a:pt x="92" y="77"/>
                      <a:pt x="92" y="77"/>
                      <a:pt x="92" y="77"/>
                    </a:cubicBezTo>
                    <a:cubicBezTo>
                      <a:pt x="92" y="77"/>
                      <a:pt x="91" y="77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7"/>
                      <a:pt x="91" y="77"/>
                      <a:pt x="90" y="77"/>
                    </a:cubicBezTo>
                    <a:cubicBezTo>
                      <a:pt x="90" y="77"/>
                      <a:pt x="90" y="77"/>
                      <a:pt x="90" y="77"/>
                    </a:cubicBezTo>
                    <a:cubicBezTo>
                      <a:pt x="89" y="78"/>
                      <a:pt x="89" y="78"/>
                      <a:pt x="88" y="78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88" y="78"/>
                      <a:pt x="88" y="78"/>
                      <a:pt x="89" y="78"/>
                    </a:cubicBezTo>
                    <a:cubicBezTo>
                      <a:pt x="89" y="78"/>
                      <a:pt x="88" y="78"/>
                      <a:pt x="88" y="78"/>
                    </a:cubicBezTo>
                    <a:cubicBezTo>
                      <a:pt x="89" y="78"/>
                      <a:pt x="89" y="77"/>
                      <a:pt x="89" y="77"/>
                    </a:cubicBezTo>
                    <a:cubicBezTo>
                      <a:pt x="88" y="77"/>
                      <a:pt x="88" y="77"/>
                      <a:pt x="88" y="77"/>
                    </a:cubicBezTo>
                    <a:cubicBezTo>
                      <a:pt x="88" y="77"/>
                      <a:pt x="88" y="76"/>
                      <a:pt x="87" y="76"/>
                    </a:cubicBezTo>
                    <a:cubicBezTo>
                      <a:pt x="87" y="76"/>
                      <a:pt x="86" y="76"/>
                      <a:pt x="85" y="75"/>
                    </a:cubicBezTo>
                    <a:cubicBezTo>
                      <a:pt x="85" y="75"/>
                      <a:pt x="86" y="75"/>
                      <a:pt x="86" y="75"/>
                    </a:cubicBezTo>
                    <a:cubicBezTo>
                      <a:pt x="88" y="76"/>
                      <a:pt x="89" y="76"/>
                      <a:pt x="90" y="76"/>
                    </a:cubicBezTo>
                    <a:cubicBezTo>
                      <a:pt x="91" y="75"/>
                      <a:pt x="92" y="75"/>
                      <a:pt x="93" y="74"/>
                    </a:cubicBezTo>
                    <a:cubicBezTo>
                      <a:pt x="93" y="74"/>
                      <a:pt x="94" y="74"/>
                      <a:pt x="93" y="74"/>
                    </a:cubicBezTo>
                    <a:cubicBezTo>
                      <a:pt x="93" y="73"/>
                      <a:pt x="93" y="73"/>
                      <a:pt x="93" y="73"/>
                    </a:cubicBezTo>
                    <a:close/>
                    <a:moveTo>
                      <a:pt x="50" y="78"/>
                    </a:moveTo>
                    <a:cubicBezTo>
                      <a:pt x="50" y="78"/>
                      <a:pt x="51" y="78"/>
                      <a:pt x="51" y="78"/>
                    </a:cubicBezTo>
                    <a:cubicBezTo>
                      <a:pt x="51" y="77"/>
                      <a:pt x="50" y="77"/>
                      <a:pt x="50" y="77"/>
                    </a:cubicBezTo>
                    <a:cubicBezTo>
                      <a:pt x="50" y="77"/>
                      <a:pt x="50" y="77"/>
                      <a:pt x="49" y="77"/>
                    </a:cubicBezTo>
                    <a:cubicBezTo>
                      <a:pt x="49" y="77"/>
                      <a:pt x="49" y="78"/>
                      <a:pt x="49" y="78"/>
                    </a:cubicBezTo>
                    <a:cubicBezTo>
                      <a:pt x="49" y="78"/>
                      <a:pt x="49" y="77"/>
                      <a:pt x="49" y="77"/>
                    </a:cubicBezTo>
                    <a:cubicBezTo>
                      <a:pt x="49" y="77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8" y="78"/>
                      <a:pt x="48" y="77"/>
                      <a:pt x="48" y="77"/>
                    </a:cubicBezTo>
                    <a:cubicBezTo>
                      <a:pt x="48" y="78"/>
                      <a:pt x="48" y="78"/>
                      <a:pt x="48" y="78"/>
                    </a:cubicBezTo>
                    <a:cubicBezTo>
                      <a:pt x="48" y="78"/>
                      <a:pt x="48" y="78"/>
                      <a:pt x="48" y="79"/>
                    </a:cubicBezTo>
                    <a:cubicBezTo>
                      <a:pt x="48" y="78"/>
                      <a:pt x="47" y="78"/>
                      <a:pt x="47" y="79"/>
                    </a:cubicBezTo>
                    <a:cubicBezTo>
                      <a:pt x="48" y="79"/>
                      <a:pt x="48" y="79"/>
                      <a:pt x="49" y="79"/>
                    </a:cubicBezTo>
                    <a:cubicBezTo>
                      <a:pt x="50" y="79"/>
                      <a:pt x="50" y="79"/>
                      <a:pt x="50" y="78"/>
                    </a:cubicBezTo>
                    <a:close/>
                    <a:moveTo>
                      <a:pt x="35" y="84"/>
                    </a:moveTo>
                    <a:cubicBezTo>
                      <a:pt x="35" y="84"/>
                      <a:pt x="34" y="84"/>
                      <a:pt x="34" y="85"/>
                    </a:cubicBezTo>
                    <a:cubicBezTo>
                      <a:pt x="34" y="85"/>
                      <a:pt x="34" y="85"/>
                      <a:pt x="35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6" y="85"/>
                      <a:pt x="37" y="85"/>
                      <a:pt x="37" y="85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38" y="84"/>
                      <a:pt x="38" y="83"/>
                      <a:pt x="38" y="83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7" y="83"/>
                      <a:pt x="36" y="82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5" y="84"/>
                    </a:cubicBezTo>
                    <a:close/>
                    <a:moveTo>
                      <a:pt x="44" y="82"/>
                    </a:moveTo>
                    <a:cubicBezTo>
                      <a:pt x="44" y="82"/>
                      <a:pt x="44" y="82"/>
                      <a:pt x="44" y="82"/>
                    </a:cubicBezTo>
                    <a:cubicBezTo>
                      <a:pt x="44" y="82"/>
                      <a:pt x="45" y="82"/>
                      <a:pt x="46" y="82"/>
                    </a:cubicBezTo>
                    <a:cubicBezTo>
                      <a:pt x="46" y="81"/>
                      <a:pt x="46" y="81"/>
                      <a:pt x="47" y="81"/>
                    </a:cubicBezTo>
                    <a:cubicBezTo>
                      <a:pt x="47" y="81"/>
                      <a:pt x="47" y="81"/>
                      <a:pt x="47" y="81"/>
                    </a:cubicBezTo>
                    <a:cubicBezTo>
                      <a:pt x="47" y="80"/>
                      <a:pt x="47" y="79"/>
                      <a:pt x="47" y="80"/>
                    </a:cubicBezTo>
                    <a:cubicBezTo>
                      <a:pt x="47" y="80"/>
                      <a:pt x="47" y="80"/>
                      <a:pt x="47" y="79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5" y="79"/>
                      <a:pt x="46" y="79"/>
                      <a:pt x="46" y="79"/>
                    </a:cubicBezTo>
                    <a:cubicBezTo>
                      <a:pt x="45" y="80"/>
                      <a:pt x="45" y="79"/>
                      <a:pt x="45" y="79"/>
                    </a:cubicBezTo>
                    <a:cubicBezTo>
                      <a:pt x="45" y="79"/>
                      <a:pt x="44" y="79"/>
                      <a:pt x="44" y="79"/>
                    </a:cubicBezTo>
                    <a:cubicBezTo>
                      <a:pt x="44" y="80"/>
                      <a:pt x="45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4" y="80"/>
                      <a:pt x="43" y="80"/>
                      <a:pt x="43" y="80"/>
                    </a:cubicBezTo>
                    <a:cubicBezTo>
                      <a:pt x="43" y="81"/>
                      <a:pt x="43" y="81"/>
                      <a:pt x="44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1"/>
                      <a:pt x="42" y="82"/>
                      <a:pt x="43" y="82"/>
                    </a:cubicBezTo>
                    <a:cubicBezTo>
                      <a:pt x="43" y="82"/>
                      <a:pt x="43" y="82"/>
                      <a:pt x="44" y="82"/>
                    </a:cubicBezTo>
                    <a:cubicBezTo>
                      <a:pt x="43" y="82"/>
                      <a:pt x="44" y="82"/>
                      <a:pt x="44" y="82"/>
                    </a:cubicBezTo>
                    <a:close/>
                    <a:moveTo>
                      <a:pt x="52" y="77"/>
                    </a:moveTo>
                    <a:cubicBezTo>
                      <a:pt x="52" y="77"/>
                      <a:pt x="52" y="77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2" y="76"/>
                      <a:pt x="50" y="75"/>
                      <a:pt x="51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49" y="76"/>
                      <a:pt x="50" y="77"/>
                      <a:pt x="50" y="77"/>
                    </a:cubicBezTo>
                    <a:cubicBezTo>
                      <a:pt x="51" y="77"/>
                      <a:pt x="51" y="77"/>
                      <a:pt x="52" y="77"/>
                    </a:cubicBezTo>
                    <a:close/>
                    <a:moveTo>
                      <a:pt x="33" y="87"/>
                    </a:moveTo>
                    <a:cubicBezTo>
                      <a:pt x="35" y="87"/>
                      <a:pt x="36" y="87"/>
                      <a:pt x="37" y="86"/>
                    </a:cubicBezTo>
                    <a:cubicBezTo>
                      <a:pt x="36" y="86"/>
                      <a:pt x="35" y="86"/>
                      <a:pt x="34" y="86"/>
                    </a:cubicBezTo>
                    <a:cubicBezTo>
                      <a:pt x="34" y="86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3" y="87"/>
                      <a:pt x="33" y="87"/>
                      <a:pt x="33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Freeform 235">
                <a:extLst>
                  <a:ext uri="{FF2B5EF4-FFF2-40B4-BE49-F238E27FC236}">
                    <a16:creationId xmlns:a16="http://schemas.microsoft.com/office/drawing/2014/main" id="{F5A3D195-5304-4BF0-A6E2-226F91C64BFC}"/>
                  </a:ext>
                </a:extLst>
              </p:cNvPr>
              <p:cNvSpPr/>
              <p:nvPr/>
            </p:nvSpPr>
            <p:spPr bwMode="auto">
              <a:xfrm>
                <a:off x="2557" y="22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Freeform 236">
                <a:extLst>
                  <a:ext uri="{FF2B5EF4-FFF2-40B4-BE49-F238E27FC236}">
                    <a16:creationId xmlns:a16="http://schemas.microsoft.com/office/drawing/2014/main" id="{EABEB29D-B351-4A70-8891-13F2680EC6E8}"/>
                  </a:ext>
                </a:extLst>
              </p:cNvPr>
              <p:cNvSpPr/>
              <p:nvPr/>
            </p:nvSpPr>
            <p:spPr bwMode="auto">
              <a:xfrm>
                <a:off x="2612" y="1766"/>
                <a:ext cx="34" cy="23"/>
              </a:xfrm>
              <a:custGeom>
                <a:avLst/>
                <a:gdLst>
                  <a:gd name="T0" fmla="*/ 0 w 13"/>
                  <a:gd name="T1" fmla="*/ 2 h 9"/>
                  <a:gd name="T2" fmla="*/ 0 w 13"/>
                  <a:gd name="T3" fmla="*/ 3 h 9"/>
                  <a:gd name="T4" fmla="*/ 1 w 13"/>
                  <a:gd name="T5" fmla="*/ 3 h 9"/>
                  <a:gd name="T6" fmla="*/ 1 w 13"/>
                  <a:gd name="T7" fmla="*/ 3 h 9"/>
                  <a:gd name="T8" fmla="*/ 2 w 13"/>
                  <a:gd name="T9" fmla="*/ 3 h 9"/>
                  <a:gd name="T10" fmla="*/ 2 w 13"/>
                  <a:gd name="T11" fmla="*/ 4 h 9"/>
                  <a:gd name="T12" fmla="*/ 2 w 13"/>
                  <a:gd name="T13" fmla="*/ 4 h 9"/>
                  <a:gd name="T14" fmla="*/ 3 w 13"/>
                  <a:gd name="T15" fmla="*/ 4 h 9"/>
                  <a:gd name="T16" fmla="*/ 4 w 13"/>
                  <a:gd name="T17" fmla="*/ 5 h 9"/>
                  <a:gd name="T18" fmla="*/ 4 w 13"/>
                  <a:gd name="T19" fmla="*/ 5 h 9"/>
                  <a:gd name="T20" fmla="*/ 5 w 13"/>
                  <a:gd name="T21" fmla="*/ 5 h 9"/>
                  <a:gd name="T22" fmla="*/ 5 w 13"/>
                  <a:gd name="T23" fmla="*/ 6 h 9"/>
                  <a:gd name="T24" fmla="*/ 6 w 13"/>
                  <a:gd name="T25" fmla="*/ 6 h 9"/>
                  <a:gd name="T26" fmla="*/ 6 w 13"/>
                  <a:gd name="T27" fmla="*/ 6 h 9"/>
                  <a:gd name="T28" fmla="*/ 6 w 13"/>
                  <a:gd name="T29" fmla="*/ 7 h 9"/>
                  <a:gd name="T30" fmla="*/ 6 w 13"/>
                  <a:gd name="T31" fmla="*/ 7 h 9"/>
                  <a:gd name="T32" fmla="*/ 6 w 13"/>
                  <a:gd name="T33" fmla="*/ 7 h 9"/>
                  <a:gd name="T34" fmla="*/ 7 w 13"/>
                  <a:gd name="T35" fmla="*/ 7 h 9"/>
                  <a:gd name="T36" fmla="*/ 7 w 13"/>
                  <a:gd name="T37" fmla="*/ 6 h 9"/>
                  <a:gd name="T38" fmla="*/ 8 w 13"/>
                  <a:gd name="T39" fmla="*/ 6 h 9"/>
                  <a:gd name="T40" fmla="*/ 8 w 13"/>
                  <a:gd name="T41" fmla="*/ 7 h 9"/>
                  <a:gd name="T42" fmla="*/ 8 w 13"/>
                  <a:gd name="T43" fmla="*/ 7 h 9"/>
                  <a:gd name="T44" fmla="*/ 9 w 13"/>
                  <a:gd name="T45" fmla="*/ 8 h 9"/>
                  <a:gd name="T46" fmla="*/ 9 w 13"/>
                  <a:gd name="T47" fmla="*/ 8 h 9"/>
                  <a:gd name="T48" fmla="*/ 10 w 13"/>
                  <a:gd name="T49" fmla="*/ 9 h 9"/>
                  <a:gd name="T50" fmla="*/ 10 w 13"/>
                  <a:gd name="T51" fmla="*/ 9 h 9"/>
                  <a:gd name="T52" fmla="*/ 11 w 13"/>
                  <a:gd name="T53" fmla="*/ 9 h 9"/>
                  <a:gd name="T54" fmla="*/ 11 w 13"/>
                  <a:gd name="T55" fmla="*/ 9 h 9"/>
                  <a:gd name="T56" fmla="*/ 11 w 13"/>
                  <a:gd name="T57" fmla="*/ 8 h 9"/>
                  <a:gd name="T58" fmla="*/ 11 w 13"/>
                  <a:gd name="T59" fmla="*/ 8 h 9"/>
                  <a:gd name="T60" fmla="*/ 11 w 13"/>
                  <a:gd name="T61" fmla="*/ 7 h 9"/>
                  <a:gd name="T62" fmla="*/ 11 w 13"/>
                  <a:gd name="T63" fmla="*/ 7 h 9"/>
                  <a:gd name="T64" fmla="*/ 11 w 13"/>
                  <a:gd name="T65" fmla="*/ 6 h 9"/>
                  <a:gd name="T66" fmla="*/ 12 w 13"/>
                  <a:gd name="T67" fmla="*/ 6 h 9"/>
                  <a:gd name="T68" fmla="*/ 13 w 13"/>
                  <a:gd name="T69" fmla="*/ 6 h 9"/>
                  <a:gd name="T70" fmla="*/ 13 w 13"/>
                  <a:gd name="T71" fmla="*/ 5 h 9"/>
                  <a:gd name="T72" fmla="*/ 13 w 13"/>
                  <a:gd name="T73" fmla="*/ 5 h 9"/>
                  <a:gd name="T74" fmla="*/ 12 w 13"/>
                  <a:gd name="T75" fmla="*/ 5 h 9"/>
                  <a:gd name="T76" fmla="*/ 12 w 13"/>
                  <a:gd name="T77" fmla="*/ 4 h 9"/>
                  <a:gd name="T78" fmla="*/ 12 w 13"/>
                  <a:gd name="T79" fmla="*/ 4 h 9"/>
                  <a:gd name="T80" fmla="*/ 11 w 13"/>
                  <a:gd name="T81" fmla="*/ 4 h 9"/>
                  <a:gd name="T82" fmla="*/ 10 w 13"/>
                  <a:gd name="T83" fmla="*/ 3 h 9"/>
                  <a:gd name="T84" fmla="*/ 11 w 13"/>
                  <a:gd name="T85" fmla="*/ 3 h 9"/>
                  <a:gd name="T86" fmla="*/ 11 w 13"/>
                  <a:gd name="T87" fmla="*/ 2 h 9"/>
                  <a:gd name="T88" fmla="*/ 11 w 13"/>
                  <a:gd name="T89" fmla="*/ 2 h 9"/>
                  <a:gd name="T90" fmla="*/ 10 w 13"/>
                  <a:gd name="T91" fmla="*/ 2 h 9"/>
                  <a:gd name="T92" fmla="*/ 9 w 13"/>
                  <a:gd name="T93" fmla="*/ 1 h 9"/>
                  <a:gd name="T94" fmla="*/ 8 w 13"/>
                  <a:gd name="T95" fmla="*/ 1 h 9"/>
                  <a:gd name="T96" fmla="*/ 8 w 13"/>
                  <a:gd name="T97" fmla="*/ 1 h 9"/>
                  <a:gd name="T98" fmla="*/ 7 w 13"/>
                  <a:gd name="T99" fmla="*/ 1 h 9"/>
                  <a:gd name="T100" fmla="*/ 6 w 13"/>
                  <a:gd name="T101" fmla="*/ 0 h 9"/>
                  <a:gd name="T102" fmla="*/ 6 w 13"/>
                  <a:gd name="T103" fmla="*/ 1 h 9"/>
                  <a:gd name="T104" fmla="*/ 6 w 13"/>
                  <a:gd name="T105" fmla="*/ 1 h 9"/>
                  <a:gd name="T106" fmla="*/ 5 w 13"/>
                  <a:gd name="T107" fmla="*/ 1 h 9"/>
                  <a:gd name="T108" fmla="*/ 5 w 13"/>
                  <a:gd name="T109" fmla="*/ 1 h 9"/>
                  <a:gd name="T110" fmla="*/ 4 w 13"/>
                  <a:gd name="T111" fmla="*/ 2 h 9"/>
                  <a:gd name="T112" fmla="*/ 3 w 13"/>
                  <a:gd name="T113" fmla="*/ 1 h 9"/>
                  <a:gd name="T114" fmla="*/ 3 w 13"/>
                  <a:gd name="T115" fmla="*/ 1 h 9"/>
                  <a:gd name="T116" fmla="*/ 3 w 13"/>
                  <a:gd name="T117" fmla="*/ 1 h 9"/>
                  <a:gd name="T118" fmla="*/ 0 w 13"/>
                  <a:gd name="T1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" h="9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237">
                <a:extLst>
                  <a:ext uri="{FF2B5EF4-FFF2-40B4-BE49-F238E27FC236}">
                    <a16:creationId xmlns:a16="http://schemas.microsoft.com/office/drawing/2014/main" id="{6712FFC9-BEF6-42EE-89BD-B84CECCFA8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7" y="1740"/>
                <a:ext cx="37" cy="31"/>
              </a:xfrm>
              <a:custGeom>
                <a:avLst/>
                <a:gdLst>
                  <a:gd name="T0" fmla="*/ 1 w 14"/>
                  <a:gd name="T1" fmla="*/ 11 h 12"/>
                  <a:gd name="T2" fmla="*/ 1 w 14"/>
                  <a:gd name="T3" fmla="*/ 11 h 12"/>
                  <a:gd name="T4" fmla="*/ 1 w 14"/>
                  <a:gd name="T5" fmla="*/ 11 h 12"/>
                  <a:gd name="T6" fmla="*/ 2 w 14"/>
                  <a:gd name="T7" fmla="*/ 11 h 12"/>
                  <a:gd name="T8" fmla="*/ 2 w 14"/>
                  <a:gd name="T9" fmla="*/ 11 h 12"/>
                  <a:gd name="T10" fmla="*/ 3 w 14"/>
                  <a:gd name="T11" fmla="*/ 11 h 12"/>
                  <a:gd name="T12" fmla="*/ 3 w 14"/>
                  <a:gd name="T13" fmla="*/ 11 h 12"/>
                  <a:gd name="T14" fmla="*/ 3 w 14"/>
                  <a:gd name="T15" fmla="*/ 11 h 12"/>
                  <a:gd name="T16" fmla="*/ 14 w 14"/>
                  <a:gd name="T17" fmla="*/ 2 h 12"/>
                  <a:gd name="T18" fmla="*/ 13 w 14"/>
                  <a:gd name="T19" fmla="*/ 1 h 12"/>
                  <a:gd name="T20" fmla="*/ 12 w 14"/>
                  <a:gd name="T21" fmla="*/ 1 h 12"/>
                  <a:gd name="T22" fmla="*/ 5 w 14"/>
                  <a:gd name="T23" fmla="*/ 4 h 12"/>
                  <a:gd name="T24" fmla="*/ 6 w 14"/>
                  <a:gd name="T25" fmla="*/ 9 h 12"/>
                  <a:gd name="T26" fmla="*/ 3 w 14"/>
                  <a:gd name="T27" fmla="*/ 10 h 12"/>
                  <a:gd name="T28" fmla="*/ 3 w 14"/>
                  <a:gd name="T29" fmla="*/ 10 h 12"/>
                  <a:gd name="T30" fmla="*/ 4 w 14"/>
                  <a:gd name="T31" fmla="*/ 10 h 12"/>
                  <a:gd name="T32" fmla="*/ 4 w 14"/>
                  <a:gd name="T33" fmla="*/ 10 h 12"/>
                  <a:gd name="T34" fmla="*/ 5 w 14"/>
                  <a:gd name="T35" fmla="*/ 10 h 12"/>
                  <a:gd name="T36" fmla="*/ 6 w 14"/>
                  <a:gd name="T37" fmla="*/ 10 h 12"/>
                  <a:gd name="T38" fmla="*/ 6 w 14"/>
                  <a:gd name="T39" fmla="*/ 10 h 12"/>
                  <a:gd name="T40" fmla="*/ 7 w 14"/>
                  <a:gd name="T41" fmla="*/ 10 h 12"/>
                  <a:gd name="T42" fmla="*/ 7 w 14"/>
                  <a:gd name="T43" fmla="*/ 11 h 12"/>
                  <a:gd name="T44" fmla="*/ 7 w 14"/>
                  <a:gd name="T45" fmla="*/ 11 h 12"/>
                  <a:gd name="T46" fmla="*/ 8 w 14"/>
                  <a:gd name="T47" fmla="*/ 11 h 12"/>
                  <a:gd name="T48" fmla="*/ 9 w 14"/>
                  <a:gd name="T49" fmla="*/ 11 h 12"/>
                  <a:gd name="T50" fmla="*/ 9 w 14"/>
                  <a:gd name="T51" fmla="*/ 12 h 12"/>
                  <a:gd name="T52" fmla="*/ 10 w 14"/>
                  <a:gd name="T53" fmla="*/ 12 h 12"/>
                  <a:gd name="T54" fmla="*/ 10 w 14"/>
                  <a:gd name="T55" fmla="*/ 12 h 12"/>
                  <a:gd name="T56" fmla="*/ 10 w 14"/>
                  <a:gd name="T57" fmla="*/ 11 h 12"/>
                  <a:gd name="T58" fmla="*/ 10 w 14"/>
                  <a:gd name="T59" fmla="*/ 11 h 12"/>
                  <a:gd name="T60" fmla="*/ 10 w 14"/>
                  <a:gd name="T61" fmla="*/ 10 h 12"/>
                  <a:gd name="T62" fmla="*/ 10 w 14"/>
                  <a:gd name="T63" fmla="*/ 9 h 12"/>
                  <a:gd name="T64" fmla="*/ 10 w 14"/>
                  <a:gd name="T65" fmla="*/ 9 h 12"/>
                  <a:gd name="T66" fmla="*/ 9 w 14"/>
                  <a:gd name="T67" fmla="*/ 9 h 12"/>
                  <a:gd name="T68" fmla="*/ 10 w 14"/>
                  <a:gd name="T69" fmla="*/ 8 h 12"/>
                  <a:gd name="T70" fmla="*/ 10 w 14"/>
                  <a:gd name="T71" fmla="*/ 8 h 12"/>
                  <a:gd name="T72" fmla="*/ 11 w 14"/>
                  <a:gd name="T73" fmla="*/ 8 h 12"/>
                  <a:gd name="T74" fmla="*/ 11 w 14"/>
                  <a:gd name="T75" fmla="*/ 8 h 12"/>
                  <a:gd name="T76" fmla="*/ 12 w 14"/>
                  <a:gd name="T77" fmla="*/ 8 h 12"/>
                  <a:gd name="T78" fmla="*/ 12 w 14"/>
                  <a:gd name="T79" fmla="*/ 8 h 12"/>
                  <a:gd name="T80" fmla="*/ 12 w 14"/>
                  <a:gd name="T81" fmla="*/ 8 h 12"/>
                  <a:gd name="T82" fmla="*/ 12 w 14"/>
                  <a:gd name="T83" fmla="*/ 8 h 12"/>
                  <a:gd name="T84" fmla="*/ 12 w 14"/>
                  <a:gd name="T85" fmla="*/ 7 h 12"/>
                  <a:gd name="T86" fmla="*/ 13 w 14"/>
                  <a:gd name="T87" fmla="*/ 7 h 12"/>
                  <a:gd name="T88" fmla="*/ 13 w 14"/>
                  <a:gd name="T89" fmla="*/ 7 h 12"/>
                  <a:gd name="T90" fmla="*/ 13 w 14"/>
                  <a:gd name="T91" fmla="*/ 6 h 12"/>
                  <a:gd name="T92" fmla="*/ 13 w 14"/>
                  <a:gd name="T93" fmla="*/ 6 h 12"/>
                  <a:gd name="T94" fmla="*/ 12 w 14"/>
                  <a:gd name="T95" fmla="*/ 6 h 12"/>
                  <a:gd name="T96" fmla="*/ 12 w 14"/>
                  <a:gd name="T97" fmla="*/ 5 h 12"/>
                  <a:gd name="T98" fmla="*/ 12 w 14"/>
                  <a:gd name="T99" fmla="*/ 5 h 12"/>
                  <a:gd name="T100" fmla="*/ 12 w 14"/>
                  <a:gd name="T101" fmla="*/ 4 h 12"/>
                  <a:gd name="T102" fmla="*/ 13 w 14"/>
                  <a:gd name="T103" fmla="*/ 4 h 12"/>
                  <a:gd name="T104" fmla="*/ 14 w 14"/>
                  <a:gd name="T105" fmla="*/ 3 h 12"/>
                  <a:gd name="T106" fmla="*/ 14 w 14"/>
                  <a:gd name="T107" fmla="*/ 3 h 12"/>
                  <a:gd name="T108" fmla="*/ 9 w 14"/>
                  <a:gd name="T109" fmla="*/ 5 h 12"/>
                  <a:gd name="T110" fmla="*/ 9 w 14"/>
                  <a:gd name="T111" fmla="*/ 5 h 12"/>
                  <a:gd name="T112" fmla="*/ 6 w 14"/>
                  <a:gd name="T113" fmla="*/ 5 h 12"/>
                  <a:gd name="T114" fmla="*/ 9 w 14"/>
                  <a:gd name="T115" fmla="*/ 4 h 12"/>
                  <a:gd name="T116" fmla="*/ 10 w 14"/>
                  <a:gd name="T1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" h="12">
                    <a:moveTo>
                      <a:pt x="7" y="1"/>
                    </a:move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lose/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1" y="11"/>
                    </a:cubicBezTo>
                    <a:close/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1"/>
                      <a:pt x="9" y="1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3" y="10"/>
                      <a:pt x="3" y="9"/>
                      <a:pt x="3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1" y="10"/>
                      <a:pt x="1" y="10"/>
                    </a:cubicBezTo>
                    <a:cubicBezTo>
                      <a:pt x="0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7"/>
                      <a:pt x="7" y="6"/>
                      <a:pt x="6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9" y="3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lose/>
                    <a:moveTo>
                      <a:pt x="11" y="0"/>
                    </a:moveTo>
                    <a:cubicBezTo>
                      <a:pt x="11" y="0"/>
                      <a:pt x="11" y="0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238">
                <a:extLst>
                  <a:ext uri="{FF2B5EF4-FFF2-40B4-BE49-F238E27FC236}">
                    <a16:creationId xmlns:a16="http://schemas.microsoft.com/office/drawing/2014/main" id="{D7A5F185-CE9C-4626-B2A4-1AD17E1BA7DD}"/>
                  </a:ext>
                </a:extLst>
              </p:cNvPr>
              <p:cNvSpPr/>
              <p:nvPr/>
            </p:nvSpPr>
            <p:spPr bwMode="auto">
              <a:xfrm>
                <a:off x="2783" y="1682"/>
                <a:ext cx="68" cy="29"/>
              </a:xfrm>
              <a:custGeom>
                <a:avLst/>
                <a:gdLst>
                  <a:gd name="T0" fmla="*/ 1 w 26"/>
                  <a:gd name="T1" fmla="*/ 9 h 11"/>
                  <a:gd name="T2" fmla="*/ 2 w 26"/>
                  <a:gd name="T3" fmla="*/ 9 h 11"/>
                  <a:gd name="T4" fmla="*/ 2 w 26"/>
                  <a:gd name="T5" fmla="*/ 8 h 11"/>
                  <a:gd name="T6" fmla="*/ 4 w 26"/>
                  <a:gd name="T7" fmla="*/ 8 h 11"/>
                  <a:gd name="T8" fmla="*/ 4 w 26"/>
                  <a:gd name="T9" fmla="*/ 8 h 11"/>
                  <a:gd name="T10" fmla="*/ 5 w 26"/>
                  <a:gd name="T11" fmla="*/ 8 h 11"/>
                  <a:gd name="T12" fmla="*/ 7 w 26"/>
                  <a:gd name="T13" fmla="*/ 8 h 11"/>
                  <a:gd name="T14" fmla="*/ 8 w 26"/>
                  <a:gd name="T15" fmla="*/ 8 h 11"/>
                  <a:gd name="T16" fmla="*/ 8 w 26"/>
                  <a:gd name="T17" fmla="*/ 8 h 11"/>
                  <a:gd name="T18" fmla="*/ 9 w 26"/>
                  <a:gd name="T19" fmla="*/ 8 h 11"/>
                  <a:gd name="T20" fmla="*/ 10 w 26"/>
                  <a:gd name="T21" fmla="*/ 8 h 11"/>
                  <a:gd name="T22" fmla="*/ 11 w 26"/>
                  <a:gd name="T23" fmla="*/ 8 h 11"/>
                  <a:gd name="T24" fmla="*/ 12 w 26"/>
                  <a:gd name="T25" fmla="*/ 8 h 11"/>
                  <a:gd name="T26" fmla="*/ 13 w 26"/>
                  <a:gd name="T27" fmla="*/ 8 h 11"/>
                  <a:gd name="T28" fmla="*/ 13 w 26"/>
                  <a:gd name="T29" fmla="*/ 8 h 11"/>
                  <a:gd name="T30" fmla="*/ 14 w 26"/>
                  <a:gd name="T31" fmla="*/ 8 h 11"/>
                  <a:gd name="T32" fmla="*/ 15 w 26"/>
                  <a:gd name="T33" fmla="*/ 8 h 11"/>
                  <a:gd name="T34" fmla="*/ 15 w 26"/>
                  <a:gd name="T35" fmla="*/ 9 h 11"/>
                  <a:gd name="T36" fmla="*/ 17 w 26"/>
                  <a:gd name="T37" fmla="*/ 9 h 11"/>
                  <a:gd name="T38" fmla="*/ 18 w 26"/>
                  <a:gd name="T39" fmla="*/ 10 h 11"/>
                  <a:gd name="T40" fmla="*/ 18 w 26"/>
                  <a:gd name="T41" fmla="*/ 10 h 11"/>
                  <a:gd name="T42" fmla="*/ 19 w 26"/>
                  <a:gd name="T43" fmla="*/ 10 h 11"/>
                  <a:gd name="T44" fmla="*/ 19 w 26"/>
                  <a:gd name="T45" fmla="*/ 11 h 11"/>
                  <a:gd name="T46" fmla="*/ 20 w 26"/>
                  <a:gd name="T47" fmla="*/ 11 h 11"/>
                  <a:gd name="T48" fmla="*/ 21 w 26"/>
                  <a:gd name="T49" fmla="*/ 11 h 11"/>
                  <a:gd name="T50" fmla="*/ 21 w 26"/>
                  <a:gd name="T51" fmla="*/ 11 h 11"/>
                  <a:gd name="T52" fmla="*/ 23 w 26"/>
                  <a:gd name="T53" fmla="*/ 11 h 11"/>
                  <a:gd name="T54" fmla="*/ 24 w 26"/>
                  <a:gd name="T55" fmla="*/ 11 h 11"/>
                  <a:gd name="T56" fmla="*/ 24 w 26"/>
                  <a:gd name="T57" fmla="*/ 10 h 11"/>
                  <a:gd name="T58" fmla="*/ 25 w 26"/>
                  <a:gd name="T59" fmla="*/ 10 h 11"/>
                  <a:gd name="T60" fmla="*/ 25 w 26"/>
                  <a:gd name="T61" fmla="*/ 9 h 11"/>
                  <a:gd name="T62" fmla="*/ 26 w 26"/>
                  <a:gd name="T63" fmla="*/ 9 h 11"/>
                  <a:gd name="T64" fmla="*/ 26 w 26"/>
                  <a:gd name="T65" fmla="*/ 8 h 11"/>
                  <a:gd name="T66" fmla="*/ 26 w 26"/>
                  <a:gd name="T67" fmla="*/ 8 h 11"/>
                  <a:gd name="T68" fmla="*/ 25 w 26"/>
                  <a:gd name="T69" fmla="*/ 7 h 11"/>
                  <a:gd name="T70" fmla="*/ 25 w 26"/>
                  <a:gd name="T71" fmla="*/ 6 h 11"/>
                  <a:gd name="T72" fmla="*/ 24 w 26"/>
                  <a:gd name="T73" fmla="*/ 6 h 11"/>
                  <a:gd name="T74" fmla="*/ 24 w 26"/>
                  <a:gd name="T75" fmla="*/ 5 h 11"/>
                  <a:gd name="T76" fmla="*/ 24 w 26"/>
                  <a:gd name="T77" fmla="*/ 5 h 11"/>
                  <a:gd name="T78" fmla="*/ 25 w 26"/>
                  <a:gd name="T79" fmla="*/ 4 h 11"/>
                  <a:gd name="T80" fmla="*/ 25 w 26"/>
                  <a:gd name="T81" fmla="*/ 4 h 11"/>
                  <a:gd name="T82" fmla="*/ 24 w 26"/>
                  <a:gd name="T83" fmla="*/ 3 h 11"/>
                  <a:gd name="T84" fmla="*/ 24 w 26"/>
                  <a:gd name="T85" fmla="*/ 3 h 11"/>
                  <a:gd name="T86" fmla="*/ 23 w 26"/>
                  <a:gd name="T87" fmla="*/ 2 h 11"/>
                  <a:gd name="T88" fmla="*/ 22 w 26"/>
                  <a:gd name="T89" fmla="*/ 2 h 11"/>
                  <a:gd name="T90" fmla="*/ 21 w 26"/>
                  <a:gd name="T91" fmla="*/ 2 h 11"/>
                  <a:gd name="T92" fmla="*/ 21 w 26"/>
                  <a:gd name="T93" fmla="*/ 3 h 11"/>
                  <a:gd name="T94" fmla="*/ 20 w 26"/>
                  <a:gd name="T95" fmla="*/ 2 h 11"/>
                  <a:gd name="T96" fmla="*/ 19 w 26"/>
                  <a:gd name="T97" fmla="*/ 2 h 11"/>
                  <a:gd name="T98" fmla="*/ 18 w 26"/>
                  <a:gd name="T99" fmla="*/ 1 h 11"/>
                  <a:gd name="T100" fmla="*/ 17 w 26"/>
                  <a:gd name="T101" fmla="*/ 1 h 11"/>
                  <a:gd name="T102" fmla="*/ 17 w 26"/>
                  <a:gd name="T103" fmla="*/ 0 h 11"/>
                  <a:gd name="T104" fmla="*/ 16 w 26"/>
                  <a:gd name="T105" fmla="*/ 0 h 11"/>
                  <a:gd name="T106" fmla="*/ 15 w 26"/>
                  <a:gd name="T107" fmla="*/ 0 h 11"/>
                  <a:gd name="T108" fmla="*/ 15 w 26"/>
                  <a:gd name="T109" fmla="*/ 0 h 11"/>
                  <a:gd name="T110" fmla="*/ 14 w 26"/>
                  <a:gd name="T111" fmla="*/ 0 h 11"/>
                  <a:gd name="T112" fmla="*/ 13 w 26"/>
                  <a:gd name="T113" fmla="*/ 0 h 11"/>
                  <a:gd name="T114" fmla="*/ 12 w 26"/>
                  <a:gd name="T115" fmla="*/ 1 h 11"/>
                  <a:gd name="T116" fmla="*/ 5 w 26"/>
                  <a:gd name="T117" fmla="*/ 2 h 11"/>
                  <a:gd name="T118" fmla="*/ 1 w 26"/>
                  <a:gd name="T1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" h="11"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9" y="5"/>
                      <a:pt x="8" y="4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239">
                <a:extLst>
                  <a:ext uri="{FF2B5EF4-FFF2-40B4-BE49-F238E27FC236}">
                    <a16:creationId xmlns:a16="http://schemas.microsoft.com/office/drawing/2014/main" id="{F9189EC2-4AB7-448B-9D3D-09A14578F7D6}"/>
                  </a:ext>
                </a:extLst>
              </p:cNvPr>
              <p:cNvSpPr/>
              <p:nvPr/>
            </p:nvSpPr>
            <p:spPr bwMode="auto">
              <a:xfrm>
                <a:off x="2785" y="1703"/>
                <a:ext cx="53" cy="31"/>
              </a:xfrm>
              <a:custGeom>
                <a:avLst/>
                <a:gdLst>
                  <a:gd name="T0" fmla="*/ 1 w 20"/>
                  <a:gd name="T1" fmla="*/ 6 h 12"/>
                  <a:gd name="T2" fmla="*/ 2 w 20"/>
                  <a:gd name="T3" fmla="*/ 6 h 12"/>
                  <a:gd name="T4" fmla="*/ 3 w 20"/>
                  <a:gd name="T5" fmla="*/ 6 h 12"/>
                  <a:gd name="T6" fmla="*/ 4 w 20"/>
                  <a:gd name="T7" fmla="*/ 6 h 12"/>
                  <a:gd name="T8" fmla="*/ 5 w 20"/>
                  <a:gd name="T9" fmla="*/ 7 h 12"/>
                  <a:gd name="T10" fmla="*/ 6 w 20"/>
                  <a:gd name="T11" fmla="*/ 7 h 12"/>
                  <a:gd name="T12" fmla="*/ 6 w 20"/>
                  <a:gd name="T13" fmla="*/ 8 h 12"/>
                  <a:gd name="T14" fmla="*/ 6 w 20"/>
                  <a:gd name="T15" fmla="*/ 9 h 12"/>
                  <a:gd name="T16" fmla="*/ 6 w 20"/>
                  <a:gd name="T17" fmla="*/ 10 h 12"/>
                  <a:gd name="T18" fmla="*/ 7 w 20"/>
                  <a:gd name="T19" fmla="*/ 10 h 12"/>
                  <a:gd name="T20" fmla="*/ 8 w 20"/>
                  <a:gd name="T21" fmla="*/ 11 h 12"/>
                  <a:gd name="T22" fmla="*/ 8 w 20"/>
                  <a:gd name="T23" fmla="*/ 11 h 12"/>
                  <a:gd name="T24" fmla="*/ 9 w 20"/>
                  <a:gd name="T25" fmla="*/ 12 h 12"/>
                  <a:gd name="T26" fmla="*/ 9 w 20"/>
                  <a:gd name="T27" fmla="*/ 12 h 12"/>
                  <a:gd name="T28" fmla="*/ 10 w 20"/>
                  <a:gd name="T29" fmla="*/ 12 h 12"/>
                  <a:gd name="T30" fmla="*/ 11 w 20"/>
                  <a:gd name="T31" fmla="*/ 12 h 12"/>
                  <a:gd name="T32" fmla="*/ 12 w 20"/>
                  <a:gd name="T33" fmla="*/ 12 h 12"/>
                  <a:gd name="T34" fmla="*/ 12 w 20"/>
                  <a:gd name="T35" fmla="*/ 12 h 12"/>
                  <a:gd name="T36" fmla="*/ 13 w 20"/>
                  <a:gd name="T37" fmla="*/ 12 h 12"/>
                  <a:gd name="T38" fmla="*/ 14 w 20"/>
                  <a:gd name="T39" fmla="*/ 11 h 12"/>
                  <a:gd name="T40" fmla="*/ 14 w 20"/>
                  <a:gd name="T41" fmla="*/ 11 h 12"/>
                  <a:gd name="T42" fmla="*/ 15 w 20"/>
                  <a:gd name="T43" fmla="*/ 10 h 12"/>
                  <a:gd name="T44" fmla="*/ 16 w 20"/>
                  <a:gd name="T45" fmla="*/ 10 h 12"/>
                  <a:gd name="T46" fmla="*/ 16 w 20"/>
                  <a:gd name="T47" fmla="*/ 9 h 12"/>
                  <a:gd name="T48" fmla="*/ 16 w 20"/>
                  <a:gd name="T49" fmla="*/ 8 h 12"/>
                  <a:gd name="T50" fmla="*/ 16 w 20"/>
                  <a:gd name="T51" fmla="*/ 7 h 12"/>
                  <a:gd name="T52" fmla="*/ 17 w 20"/>
                  <a:gd name="T53" fmla="*/ 7 h 12"/>
                  <a:gd name="T54" fmla="*/ 18 w 20"/>
                  <a:gd name="T55" fmla="*/ 7 h 12"/>
                  <a:gd name="T56" fmla="*/ 18 w 20"/>
                  <a:gd name="T57" fmla="*/ 6 h 12"/>
                  <a:gd name="T58" fmla="*/ 19 w 20"/>
                  <a:gd name="T59" fmla="*/ 6 h 12"/>
                  <a:gd name="T60" fmla="*/ 20 w 20"/>
                  <a:gd name="T61" fmla="*/ 6 h 12"/>
                  <a:gd name="T62" fmla="*/ 19 w 20"/>
                  <a:gd name="T63" fmla="*/ 6 h 12"/>
                  <a:gd name="T64" fmla="*/ 19 w 20"/>
                  <a:gd name="T65" fmla="*/ 5 h 12"/>
                  <a:gd name="T66" fmla="*/ 19 w 20"/>
                  <a:gd name="T67" fmla="*/ 4 h 12"/>
                  <a:gd name="T68" fmla="*/ 18 w 20"/>
                  <a:gd name="T69" fmla="*/ 4 h 12"/>
                  <a:gd name="T70" fmla="*/ 18 w 20"/>
                  <a:gd name="T71" fmla="*/ 3 h 12"/>
                  <a:gd name="T72" fmla="*/ 18 w 20"/>
                  <a:gd name="T73" fmla="*/ 3 h 12"/>
                  <a:gd name="T74" fmla="*/ 17 w 20"/>
                  <a:gd name="T75" fmla="*/ 2 h 12"/>
                  <a:gd name="T76" fmla="*/ 16 w 20"/>
                  <a:gd name="T77" fmla="*/ 2 h 12"/>
                  <a:gd name="T78" fmla="*/ 16 w 20"/>
                  <a:gd name="T79" fmla="*/ 1 h 12"/>
                  <a:gd name="T80" fmla="*/ 14 w 20"/>
                  <a:gd name="T81" fmla="*/ 1 h 12"/>
                  <a:gd name="T82" fmla="*/ 14 w 20"/>
                  <a:gd name="T83" fmla="*/ 1 h 12"/>
                  <a:gd name="T84" fmla="*/ 13 w 20"/>
                  <a:gd name="T85" fmla="*/ 0 h 12"/>
                  <a:gd name="T86" fmla="*/ 13 w 20"/>
                  <a:gd name="T87" fmla="*/ 0 h 12"/>
                  <a:gd name="T88" fmla="*/ 12 w 20"/>
                  <a:gd name="T89" fmla="*/ 1 h 12"/>
                  <a:gd name="T90" fmla="*/ 11 w 20"/>
                  <a:gd name="T91" fmla="*/ 1 h 12"/>
                  <a:gd name="T92" fmla="*/ 10 w 20"/>
                  <a:gd name="T93" fmla="*/ 1 h 12"/>
                  <a:gd name="T94" fmla="*/ 9 w 20"/>
                  <a:gd name="T95" fmla="*/ 1 h 12"/>
                  <a:gd name="T96" fmla="*/ 9 w 20"/>
                  <a:gd name="T97" fmla="*/ 1 h 12"/>
                  <a:gd name="T98" fmla="*/ 8 w 20"/>
                  <a:gd name="T99" fmla="*/ 0 h 12"/>
                  <a:gd name="T100" fmla="*/ 7 w 20"/>
                  <a:gd name="T101" fmla="*/ 1 h 12"/>
                  <a:gd name="T102" fmla="*/ 6 w 20"/>
                  <a:gd name="T103" fmla="*/ 0 h 12"/>
                  <a:gd name="T104" fmla="*/ 5 w 20"/>
                  <a:gd name="T105" fmla="*/ 0 h 12"/>
                  <a:gd name="T106" fmla="*/ 4 w 20"/>
                  <a:gd name="T107" fmla="*/ 0 h 12"/>
                  <a:gd name="T108" fmla="*/ 3 w 20"/>
                  <a:gd name="T109" fmla="*/ 0 h 12"/>
                  <a:gd name="T110" fmla="*/ 2 w 20"/>
                  <a:gd name="T111" fmla="*/ 1 h 12"/>
                  <a:gd name="T112" fmla="*/ 1 w 20"/>
                  <a:gd name="T113" fmla="*/ 1 h 12"/>
                  <a:gd name="T114" fmla="*/ 1 w 20"/>
                  <a:gd name="T115" fmla="*/ 1 h 12"/>
                  <a:gd name="T116" fmla="*/ 0 w 20"/>
                  <a:gd name="T1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" h="12">
                    <a:moveTo>
                      <a:pt x="0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240">
                <a:extLst>
                  <a:ext uri="{FF2B5EF4-FFF2-40B4-BE49-F238E27FC236}">
                    <a16:creationId xmlns:a16="http://schemas.microsoft.com/office/drawing/2014/main" id="{A22F5FA2-7522-45BB-8296-6DF851B01C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4" y="1724"/>
                <a:ext cx="84" cy="92"/>
              </a:xfrm>
              <a:custGeom>
                <a:avLst/>
                <a:gdLst>
                  <a:gd name="T0" fmla="*/ 31 w 32"/>
                  <a:gd name="T1" fmla="*/ 15 h 35"/>
                  <a:gd name="T2" fmla="*/ 31 w 32"/>
                  <a:gd name="T3" fmla="*/ 14 h 35"/>
                  <a:gd name="T4" fmla="*/ 30 w 32"/>
                  <a:gd name="T5" fmla="*/ 12 h 35"/>
                  <a:gd name="T6" fmla="*/ 30 w 32"/>
                  <a:gd name="T7" fmla="*/ 11 h 35"/>
                  <a:gd name="T8" fmla="*/ 29 w 32"/>
                  <a:gd name="T9" fmla="*/ 10 h 35"/>
                  <a:gd name="T10" fmla="*/ 29 w 32"/>
                  <a:gd name="T11" fmla="*/ 9 h 35"/>
                  <a:gd name="T12" fmla="*/ 30 w 32"/>
                  <a:gd name="T13" fmla="*/ 7 h 35"/>
                  <a:gd name="T14" fmla="*/ 28 w 32"/>
                  <a:gd name="T15" fmla="*/ 4 h 35"/>
                  <a:gd name="T16" fmla="*/ 15 w 32"/>
                  <a:gd name="T17" fmla="*/ 2 h 35"/>
                  <a:gd name="T18" fmla="*/ 11 w 32"/>
                  <a:gd name="T19" fmla="*/ 0 h 35"/>
                  <a:gd name="T20" fmla="*/ 9 w 32"/>
                  <a:gd name="T21" fmla="*/ 2 h 35"/>
                  <a:gd name="T22" fmla="*/ 8 w 32"/>
                  <a:gd name="T23" fmla="*/ 6 h 35"/>
                  <a:gd name="T24" fmla="*/ 4 w 32"/>
                  <a:gd name="T25" fmla="*/ 8 h 35"/>
                  <a:gd name="T26" fmla="*/ 4 w 32"/>
                  <a:gd name="T27" fmla="*/ 11 h 35"/>
                  <a:gd name="T28" fmla="*/ 4 w 32"/>
                  <a:gd name="T29" fmla="*/ 12 h 35"/>
                  <a:gd name="T30" fmla="*/ 3 w 32"/>
                  <a:gd name="T31" fmla="*/ 13 h 35"/>
                  <a:gd name="T32" fmla="*/ 3 w 32"/>
                  <a:gd name="T33" fmla="*/ 14 h 35"/>
                  <a:gd name="T34" fmla="*/ 1 w 32"/>
                  <a:gd name="T35" fmla="*/ 15 h 35"/>
                  <a:gd name="T36" fmla="*/ 0 w 32"/>
                  <a:gd name="T37" fmla="*/ 15 h 35"/>
                  <a:gd name="T38" fmla="*/ 1 w 32"/>
                  <a:gd name="T39" fmla="*/ 17 h 35"/>
                  <a:gd name="T40" fmla="*/ 0 w 32"/>
                  <a:gd name="T41" fmla="*/ 19 h 35"/>
                  <a:gd name="T42" fmla="*/ 1 w 32"/>
                  <a:gd name="T43" fmla="*/ 20 h 35"/>
                  <a:gd name="T44" fmla="*/ 1 w 32"/>
                  <a:gd name="T45" fmla="*/ 21 h 35"/>
                  <a:gd name="T46" fmla="*/ 1 w 32"/>
                  <a:gd name="T47" fmla="*/ 22 h 35"/>
                  <a:gd name="T48" fmla="*/ 2 w 32"/>
                  <a:gd name="T49" fmla="*/ 24 h 35"/>
                  <a:gd name="T50" fmla="*/ 1 w 32"/>
                  <a:gd name="T51" fmla="*/ 25 h 35"/>
                  <a:gd name="T52" fmla="*/ 2 w 32"/>
                  <a:gd name="T53" fmla="*/ 26 h 35"/>
                  <a:gd name="T54" fmla="*/ 4 w 32"/>
                  <a:gd name="T55" fmla="*/ 27 h 35"/>
                  <a:gd name="T56" fmla="*/ 7 w 32"/>
                  <a:gd name="T57" fmla="*/ 27 h 35"/>
                  <a:gd name="T58" fmla="*/ 8 w 32"/>
                  <a:gd name="T59" fmla="*/ 28 h 35"/>
                  <a:gd name="T60" fmla="*/ 7 w 32"/>
                  <a:gd name="T61" fmla="*/ 29 h 35"/>
                  <a:gd name="T62" fmla="*/ 6 w 32"/>
                  <a:gd name="T63" fmla="*/ 31 h 35"/>
                  <a:gd name="T64" fmla="*/ 6 w 32"/>
                  <a:gd name="T65" fmla="*/ 33 h 35"/>
                  <a:gd name="T66" fmla="*/ 6 w 32"/>
                  <a:gd name="T67" fmla="*/ 34 h 35"/>
                  <a:gd name="T68" fmla="*/ 8 w 32"/>
                  <a:gd name="T69" fmla="*/ 34 h 35"/>
                  <a:gd name="T70" fmla="*/ 9 w 32"/>
                  <a:gd name="T71" fmla="*/ 33 h 35"/>
                  <a:gd name="T72" fmla="*/ 11 w 32"/>
                  <a:gd name="T73" fmla="*/ 34 h 35"/>
                  <a:gd name="T74" fmla="*/ 13 w 32"/>
                  <a:gd name="T75" fmla="*/ 34 h 35"/>
                  <a:gd name="T76" fmla="*/ 15 w 32"/>
                  <a:gd name="T77" fmla="*/ 35 h 35"/>
                  <a:gd name="T78" fmla="*/ 16 w 32"/>
                  <a:gd name="T79" fmla="*/ 35 h 35"/>
                  <a:gd name="T80" fmla="*/ 17 w 32"/>
                  <a:gd name="T81" fmla="*/ 34 h 35"/>
                  <a:gd name="T82" fmla="*/ 18 w 32"/>
                  <a:gd name="T83" fmla="*/ 35 h 35"/>
                  <a:gd name="T84" fmla="*/ 21 w 32"/>
                  <a:gd name="T85" fmla="*/ 34 h 35"/>
                  <a:gd name="T86" fmla="*/ 22 w 32"/>
                  <a:gd name="T87" fmla="*/ 33 h 35"/>
                  <a:gd name="T88" fmla="*/ 24 w 32"/>
                  <a:gd name="T89" fmla="*/ 34 h 35"/>
                  <a:gd name="T90" fmla="*/ 25 w 32"/>
                  <a:gd name="T91" fmla="*/ 34 h 35"/>
                  <a:gd name="T92" fmla="*/ 24 w 32"/>
                  <a:gd name="T93" fmla="*/ 33 h 35"/>
                  <a:gd name="T94" fmla="*/ 24 w 32"/>
                  <a:gd name="T95" fmla="*/ 31 h 35"/>
                  <a:gd name="T96" fmla="*/ 26 w 32"/>
                  <a:gd name="T97" fmla="*/ 30 h 35"/>
                  <a:gd name="T98" fmla="*/ 28 w 32"/>
                  <a:gd name="T99" fmla="*/ 29 h 35"/>
                  <a:gd name="T100" fmla="*/ 27 w 32"/>
                  <a:gd name="T101" fmla="*/ 28 h 35"/>
                  <a:gd name="T102" fmla="*/ 25 w 32"/>
                  <a:gd name="T103" fmla="*/ 27 h 35"/>
                  <a:gd name="T104" fmla="*/ 24 w 32"/>
                  <a:gd name="T105" fmla="*/ 26 h 35"/>
                  <a:gd name="T106" fmla="*/ 23 w 32"/>
                  <a:gd name="T107" fmla="*/ 25 h 35"/>
                  <a:gd name="T108" fmla="*/ 23 w 32"/>
                  <a:gd name="T109" fmla="*/ 23 h 35"/>
                  <a:gd name="T110" fmla="*/ 22 w 32"/>
                  <a:gd name="T111" fmla="*/ 22 h 35"/>
                  <a:gd name="T112" fmla="*/ 22 w 32"/>
                  <a:gd name="T113" fmla="*/ 22 h 35"/>
                  <a:gd name="T114" fmla="*/ 24 w 32"/>
                  <a:gd name="T115" fmla="*/ 21 h 35"/>
                  <a:gd name="T116" fmla="*/ 26 w 32"/>
                  <a:gd name="T117" fmla="*/ 20 h 35"/>
                  <a:gd name="T118" fmla="*/ 27 w 32"/>
                  <a:gd name="T119" fmla="*/ 20 h 35"/>
                  <a:gd name="T120" fmla="*/ 29 w 32"/>
                  <a:gd name="T121" fmla="*/ 19 h 35"/>
                  <a:gd name="T122" fmla="*/ 31 w 32"/>
                  <a:gd name="T123" fmla="*/ 18 h 35"/>
                  <a:gd name="T124" fmla="*/ 31 w 32"/>
                  <a:gd name="T1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" h="35">
                    <a:moveTo>
                      <a:pt x="32" y="17"/>
                    </a:move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3"/>
                      <a:pt x="28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4" y="2"/>
                      <a:pt x="23" y="1"/>
                      <a:pt x="23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4"/>
                      <a:pt x="17" y="4"/>
                      <a:pt x="17" y="4"/>
                    </a:cubicBezTo>
                    <a:cubicBezTo>
                      <a:pt x="18" y="3"/>
                      <a:pt x="18" y="3"/>
                      <a:pt x="18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5" y="1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2" y="5"/>
                    </a:cubicBezTo>
                    <a:cubicBezTo>
                      <a:pt x="12" y="5"/>
                      <a:pt x="12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7" y="5"/>
                      <a:pt x="6" y="5"/>
                    </a:cubicBezTo>
                    <a:cubicBezTo>
                      <a:pt x="6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9"/>
                      <a:pt x="26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Freeform 241">
                <a:extLst>
                  <a:ext uri="{FF2B5EF4-FFF2-40B4-BE49-F238E27FC236}">
                    <a16:creationId xmlns:a16="http://schemas.microsoft.com/office/drawing/2014/main" id="{675976F7-AC9E-41A8-B6AE-ED5BB24778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2" y="1684"/>
                <a:ext cx="45" cy="42"/>
              </a:xfrm>
              <a:custGeom>
                <a:avLst/>
                <a:gdLst>
                  <a:gd name="T0" fmla="*/ 2 w 17"/>
                  <a:gd name="T1" fmla="*/ 15 h 16"/>
                  <a:gd name="T2" fmla="*/ 1 w 17"/>
                  <a:gd name="T3" fmla="*/ 15 h 16"/>
                  <a:gd name="T4" fmla="*/ 2 w 17"/>
                  <a:gd name="T5" fmla="*/ 15 h 16"/>
                  <a:gd name="T6" fmla="*/ 5 w 17"/>
                  <a:gd name="T7" fmla="*/ 14 h 16"/>
                  <a:gd name="T8" fmla="*/ 6 w 17"/>
                  <a:gd name="T9" fmla="*/ 11 h 16"/>
                  <a:gd name="T10" fmla="*/ 7 w 17"/>
                  <a:gd name="T11" fmla="*/ 10 h 16"/>
                  <a:gd name="T12" fmla="*/ 9 w 17"/>
                  <a:gd name="T13" fmla="*/ 8 h 16"/>
                  <a:gd name="T14" fmla="*/ 9 w 17"/>
                  <a:gd name="T15" fmla="*/ 6 h 16"/>
                  <a:gd name="T16" fmla="*/ 8 w 17"/>
                  <a:gd name="T17" fmla="*/ 7 h 16"/>
                  <a:gd name="T18" fmla="*/ 8 w 17"/>
                  <a:gd name="T19" fmla="*/ 5 h 16"/>
                  <a:gd name="T20" fmla="*/ 7 w 17"/>
                  <a:gd name="T21" fmla="*/ 4 h 16"/>
                  <a:gd name="T22" fmla="*/ 4 w 17"/>
                  <a:gd name="T23" fmla="*/ 5 h 16"/>
                  <a:gd name="T24" fmla="*/ 4 w 17"/>
                  <a:gd name="T25" fmla="*/ 6 h 16"/>
                  <a:gd name="T26" fmla="*/ 3 w 17"/>
                  <a:gd name="T27" fmla="*/ 5 h 16"/>
                  <a:gd name="T28" fmla="*/ 1 w 17"/>
                  <a:gd name="T29" fmla="*/ 6 h 16"/>
                  <a:gd name="T30" fmla="*/ 0 w 17"/>
                  <a:gd name="T31" fmla="*/ 9 h 16"/>
                  <a:gd name="T32" fmla="*/ 1 w 17"/>
                  <a:gd name="T33" fmla="*/ 9 h 16"/>
                  <a:gd name="T34" fmla="*/ 1 w 17"/>
                  <a:gd name="T35" fmla="*/ 11 h 16"/>
                  <a:gd name="T36" fmla="*/ 2 w 17"/>
                  <a:gd name="T37" fmla="*/ 13 h 16"/>
                  <a:gd name="T38" fmla="*/ 3 w 17"/>
                  <a:gd name="T39" fmla="*/ 14 h 16"/>
                  <a:gd name="T40" fmla="*/ 3 w 17"/>
                  <a:gd name="T41" fmla="*/ 14 h 16"/>
                  <a:gd name="T42" fmla="*/ 3 w 17"/>
                  <a:gd name="T43" fmla="*/ 14 h 16"/>
                  <a:gd name="T44" fmla="*/ 4 w 17"/>
                  <a:gd name="T45" fmla="*/ 14 h 16"/>
                  <a:gd name="T46" fmla="*/ 4 w 17"/>
                  <a:gd name="T47" fmla="*/ 15 h 16"/>
                  <a:gd name="T48" fmla="*/ 5 w 17"/>
                  <a:gd name="T49" fmla="*/ 15 h 16"/>
                  <a:gd name="T50" fmla="*/ 5 w 17"/>
                  <a:gd name="T51" fmla="*/ 15 h 16"/>
                  <a:gd name="T52" fmla="*/ 5 w 17"/>
                  <a:gd name="T53" fmla="*/ 15 h 16"/>
                  <a:gd name="T54" fmla="*/ 5 w 17"/>
                  <a:gd name="T55" fmla="*/ 15 h 16"/>
                  <a:gd name="T56" fmla="*/ 6 w 17"/>
                  <a:gd name="T57" fmla="*/ 14 h 16"/>
                  <a:gd name="T58" fmla="*/ 9 w 17"/>
                  <a:gd name="T59" fmla="*/ 12 h 16"/>
                  <a:gd name="T60" fmla="*/ 9 w 17"/>
                  <a:gd name="T61" fmla="*/ 12 h 16"/>
                  <a:gd name="T62" fmla="*/ 7 w 17"/>
                  <a:gd name="T63" fmla="*/ 11 h 16"/>
                  <a:gd name="T64" fmla="*/ 7 w 17"/>
                  <a:gd name="T65" fmla="*/ 13 h 16"/>
                  <a:gd name="T66" fmla="*/ 10 w 17"/>
                  <a:gd name="T67" fmla="*/ 13 h 16"/>
                  <a:gd name="T68" fmla="*/ 11 w 17"/>
                  <a:gd name="T69" fmla="*/ 3 h 16"/>
                  <a:gd name="T70" fmla="*/ 16 w 17"/>
                  <a:gd name="T71" fmla="*/ 11 h 16"/>
                  <a:gd name="T72" fmla="*/ 16 w 17"/>
                  <a:gd name="T73" fmla="*/ 9 h 16"/>
                  <a:gd name="T74" fmla="*/ 15 w 17"/>
                  <a:gd name="T75" fmla="*/ 10 h 16"/>
                  <a:gd name="T76" fmla="*/ 14 w 17"/>
                  <a:gd name="T77" fmla="*/ 11 h 16"/>
                  <a:gd name="T78" fmla="*/ 13 w 17"/>
                  <a:gd name="T79" fmla="*/ 9 h 16"/>
                  <a:gd name="T80" fmla="*/ 11 w 17"/>
                  <a:gd name="T81" fmla="*/ 11 h 16"/>
                  <a:gd name="T82" fmla="*/ 11 w 17"/>
                  <a:gd name="T83" fmla="*/ 11 h 16"/>
                  <a:gd name="T84" fmla="*/ 14 w 17"/>
                  <a:gd name="T85" fmla="*/ 13 h 16"/>
                  <a:gd name="T86" fmla="*/ 14 w 17"/>
                  <a:gd name="T87" fmla="*/ 15 h 16"/>
                  <a:gd name="T88" fmla="*/ 15 w 17"/>
                  <a:gd name="T89" fmla="*/ 15 h 16"/>
                  <a:gd name="T90" fmla="*/ 14 w 17"/>
                  <a:gd name="T91" fmla="*/ 13 h 16"/>
                  <a:gd name="T92" fmla="*/ 16 w 17"/>
                  <a:gd name="T93" fmla="*/ 11 h 16"/>
                  <a:gd name="T94" fmla="*/ 2 w 17"/>
                  <a:gd name="T95" fmla="*/ 6 h 16"/>
                  <a:gd name="T96" fmla="*/ 3 w 17"/>
                  <a:gd name="T97" fmla="*/ 4 h 16"/>
                  <a:gd name="T98" fmla="*/ 6 w 17"/>
                  <a:gd name="T99" fmla="*/ 4 h 16"/>
                  <a:gd name="T100" fmla="*/ 9 w 17"/>
                  <a:gd name="T101" fmla="*/ 2 h 16"/>
                  <a:gd name="T102" fmla="*/ 7 w 17"/>
                  <a:gd name="T103" fmla="*/ 1 h 16"/>
                  <a:gd name="T104" fmla="*/ 1 w 17"/>
                  <a:gd name="T105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" h="16">
                    <a:moveTo>
                      <a:pt x="2" y="15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5" y="14"/>
                      <a:pt x="5" y="14"/>
                    </a:cubicBezTo>
                    <a:cubicBezTo>
                      <a:pt x="5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7"/>
                      <a:pt x="9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9" y="9"/>
                      <a:pt x="9" y="8"/>
                    </a:cubicBezTo>
                    <a:cubicBezTo>
                      <a:pt x="10" y="8"/>
                      <a:pt x="10" y="8"/>
                      <a:pt x="11" y="7"/>
                    </a:cubicBezTo>
                    <a:cubicBezTo>
                      <a:pt x="10" y="7"/>
                      <a:pt x="10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9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2" y="11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1"/>
                      <a:pt x="9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4" y="9"/>
                      <a:pt x="15" y="10"/>
                      <a:pt x="15" y="10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4" y="10"/>
                      <a:pt x="15" y="10"/>
                      <a:pt x="14" y="9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3" y="11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10"/>
                      <a:pt x="13" y="9"/>
                    </a:cubicBezTo>
                    <a:cubicBezTo>
                      <a:pt x="13" y="9"/>
                      <a:pt x="12" y="9"/>
                      <a:pt x="12" y="9"/>
                    </a:cubicBezTo>
                    <a:cubicBezTo>
                      <a:pt x="12" y="9"/>
                      <a:pt x="13" y="9"/>
                      <a:pt x="13" y="10"/>
                    </a:cubicBezTo>
                    <a:cubicBezTo>
                      <a:pt x="13" y="10"/>
                      <a:pt x="12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2" y="12"/>
                    </a:cubicBezTo>
                    <a:cubicBezTo>
                      <a:pt x="12" y="12"/>
                      <a:pt x="11" y="12"/>
                      <a:pt x="12" y="13"/>
                    </a:cubicBezTo>
                    <a:cubicBezTo>
                      <a:pt x="12" y="13"/>
                      <a:pt x="13" y="13"/>
                      <a:pt x="14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3" y="14"/>
                      <a:pt x="13" y="14"/>
                      <a:pt x="14" y="15"/>
                    </a:cubicBezTo>
                    <a:cubicBezTo>
                      <a:pt x="14" y="15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5"/>
                      <a:pt x="15" y="15"/>
                    </a:cubicBezTo>
                    <a:cubicBezTo>
                      <a:pt x="15" y="15"/>
                      <a:pt x="14" y="15"/>
                      <a:pt x="14" y="14"/>
                    </a:cubicBezTo>
                    <a:cubicBezTo>
                      <a:pt x="14" y="14"/>
                      <a:pt x="14" y="14"/>
                      <a:pt x="15" y="14"/>
                    </a:cubicBezTo>
                    <a:cubicBezTo>
                      <a:pt x="15" y="14"/>
                      <a:pt x="15" y="14"/>
                      <a:pt x="14" y="13"/>
                    </a:cubicBezTo>
                    <a:cubicBezTo>
                      <a:pt x="15" y="13"/>
                      <a:pt x="16" y="13"/>
                      <a:pt x="16" y="13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5" y="12"/>
                      <a:pt x="15" y="11"/>
                      <a:pt x="16" y="11"/>
                    </a:cubicBezTo>
                    <a:close/>
                    <a:moveTo>
                      <a:pt x="2" y="6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Freeform 242">
                <a:extLst>
                  <a:ext uri="{FF2B5EF4-FFF2-40B4-BE49-F238E27FC236}">
                    <a16:creationId xmlns:a16="http://schemas.microsoft.com/office/drawing/2014/main" id="{19A7B918-1EF6-4519-BDC9-4B4CD32FA7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1879"/>
                <a:ext cx="176" cy="66"/>
              </a:xfrm>
              <a:custGeom>
                <a:avLst/>
                <a:gdLst>
                  <a:gd name="T0" fmla="*/ 66 w 67"/>
                  <a:gd name="T1" fmla="*/ 19 h 25"/>
                  <a:gd name="T2" fmla="*/ 66 w 67"/>
                  <a:gd name="T3" fmla="*/ 17 h 25"/>
                  <a:gd name="T4" fmla="*/ 65 w 67"/>
                  <a:gd name="T5" fmla="*/ 16 h 25"/>
                  <a:gd name="T6" fmla="*/ 65 w 67"/>
                  <a:gd name="T7" fmla="*/ 15 h 25"/>
                  <a:gd name="T8" fmla="*/ 65 w 67"/>
                  <a:gd name="T9" fmla="*/ 13 h 25"/>
                  <a:gd name="T10" fmla="*/ 65 w 67"/>
                  <a:gd name="T11" fmla="*/ 12 h 25"/>
                  <a:gd name="T12" fmla="*/ 64 w 67"/>
                  <a:gd name="T13" fmla="*/ 11 h 25"/>
                  <a:gd name="T14" fmla="*/ 66 w 67"/>
                  <a:gd name="T15" fmla="*/ 11 h 25"/>
                  <a:gd name="T16" fmla="*/ 66 w 67"/>
                  <a:gd name="T17" fmla="*/ 9 h 25"/>
                  <a:gd name="T18" fmla="*/ 66 w 67"/>
                  <a:gd name="T19" fmla="*/ 8 h 25"/>
                  <a:gd name="T20" fmla="*/ 63 w 67"/>
                  <a:gd name="T21" fmla="*/ 8 h 25"/>
                  <a:gd name="T22" fmla="*/ 63 w 67"/>
                  <a:gd name="T23" fmla="*/ 7 h 25"/>
                  <a:gd name="T24" fmla="*/ 63 w 67"/>
                  <a:gd name="T25" fmla="*/ 6 h 25"/>
                  <a:gd name="T26" fmla="*/ 63 w 67"/>
                  <a:gd name="T27" fmla="*/ 5 h 25"/>
                  <a:gd name="T28" fmla="*/ 62 w 67"/>
                  <a:gd name="T29" fmla="*/ 4 h 25"/>
                  <a:gd name="T30" fmla="*/ 61 w 67"/>
                  <a:gd name="T31" fmla="*/ 3 h 25"/>
                  <a:gd name="T32" fmla="*/ 61 w 67"/>
                  <a:gd name="T33" fmla="*/ 2 h 25"/>
                  <a:gd name="T34" fmla="*/ 60 w 67"/>
                  <a:gd name="T35" fmla="*/ 2 h 25"/>
                  <a:gd name="T36" fmla="*/ 59 w 67"/>
                  <a:gd name="T37" fmla="*/ 2 h 25"/>
                  <a:gd name="T38" fmla="*/ 57 w 67"/>
                  <a:gd name="T39" fmla="*/ 2 h 25"/>
                  <a:gd name="T40" fmla="*/ 56 w 67"/>
                  <a:gd name="T41" fmla="*/ 2 h 25"/>
                  <a:gd name="T42" fmla="*/ 42 w 67"/>
                  <a:gd name="T43" fmla="*/ 4 h 25"/>
                  <a:gd name="T44" fmla="*/ 19 w 67"/>
                  <a:gd name="T45" fmla="*/ 4 h 25"/>
                  <a:gd name="T46" fmla="*/ 7 w 67"/>
                  <a:gd name="T47" fmla="*/ 7 h 25"/>
                  <a:gd name="T48" fmla="*/ 4 w 67"/>
                  <a:gd name="T49" fmla="*/ 13 h 25"/>
                  <a:gd name="T50" fmla="*/ 5 w 67"/>
                  <a:gd name="T51" fmla="*/ 18 h 25"/>
                  <a:gd name="T52" fmla="*/ 8 w 67"/>
                  <a:gd name="T53" fmla="*/ 22 h 25"/>
                  <a:gd name="T54" fmla="*/ 17 w 67"/>
                  <a:gd name="T55" fmla="*/ 21 h 25"/>
                  <a:gd name="T56" fmla="*/ 36 w 67"/>
                  <a:gd name="T57" fmla="*/ 25 h 25"/>
                  <a:gd name="T58" fmla="*/ 37 w 67"/>
                  <a:gd name="T59" fmla="*/ 24 h 25"/>
                  <a:gd name="T60" fmla="*/ 38 w 67"/>
                  <a:gd name="T61" fmla="*/ 24 h 25"/>
                  <a:gd name="T62" fmla="*/ 38 w 67"/>
                  <a:gd name="T63" fmla="*/ 22 h 25"/>
                  <a:gd name="T64" fmla="*/ 39 w 67"/>
                  <a:gd name="T65" fmla="*/ 21 h 25"/>
                  <a:gd name="T66" fmla="*/ 41 w 67"/>
                  <a:gd name="T67" fmla="*/ 22 h 25"/>
                  <a:gd name="T68" fmla="*/ 42 w 67"/>
                  <a:gd name="T69" fmla="*/ 22 h 25"/>
                  <a:gd name="T70" fmla="*/ 43 w 67"/>
                  <a:gd name="T71" fmla="*/ 21 h 25"/>
                  <a:gd name="T72" fmla="*/ 45 w 67"/>
                  <a:gd name="T73" fmla="*/ 21 h 25"/>
                  <a:gd name="T74" fmla="*/ 47 w 67"/>
                  <a:gd name="T75" fmla="*/ 22 h 25"/>
                  <a:gd name="T76" fmla="*/ 50 w 67"/>
                  <a:gd name="T77" fmla="*/ 22 h 25"/>
                  <a:gd name="T78" fmla="*/ 51 w 67"/>
                  <a:gd name="T79" fmla="*/ 21 h 25"/>
                  <a:gd name="T80" fmla="*/ 52 w 67"/>
                  <a:gd name="T81" fmla="*/ 20 h 25"/>
                  <a:gd name="T82" fmla="*/ 55 w 67"/>
                  <a:gd name="T83" fmla="*/ 20 h 25"/>
                  <a:gd name="T84" fmla="*/ 57 w 67"/>
                  <a:gd name="T85" fmla="*/ 20 h 25"/>
                  <a:gd name="T86" fmla="*/ 58 w 67"/>
                  <a:gd name="T87" fmla="*/ 19 h 25"/>
                  <a:gd name="T88" fmla="*/ 59 w 67"/>
                  <a:gd name="T89" fmla="*/ 20 h 25"/>
                  <a:gd name="T90" fmla="*/ 60 w 67"/>
                  <a:gd name="T91" fmla="*/ 19 h 25"/>
                  <a:gd name="T92" fmla="*/ 62 w 67"/>
                  <a:gd name="T93" fmla="*/ 19 h 25"/>
                  <a:gd name="T94" fmla="*/ 63 w 67"/>
                  <a:gd name="T95" fmla="*/ 20 h 25"/>
                  <a:gd name="T96" fmla="*/ 65 w 67"/>
                  <a:gd name="T97" fmla="*/ 19 h 25"/>
                  <a:gd name="T98" fmla="*/ 66 w 67"/>
                  <a:gd name="T99" fmla="*/ 20 h 25"/>
                  <a:gd name="T100" fmla="*/ 66 w 67"/>
                  <a:gd name="T101" fmla="*/ 20 h 25"/>
                  <a:gd name="T102" fmla="*/ 67 w 67"/>
                  <a:gd name="T103" fmla="*/ 20 h 25"/>
                  <a:gd name="T104" fmla="*/ 8 w 67"/>
                  <a:gd name="T105" fmla="*/ 2 h 25"/>
                  <a:gd name="T106" fmla="*/ 6 w 67"/>
                  <a:gd name="T107" fmla="*/ 0 h 25"/>
                  <a:gd name="T108" fmla="*/ 5 w 67"/>
                  <a:gd name="T109" fmla="*/ 0 h 25"/>
                  <a:gd name="T110" fmla="*/ 4 w 67"/>
                  <a:gd name="T111" fmla="*/ 0 h 25"/>
                  <a:gd name="T112" fmla="*/ 3 w 67"/>
                  <a:gd name="T113" fmla="*/ 0 h 25"/>
                  <a:gd name="T114" fmla="*/ 2 w 67"/>
                  <a:gd name="T115" fmla="*/ 1 h 25"/>
                  <a:gd name="T116" fmla="*/ 3 w 67"/>
                  <a:gd name="T117" fmla="*/ 3 h 25"/>
                  <a:gd name="T118" fmla="*/ 2 w 67"/>
                  <a:gd name="T119" fmla="*/ 3 h 25"/>
                  <a:gd name="T120" fmla="*/ 1 w 67"/>
                  <a:gd name="T121" fmla="*/ 5 h 25"/>
                  <a:gd name="T122" fmla="*/ 1 w 67"/>
                  <a:gd name="T123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" h="25">
                    <a:moveTo>
                      <a:pt x="67" y="20"/>
                    </a:move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2"/>
                      <a:pt x="55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3" y="3"/>
                      <a:pt x="53" y="3"/>
                    </a:cubicBezTo>
                    <a:cubicBezTo>
                      <a:pt x="53" y="4"/>
                      <a:pt x="52" y="4"/>
                      <a:pt x="52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7" y="4"/>
                      <a:pt x="47" y="4"/>
                    </a:cubicBezTo>
                    <a:cubicBezTo>
                      <a:pt x="46" y="4"/>
                      <a:pt x="45" y="4"/>
                      <a:pt x="45" y="4"/>
                    </a:cubicBezTo>
                    <a:cubicBezTo>
                      <a:pt x="44" y="4"/>
                      <a:pt x="43" y="4"/>
                      <a:pt x="42" y="4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9" y="2"/>
                      <a:pt x="38" y="3"/>
                      <a:pt x="38" y="3"/>
                    </a:cubicBezTo>
                    <a:cubicBezTo>
                      <a:pt x="37" y="3"/>
                      <a:pt x="37" y="2"/>
                      <a:pt x="37" y="2"/>
                    </a:cubicBezTo>
                    <a:cubicBezTo>
                      <a:pt x="36" y="2"/>
                      <a:pt x="36" y="1"/>
                      <a:pt x="36" y="1"/>
                    </a:cubicBezTo>
                    <a:cubicBezTo>
                      <a:pt x="35" y="1"/>
                      <a:pt x="35" y="1"/>
                      <a:pt x="34" y="1"/>
                    </a:cubicBezTo>
                    <a:cubicBezTo>
                      <a:pt x="34" y="1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6" y="0"/>
                      <a:pt x="25" y="0"/>
                      <a:pt x="24" y="1"/>
                    </a:cubicBezTo>
                    <a:cubicBezTo>
                      <a:pt x="23" y="1"/>
                      <a:pt x="22" y="1"/>
                      <a:pt x="22" y="2"/>
                    </a:cubicBezTo>
                    <a:cubicBezTo>
                      <a:pt x="21" y="2"/>
                      <a:pt x="21" y="2"/>
                      <a:pt x="20" y="3"/>
                    </a:cubicBezTo>
                    <a:cubicBezTo>
                      <a:pt x="20" y="3"/>
                      <a:pt x="19" y="4"/>
                      <a:pt x="19" y="4"/>
                    </a:cubicBezTo>
                    <a:cubicBezTo>
                      <a:pt x="18" y="4"/>
                      <a:pt x="17" y="4"/>
                      <a:pt x="16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2" y="7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0"/>
                      <a:pt x="2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2" y="16"/>
                      <a:pt x="3" y="16"/>
                    </a:cubicBezTo>
                    <a:cubicBezTo>
                      <a:pt x="3" y="16"/>
                      <a:pt x="4" y="16"/>
                      <a:pt x="4" y="17"/>
                    </a:cubicBezTo>
                    <a:cubicBezTo>
                      <a:pt x="5" y="17"/>
                      <a:pt x="5" y="17"/>
                      <a:pt x="5" y="18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5" y="19"/>
                      <a:pt x="6" y="19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6" y="21"/>
                      <a:pt x="7" y="21"/>
                      <a:pt x="9" y="21"/>
                    </a:cubicBezTo>
                    <a:cubicBezTo>
                      <a:pt x="8" y="21"/>
                      <a:pt x="8" y="21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8" y="22"/>
                      <a:pt x="8" y="22"/>
                    </a:cubicBezTo>
                    <a:cubicBezTo>
                      <a:pt x="9" y="21"/>
                      <a:pt x="9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2"/>
                      <a:pt x="10" y="23"/>
                      <a:pt x="11" y="22"/>
                    </a:cubicBezTo>
                    <a:cubicBezTo>
                      <a:pt x="11" y="22"/>
                      <a:pt x="12" y="24"/>
                      <a:pt x="12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2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1"/>
                      <a:pt x="19" y="22"/>
                      <a:pt x="20" y="22"/>
                    </a:cubicBezTo>
                    <a:cubicBezTo>
                      <a:pt x="21" y="22"/>
                      <a:pt x="22" y="23"/>
                      <a:pt x="22" y="23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5" y="24"/>
                      <a:pt x="26" y="24"/>
                      <a:pt x="27" y="24"/>
                    </a:cubicBezTo>
                    <a:cubicBezTo>
                      <a:pt x="28" y="24"/>
                      <a:pt x="29" y="24"/>
                      <a:pt x="29" y="23"/>
                    </a:cubicBezTo>
                    <a:cubicBezTo>
                      <a:pt x="30" y="22"/>
                      <a:pt x="31" y="22"/>
                      <a:pt x="32" y="22"/>
                    </a:cubicBezTo>
                    <a:cubicBezTo>
                      <a:pt x="32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4" y="23"/>
                      <a:pt x="34" y="23"/>
                    </a:cubicBezTo>
                    <a:cubicBezTo>
                      <a:pt x="34" y="23"/>
                      <a:pt x="35" y="21"/>
                      <a:pt x="36" y="21"/>
                    </a:cubicBezTo>
                    <a:cubicBezTo>
                      <a:pt x="38" y="21"/>
                      <a:pt x="36" y="23"/>
                      <a:pt x="36" y="24"/>
                    </a:cubicBezTo>
                    <a:cubicBezTo>
                      <a:pt x="35" y="24"/>
                      <a:pt x="36" y="24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lose/>
                    <a:moveTo>
                      <a:pt x="2" y="6"/>
                    </a:move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7"/>
                      <a:pt x="3" y="6"/>
                      <a:pt x="5" y="5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2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lose/>
                    <a:moveTo>
                      <a:pt x="1" y="12"/>
                    </a:moveTo>
                    <a:cubicBezTo>
                      <a:pt x="1" y="12"/>
                      <a:pt x="1" y="12"/>
                      <a:pt x="2" y="13"/>
                    </a:cubicBezTo>
                    <a:cubicBezTo>
                      <a:pt x="3" y="13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243">
                <a:extLst>
                  <a:ext uri="{FF2B5EF4-FFF2-40B4-BE49-F238E27FC236}">
                    <a16:creationId xmlns:a16="http://schemas.microsoft.com/office/drawing/2014/main" id="{0482B364-F9BB-4DE9-BBEB-0950639AB84F}"/>
                  </a:ext>
                </a:extLst>
              </p:cNvPr>
              <p:cNvSpPr/>
              <p:nvPr/>
            </p:nvSpPr>
            <p:spPr bwMode="auto">
              <a:xfrm>
                <a:off x="2796" y="1853"/>
                <a:ext cx="60" cy="34"/>
              </a:xfrm>
              <a:custGeom>
                <a:avLst/>
                <a:gdLst>
                  <a:gd name="T0" fmla="*/ 21 w 23"/>
                  <a:gd name="T1" fmla="*/ 2 h 13"/>
                  <a:gd name="T2" fmla="*/ 20 w 23"/>
                  <a:gd name="T3" fmla="*/ 2 h 13"/>
                  <a:gd name="T4" fmla="*/ 20 w 23"/>
                  <a:gd name="T5" fmla="*/ 1 h 13"/>
                  <a:gd name="T6" fmla="*/ 19 w 23"/>
                  <a:gd name="T7" fmla="*/ 1 h 13"/>
                  <a:gd name="T8" fmla="*/ 18 w 23"/>
                  <a:gd name="T9" fmla="*/ 1 h 13"/>
                  <a:gd name="T10" fmla="*/ 16 w 23"/>
                  <a:gd name="T11" fmla="*/ 1 h 13"/>
                  <a:gd name="T12" fmla="*/ 15 w 23"/>
                  <a:gd name="T13" fmla="*/ 1 h 13"/>
                  <a:gd name="T14" fmla="*/ 14 w 23"/>
                  <a:gd name="T15" fmla="*/ 2 h 13"/>
                  <a:gd name="T16" fmla="*/ 13 w 23"/>
                  <a:gd name="T17" fmla="*/ 2 h 13"/>
                  <a:gd name="T18" fmla="*/ 12 w 23"/>
                  <a:gd name="T19" fmla="*/ 3 h 13"/>
                  <a:gd name="T20" fmla="*/ 11 w 23"/>
                  <a:gd name="T21" fmla="*/ 3 h 13"/>
                  <a:gd name="T22" fmla="*/ 9 w 23"/>
                  <a:gd name="T23" fmla="*/ 3 h 13"/>
                  <a:gd name="T24" fmla="*/ 8 w 23"/>
                  <a:gd name="T25" fmla="*/ 2 h 13"/>
                  <a:gd name="T26" fmla="*/ 7 w 23"/>
                  <a:gd name="T27" fmla="*/ 3 h 13"/>
                  <a:gd name="T28" fmla="*/ 6 w 23"/>
                  <a:gd name="T29" fmla="*/ 2 h 13"/>
                  <a:gd name="T30" fmla="*/ 4 w 23"/>
                  <a:gd name="T31" fmla="*/ 2 h 13"/>
                  <a:gd name="T32" fmla="*/ 3 w 23"/>
                  <a:gd name="T33" fmla="*/ 2 h 13"/>
                  <a:gd name="T34" fmla="*/ 2 w 23"/>
                  <a:gd name="T35" fmla="*/ 2 h 13"/>
                  <a:gd name="T36" fmla="*/ 2 w 23"/>
                  <a:gd name="T37" fmla="*/ 1 h 13"/>
                  <a:gd name="T38" fmla="*/ 2 w 23"/>
                  <a:gd name="T39" fmla="*/ 1 h 13"/>
                  <a:gd name="T40" fmla="*/ 1 w 23"/>
                  <a:gd name="T41" fmla="*/ 1 h 13"/>
                  <a:gd name="T42" fmla="*/ 1 w 23"/>
                  <a:gd name="T43" fmla="*/ 2 h 13"/>
                  <a:gd name="T44" fmla="*/ 1 w 23"/>
                  <a:gd name="T45" fmla="*/ 3 h 13"/>
                  <a:gd name="T46" fmla="*/ 1 w 23"/>
                  <a:gd name="T47" fmla="*/ 3 h 13"/>
                  <a:gd name="T48" fmla="*/ 2 w 23"/>
                  <a:gd name="T49" fmla="*/ 4 h 13"/>
                  <a:gd name="T50" fmla="*/ 2 w 23"/>
                  <a:gd name="T51" fmla="*/ 4 h 13"/>
                  <a:gd name="T52" fmla="*/ 3 w 23"/>
                  <a:gd name="T53" fmla="*/ 5 h 13"/>
                  <a:gd name="T54" fmla="*/ 2 w 23"/>
                  <a:gd name="T55" fmla="*/ 6 h 13"/>
                  <a:gd name="T56" fmla="*/ 2 w 23"/>
                  <a:gd name="T57" fmla="*/ 6 h 13"/>
                  <a:gd name="T58" fmla="*/ 1 w 23"/>
                  <a:gd name="T59" fmla="*/ 7 h 13"/>
                  <a:gd name="T60" fmla="*/ 1 w 23"/>
                  <a:gd name="T61" fmla="*/ 8 h 13"/>
                  <a:gd name="T62" fmla="*/ 1 w 23"/>
                  <a:gd name="T63" fmla="*/ 9 h 13"/>
                  <a:gd name="T64" fmla="*/ 1 w 23"/>
                  <a:gd name="T65" fmla="*/ 9 h 13"/>
                  <a:gd name="T66" fmla="*/ 2 w 23"/>
                  <a:gd name="T67" fmla="*/ 9 h 13"/>
                  <a:gd name="T68" fmla="*/ 2 w 23"/>
                  <a:gd name="T69" fmla="*/ 10 h 13"/>
                  <a:gd name="T70" fmla="*/ 3 w 23"/>
                  <a:gd name="T71" fmla="*/ 11 h 13"/>
                  <a:gd name="T72" fmla="*/ 3 w 23"/>
                  <a:gd name="T73" fmla="*/ 12 h 13"/>
                  <a:gd name="T74" fmla="*/ 3 w 23"/>
                  <a:gd name="T75" fmla="*/ 12 h 13"/>
                  <a:gd name="T76" fmla="*/ 5 w 23"/>
                  <a:gd name="T77" fmla="*/ 12 h 13"/>
                  <a:gd name="T78" fmla="*/ 6 w 23"/>
                  <a:gd name="T79" fmla="*/ 12 h 13"/>
                  <a:gd name="T80" fmla="*/ 7 w 23"/>
                  <a:gd name="T81" fmla="*/ 12 h 13"/>
                  <a:gd name="T82" fmla="*/ 8 w 23"/>
                  <a:gd name="T83" fmla="*/ 11 h 13"/>
                  <a:gd name="T84" fmla="*/ 9 w 23"/>
                  <a:gd name="T85" fmla="*/ 12 h 13"/>
                  <a:gd name="T86" fmla="*/ 10 w 23"/>
                  <a:gd name="T87" fmla="*/ 12 h 13"/>
                  <a:gd name="T88" fmla="*/ 11 w 23"/>
                  <a:gd name="T89" fmla="*/ 13 h 13"/>
                  <a:gd name="T90" fmla="*/ 11 w 23"/>
                  <a:gd name="T91" fmla="*/ 13 h 13"/>
                  <a:gd name="T92" fmla="*/ 12 w 23"/>
                  <a:gd name="T93" fmla="*/ 12 h 13"/>
                  <a:gd name="T94" fmla="*/ 13 w 23"/>
                  <a:gd name="T95" fmla="*/ 12 h 13"/>
                  <a:gd name="T96" fmla="*/ 14 w 23"/>
                  <a:gd name="T97" fmla="*/ 12 h 13"/>
                  <a:gd name="T98" fmla="*/ 14 w 23"/>
                  <a:gd name="T99" fmla="*/ 11 h 13"/>
                  <a:gd name="T100" fmla="*/ 14 w 23"/>
                  <a:gd name="T101" fmla="*/ 10 h 13"/>
                  <a:gd name="T102" fmla="*/ 16 w 23"/>
                  <a:gd name="T103" fmla="*/ 10 h 13"/>
                  <a:gd name="T104" fmla="*/ 17 w 23"/>
                  <a:gd name="T105" fmla="*/ 10 h 13"/>
                  <a:gd name="T106" fmla="*/ 17 w 23"/>
                  <a:gd name="T107" fmla="*/ 9 h 13"/>
                  <a:gd name="T108" fmla="*/ 18 w 23"/>
                  <a:gd name="T109" fmla="*/ 10 h 13"/>
                  <a:gd name="T110" fmla="*/ 19 w 23"/>
                  <a:gd name="T111" fmla="*/ 10 h 13"/>
                  <a:gd name="T112" fmla="*/ 20 w 23"/>
                  <a:gd name="T113" fmla="*/ 10 h 13"/>
                  <a:gd name="T114" fmla="*/ 20 w 23"/>
                  <a:gd name="T11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" h="13">
                    <a:moveTo>
                      <a:pt x="22" y="2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9" y="7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2" y="4"/>
                      <a:pt x="23" y="3"/>
                      <a:pt x="23" y="2"/>
                    </a:cubicBezTo>
                    <a:cubicBezTo>
                      <a:pt x="23" y="2"/>
                      <a:pt x="23" y="2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Freeform 244">
                <a:extLst>
                  <a:ext uri="{FF2B5EF4-FFF2-40B4-BE49-F238E27FC236}">
                    <a16:creationId xmlns:a16="http://schemas.microsoft.com/office/drawing/2014/main" id="{E1397E2E-1DCB-4221-8363-CF1D3AF4A205}"/>
                  </a:ext>
                </a:extLst>
              </p:cNvPr>
              <p:cNvSpPr/>
              <p:nvPr/>
            </p:nvSpPr>
            <p:spPr bwMode="auto">
              <a:xfrm>
                <a:off x="2778" y="1805"/>
                <a:ext cx="86" cy="55"/>
              </a:xfrm>
              <a:custGeom>
                <a:avLst/>
                <a:gdLst>
                  <a:gd name="T0" fmla="*/ 32 w 33"/>
                  <a:gd name="T1" fmla="*/ 13 h 21"/>
                  <a:gd name="T2" fmla="*/ 31 w 33"/>
                  <a:gd name="T3" fmla="*/ 14 h 21"/>
                  <a:gd name="T4" fmla="*/ 29 w 33"/>
                  <a:gd name="T5" fmla="*/ 14 h 21"/>
                  <a:gd name="T6" fmla="*/ 28 w 33"/>
                  <a:gd name="T7" fmla="*/ 13 h 21"/>
                  <a:gd name="T8" fmla="*/ 28 w 33"/>
                  <a:gd name="T9" fmla="*/ 12 h 21"/>
                  <a:gd name="T10" fmla="*/ 28 w 33"/>
                  <a:gd name="T11" fmla="*/ 10 h 21"/>
                  <a:gd name="T12" fmla="*/ 28 w 33"/>
                  <a:gd name="T13" fmla="*/ 9 h 21"/>
                  <a:gd name="T14" fmla="*/ 28 w 33"/>
                  <a:gd name="T15" fmla="*/ 8 h 21"/>
                  <a:gd name="T16" fmla="*/ 28 w 33"/>
                  <a:gd name="T17" fmla="*/ 7 h 21"/>
                  <a:gd name="T18" fmla="*/ 27 w 33"/>
                  <a:gd name="T19" fmla="*/ 6 h 21"/>
                  <a:gd name="T20" fmla="*/ 26 w 33"/>
                  <a:gd name="T21" fmla="*/ 5 h 21"/>
                  <a:gd name="T22" fmla="*/ 26 w 33"/>
                  <a:gd name="T23" fmla="*/ 4 h 21"/>
                  <a:gd name="T24" fmla="*/ 25 w 33"/>
                  <a:gd name="T25" fmla="*/ 3 h 21"/>
                  <a:gd name="T26" fmla="*/ 24 w 33"/>
                  <a:gd name="T27" fmla="*/ 2 h 21"/>
                  <a:gd name="T28" fmla="*/ 24 w 33"/>
                  <a:gd name="T29" fmla="*/ 1 h 21"/>
                  <a:gd name="T30" fmla="*/ 22 w 33"/>
                  <a:gd name="T31" fmla="*/ 0 h 21"/>
                  <a:gd name="T32" fmla="*/ 22 w 33"/>
                  <a:gd name="T33" fmla="*/ 1 h 21"/>
                  <a:gd name="T34" fmla="*/ 20 w 33"/>
                  <a:gd name="T35" fmla="*/ 2 h 21"/>
                  <a:gd name="T36" fmla="*/ 18 w 33"/>
                  <a:gd name="T37" fmla="*/ 2 h 21"/>
                  <a:gd name="T38" fmla="*/ 17 w 33"/>
                  <a:gd name="T39" fmla="*/ 3 h 21"/>
                  <a:gd name="T40" fmla="*/ 15 w 33"/>
                  <a:gd name="T41" fmla="*/ 2 h 21"/>
                  <a:gd name="T42" fmla="*/ 14 w 33"/>
                  <a:gd name="T43" fmla="*/ 2 h 21"/>
                  <a:gd name="T44" fmla="*/ 12 w 33"/>
                  <a:gd name="T45" fmla="*/ 2 h 21"/>
                  <a:gd name="T46" fmla="*/ 10 w 33"/>
                  <a:gd name="T47" fmla="*/ 1 h 21"/>
                  <a:gd name="T48" fmla="*/ 10 w 33"/>
                  <a:gd name="T49" fmla="*/ 2 h 21"/>
                  <a:gd name="T50" fmla="*/ 9 w 33"/>
                  <a:gd name="T51" fmla="*/ 2 h 21"/>
                  <a:gd name="T52" fmla="*/ 8 w 33"/>
                  <a:gd name="T53" fmla="*/ 2 h 21"/>
                  <a:gd name="T54" fmla="*/ 7 w 33"/>
                  <a:gd name="T55" fmla="*/ 3 h 21"/>
                  <a:gd name="T56" fmla="*/ 6 w 33"/>
                  <a:gd name="T57" fmla="*/ 4 h 21"/>
                  <a:gd name="T58" fmla="*/ 5 w 33"/>
                  <a:gd name="T59" fmla="*/ 5 h 21"/>
                  <a:gd name="T60" fmla="*/ 5 w 33"/>
                  <a:gd name="T61" fmla="*/ 6 h 21"/>
                  <a:gd name="T62" fmla="*/ 4 w 33"/>
                  <a:gd name="T63" fmla="*/ 7 h 21"/>
                  <a:gd name="T64" fmla="*/ 4 w 33"/>
                  <a:gd name="T65" fmla="*/ 8 h 21"/>
                  <a:gd name="T66" fmla="*/ 3 w 33"/>
                  <a:gd name="T67" fmla="*/ 9 h 21"/>
                  <a:gd name="T68" fmla="*/ 2 w 33"/>
                  <a:gd name="T69" fmla="*/ 9 h 21"/>
                  <a:gd name="T70" fmla="*/ 1 w 33"/>
                  <a:gd name="T71" fmla="*/ 10 h 21"/>
                  <a:gd name="T72" fmla="*/ 0 w 33"/>
                  <a:gd name="T73" fmla="*/ 10 h 21"/>
                  <a:gd name="T74" fmla="*/ 1 w 33"/>
                  <a:gd name="T75" fmla="*/ 11 h 21"/>
                  <a:gd name="T76" fmla="*/ 2 w 33"/>
                  <a:gd name="T77" fmla="*/ 12 h 21"/>
                  <a:gd name="T78" fmla="*/ 2 w 33"/>
                  <a:gd name="T79" fmla="*/ 13 h 21"/>
                  <a:gd name="T80" fmla="*/ 3 w 33"/>
                  <a:gd name="T81" fmla="*/ 13 h 21"/>
                  <a:gd name="T82" fmla="*/ 4 w 33"/>
                  <a:gd name="T83" fmla="*/ 14 h 21"/>
                  <a:gd name="T84" fmla="*/ 4 w 33"/>
                  <a:gd name="T85" fmla="*/ 16 h 21"/>
                  <a:gd name="T86" fmla="*/ 5 w 33"/>
                  <a:gd name="T87" fmla="*/ 16 h 21"/>
                  <a:gd name="T88" fmla="*/ 7 w 33"/>
                  <a:gd name="T89" fmla="*/ 17 h 21"/>
                  <a:gd name="T90" fmla="*/ 7 w 33"/>
                  <a:gd name="T91" fmla="*/ 16 h 21"/>
                  <a:gd name="T92" fmla="*/ 9 w 33"/>
                  <a:gd name="T93" fmla="*/ 16 h 21"/>
                  <a:gd name="T94" fmla="*/ 8 w 33"/>
                  <a:gd name="T95" fmla="*/ 17 h 21"/>
                  <a:gd name="T96" fmla="*/ 8 w 33"/>
                  <a:gd name="T97" fmla="*/ 18 h 21"/>
                  <a:gd name="T98" fmla="*/ 9 w 33"/>
                  <a:gd name="T99" fmla="*/ 18 h 21"/>
                  <a:gd name="T100" fmla="*/ 10 w 33"/>
                  <a:gd name="T101" fmla="*/ 19 h 21"/>
                  <a:gd name="T102" fmla="*/ 10 w 33"/>
                  <a:gd name="T103" fmla="*/ 20 h 21"/>
                  <a:gd name="T104" fmla="*/ 13 w 33"/>
                  <a:gd name="T105" fmla="*/ 20 h 21"/>
                  <a:gd name="T106" fmla="*/ 15 w 33"/>
                  <a:gd name="T107" fmla="*/ 20 h 21"/>
                  <a:gd name="T108" fmla="*/ 17 w 33"/>
                  <a:gd name="T109" fmla="*/ 20 h 21"/>
                  <a:gd name="T110" fmla="*/ 19 w 33"/>
                  <a:gd name="T111" fmla="*/ 20 h 21"/>
                  <a:gd name="T112" fmla="*/ 20 w 33"/>
                  <a:gd name="T113" fmla="*/ 20 h 21"/>
                  <a:gd name="T114" fmla="*/ 21 w 33"/>
                  <a:gd name="T115" fmla="*/ 19 h 21"/>
                  <a:gd name="T116" fmla="*/ 23 w 33"/>
                  <a:gd name="T117" fmla="*/ 18 h 21"/>
                  <a:gd name="T118" fmla="*/ 25 w 33"/>
                  <a:gd name="T119" fmla="*/ 19 h 21"/>
                  <a:gd name="T120" fmla="*/ 27 w 33"/>
                  <a:gd name="T121" fmla="*/ 19 h 21"/>
                  <a:gd name="T122" fmla="*/ 28 w 33"/>
                  <a:gd name="T123" fmla="*/ 20 h 21"/>
                  <a:gd name="T124" fmla="*/ 31 w 33"/>
                  <a:gd name="T125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" h="21">
                    <a:moveTo>
                      <a:pt x="33" y="14"/>
                    </a:move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31" y="17"/>
                    </a:cubicBezTo>
                    <a:cubicBezTo>
                      <a:pt x="30" y="17"/>
                      <a:pt x="30" y="17"/>
                      <a:pt x="30" y="16"/>
                    </a:cubicBezTo>
                    <a:cubicBezTo>
                      <a:pt x="30" y="16"/>
                      <a:pt x="30" y="16"/>
                      <a:pt x="30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31" y="14"/>
                      <a:pt x="31" y="15"/>
                    </a:cubicBezTo>
                    <a:cubicBezTo>
                      <a:pt x="32" y="15"/>
                      <a:pt x="31" y="15"/>
                      <a:pt x="32" y="15"/>
                    </a:cubicBezTo>
                    <a:cubicBezTo>
                      <a:pt x="32" y="15"/>
                      <a:pt x="33" y="16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0" name="Freeform 245">
                <a:extLst>
                  <a:ext uri="{FF2B5EF4-FFF2-40B4-BE49-F238E27FC236}">
                    <a16:creationId xmlns:a16="http://schemas.microsoft.com/office/drawing/2014/main" id="{7ACE3F36-E89C-4E38-A32A-B26ACACD64F1}"/>
                  </a:ext>
                </a:extLst>
              </p:cNvPr>
              <p:cNvSpPr/>
              <p:nvPr/>
            </p:nvSpPr>
            <p:spPr bwMode="auto">
              <a:xfrm>
                <a:off x="2767" y="1871"/>
                <a:ext cx="16" cy="34"/>
              </a:xfrm>
              <a:custGeom>
                <a:avLst/>
                <a:gdLst>
                  <a:gd name="T0" fmla="*/ 3 w 6"/>
                  <a:gd name="T1" fmla="*/ 13 h 13"/>
                  <a:gd name="T2" fmla="*/ 4 w 6"/>
                  <a:gd name="T3" fmla="*/ 12 h 13"/>
                  <a:gd name="T4" fmla="*/ 4 w 6"/>
                  <a:gd name="T5" fmla="*/ 12 h 13"/>
                  <a:gd name="T6" fmla="*/ 4 w 6"/>
                  <a:gd name="T7" fmla="*/ 12 h 13"/>
                  <a:gd name="T8" fmla="*/ 4 w 6"/>
                  <a:gd name="T9" fmla="*/ 11 h 13"/>
                  <a:gd name="T10" fmla="*/ 4 w 6"/>
                  <a:gd name="T11" fmla="*/ 11 h 13"/>
                  <a:gd name="T12" fmla="*/ 5 w 6"/>
                  <a:gd name="T13" fmla="*/ 11 h 13"/>
                  <a:gd name="T14" fmla="*/ 5 w 6"/>
                  <a:gd name="T15" fmla="*/ 11 h 13"/>
                  <a:gd name="T16" fmla="*/ 5 w 6"/>
                  <a:gd name="T17" fmla="*/ 10 h 13"/>
                  <a:gd name="T18" fmla="*/ 5 w 6"/>
                  <a:gd name="T19" fmla="*/ 10 h 13"/>
                  <a:gd name="T20" fmla="*/ 5 w 6"/>
                  <a:gd name="T21" fmla="*/ 10 h 13"/>
                  <a:gd name="T22" fmla="*/ 6 w 6"/>
                  <a:gd name="T23" fmla="*/ 9 h 13"/>
                  <a:gd name="T24" fmla="*/ 6 w 6"/>
                  <a:gd name="T25" fmla="*/ 9 h 13"/>
                  <a:gd name="T26" fmla="*/ 6 w 6"/>
                  <a:gd name="T27" fmla="*/ 9 h 13"/>
                  <a:gd name="T28" fmla="*/ 6 w 6"/>
                  <a:gd name="T29" fmla="*/ 9 h 13"/>
                  <a:gd name="T30" fmla="*/ 6 w 6"/>
                  <a:gd name="T31" fmla="*/ 8 h 13"/>
                  <a:gd name="T32" fmla="*/ 6 w 6"/>
                  <a:gd name="T33" fmla="*/ 8 h 13"/>
                  <a:gd name="T34" fmla="*/ 6 w 6"/>
                  <a:gd name="T35" fmla="*/ 8 h 13"/>
                  <a:gd name="T36" fmla="*/ 5 w 6"/>
                  <a:gd name="T37" fmla="*/ 8 h 13"/>
                  <a:gd name="T38" fmla="*/ 5 w 6"/>
                  <a:gd name="T39" fmla="*/ 7 h 13"/>
                  <a:gd name="T40" fmla="*/ 5 w 6"/>
                  <a:gd name="T41" fmla="*/ 7 h 13"/>
                  <a:gd name="T42" fmla="*/ 5 w 6"/>
                  <a:gd name="T43" fmla="*/ 6 h 13"/>
                  <a:gd name="T44" fmla="*/ 4 w 6"/>
                  <a:gd name="T45" fmla="*/ 6 h 13"/>
                  <a:gd name="T46" fmla="*/ 4 w 6"/>
                  <a:gd name="T47" fmla="*/ 5 h 13"/>
                  <a:gd name="T48" fmla="*/ 4 w 6"/>
                  <a:gd name="T49" fmla="*/ 5 h 13"/>
                  <a:gd name="T50" fmla="*/ 5 w 6"/>
                  <a:gd name="T51" fmla="*/ 4 h 13"/>
                  <a:gd name="T52" fmla="*/ 5 w 6"/>
                  <a:gd name="T53" fmla="*/ 4 h 13"/>
                  <a:gd name="T54" fmla="*/ 5 w 6"/>
                  <a:gd name="T55" fmla="*/ 3 h 13"/>
                  <a:gd name="T56" fmla="*/ 5 w 6"/>
                  <a:gd name="T57" fmla="*/ 3 h 13"/>
                  <a:gd name="T58" fmla="*/ 5 w 6"/>
                  <a:gd name="T59" fmla="*/ 3 h 13"/>
                  <a:gd name="T60" fmla="*/ 4 w 6"/>
                  <a:gd name="T61" fmla="*/ 2 h 13"/>
                  <a:gd name="T62" fmla="*/ 4 w 6"/>
                  <a:gd name="T63" fmla="*/ 2 h 13"/>
                  <a:gd name="T64" fmla="*/ 4 w 6"/>
                  <a:gd name="T65" fmla="*/ 2 h 13"/>
                  <a:gd name="T66" fmla="*/ 3 w 6"/>
                  <a:gd name="T67" fmla="*/ 1 h 13"/>
                  <a:gd name="T68" fmla="*/ 3 w 6"/>
                  <a:gd name="T69" fmla="*/ 1 h 13"/>
                  <a:gd name="T70" fmla="*/ 3 w 6"/>
                  <a:gd name="T71" fmla="*/ 1 h 13"/>
                  <a:gd name="T72" fmla="*/ 2 w 6"/>
                  <a:gd name="T73" fmla="*/ 1 h 13"/>
                  <a:gd name="T74" fmla="*/ 2 w 6"/>
                  <a:gd name="T75" fmla="*/ 1 h 13"/>
                  <a:gd name="T76" fmla="*/ 2 w 6"/>
                  <a:gd name="T77" fmla="*/ 0 h 13"/>
                  <a:gd name="T78" fmla="*/ 2 w 6"/>
                  <a:gd name="T79" fmla="*/ 1 h 13"/>
                  <a:gd name="T80" fmla="*/ 1 w 6"/>
                  <a:gd name="T81" fmla="*/ 1 h 13"/>
                  <a:gd name="T82" fmla="*/ 1 w 6"/>
                  <a:gd name="T83" fmla="*/ 1 h 13"/>
                  <a:gd name="T84" fmla="*/ 1 w 6"/>
                  <a:gd name="T85" fmla="*/ 2 h 13"/>
                  <a:gd name="T86" fmla="*/ 1 w 6"/>
                  <a:gd name="T87" fmla="*/ 2 h 13"/>
                  <a:gd name="T88" fmla="*/ 1 w 6"/>
                  <a:gd name="T89" fmla="*/ 2 h 13"/>
                  <a:gd name="T90" fmla="*/ 1 w 6"/>
                  <a:gd name="T91" fmla="*/ 2 h 13"/>
                  <a:gd name="T92" fmla="*/ 1 w 6"/>
                  <a:gd name="T93" fmla="*/ 3 h 13"/>
                  <a:gd name="T94" fmla="*/ 1 w 6"/>
                  <a:gd name="T95" fmla="*/ 3 h 13"/>
                  <a:gd name="T96" fmla="*/ 1 w 6"/>
                  <a:gd name="T97" fmla="*/ 4 h 13"/>
                  <a:gd name="T98" fmla="*/ 1 w 6"/>
                  <a:gd name="T99" fmla="*/ 7 h 13"/>
                  <a:gd name="T100" fmla="*/ 0 w 6"/>
                  <a:gd name="T101" fmla="*/ 10 h 13"/>
                  <a:gd name="T102" fmla="*/ 3 w 6"/>
                  <a:gd name="T10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" h="13">
                    <a:moveTo>
                      <a:pt x="3" y="12"/>
                    </a:move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0" y="9"/>
                      <a:pt x="0" y="10"/>
                    </a:cubicBezTo>
                    <a:cubicBezTo>
                      <a:pt x="1" y="10"/>
                      <a:pt x="1" y="10"/>
                      <a:pt x="2" y="11"/>
                    </a:cubicBezTo>
                    <a:cubicBezTo>
                      <a:pt x="2" y="11"/>
                      <a:pt x="2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246">
                <a:extLst>
                  <a:ext uri="{FF2B5EF4-FFF2-40B4-BE49-F238E27FC236}">
                    <a16:creationId xmlns:a16="http://schemas.microsoft.com/office/drawing/2014/main" id="{05EA5BB9-472A-4979-85BF-EBCC2450D501}"/>
                  </a:ext>
                </a:extLst>
              </p:cNvPr>
              <p:cNvSpPr/>
              <p:nvPr/>
            </p:nvSpPr>
            <p:spPr bwMode="auto">
              <a:xfrm>
                <a:off x="2641" y="1784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2 w 2"/>
                  <a:gd name="T11" fmla="*/ 1 h 2"/>
                  <a:gd name="T12" fmla="*/ 2 w 2"/>
                  <a:gd name="T13" fmla="*/ 1 h 2"/>
                  <a:gd name="T14" fmla="*/ 1 w 2"/>
                  <a:gd name="T15" fmla="*/ 0 h 2"/>
                  <a:gd name="T16" fmla="*/ 1 w 2"/>
                  <a:gd name="T17" fmla="*/ 0 h 2"/>
                  <a:gd name="T18" fmla="*/ 1 w 2"/>
                  <a:gd name="T19" fmla="*/ 0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1 w 2"/>
                  <a:gd name="T33" fmla="*/ 0 h 2"/>
                  <a:gd name="T34" fmla="*/ 1 w 2"/>
                  <a:gd name="T35" fmla="*/ 0 h 2"/>
                  <a:gd name="T36" fmla="*/ 0 w 2"/>
                  <a:gd name="T37" fmla="*/ 0 h 2"/>
                  <a:gd name="T38" fmla="*/ 0 w 2"/>
                  <a:gd name="T39" fmla="*/ 0 h 2"/>
                  <a:gd name="T40" fmla="*/ 0 w 2"/>
                  <a:gd name="T41" fmla="*/ 0 h 2"/>
                  <a:gd name="T42" fmla="*/ 0 w 2"/>
                  <a:gd name="T43" fmla="*/ 1 h 2"/>
                  <a:gd name="T44" fmla="*/ 0 w 2"/>
                  <a:gd name="T45" fmla="*/ 1 h 2"/>
                  <a:gd name="T46" fmla="*/ 0 w 2"/>
                  <a:gd name="T47" fmla="*/ 1 h 2"/>
                  <a:gd name="T48" fmla="*/ 0 w 2"/>
                  <a:gd name="T49" fmla="*/ 1 h 2"/>
                  <a:gd name="T50" fmla="*/ 0 w 2"/>
                  <a:gd name="T51" fmla="*/ 1 h 2"/>
                  <a:gd name="T52" fmla="*/ 1 w 2"/>
                  <a:gd name="T53" fmla="*/ 1 h 2"/>
                  <a:gd name="T54" fmla="*/ 1 w 2"/>
                  <a:gd name="T55" fmla="*/ 2 h 2"/>
                  <a:gd name="T56" fmla="*/ 1 w 2"/>
                  <a:gd name="T57" fmla="*/ 2 h 2"/>
                  <a:gd name="T58" fmla="*/ 1 w 2"/>
                  <a:gd name="T59" fmla="*/ 2 h 2"/>
                  <a:gd name="T60" fmla="*/ 1 w 2"/>
                  <a:gd name="T61" fmla="*/ 2 h 2"/>
                  <a:gd name="T62" fmla="*/ 1 w 2"/>
                  <a:gd name="T63" fmla="*/ 2 h 2"/>
                  <a:gd name="T64" fmla="*/ 1 w 2"/>
                  <a:gd name="T65" fmla="*/ 2 h 2"/>
                  <a:gd name="T66" fmla="*/ 1 w 2"/>
                  <a:gd name="T67" fmla="*/ 2 h 2"/>
                  <a:gd name="T68" fmla="*/ 1 w 2"/>
                  <a:gd name="T69" fmla="*/ 2 h 2"/>
                  <a:gd name="T70" fmla="*/ 2 w 2"/>
                  <a:gd name="T71" fmla="*/ 2 h 2"/>
                  <a:gd name="T72" fmla="*/ 2 w 2"/>
                  <a:gd name="T73" fmla="*/ 2 h 2"/>
                  <a:gd name="T74" fmla="*/ 2 w 2"/>
                  <a:gd name="T75" fmla="*/ 2 h 2"/>
                  <a:gd name="T76" fmla="*/ 2 w 2"/>
                  <a:gd name="T77" fmla="*/ 2 h 2"/>
                  <a:gd name="T78" fmla="*/ 2 w 2"/>
                  <a:gd name="T7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Freeform 247">
                <a:extLst>
                  <a:ext uri="{FF2B5EF4-FFF2-40B4-BE49-F238E27FC236}">
                    <a16:creationId xmlns:a16="http://schemas.microsoft.com/office/drawing/2014/main" id="{10625184-5009-48C5-8B9C-B221679E70E0}"/>
                  </a:ext>
                </a:extLst>
              </p:cNvPr>
              <p:cNvSpPr/>
              <p:nvPr/>
            </p:nvSpPr>
            <p:spPr bwMode="auto">
              <a:xfrm>
                <a:off x="2496" y="1879"/>
                <a:ext cx="32" cy="55"/>
              </a:xfrm>
              <a:custGeom>
                <a:avLst/>
                <a:gdLst>
                  <a:gd name="T0" fmla="*/ 7 w 12"/>
                  <a:gd name="T1" fmla="*/ 19 h 21"/>
                  <a:gd name="T2" fmla="*/ 7 w 12"/>
                  <a:gd name="T3" fmla="*/ 18 h 21"/>
                  <a:gd name="T4" fmla="*/ 8 w 12"/>
                  <a:gd name="T5" fmla="*/ 18 h 21"/>
                  <a:gd name="T6" fmla="*/ 8 w 12"/>
                  <a:gd name="T7" fmla="*/ 17 h 21"/>
                  <a:gd name="T8" fmla="*/ 8 w 12"/>
                  <a:gd name="T9" fmla="*/ 17 h 21"/>
                  <a:gd name="T10" fmla="*/ 9 w 12"/>
                  <a:gd name="T11" fmla="*/ 16 h 21"/>
                  <a:gd name="T12" fmla="*/ 9 w 12"/>
                  <a:gd name="T13" fmla="*/ 16 h 21"/>
                  <a:gd name="T14" fmla="*/ 9 w 12"/>
                  <a:gd name="T15" fmla="*/ 16 h 21"/>
                  <a:gd name="T16" fmla="*/ 9 w 12"/>
                  <a:gd name="T17" fmla="*/ 16 h 21"/>
                  <a:gd name="T18" fmla="*/ 8 w 12"/>
                  <a:gd name="T19" fmla="*/ 15 h 21"/>
                  <a:gd name="T20" fmla="*/ 8 w 12"/>
                  <a:gd name="T21" fmla="*/ 15 h 21"/>
                  <a:gd name="T22" fmla="*/ 8 w 12"/>
                  <a:gd name="T23" fmla="*/ 14 h 21"/>
                  <a:gd name="T24" fmla="*/ 8 w 12"/>
                  <a:gd name="T25" fmla="*/ 13 h 21"/>
                  <a:gd name="T26" fmla="*/ 9 w 12"/>
                  <a:gd name="T27" fmla="*/ 13 h 21"/>
                  <a:gd name="T28" fmla="*/ 9 w 12"/>
                  <a:gd name="T29" fmla="*/ 13 h 21"/>
                  <a:gd name="T30" fmla="*/ 9 w 12"/>
                  <a:gd name="T31" fmla="*/ 12 h 21"/>
                  <a:gd name="T32" fmla="*/ 9 w 12"/>
                  <a:gd name="T33" fmla="*/ 12 h 21"/>
                  <a:gd name="T34" fmla="*/ 8 w 12"/>
                  <a:gd name="T35" fmla="*/ 11 h 21"/>
                  <a:gd name="T36" fmla="*/ 8 w 12"/>
                  <a:gd name="T37" fmla="*/ 11 h 21"/>
                  <a:gd name="T38" fmla="*/ 8 w 12"/>
                  <a:gd name="T39" fmla="*/ 10 h 21"/>
                  <a:gd name="T40" fmla="*/ 7 w 12"/>
                  <a:gd name="T41" fmla="*/ 10 h 21"/>
                  <a:gd name="T42" fmla="*/ 7 w 12"/>
                  <a:gd name="T43" fmla="*/ 9 h 21"/>
                  <a:gd name="T44" fmla="*/ 8 w 12"/>
                  <a:gd name="T45" fmla="*/ 9 h 21"/>
                  <a:gd name="T46" fmla="*/ 9 w 12"/>
                  <a:gd name="T47" fmla="*/ 9 h 21"/>
                  <a:gd name="T48" fmla="*/ 10 w 12"/>
                  <a:gd name="T49" fmla="*/ 8 h 21"/>
                  <a:gd name="T50" fmla="*/ 9 w 12"/>
                  <a:gd name="T51" fmla="*/ 8 h 21"/>
                  <a:gd name="T52" fmla="*/ 9 w 12"/>
                  <a:gd name="T53" fmla="*/ 7 h 21"/>
                  <a:gd name="T54" fmla="*/ 10 w 12"/>
                  <a:gd name="T55" fmla="*/ 7 h 21"/>
                  <a:gd name="T56" fmla="*/ 10 w 12"/>
                  <a:gd name="T57" fmla="*/ 7 h 21"/>
                  <a:gd name="T58" fmla="*/ 10 w 12"/>
                  <a:gd name="T59" fmla="*/ 6 h 21"/>
                  <a:gd name="T60" fmla="*/ 10 w 12"/>
                  <a:gd name="T61" fmla="*/ 6 h 21"/>
                  <a:gd name="T62" fmla="*/ 10 w 12"/>
                  <a:gd name="T63" fmla="*/ 5 h 21"/>
                  <a:gd name="T64" fmla="*/ 9 w 12"/>
                  <a:gd name="T65" fmla="*/ 4 h 21"/>
                  <a:gd name="T66" fmla="*/ 10 w 12"/>
                  <a:gd name="T67" fmla="*/ 3 h 21"/>
                  <a:gd name="T68" fmla="*/ 10 w 12"/>
                  <a:gd name="T69" fmla="*/ 3 h 21"/>
                  <a:gd name="T70" fmla="*/ 11 w 12"/>
                  <a:gd name="T71" fmla="*/ 3 h 21"/>
                  <a:gd name="T72" fmla="*/ 11 w 12"/>
                  <a:gd name="T73" fmla="*/ 2 h 21"/>
                  <a:gd name="T74" fmla="*/ 12 w 12"/>
                  <a:gd name="T75" fmla="*/ 2 h 21"/>
                  <a:gd name="T76" fmla="*/ 12 w 12"/>
                  <a:gd name="T77" fmla="*/ 2 h 21"/>
                  <a:gd name="T78" fmla="*/ 12 w 12"/>
                  <a:gd name="T79" fmla="*/ 1 h 21"/>
                  <a:gd name="T80" fmla="*/ 11 w 12"/>
                  <a:gd name="T81" fmla="*/ 1 h 21"/>
                  <a:gd name="T82" fmla="*/ 11 w 12"/>
                  <a:gd name="T83" fmla="*/ 0 h 21"/>
                  <a:gd name="T84" fmla="*/ 10 w 12"/>
                  <a:gd name="T85" fmla="*/ 0 h 21"/>
                  <a:gd name="T86" fmla="*/ 9 w 12"/>
                  <a:gd name="T87" fmla="*/ 0 h 21"/>
                  <a:gd name="T88" fmla="*/ 9 w 12"/>
                  <a:gd name="T89" fmla="*/ 0 h 21"/>
                  <a:gd name="T90" fmla="*/ 8 w 12"/>
                  <a:gd name="T91" fmla="*/ 1 h 21"/>
                  <a:gd name="T92" fmla="*/ 8 w 12"/>
                  <a:gd name="T93" fmla="*/ 1 h 21"/>
                  <a:gd name="T94" fmla="*/ 7 w 12"/>
                  <a:gd name="T95" fmla="*/ 1 h 21"/>
                  <a:gd name="T96" fmla="*/ 7 w 12"/>
                  <a:gd name="T97" fmla="*/ 1 h 21"/>
                  <a:gd name="T98" fmla="*/ 6 w 12"/>
                  <a:gd name="T99" fmla="*/ 1 h 21"/>
                  <a:gd name="T100" fmla="*/ 5 w 12"/>
                  <a:gd name="T101" fmla="*/ 1 h 21"/>
                  <a:gd name="T102" fmla="*/ 5 w 12"/>
                  <a:gd name="T103" fmla="*/ 0 h 21"/>
                  <a:gd name="T104" fmla="*/ 5 w 12"/>
                  <a:gd name="T105" fmla="*/ 0 h 21"/>
                  <a:gd name="T106" fmla="*/ 4 w 12"/>
                  <a:gd name="T107" fmla="*/ 0 h 21"/>
                  <a:gd name="T108" fmla="*/ 4 w 12"/>
                  <a:gd name="T109" fmla="*/ 0 h 21"/>
                  <a:gd name="T110" fmla="*/ 3 w 12"/>
                  <a:gd name="T111" fmla="*/ 0 h 21"/>
                  <a:gd name="T112" fmla="*/ 3 w 12"/>
                  <a:gd name="T113" fmla="*/ 2 h 21"/>
                  <a:gd name="T114" fmla="*/ 4 w 12"/>
                  <a:gd name="T115" fmla="*/ 5 h 21"/>
                  <a:gd name="T116" fmla="*/ 1 w 12"/>
                  <a:gd name="T117" fmla="*/ 12 h 21"/>
                  <a:gd name="T118" fmla="*/ 2 w 12"/>
                  <a:gd name="T119" fmla="*/ 14 h 21"/>
                  <a:gd name="T120" fmla="*/ 4 w 12"/>
                  <a:gd name="T121" fmla="*/ 15 h 21"/>
                  <a:gd name="T122" fmla="*/ 5 w 12"/>
                  <a:gd name="T123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" h="21"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0" y="13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4"/>
                      <a:pt x="3" y="14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20"/>
                      <a:pt x="2" y="21"/>
                    </a:cubicBezTo>
                    <a:cubicBezTo>
                      <a:pt x="3" y="21"/>
                      <a:pt x="3" y="20"/>
                      <a:pt x="4" y="20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5" y="20"/>
                      <a:pt x="5" y="20"/>
                      <a:pt x="6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0"/>
                      <a:pt x="7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Freeform 248">
                <a:extLst>
                  <a:ext uri="{FF2B5EF4-FFF2-40B4-BE49-F238E27FC236}">
                    <a16:creationId xmlns:a16="http://schemas.microsoft.com/office/drawing/2014/main" id="{2AC79BA4-D57F-4EA1-86DD-7B8ECF5A925D}"/>
                  </a:ext>
                </a:extLst>
              </p:cNvPr>
              <p:cNvSpPr/>
              <p:nvPr/>
            </p:nvSpPr>
            <p:spPr bwMode="auto">
              <a:xfrm>
                <a:off x="2851" y="1826"/>
                <a:ext cx="21" cy="16"/>
              </a:xfrm>
              <a:custGeom>
                <a:avLst/>
                <a:gdLst>
                  <a:gd name="T0" fmla="*/ 6 w 8"/>
                  <a:gd name="T1" fmla="*/ 1 h 6"/>
                  <a:gd name="T2" fmla="*/ 6 w 8"/>
                  <a:gd name="T3" fmla="*/ 1 h 6"/>
                  <a:gd name="T4" fmla="*/ 6 w 8"/>
                  <a:gd name="T5" fmla="*/ 1 h 6"/>
                  <a:gd name="T6" fmla="*/ 5 w 8"/>
                  <a:gd name="T7" fmla="*/ 1 h 6"/>
                  <a:gd name="T8" fmla="*/ 5 w 8"/>
                  <a:gd name="T9" fmla="*/ 1 h 6"/>
                  <a:gd name="T10" fmla="*/ 5 w 8"/>
                  <a:gd name="T11" fmla="*/ 1 h 6"/>
                  <a:gd name="T12" fmla="*/ 5 w 8"/>
                  <a:gd name="T13" fmla="*/ 1 h 6"/>
                  <a:gd name="T14" fmla="*/ 4 w 8"/>
                  <a:gd name="T15" fmla="*/ 1 h 6"/>
                  <a:gd name="T16" fmla="*/ 4 w 8"/>
                  <a:gd name="T17" fmla="*/ 1 h 6"/>
                  <a:gd name="T18" fmla="*/ 4 w 8"/>
                  <a:gd name="T19" fmla="*/ 1 h 6"/>
                  <a:gd name="T20" fmla="*/ 4 w 8"/>
                  <a:gd name="T21" fmla="*/ 1 h 6"/>
                  <a:gd name="T22" fmla="*/ 4 w 8"/>
                  <a:gd name="T23" fmla="*/ 0 h 6"/>
                  <a:gd name="T24" fmla="*/ 4 w 8"/>
                  <a:gd name="T25" fmla="*/ 0 h 6"/>
                  <a:gd name="T26" fmla="*/ 3 w 8"/>
                  <a:gd name="T27" fmla="*/ 0 h 6"/>
                  <a:gd name="T28" fmla="*/ 3 w 8"/>
                  <a:gd name="T29" fmla="*/ 0 h 6"/>
                  <a:gd name="T30" fmla="*/ 3 w 8"/>
                  <a:gd name="T31" fmla="*/ 1 h 6"/>
                  <a:gd name="T32" fmla="*/ 3 w 8"/>
                  <a:gd name="T33" fmla="*/ 1 h 6"/>
                  <a:gd name="T34" fmla="*/ 3 w 8"/>
                  <a:gd name="T35" fmla="*/ 1 h 6"/>
                  <a:gd name="T36" fmla="*/ 3 w 8"/>
                  <a:gd name="T37" fmla="*/ 2 h 6"/>
                  <a:gd name="T38" fmla="*/ 3 w 8"/>
                  <a:gd name="T39" fmla="*/ 2 h 6"/>
                  <a:gd name="T40" fmla="*/ 3 w 8"/>
                  <a:gd name="T41" fmla="*/ 2 h 6"/>
                  <a:gd name="T42" fmla="*/ 3 w 8"/>
                  <a:gd name="T43" fmla="*/ 3 h 6"/>
                  <a:gd name="T44" fmla="*/ 3 w 8"/>
                  <a:gd name="T45" fmla="*/ 3 h 6"/>
                  <a:gd name="T46" fmla="*/ 2 w 8"/>
                  <a:gd name="T47" fmla="*/ 3 h 6"/>
                  <a:gd name="T48" fmla="*/ 2 w 8"/>
                  <a:gd name="T49" fmla="*/ 3 h 6"/>
                  <a:gd name="T50" fmla="*/ 2 w 8"/>
                  <a:gd name="T51" fmla="*/ 4 h 6"/>
                  <a:gd name="T52" fmla="*/ 2 w 8"/>
                  <a:gd name="T53" fmla="*/ 4 h 6"/>
                  <a:gd name="T54" fmla="*/ 2 w 8"/>
                  <a:gd name="T55" fmla="*/ 4 h 6"/>
                  <a:gd name="T56" fmla="*/ 2 w 8"/>
                  <a:gd name="T57" fmla="*/ 4 h 6"/>
                  <a:gd name="T58" fmla="*/ 2 w 8"/>
                  <a:gd name="T59" fmla="*/ 4 h 6"/>
                  <a:gd name="T60" fmla="*/ 1 w 8"/>
                  <a:gd name="T61" fmla="*/ 5 h 6"/>
                  <a:gd name="T62" fmla="*/ 1 w 8"/>
                  <a:gd name="T63" fmla="*/ 5 h 6"/>
                  <a:gd name="T64" fmla="*/ 0 w 8"/>
                  <a:gd name="T65" fmla="*/ 5 h 6"/>
                  <a:gd name="T66" fmla="*/ 1 w 8"/>
                  <a:gd name="T67" fmla="*/ 5 h 6"/>
                  <a:gd name="T68" fmla="*/ 1 w 8"/>
                  <a:gd name="T69" fmla="*/ 5 h 6"/>
                  <a:gd name="T70" fmla="*/ 1 w 8"/>
                  <a:gd name="T71" fmla="*/ 5 h 6"/>
                  <a:gd name="T72" fmla="*/ 1 w 8"/>
                  <a:gd name="T73" fmla="*/ 5 h 6"/>
                  <a:gd name="T74" fmla="*/ 1 w 8"/>
                  <a:gd name="T75" fmla="*/ 5 h 6"/>
                  <a:gd name="T76" fmla="*/ 2 w 8"/>
                  <a:gd name="T77" fmla="*/ 6 h 6"/>
                  <a:gd name="T78" fmla="*/ 2 w 8"/>
                  <a:gd name="T79" fmla="*/ 5 h 6"/>
                  <a:gd name="T80" fmla="*/ 2 w 8"/>
                  <a:gd name="T81" fmla="*/ 5 h 6"/>
                  <a:gd name="T82" fmla="*/ 2 w 8"/>
                  <a:gd name="T83" fmla="*/ 5 h 6"/>
                  <a:gd name="T84" fmla="*/ 3 w 8"/>
                  <a:gd name="T85" fmla="*/ 5 h 6"/>
                  <a:gd name="T86" fmla="*/ 3 w 8"/>
                  <a:gd name="T87" fmla="*/ 5 h 6"/>
                  <a:gd name="T88" fmla="*/ 3 w 8"/>
                  <a:gd name="T89" fmla="*/ 5 h 6"/>
                  <a:gd name="T90" fmla="*/ 3 w 8"/>
                  <a:gd name="T91" fmla="*/ 5 h 6"/>
                  <a:gd name="T92" fmla="*/ 4 w 8"/>
                  <a:gd name="T93" fmla="*/ 5 h 6"/>
                  <a:gd name="T94" fmla="*/ 4 w 8"/>
                  <a:gd name="T95" fmla="*/ 5 h 6"/>
                  <a:gd name="T96" fmla="*/ 4 w 8"/>
                  <a:gd name="T97" fmla="*/ 5 h 6"/>
                  <a:gd name="T98" fmla="*/ 5 w 8"/>
                  <a:gd name="T99" fmla="*/ 5 h 6"/>
                  <a:gd name="T100" fmla="*/ 5 w 8"/>
                  <a:gd name="T101" fmla="*/ 5 h 6"/>
                  <a:gd name="T102" fmla="*/ 5 w 8"/>
                  <a:gd name="T103" fmla="*/ 5 h 6"/>
                  <a:gd name="T104" fmla="*/ 6 w 8"/>
                  <a:gd name="T105" fmla="*/ 5 h 6"/>
                  <a:gd name="T106" fmla="*/ 7 w 8"/>
                  <a:gd name="T107" fmla="*/ 3 h 6"/>
                  <a:gd name="T108" fmla="*/ 7 w 8"/>
                  <a:gd name="T10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" h="6">
                    <a:moveTo>
                      <a:pt x="7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6" y="3"/>
                      <a:pt x="5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249">
                <a:extLst>
                  <a:ext uri="{FF2B5EF4-FFF2-40B4-BE49-F238E27FC236}">
                    <a16:creationId xmlns:a16="http://schemas.microsoft.com/office/drawing/2014/main" id="{1A672CD3-6EE0-4622-A256-CECBEDBC88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6" y="1755"/>
                <a:ext cx="168" cy="95"/>
              </a:xfrm>
              <a:custGeom>
                <a:avLst/>
                <a:gdLst>
                  <a:gd name="T0" fmla="*/ 58 w 64"/>
                  <a:gd name="T1" fmla="*/ 22 h 36"/>
                  <a:gd name="T2" fmla="*/ 62 w 64"/>
                  <a:gd name="T3" fmla="*/ 21 h 36"/>
                  <a:gd name="T4" fmla="*/ 63 w 64"/>
                  <a:gd name="T5" fmla="*/ 19 h 36"/>
                  <a:gd name="T6" fmla="*/ 62 w 64"/>
                  <a:gd name="T7" fmla="*/ 17 h 36"/>
                  <a:gd name="T8" fmla="*/ 63 w 64"/>
                  <a:gd name="T9" fmla="*/ 15 h 36"/>
                  <a:gd name="T10" fmla="*/ 63 w 64"/>
                  <a:gd name="T11" fmla="*/ 13 h 36"/>
                  <a:gd name="T12" fmla="*/ 61 w 64"/>
                  <a:gd name="T13" fmla="*/ 13 h 36"/>
                  <a:gd name="T14" fmla="*/ 59 w 64"/>
                  <a:gd name="T15" fmla="*/ 12 h 36"/>
                  <a:gd name="T16" fmla="*/ 57 w 64"/>
                  <a:gd name="T17" fmla="*/ 11 h 36"/>
                  <a:gd name="T18" fmla="*/ 55 w 64"/>
                  <a:gd name="T19" fmla="*/ 11 h 36"/>
                  <a:gd name="T20" fmla="*/ 54 w 64"/>
                  <a:gd name="T21" fmla="*/ 9 h 36"/>
                  <a:gd name="T22" fmla="*/ 51 w 64"/>
                  <a:gd name="T23" fmla="*/ 10 h 36"/>
                  <a:gd name="T24" fmla="*/ 48 w 64"/>
                  <a:gd name="T25" fmla="*/ 9 h 36"/>
                  <a:gd name="T26" fmla="*/ 47 w 64"/>
                  <a:gd name="T27" fmla="*/ 8 h 36"/>
                  <a:gd name="T28" fmla="*/ 45 w 64"/>
                  <a:gd name="T29" fmla="*/ 6 h 36"/>
                  <a:gd name="T30" fmla="*/ 42 w 64"/>
                  <a:gd name="T31" fmla="*/ 5 h 36"/>
                  <a:gd name="T32" fmla="*/ 42 w 64"/>
                  <a:gd name="T33" fmla="*/ 3 h 36"/>
                  <a:gd name="T34" fmla="*/ 42 w 64"/>
                  <a:gd name="T35" fmla="*/ 2 h 36"/>
                  <a:gd name="T36" fmla="*/ 41 w 64"/>
                  <a:gd name="T37" fmla="*/ 0 h 36"/>
                  <a:gd name="T38" fmla="*/ 38 w 64"/>
                  <a:gd name="T39" fmla="*/ 0 h 36"/>
                  <a:gd name="T40" fmla="*/ 36 w 64"/>
                  <a:gd name="T41" fmla="*/ 1 h 36"/>
                  <a:gd name="T42" fmla="*/ 34 w 64"/>
                  <a:gd name="T43" fmla="*/ 2 h 36"/>
                  <a:gd name="T44" fmla="*/ 31 w 64"/>
                  <a:gd name="T45" fmla="*/ 2 h 36"/>
                  <a:gd name="T46" fmla="*/ 30 w 64"/>
                  <a:gd name="T47" fmla="*/ 3 h 36"/>
                  <a:gd name="T48" fmla="*/ 30 w 64"/>
                  <a:gd name="T49" fmla="*/ 5 h 36"/>
                  <a:gd name="T50" fmla="*/ 28 w 64"/>
                  <a:gd name="T51" fmla="*/ 4 h 36"/>
                  <a:gd name="T52" fmla="*/ 26 w 64"/>
                  <a:gd name="T53" fmla="*/ 5 h 36"/>
                  <a:gd name="T54" fmla="*/ 24 w 64"/>
                  <a:gd name="T55" fmla="*/ 4 h 36"/>
                  <a:gd name="T56" fmla="*/ 23 w 64"/>
                  <a:gd name="T57" fmla="*/ 4 h 36"/>
                  <a:gd name="T58" fmla="*/ 20 w 64"/>
                  <a:gd name="T59" fmla="*/ 4 h 36"/>
                  <a:gd name="T60" fmla="*/ 18 w 64"/>
                  <a:gd name="T61" fmla="*/ 4 h 36"/>
                  <a:gd name="T62" fmla="*/ 15 w 64"/>
                  <a:gd name="T63" fmla="*/ 3 h 36"/>
                  <a:gd name="T64" fmla="*/ 10 w 64"/>
                  <a:gd name="T65" fmla="*/ 2 h 36"/>
                  <a:gd name="T66" fmla="*/ 6 w 64"/>
                  <a:gd name="T67" fmla="*/ 4 h 36"/>
                  <a:gd name="T68" fmla="*/ 5 w 64"/>
                  <a:gd name="T69" fmla="*/ 5 h 36"/>
                  <a:gd name="T70" fmla="*/ 6 w 64"/>
                  <a:gd name="T71" fmla="*/ 7 h 36"/>
                  <a:gd name="T72" fmla="*/ 7 w 64"/>
                  <a:gd name="T73" fmla="*/ 9 h 36"/>
                  <a:gd name="T74" fmla="*/ 5 w 64"/>
                  <a:gd name="T75" fmla="*/ 10 h 36"/>
                  <a:gd name="T76" fmla="*/ 3 w 64"/>
                  <a:gd name="T77" fmla="*/ 11 h 36"/>
                  <a:gd name="T78" fmla="*/ 2 w 64"/>
                  <a:gd name="T79" fmla="*/ 13 h 36"/>
                  <a:gd name="T80" fmla="*/ 2 w 64"/>
                  <a:gd name="T81" fmla="*/ 15 h 36"/>
                  <a:gd name="T82" fmla="*/ 1 w 64"/>
                  <a:gd name="T83" fmla="*/ 16 h 36"/>
                  <a:gd name="T84" fmla="*/ 0 w 64"/>
                  <a:gd name="T85" fmla="*/ 18 h 36"/>
                  <a:gd name="T86" fmla="*/ 1 w 64"/>
                  <a:gd name="T87" fmla="*/ 20 h 36"/>
                  <a:gd name="T88" fmla="*/ 4 w 64"/>
                  <a:gd name="T89" fmla="*/ 20 h 36"/>
                  <a:gd name="T90" fmla="*/ 7 w 64"/>
                  <a:gd name="T91" fmla="*/ 21 h 36"/>
                  <a:gd name="T92" fmla="*/ 9 w 64"/>
                  <a:gd name="T93" fmla="*/ 21 h 36"/>
                  <a:gd name="T94" fmla="*/ 12 w 64"/>
                  <a:gd name="T95" fmla="*/ 20 h 36"/>
                  <a:gd name="T96" fmla="*/ 15 w 64"/>
                  <a:gd name="T97" fmla="*/ 19 h 36"/>
                  <a:gd name="T98" fmla="*/ 17 w 64"/>
                  <a:gd name="T99" fmla="*/ 18 h 36"/>
                  <a:gd name="T100" fmla="*/ 19 w 64"/>
                  <a:gd name="T101" fmla="*/ 18 h 36"/>
                  <a:gd name="T102" fmla="*/ 21 w 64"/>
                  <a:gd name="T103" fmla="*/ 19 h 36"/>
                  <a:gd name="T104" fmla="*/ 23 w 64"/>
                  <a:gd name="T105" fmla="*/ 20 h 36"/>
                  <a:gd name="T106" fmla="*/ 25 w 64"/>
                  <a:gd name="T107" fmla="*/ 21 h 36"/>
                  <a:gd name="T108" fmla="*/ 25 w 64"/>
                  <a:gd name="T109" fmla="*/ 23 h 36"/>
                  <a:gd name="T110" fmla="*/ 26 w 64"/>
                  <a:gd name="T111" fmla="*/ 25 h 36"/>
                  <a:gd name="T112" fmla="*/ 28 w 64"/>
                  <a:gd name="T113" fmla="*/ 27 h 36"/>
                  <a:gd name="T114" fmla="*/ 34 w 64"/>
                  <a:gd name="T115" fmla="*/ 25 h 36"/>
                  <a:gd name="T116" fmla="*/ 38 w 64"/>
                  <a:gd name="T117" fmla="*/ 29 h 36"/>
                  <a:gd name="T118" fmla="*/ 51 w 64"/>
                  <a:gd name="T119" fmla="*/ 32 h 36"/>
                  <a:gd name="T120" fmla="*/ 46 w 64"/>
                  <a:gd name="T121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4" h="36">
                    <a:moveTo>
                      <a:pt x="57" y="24"/>
                    </a:move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1" y="13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5" y="6"/>
                      <a:pt x="45" y="6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7"/>
                      <a:pt x="28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0" y="28"/>
                      <a:pt x="30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2" y="26"/>
                      <a:pt x="32" y="27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4" y="25"/>
                      <a:pt x="34" y="25"/>
                    </a:cubicBezTo>
                    <a:cubicBezTo>
                      <a:pt x="34" y="25"/>
                      <a:pt x="35" y="25"/>
                      <a:pt x="35" y="25"/>
                    </a:cubicBezTo>
                    <a:cubicBezTo>
                      <a:pt x="35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6"/>
                      <a:pt x="34" y="26"/>
                      <a:pt x="35" y="26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6" y="27"/>
                      <a:pt x="37" y="26"/>
                      <a:pt x="37" y="26"/>
                    </a:cubicBezTo>
                    <a:cubicBezTo>
                      <a:pt x="37" y="27"/>
                      <a:pt x="36" y="27"/>
                      <a:pt x="36" y="27"/>
                    </a:cubicBezTo>
                    <a:cubicBezTo>
                      <a:pt x="35" y="27"/>
                      <a:pt x="34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4" y="28"/>
                      <a:pt x="35" y="28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7" y="29"/>
                      <a:pt x="38" y="29"/>
                    </a:cubicBezTo>
                    <a:cubicBezTo>
                      <a:pt x="38" y="29"/>
                      <a:pt x="38" y="28"/>
                      <a:pt x="39" y="28"/>
                    </a:cubicBezTo>
                    <a:cubicBezTo>
                      <a:pt x="39" y="28"/>
                      <a:pt x="39" y="29"/>
                      <a:pt x="39" y="29"/>
                    </a:cubicBezTo>
                    <a:cubicBezTo>
                      <a:pt x="40" y="29"/>
                      <a:pt x="40" y="29"/>
                      <a:pt x="41" y="29"/>
                    </a:cubicBezTo>
                    <a:cubicBezTo>
                      <a:pt x="41" y="29"/>
                      <a:pt x="40" y="30"/>
                      <a:pt x="41" y="30"/>
                    </a:cubicBezTo>
                    <a:cubicBezTo>
                      <a:pt x="41" y="30"/>
                      <a:pt x="40" y="30"/>
                      <a:pt x="40" y="30"/>
                    </a:cubicBezTo>
                    <a:cubicBezTo>
                      <a:pt x="40" y="30"/>
                      <a:pt x="39" y="31"/>
                      <a:pt x="39" y="30"/>
                    </a:cubicBezTo>
                    <a:cubicBezTo>
                      <a:pt x="39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7" y="31"/>
                      <a:pt x="37" y="31"/>
                      <a:pt x="37" y="32"/>
                    </a:cubicBezTo>
                    <a:cubicBezTo>
                      <a:pt x="36" y="32"/>
                      <a:pt x="39" y="33"/>
                      <a:pt x="39" y="33"/>
                    </a:cubicBezTo>
                    <a:cubicBezTo>
                      <a:pt x="40" y="33"/>
                      <a:pt x="41" y="33"/>
                      <a:pt x="41" y="34"/>
                    </a:cubicBezTo>
                    <a:cubicBezTo>
                      <a:pt x="41" y="34"/>
                      <a:pt x="40" y="34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3" y="35"/>
                      <a:pt x="45" y="34"/>
                      <a:pt x="47" y="33"/>
                    </a:cubicBezTo>
                    <a:cubicBezTo>
                      <a:pt x="48" y="33"/>
                      <a:pt x="48" y="33"/>
                      <a:pt x="48" y="34"/>
                    </a:cubicBezTo>
                    <a:cubicBezTo>
                      <a:pt x="49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1" y="33"/>
                      <a:pt x="50" y="33"/>
                      <a:pt x="51" y="33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0" y="32"/>
                      <a:pt x="50" y="32"/>
                      <a:pt x="49" y="32"/>
                    </a:cubicBezTo>
                    <a:cubicBezTo>
                      <a:pt x="49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6" y="31"/>
                      <a:pt x="45" y="30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7" y="27"/>
                    </a:cubicBezTo>
                    <a:cubicBezTo>
                      <a:pt x="46" y="28"/>
                      <a:pt x="46" y="28"/>
                      <a:pt x="47" y="28"/>
                    </a:cubicBezTo>
                    <a:cubicBezTo>
                      <a:pt x="47" y="28"/>
                      <a:pt x="46" y="29"/>
                      <a:pt x="45" y="29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8" y="27"/>
                      <a:pt x="48" y="27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0" y="26"/>
                      <a:pt x="51" y="26"/>
                      <a:pt x="51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3" y="26"/>
                    </a:cubicBezTo>
                    <a:cubicBezTo>
                      <a:pt x="53" y="25"/>
                      <a:pt x="54" y="26"/>
                      <a:pt x="54" y="25"/>
                    </a:cubicBezTo>
                    <a:cubicBezTo>
                      <a:pt x="54" y="25"/>
                      <a:pt x="54" y="25"/>
                      <a:pt x="55" y="24"/>
                    </a:cubicBezTo>
                    <a:cubicBezTo>
                      <a:pt x="55" y="24"/>
                      <a:pt x="56" y="24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lose/>
                    <a:moveTo>
                      <a:pt x="45" y="30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7" y="33"/>
                    </a:cubicBezTo>
                    <a:cubicBezTo>
                      <a:pt x="47" y="33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1"/>
                    </a:cubicBezTo>
                    <a:cubicBezTo>
                      <a:pt x="46" y="31"/>
                      <a:pt x="45" y="30"/>
                      <a:pt x="44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3" y="30"/>
                      <a:pt x="43" y="30"/>
                    </a:cubicBezTo>
                    <a:cubicBezTo>
                      <a:pt x="43" y="29"/>
                      <a:pt x="43" y="29"/>
                      <a:pt x="43" y="30"/>
                    </a:cubicBezTo>
                    <a:cubicBezTo>
                      <a:pt x="42" y="30"/>
                      <a:pt x="41" y="29"/>
                      <a:pt x="41" y="28"/>
                    </a:cubicBezTo>
                    <a:cubicBezTo>
                      <a:pt x="41" y="28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8"/>
                    </a:cubicBezTo>
                    <a:cubicBezTo>
                      <a:pt x="42" y="28"/>
                      <a:pt x="42" y="28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43" y="28"/>
                      <a:pt x="44" y="29"/>
                      <a:pt x="44" y="28"/>
                    </a:cubicBezTo>
                    <a:cubicBezTo>
                      <a:pt x="44" y="29"/>
                      <a:pt x="43" y="29"/>
                      <a:pt x="44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5" y="28"/>
                      <a:pt x="45" y="30"/>
                      <a:pt x="4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250">
                <a:extLst>
                  <a:ext uri="{FF2B5EF4-FFF2-40B4-BE49-F238E27FC236}">
                    <a16:creationId xmlns:a16="http://schemas.microsoft.com/office/drawing/2014/main" id="{6783B098-9053-4E4F-A0EC-1127377B46D4}"/>
                  </a:ext>
                </a:extLst>
              </p:cNvPr>
              <p:cNvSpPr/>
              <p:nvPr/>
            </p:nvSpPr>
            <p:spPr bwMode="auto">
              <a:xfrm>
                <a:off x="2759" y="1860"/>
                <a:ext cx="19" cy="19"/>
              </a:xfrm>
              <a:custGeom>
                <a:avLst/>
                <a:gdLst>
                  <a:gd name="T0" fmla="*/ 3 w 7"/>
                  <a:gd name="T1" fmla="*/ 6 h 7"/>
                  <a:gd name="T2" fmla="*/ 3 w 7"/>
                  <a:gd name="T3" fmla="*/ 6 h 7"/>
                  <a:gd name="T4" fmla="*/ 3 w 7"/>
                  <a:gd name="T5" fmla="*/ 6 h 7"/>
                  <a:gd name="T6" fmla="*/ 3 w 7"/>
                  <a:gd name="T7" fmla="*/ 5 h 7"/>
                  <a:gd name="T8" fmla="*/ 4 w 7"/>
                  <a:gd name="T9" fmla="*/ 5 h 7"/>
                  <a:gd name="T10" fmla="*/ 4 w 7"/>
                  <a:gd name="T11" fmla="*/ 5 h 7"/>
                  <a:gd name="T12" fmla="*/ 4 w 7"/>
                  <a:gd name="T13" fmla="*/ 5 h 7"/>
                  <a:gd name="T14" fmla="*/ 4 w 7"/>
                  <a:gd name="T15" fmla="*/ 4 h 7"/>
                  <a:gd name="T16" fmla="*/ 4 w 7"/>
                  <a:gd name="T17" fmla="*/ 4 h 7"/>
                  <a:gd name="T18" fmla="*/ 5 w 7"/>
                  <a:gd name="T19" fmla="*/ 4 h 7"/>
                  <a:gd name="T20" fmla="*/ 5 w 7"/>
                  <a:gd name="T21" fmla="*/ 4 h 7"/>
                  <a:gd name="T22" fmla="*/ 5 w 7"/>
                  <a:gd name="T23" fmla="*/ 4 h 7"/>
                  <a:gd name="T24" fmla="*/ 5 w 7"/>
                  <a:gd name="T25" fmla="*/ 4 h 7"/>
                  <a:gd name="T26" fmla="*/ 6 w 7"/>
                  <a:gd name="T27" fmla="*/ 4 h 7"/>
                  <a:gd name="T28" fmla="*/ 6 w 7"/>
                  <a:gd name="T29" fmla="*/ 4 h 7"/>
                  <a:gd name="T30" fmla="*/ 6 w 7"/>
                  <a:gd name="T31" fmla="*/ 3 h 7"/>
                  <a:gd name="T32" fmla="*/ 7 w 7"/>
                  <a:gd name="T33" fmla="*/ 3 h 7"/>
                  <a:gd name="T34" fmla="*/ 7 w 7"/>
                  <a:gd name="T35" fmla="*/ 3 h 7"/>
                  <a:gd name="T36" fmla="*/ 7 w 7"/>
                  <a:gd name="T37" fmla="*/ 3 h 7"/>
                  <a:gd name="T38" fmla="*/ 6 w 7"/>
                  <a:gd name="T39" fmla="*/ 3 h 7"/>
                  <a:gd name="T40" fmla="*/ 6 w 7"/>
                  <a:gd name="T41" fmla="*/ 3 h 7"/>
                  <a:gd name="T42" fmla="*/ 6 w 7"/>
                  <a:gd name="T43" fmla="*/ 2 h 7"/>
                  <a:gd name="T44" fmla="*/ 5 w 7"/>
                  <a:gd name="T45" fmla="*/ 2 h 7"/>
                  <a:gd name="T46" fmla="*/ 5 w 7"/>
                  <a:gd name="T47" fmla="*/ 2 h 7"/>
                  <a:gd name="T48" fmla="*/ 5 w 7"/>
                  <a:gd name="T49" fmla="*/ 2 h 7"/>
                  <a:gd name="T50" fmla="*/ 4 w 7"/>
                  <a:gd name="T51" fmla="*/ 2 h 7"/>
                  <a:gd name="T52" fmla="*/ 4 w 7"/>
                  <a:gd name="T53" fmla="*/ 1 h 7"/>
                  <a:gd name="T54" fmla="*/ 4 w 7"/>
                  <a:gd name="T55" fmla="*/ 1 h 7"/>
                  <a:gd name="T56" fmla="*/ 4 w 7"/>
                  <a:gd name="T57" fmla="*/ 1 h 7"/>
                  <a:gd name="T58" fmla="*/ 3 w 7"/>
                  <a:gd name="T59" fmla="*/ 1 h 7"/>
                  <a:gd name="T60" fmla="*/ 3 w 7"/>
                  <a:gd name="T61" fmla="*/ 1 h 7"/>
                  <a:gd name="T62" fmla="*/ 3 w 7"/>
                  <a:gd name="T63" fmla="*/ 0 h 7"/>
                  <a:gd name="T64" fmla="*/ 3 w 7"/>
                  <a:gd name="T65" fmla="*/ 1 h 7"/>
                  <a:gd name="T66" fmla="*/ 3 w 7"/>
                  <a:gd name="T67" fmla="*/ 1 h 7"/>
                  <a:gd name="T68" fmla="*/ 2 w 7"/>
                  <a:gd name="T69" fmla="*/ 1 h 7"/>
                  <a:gd name="T70" fmla="*/ 2 w 7"/>
                  <a:gd name="T71" fmla="*/ 2 h 7"/>
                  <a:gd name="T72" fmla="*/ 2 w 7"/>
                  <a:gd name="T73" fmla="*/ 1 h 7"/>
                  <a:gd name="T74" fmla="*/ 2 w 7"/>
                  <a:gd name="T75" fmla="*/ 1 h 7"/>
                  <a:gd name="T76" fmla="*/ 1 w 7"/>
                  <a:gd name="T77" fmla="*/ 2 h 7"/>
                  <a:gd name="T78" fmla="*/ 1 w 7"/>
                  <a:gd name="T79" fmla="*/ 2 h 7"/>
                  <a:gd name="T80" fmla="*/ 1 w 7"/>
                  <a:gd name="T81" fmla="*/ 3 h 7"/>
                  <a:gd name="T82" fmla="*/ 1 w 7"/>
                  <a:gd name="T83" fmla="*/ 3 h 7"/>
                  <a:gd name="T84" fmla="*/ 1 w 7"/>
                  <a:gd name="T85" fmla="*/ 3 h 7"/>
                  <a:gd name="T86" fmla="*/ 1 w 7"/>
                  <a:gd name="T87" fmla="*/ 4 h 7"/>
                  <a:gd name="T88" fmla="*/ 1 w 7"/>
                  <a:gd name="T89" fmla="*/ 5 h 7"/>
                  <a:gd name="T90" fmla="*/ 1 w 7"/>
                  <a:gd name="T91" fmla="*/ 5 h 7"/>
                  <a:gd name="T92" fmla="*/ 1 w 7"/>
                  <a:gd name="T93" fmla="*/ 5 h 7"/>
                  <a:gd name="T94" fmla="*/ 3 w 7"/>
                  <a:gd name="T9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Freeform 251">
                <a:extLst>
                  <a:ext uri="{FF2B5EF4-FFF2-40B4-BE49-F238E27FC236}">
                    <a16:creationId xmlns:a16="http://schemas.microsoft.com/office/drawing/2014/main" id="{A09DCF5A-32DE-4798-A307-9D85963CBA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1" y="1771"/>
                <a:ext cx="137" cy="116"/>
              </a:xfrm>
              <a:custGeom>
                <a:avLst/>
                <a:gdLst>
                  <a:gd name="T0" fmla="*/ 46 w 52"/>
                  <a:gd name="T1" fmla="*/ 10 h 44"/>
                  <a:gd name="T2" fmla="*/ 44 w 52"/>
                  <a:gd name="T3" fmla="*/ 9 h 44"/>
                  <a:gd name="T4" fmla="*/ 42 w 52"/>
                  <a:gd name="T5" fmla="*/ 9 h 44"/>
                  <a:gd name="T6" fmla="*/ 41 w 52"/>
                  <a:gd name="T7" fmla="*/ 9 h 44"/>
                  <a:gd name="T8" fmla="*/ 40 w 52"/>
                  <a:gd name="T9" fmla="*/ 8 h 44"/>
                  <a:gd name="T10" fmla="*/ 39 w 52"/>
                  <a:gd name="T11" fmla="*/ 8 h 44"/>
                  <a:gd name="T12" fmla="*/ 37 w 52"/>
                  <a:gd name="T13" fmla="*/ 8 h 44"/>
                  <a:gd name="T14" fmla="*/ 36 w 52"/>
                  <a:gd name="T15" fmla="*/ 7 h 44"/>
                  <a:gd name="T16" fmla="*/ 35 w 52"/>
                  <a:gd name="T17" fmla="*/ 6 h 44"/>
                  <a:gd name="T18" fmla="*/ 34 w 52"/>
                  <a:gd name="T19" fmla="*/ 5 h 44"/>
                  <a:gd name="T20" fmla="*/ 32 w 52"/>
                  <a:gd name="T21" fmla="*/ 5 h 44"/>
                  <a:gd name="T22" fmla="*/ 31 w 52"/>
                  <a:gd name="T23" fmla="*/ 4 h 44"/>
                  <a:gd name="T24" fmla="*/ 30 w 52"/>
                  <a:gd name="T25" fmla="*/ 3 h 44"/>
                  <a:gd name="T26" fmla="*/ 29 w 52"/>
                  <a:gd name="T27" fmla="*/ 3 h 44"/>
                  <a:gd name="T28" fmla="*/ 28 w 52"/>
                  <a:gd name="T29" fmla="*/ 2 h 44"/>
                  <a:gd name="T30" fmla="*/ 27 w 52"/>
                  <a:gd name="T31" fmla="*/ 2 h 44"/>
                  <a:gd name="T32" fmla="*/ 26 w 52"/>
                  <a:gd name="T33" fmla="*/ 0 h 44"/>
                  <a:gd name="T34" fmla="*/ 13 w 52"/>
                  <a:gd name="T35" fmla="*/ 8 h 44"/>
                  <a:gd name="T36" fmla="*/ 8 w 52"/>
                  <a:gd name="T37" fmla="*/ 12 h 44"/>
                  <a:gd name="T38" fmla="*/ 1 w 52"/>
                  <a:gd name="T39" fmla="*/ 14 h 44"/>
                  <a:gd name="T40" fmla="*/ 10 w 52"/>
                  <a:gd name="T41" fmla="*/ 20 h 44"/>
                  <a:gd name="T42" fmla="*/ 11 w 52"/>
                  <a:gd name="T43" fmla="*/ 35 h 44"/>
                  <a:gd name="T44" fmla="*/ 13 w 52"/>
                  <a:gd name="T45" fmla="*/ 36 h 44"/>
                  <a:gd name="T46" fmla="*/ 14 w 52"/>
                  <a:gd name="T47" fmla="*/ 36 h 44"/>
                  <a:gd name="T48" fmla="*/ 15 w 52"/>
                  <a:gd name="T49" fmla="*/ 37 h 44"/>
                  <a:gd name="T50" fmla="*/ 17 w 52"/>
                  <a:gd name="T51" fmla="*/ 37 h 44"/>
                  <a:gd name="T52" fmla="*/ 18 w 52"/>
                  <a:gd name="T53" fmla="*/ 37 h 44"/>
                  <a:gd name="T54" fmla="*/ 20 w 52"/>
                  <a:gd name="T55" fmla="*/ 37 h 44"/>
                  <a:gd name="T56" fmla="*/ 22 w 52"/>
                  <a:gd name="T57" fmla="*/ 38 h 44"/>
                  <a:gd name="T58" fmla="*/ 24 w 52"/>
                  <a:gd name="T59" fmla="*/ 39 h 44"/>
                  <a:gd name="T60" fmla="*/ 25 w 52"/>
                  <a:gd name="T61" fmla="*/ 39 h 44"/>
                  <a:gd name="T62" fmla="*/ 27 w 52"/>
                  <a:gd name="T63" fmla="*/ 39 h 44"/>
                  <a:gd name="T64" fmla="*/ 29 w 52"/>
                  <a:gd name="T65" fmla="*/ 39 h 44"/>
                  <a:gd name="T66" fmla="*/ 38 w 52"/>
                  <a:gd name="T67" fmla="*/ 36 h 44"/>
                  <a:gd name="T68" fmla="*/ 44 w 52"/>
                  <a:gd name="T69" fmla="*/ 33 h 44"/>
                  <a:gd name="T70" fmla="*/ 45 w 52"/>
                  <a:gd name="T71" fmla="*/ 32 h 44"/>
                  <a:gd name="T72" fmla="*/ 43 w 52"/>
                  <a:gd name="T73" fmla="*/ 31 h 44"/>
                  <a:gd name="T74" fmla="*/ 42 w 52"/>
                  <a:gd name="T75" fmla="*/ 30 h 44"/>
                  <a:gd name="T76" fmla="*/ 42 w 52"/>
                  <a:gd name="T77" fmla="*/ 29 h 44"/>
                  <a:gd name="T78" fmla="*/ 41 w 52"/>
                  <a:gd name="T79" fmla="*/ 28 h 44"/>
                  <a:gd name="T80" fmla="*/ 41 w 52"/>
                  <a:gd name="T81" fmla="*/ 27 h 44"/>
                  <a:gd name="T82" fmla="*/ 42 w 52"/>
                  <a:gd name="T83" fmla="*/ 27 h 44"/>
                  <a:gd name="T84" fmla="*/ 42 w 52"/>
                  <a:gd name="T85" fmla="*/ 26 h 44"/>
                  <a:gd name="T86" fmla="*/ 41 w 52"/>
                  <a:gd name="T87" fmla="*/ 24 h 44"/>
                  <a:gd name="T88" fmla="*/ 42 w 52"/>
                  <a:gd name="T89" fmla="*/ 23 h 44"/>
                  <a:gd name="T90" fmla="*/ 41 w 52"/>
                  <a:gd name="T91" fmla="*/ 22 h 44"/>
                  <a:gd name="T92" fmla="*/ 40 w 52"/>
                  <a:gd name="T93" fmla="*/ 22 h 44"/>
                  <a:gd name="T94" fmla="*/ 40 w 52"/>
                  <a:gd name="T95" fmla="*/ 23 h 44"/>
                  <a:gd name="T96" fmla="*/ 39 w 52"/>
                  <a:gd name="T97" fmla="*/ 22 h 44"/>
                  <a:gd name="T98" fmla="*/ 39 w 52"/>
                  <a:gd name="T99" fmla="*/ 20 h 44"/>
                  <a:gd name="T100" fmla="*/ 40 w 52"/>
                  <a:gd name="T101" fmla="*/ 19 h 44"/>
                  <a:gd name="T102" fmla="*/ 41 w 52"/>
                  <a:gd name="T103" fmla="*/ 19 h 44"/>
                  <a:gd name="T104" fmla="*/ 42 w 52"/>
                  <a:gd name="T105" fmla="*/ 18 h 44"/>
                  <a:gd name="T106" fmla="*/ 42 w 52"/>
                  <a:gd name="T107" fmla="*/ 17 h 44"/>
                  <a:gd name="T108" fmla="*/ 44 w 52"/>
                  <a:gd name="T109" fmla="*/ 17 h 44"/>
                  <a:gd name="T110" fmla="*/ 44 w 52"/>
                  <a:gd name="T111" fmla="*/ 15 h 44"/>
                  <a:gd name="T112" fmla="*/ 44 w 52"/>
                  <a:gd name="T113" fmla="*/ 14 h 44"/>
                  <a:gd name="T114" fmla="*/ 45 w 52"/>
                  <a:gd name="T115" fmla="*/ 12 h 44"/>
                  <a:gd name="T116" fmla="*/ 46 w 52"/>
                  <a:gd name="T117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44">
                    <a:moveTo>
                      <a:pt x="51" y="38"/>
                    </a:moveTo>
                    <a:cubicBezTo>
                      <a:pt x="51" y="38"/>
                      <a:pt x="52" y="36"/>
                      <a:pt x="51" y="36"/>
                    </a:cubicBezTo>
                    <a:cubicBezTo>
                      <a:pt x="51" y="37"/>
                      <a:pt x="51" y="38"/>
                      <a:pt x="50" y="38"/>
                    </a:cubicBezTo>
                    <a:cubicBezTo>
                      <a:pt x="49" y="38"/>
                      <a:pt x="49" y="39"/>
                      <a:pt x="48" y="39"/>
                    </a:cubicBezTo>
                    <a:cubicBezTo>
                      <a:pt x="48" y="39"/>
                      <a:pt x="48" y="41"/>
                      <a:pt x="48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2"/>
                      <a:pt x="49" y="42"/>
                      <a:pt x="48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3"/>
                      <a:pt x="50" y="43"/>
                      <a:pt x="50" y="44"/>
                    </a:cubicBezTo>
                    <a:cubicBezTo>
                      <a:pt x="51" y="42"/>
                      <a:pt x="51" y="41"/>
                      <a:pt x="52" y="40"/>
                    </a:cubicBezTo>
                    <a:cubicBezTo>
                      <a:pt x="52" y="39"/>
                      <a:pt x="52" y="39"/>
                      <a:pt x="51" y="38"/>
                    </a:cubicBezTo>
                    <a:close/>
                    <a:moveTo>
                      <a:pt x="46" y="10"/>
                    </a:move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1"/>
                      <a:pt x="23" y="1"/>
                    </a:cubicBezTo>
                    <a:cubicBezTo>
                      <a:pt x="23" y="1"/>
                      <a:pt x="23" y="3"/>
                      <a:pt x="23" y="3"/>
                    </a:cubicBezTo>
                    <a:cubicBezTo>
                      <a:pt x="23" y="4"/>
                      <a:pt x="24" y="4"/>
                      <a:pt x="23" y="4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0" y="6"/>
                      <a:pt x="20" y="6"/>
                      <a:pt x="19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9" y="7"/>
                      <a:pt x="19" y="7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6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9"/>
                      <a:pt x="12" y="9"/>
                    </a:cubicBezTo>
                    <a:cubicBezTo>
                      <a:pt x="12" y="8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1"/>
                      <a:pt x="10" y="11"/>
                      <a:pt x="11" y="12"/>
                    </a:cubicBezTo>
                    <a:cubicBezTo>
                      <a:pt x="10" y="11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7" y="11"/>
                    </a:cubicBezTo>
                    <a:cubicBezTo>
                      <a:pt x="7" y="10"/>
                      <a:pt x="6" y="11"/>
                      <a:pt x="6" y="10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1"/>
                      <a:pt x="3" y="11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3" y="15"/>
                      <a:pt x="5" y="15"/>
                      <a:pt x="5" y="15"/>
                    </a:cubicBezTo>
                    <a:cubicBezTo>
                      <a:pt x="5" y="16"/>
                      <a:pt x="6" y="16"/>
                      <a:pt x="6" y="17"/>
                    </a:cubicBezTo>
                    <a:cubicBezTo>
                      <a:pt x="6" y="16"/>
                      <a:pt x="6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9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0" y="17"/>
                      <a:pt x="10" y="17"/>
                    </a:cubicBezTo>
                    <a:cubicBezTo>
                      <a:pt x="10" y="17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10" y="20"/>
                      <a:pt x="10" y="19"/>
                      <a:pt x="10" y="20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4"/>
                    </a:cubicBezTo>
                    <a:cubicBezTo>
                      <a:pt x="14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4" y="25"/>
                    </a:cubicBezTo>
                    <a:cubicBezTo>
                      <a:pt x="14" y="25"/>
                      <a:pt x="14" y="25"/>
                      <a:pt x="13" y="25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3" y="29"/>
                      <a:pt x="14" y="29"/>
                      <a:pt x="14" y="29"/>
                    </a:cubicBezTo>
                    <a:cubicBezTo>
                      <a:pt x="14" y="29"/>
                      <a:pt x="13" y="30"/>
                      <a:pt x="13" y="30"/>
                    </a:cubicBezTo>
                    <a:cubicBezTo>
                      <a:pt x="13" y="30"/>
                      <a:pt x="13" y="31"/>
                      <a:pt x="13" y="31"/>
                    </a:cubicBezTo>
                    <a:cubicBezTo>
                      <a:pt x="12" y="32"/>
                      <a:pt x="12" y="34"/>
                      <a:pt x="12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8"/>
                      <a:pt x="28" y="38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9" y="36"/>
                      <a:pt x="29" y="36"/>
                    </a:cubicBezTo>
                    <a:cubicBezTo>
                      <a:pt x="29" y="35"/>
                      <a:pt x="30" y="35"/>
                      <a:pt x="31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5"/>
                      <a:pt x="34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6" y="35"/>
                      <a:pt x="36" y="35"/>
                    </a:cubicBezTo>
                    <a:cubicBezTo>
                      <a:pt x="37" y="35"/>
                      <a:pt x="36" y="35"/>
                      <a:pt x="37" y="35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9" y="36"/>
                    </a:cubicBezTo>
                    <a:cubicBezTo>
                      <a:pt x="39" y="36"/>
                      <a:pt x="40" y="36"/>
                      <a:pt x="39" y="36"/>
                    </a:cubicBezTo>
                    <a:cubicBezTo>
                      <a:pt x="40" y="36"/>
                      <a:pt x="41" y="35"/>
                      <a:pt x="42" y="35"/>
                    </a:cubicBez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8" y="23"/>
                      <a:pt x="38" y="23"/>
                    </a:cubicBezTo>
                    <a:cubicBezTo>
                      <a:pt x="38" y="23"/>
                      <a:pt x="39" y="23"/>
                      <a:pt x="39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Freeform 252">
                <a:extLst>
                  <a:ext uri="{FF2B5EF4-FFF2-40B4-BE49-F238E27FC236}">
                    <a16:creationId xmlns:a16="http://schemas.microsoft.com/office/drawing/2014/main" id="{FA740C97-13E5-44F5-B8FE-463238FF92DF}"/>
                  </a:ext>
                </a:extLst>
              </p:cNvPr>
              <p:cNvSpPr/>
              <p:nvPr/>
            </p:nvSpPr>
            <p:spPr bwMode="auto">
              <a:xfrm>
                <a:off x="2657" y="185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Freeform 253">
                <a:extLst>
                  <a:ext uri="{FF2B5EF4-FFF2-40B4-BE49-F238E27FC236}">
                    <a16:creationId xmlns:a16="http://schemas.microsoft.com/office/drawing/2014/main" id="{3090FC8A-53D5-4B3D-A3A8-F2A1E4D0F872}"/>
                  </a:ext>
                </a:extLst>
              </p:cNvPr>
              <p:cNvSpPr/>
              <p:nvPr/>
            </p:nvSpPr>
            <p:spPr bwMode="auto">
              <a:xfrm>
                <a:off x="2602" y="187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1 h 1"/>
                  <a:gd name="T9" fmla="*/ 1 h 1"/>
                  <a:gd name="T10" fmla="*/ 1 h 1"/>
                  <a:gd name="T11" fmla="*/ 1 h 1"/>
                  <a:gd name="T12" fmla="*/ 1 h 1"/>
                  <a:gd name="T13" fmla="*/ 1 h 1"/>
                  <a:gd name="T14" fmla="*/ 1 h 1"/>
                  <a:gd name="T15" fmla="*/ 0 h 1"/>
                  <a:gd name="T16" fmla="*/ 0 h 1"/>
                  <a:gd name="T17" fmla="*/ 0 h 1"/>
                  <a:gd name="T18" fmla="*/ 0 h 1"/>
                  <a:gd name="T1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Freeform 254">
                <a:extLst>
                  <a:ext uri="{FF2B5EF4-FFF2-40B4-BE49-F238E27FC236}">
                    <a16:creationId xmlns:a16="http://schemas.microsoft.com/office/drawing/2014/main" id="{F5BB9D41-7474-4F14-B077-2486A3F2BD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99" y="1858"/>
                <a:ext cx="121" cy="87"/>
              </a:xfrm>
              <a:custGeom>
                <a:avLst/>
                <a:gdLst>
                  <a:gd name="T0" fmla="*/ 45 w 46"/>
                  <a:gd name="T1" fmla="*/ 8 h 33"/>
                  <a:gd name="T2" fmla="*/ 44 w 46"/>
                  <a:gd name="T3" fmla="*/ 6 h 33"/>
                  <a:gd name="T4" fmla="*/ 43 w 46"/>
                  <a:gd name="T5" fmla="*/ 6 h 33"/>
                  <a:gd name="T6" fmla="*/ 42 w 46"/>
                  <a:gd name="T7" fmla="*/ 6 h 33"/>
                  <a:gd name="T8" fmla="*/ 41 w 46"/>
                  <a:gd name="T9" fmla="*/ 6 h 33"/>
                  <a:gd name="T10" fmla="*/ 40 w 46"/>
                  <a:gd name="T11" fmla="*/ 6 h 33"/>
                  <a:gd name="T12" fmla="*/ 38 w 46"/>
                  <a:gd name="T13" fmla="*/ 6 h 33"/>
                  <a:gd name="T14" fmla="*/ 38 w 46"/>
                  <a:gd name="T15" fmla="*/ 5 h 33"/>
                  <a:gd name="T16" fmla="*/ 37 w 46"/>
                  <a:gd name="T17" fmla="*/ 5 h 33"/>
                  <a:gd name="T18" fmla="*/ 36 w 46"/>
                  <a:gd name="T19" fmla="*/ 4 h 33"/>
                  <a:gd name="T20" fmla="*/ 36 w 46"/>
                  <a:gd name="T21" fmla="*/ 5 h 33"/>
                  <a:gd name="T22" fmla="*/ 35 w 46"/>
                  <a:gd name="T23" fmla="*/ 5 h 33"/>
                  <a:gd name="T24" fmla="*/ 34 w 46"/>
                  <a:gd name="T25" fmla="*/ 5 h 33"/>
                  <a:gd name="T26" fmla="*/ 33 w 46"/>
                  <a:gd name="T27" fmla="*/ 5 h 33"/>
                  <a:gd name="T28" fmla="*/ 32 w 46"/>
                  <a:gd name="T29" fmla="*/ 5 h 33"/>
                  <a:gd name="T30" fmla="*/ 31 w 46"/>
                  <a:gd name="T31" fmla="*/ 4 h 33"/>
                  <a:gd name="T32" fmla="*/ 29 w 46"/>
                  <a:gd name="T33" fmla="*/ 4 h 33"/>
                  <a:gd name="T34" fmla="*/ 28 w 46"/>
                  <a:gd name="T35" fmla="*/ 3 h 33"/>
                  <a:gd name="T36" fmla="*/ 28 w 46"/>
                  <a:gd name="T37" fmla="*/ 3 h 33"/>
                  <a:gd name="T38" fmla="*/ 27 w 46"/>
                  <a:gd name="T39" fmla="*/ 2 h 33"/>
                  <a:gd name="T40" fmla="*/ 13 w 46"/>
                  <a:gd name="T41" fmla="*/ 1 h 33"/>
                  <a:gd name="T42" fmla="*/ 3 w 46"/>
                  <a:gd name="T43" fmla="*/ 2 h 33"/>
                  <a:gd name="T44" fmla="*/ 2 w 46"/>
                  <a:gd name="T45" fmla="*/ 6 h 33"/>
                  <a:gd name="T46" fmla="*/ 2 w 46"/>
                  <a:gd name="T47" fmla="*/ 8 h 33"/>
                  <a:gd name="T48" fmla="*/ 3 w 46"/>
                  <a:gd name="T49" fmla="*/ 7 h 33"/>
                  <a:gd name="T50" fmla="*/ 5 w 46"/>
                  <a:gd name="T51" fmla="*/ 7 h 33"/>
                  <a:gd name="T52" fmla="*/ 4 w 46"/>
                  <a:gd name="T53" fmla="*/ 8 h 33"/>
                  <a:gd name="T54" fmla="*/ 5 w 46"/>
                  <a:gd name="T55" fmla="*/ 8 h 33"/>
                  <a:gd name="T56" fmla="*/ 6 w 46"/>
                  <a:gd name="T57" fmla="*/ 8 h 33"/>
                  <a:gd name="T58" fmla="*/ 8 w 46"/>
                  <a:gd name="T59" fmla="*/ 8 h 33"/>
                  <a:gd name="T60" fmla="*/ 8 w 46"/>
                  <a:gd name="T61" fmla="*/ 8 h 33"/>
                  <a:gd name="T62" fmla="*/ 9 w 46"/>
                  <a:gd name="T63" fmla="*/ 8 h 33"/>
                  <a:gd name="T64" fmla="*/ 10 w 46"/>
                  <a:gd name="T65" fmla="*/ 8 h 33"/>
                  <a:gd name="T66" fmla="*/ 10 w 46"/>
                  <a:gd name="T67" fmla="*/ 9 h 33"/>
                  <a:gd name="T68" fmla="*/ 11 w 46"/>
                  <a:gd name="T69" fmla="*/ 9 h 33"/>
                  <a:gd name="T70" fmla="*/ 11 w 46"/>
                  <a:gd name="T71" fmla="*/ 10 h 33"/>
                  <a:gd name="T72" fmla="*/ 11 w 46"/>
                  <a:gd name="T73" fmla="*/ 11 h 33"/>
                  <a:gd name="T74" fmla="*/ 10 w 46"/>
                  <a:gd name="T75" fmla="*/ 11 h 33"/>
                  <a:gd name="T76" fmla="*/ 9 w 46"/>
                  <a:gd name="T77" fmla="*/ 12 h 33"/>
                  <a:gd name="T78" fmla="*/ 9 w 46"/>
                  <a:gd name="T79" fmla="*/ 14 h 33"/>
                  <a:gd name="T80" fmla="*/ 9 w 46"/>
                  <a:gd name="T81" fmla="*/ 15 h 33"/>
                  <a:gd name="T82" fmla="*/ 9 w 46"/>
                  <a:gd name="T83" fmla="*/ 15 h 33"/>
                  <a:gd name="T84" fmla="*/ 9 w 46"/>
                  <a:gd name="T85" fmla="*/ 16 h 33"/>
                  <a:gd name="T86" fmla="*/ 9 w 46"/>
                  <a:gd name="T87" fmla="*/ 17 h 33"/>
                  <a:gd name="T88" fmla="*/ 7 w 46"/>
                  <a:gd name="T89" fmla="*/ 18 h 33"/>
                  <a:gd name="T90" fmla="*/ 8 w 46"/>
                  <a:gd name="T91" fmla="*/ 19 h 33"/>
                  <a:gd name="T92" fmla="*/ 8 w 46"/>
                  <a:gd name="T93" fmla="*/ 20 h 33"/>
                  <a:gd name="T94" fmla="*/ 9 w 46"/>
                  <a:gd name="T95" fmla="*/ 20 h 33"/>
                  <a:gd name="T96" fmla="*/ 9 w 46"/>
                  <a:gd name="T97" fmla="*/ 21 h 33"/>
                  <a:gd name="T98" fmla="*/ 8 w 46"/>
                  <a:gd name="T99" fmla="*/ 22 h 33"/>
                  <a:gd name="T100" fmla="*/ 8 w 46"/>
                  <a:gd name="T101" fmla="*/ 23 h 33"/>
                  <a:gd name="T102" fmla="*/ 8 w 46"/>
                  <a:gd name="T103" fmla="*/ 23 h 33"/>
                  <a:gd name="T104" fmla="*/ 9 w 46"/>
                  <a:gd name="T105" fmla="*/ 24 h 33"/>
                  <a:gd name="T106" fmla="*/ 8 w 46"/>
                  <a:gd name="T107" fmla="*/ 25 h 33"/>
                  <a:gd name="T108" fmla="*/ 7 w 46"/>
                  <a:gd name="T109" fmla="*/ 25 h 33"/>
                  <a:gd name="T110" fmla="*/ 7 w 46"/>
                  <a:gd name="T111" fmla="*/ 26 h 33"/>
                  <a:gd name="T112" fmla="*/ 7 w 46"/>
                  <a:gd name="T113" fmla="*/ 28 h 33"/>
                  <a:gd name="T114" fmla="*/ 11 w 46"/>
                  <a:gd name="T115" fmla="*/ 31 h 33"/>
                  <a:gd name="T116" fmla="*/ 23 w 46"/>
                  <a:gd name="T117" fmla="*/ 30 h 33"/>
                  <a:gd name="T118" fmla="*/ 31 w 46"/>
                  <a:gd name="T11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6" h="33">
                    <a:moveTo>
                      <a:pt x="46" y="17"/>
                    </a:moveTo>
                    <a:cubicBezTo>
                      <a:pt x="46" y="17"/>
                      <a:pt x="44" y="18"/>
                      <a:pt x="45" y="17"/>
                    </a:cubicBezTo>
                    <a:cubicBezTo>
                      <a:pt x="44" y="17"/>
                      <a:pt x="45" y="17"/>
                      <a:pt x="45" y="16"/>
                    </a:cubicBezTo>
                    <a:cubicBezTo>
                      <a:pt x="44" y="16"/>
                      <a:pt x="43" y="17"/>
                      <a:pt x="42" y="18"/>
                    </a:cubicBezTo>
                    <a:cubicBezTo>
                      <a:pt x="42" y="18"/>
                      <a:pt x="42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8"/>
                      <a:pt x="46" y="18"/>
                      <a:pt x="46" y="17"/>
                    </a:cubicBezTo>
                    <a:close/>
                    <a:moveTo>
                      <a:pt x="45" y="8"/>
                    </a:moveTo>
                    <a:cubicBezTo>
                      <a:pt x="45" y="8"/>
                      <a:pt x="45" y="8"/>
                      <a:pt x="45" y="7"/>
                    </a:cubicBezTo>
                    <a:cubicBezTo>
                      <a:pt x="45" y="7"/>
                      <a:pt x="45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4" y="1"/>
                      <a:pt x="23" y="2"/>
                    </a:cubicBezTo>
                    <a:cubicBezTo>
                      <a:pt x="22" y="2"/>
                      <a:pt x="22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2"/>
                      <a:pt x="15" y="1"/>
                    </a:cubicBezTo>
                    <a:cubicBezTo>
                      <a:pt x="15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8"/>
                      <a:pt x="9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1" y="29"/>
                      <a:pt x="11" y="30"/>
                      <a:pt x="11" y="30"/>
                    </a:cubicBezTo>
                    <a:cubicBezTo>
                      <a:pt x="11" y="30"/>
                      <a:pt x="10" y="30"/>
                      <a:pt x="10" y="30"/>
                    </a:cubicBezTo>
                    <a:cubicBezTo>
                      <a:pt x="10" y="30"/>
                      <a:pt x="11" y="31"/>
                      <a:pt x="11" y="31"/>
                    </a:cubicBezTo>
                    <a:cubicBezTo>
                      <a:pt x="12" y="32"/>
                      <a:pt x="12" y="33"/>
                      <a:pt x="13" y="33"/>
                    </a:cubicBezTo>
                    <a:cubicBezTo>
                      <a:pt x="14" y="33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2"/>
                      <a:pt x="15" y="32"/>
                      <a:pt x="15" y="31"/>
                    </a:cubicBezTo>
                    <a:cubicBezTo>
                      <a:pt x="16" y="31"/>
                      <a:pt x="16" y="31"/>
                      <a:pt x="17" y="31"/>
                    </a:cubicBezTo>
                    <a:cubicBezTo>
                      <a:pt x="17" y="30"/>
                      <a:pt x="17" y="30"/>
                      <a:pt x="18" y="30"/>
                    </a:cubicBezTo>
                    <a:cubicBezTo>
                      <a:pt x="18" y="30"/>
                      <a:pt x="19" y="30"/>
                      <a:pt x="20" y="30"/>
                    </a:cubicBezTo>
                    <a:cubicBezTo>
                      <a:pt x="21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4" y="30"/>
                      <a:pt x="25" y="30"/>
                    </a:cubicBezTo>
                    <a:cubicBezTo>
                      <a:pt x="26" y="29"/>
                      <a:pt x="25" y="30"/>
                      <a:pt x="26" y="30"/>
                    </a:cubicBezTo>
                    <a:cubicBezTo>
                      <a:pt x="26" y="30"/>
                      <a:pt x="26" y="29"/>
                      <a:pt x="27" y="29"/>
                    </a:cubicBezTo>
                    <a:cubicBezTo>
                      <a:pt x="27" y="28"/>
                      <a:pt x="27" y="28"/>
                      <a:pt x="28" y="27"/>
                    </a:cubicBezTo>
                    <a:cubicBezTo>
                      <a:pt x="28" y="27"/>
                      <a:pt x="29" y="27"/>
                      <a:pt x="29" y="27"/>
                    </a:cubicBezTo>
                    <a:cubicBezTo>
                      <a:pt x="29" y="27"/>
                      <a:pt x="30" y="26"/>
                      <a:pt x="30" y="26"/>
                    </a:cubicBezTo>
                    <a:cubicBezTo>
                      <a:pt x="30" y="26"/>
                      <a:pt x="30" y="27"/>
                      <a:pt x="30" y="26"/>
                    </a:cubicBezTo>
                    <a:cubicBezTo>
                      <a:pt x="30" y="26"/>
                      <a:pt x="31" y="26"/>
                      <a:pt x="31" y="26"/>
                    </a:cubicBezTo>
                    <a:cubicBezTo>
                      <a:pt x="31" y="26"/>
                      <a:pt x="30" y="26"/>
                      <a:pt x="30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4"/>
                      <a:pt x="31" y="24"/>
                    </a:cubicBezTo>
                    <a:cubicBezTo>
                      <a:pt x="32" y="23"/>
                      <a:pt x="33" y="22"/>
                      <a:pt x="34" y="22"/>
                    </a:cubicBezTo>
                    <a:cubicBezTo>
                      <a:pt x="33" y="21"/>
                      <a:pt x="33" y="20"/>
                      <a:pt x="32" y="19"/>
                    </a:cubicBezTo>
                    <a:cubicBezTo>
                      <a:pt x="32" y="18"/>
                      <a:pt x="33" y="17"/>
                      <a:pt x="34" y="16"/>
                    </a:cubicBezTo>
                    <a:cubicBezTo>
                      <a:pt x="34" y="15"/>
                      <a:pt x="35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2"/>
                      <a:pt x="37" y="12"/>
                    </a:cubicBezTo>
                    <a:cubicBezTo>
                      <a:pt x="37" y="12"/>
                      <a:pt x="39" y="11"/>
                      <a:pt x="39" y="11"/>
                    </a:cubicBezTo>
                    <a:cubicBezTo>
                      <a:pt x="40" y="11"/>
                      <a:pt x="41" y="10"/>
                      <a:pt x="42" y="10"/>
                    </a:cubicBezTo>
                    <a:cubicBezTo>
                      <a:pt x="43" y="9"/>
                      <a:pt x="44" y="9"/>
                      <a:pt x="4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255">
                <a:extLst>
                  <a:ext uri="{FF2B5EF4-FFF2-40B4-BE49-F238E27FC236}">
                    <a16:creationId xmlns:a16="http://schemas.microsoft.com/office/drawing/2014/main" id="{8A366514-D5A5-4D4D-9F4A-7EB492C6AE8D}"/>
                  </a:ext>
                </a:extLst>
              </p:cNvPr>
              <p:cNvSpPr/>
              <p:nvPr/>
            </p:nvSpPr>
            <p:spPr bwMode="auto">
              <a:xfrm>
                <a:off x="2749" y="1868"/>
                <a:ext cx="8" cy="3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3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  <a:gd name="T16" fmla="*/ 3 w 3"/>
                  <a:gd name="T17" fmla="*/ 1 h 1"/>
                  <a:gd name="T18" fmla="*/ 3 w 3"/>
                  <a:gd name="T19" fmla="*/ 1 h 1"/>
                  <a:gd name="T20" fmla="*/ 3 w 3"/>
                  <a:gd name="T21" fmla="*/ 1 h 1"/>
                  <a:gd name="T22" fmla="*/ 2 w 3"/>
                  <a:gd name="T23" fmla="*/ 1 h 1"/>
                  <a:gd name="T24" fmla="*/ 2 w 3"/>
                  <a:gd name="T25" fmla="*/ 1 h 1"/>
                  <a:gd name="T26" fmla="*/ 2 w 3"/>
                  <a:gd name="T27" fmla="*/ 1 h 1"/>
                  <a:gd name="T28" fmla="*/ 2 w 3"/>
                  <a:gd name="T29" fmla="*/ 1 h 1"/>
                  <a:gd name="T30" fmla="*/ 2 w 3"/>
                  <a:gd name="T31" fmla="*/ 0 h 1"/>
                  <a:gd name="T32" fmla="*/ 2 w 3"/>
                  <a:gd name="T33" fmla="*/ 0 h 1"/>
                  <a:gd name="T34" fmla="*/ 2 w 3"/>
                  <a:gd name="T35" fmla="*/ 0 h 1"/>
                  <a:gd name="T36" fmla="*/ 2 w 3"/>
                  <a:gd name="T37" fmla="*/ 0 h 1"/>
                  <a:gd name="T38" fmla="*/ 2 w 3"/>
                  <a:gd name="T39" fmla="*/ 0 h 1"/>
                  <a:gd name="T40" fmla="*/ 2 w 3"/>
                  <a:gd name="T41" fmla="*/ 0 h 1"/>
                  <a:gd name="T42" fmla="*/ 2 w 3"/>
                  <a:gd name="T43" fmla="*/ 0 h 1"/>
                  <a:gd name="T44" fmla="*/ 2 w 3"/>
                  <a:gd name="T45" fmla="*/ 0 h 1"/>
                  <a:gd name="T46" fmla="*/ 2 w 3"/>
                  <a:gd name="T47" fmla="*/ 0 h 1"/>
                  <a:gd name="T48" fmla="*/ 1 w 3"/>
                  <a:gd name="T49" fmla="*/ 0 h 1"/>
                  <a:gd name="T50" fmla="*/ 1 w 3"/>
                  <a:gd name="T51" fmla="*/ 0 h 1"/>
                  <a:gd name="T52" fmla="*/ 1 w 3"/>
                  <a:gd name="T53" fmla="*/ 0 h 1"/>
                  <a:gd name="T54" fmla="*/ 1 w 3"/>
                  <a:gd name="T55" fmla="*/ 0 h 1"/>
                  <a:gd name="T56" fmla="*/ 1 w 3"/>
                  <a:gd name="T57" fmla="*/ 0 h 1"/>
                  <a:gd name="T58" fmla="*/ 0 w 3"/>
                  <a:gd name="T59" fmla="*/ 0 h 1"/>
                  <a:gd name="T60" fmla="*/ 3 w 3"/>
                  <a:gd name="T61" fmla="*/ 1 h 1"/>
                  <a:gd name="T62" fmla="*/ 3 w 3"/>
                  <a:gd name="T6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Freeform 256">
                <a:extLst>
                  <a:ext uri="{FF2B5EF4-FFF2-40B4-BE49-F238E27FC236}">
                    <a16:creationId xmlns:a16="http://schemas.microsoft.com/office/drawing/2014/main" id="{99FCCFF0-74F1-4072-8CD2-BE0261F4D665}"/>
                  </a:ext>
                </a:extLst>
              </p:cNvPr>
              <p:cNvSpPr/>
              <p:nvPr/>
            </p:nvSpPr>
            <p:spPr bwMode="auto">
              <a:xfrm>
                <a:off x="2759" y="187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Freeform 257">
                <a:extLst>
                  <a:ext uri="{FF2B5EF4-FFF2-40B4-BE49-F238E27FC236}">
                    <a16:creationId xmlns:a16="http://schemas.microsoft.com/office/drawing/2014/main" id="{27743649-7FFD-4022-8651-378856862F5E}"/>
                  </a:ext>
                </a:extLst>
              </p:cNvPr>
              <p:cNvSpPr/>
              <p:nvPr/>
            </p:nvSpPr>
            <p:spPr bwMode="auto">
              <a:xfrm>
                <a:off x="2715" y="1826"/>
                <a:ext cx="52" cy="42"/>
              </a:xfrm>
              <a:custGeom>
                <a:avLst/>
                <a:gdLst>
                  <a:gd name="T0" fmla="*/ 14 w 20"/>
                  <a:gd name="T1" fmla="*/ 15 h 16"/>
                  <a:gd name="T2" fmla="*/ 13 w 20"/>
                  <a:gd name="T3" fmla="*/ 14 h 16"/>
                  <a:gd name="T4" fmla="*/ 12 w 20"/>
                  <a:gd name="T5" fmla="*/ 13 h 16"/>
                  <a:gd name="T6" fmla="*/ 11 w 20"/>
                  <a:gd name="T7" fmla="*/ 12 h 16"/>
                  <a:gd name="T8" fmla="*/ 11 w 20"/>
                  <a:gd name="T9" fmla="*/ 12 h 16"/>
                  <a:gd name="T10" fmla="*/ 10 w 20"/>
                  <a:gd name="T11" fmla="*/ 11 h 16"/>
                  <a:gd name="T12" fmla="*/ 10 w 20"/>
                  <a:gd name="T13" fmla="*/ 11 h 16"/>
                  <a:gd name="T14" fmla="*/ 9 w 20"/>
                  <a:gd name="T15" fmla="*/ 10 h 16"/>
                  <a:gd name="T16" fmla="*/ 9 w 20"/>
                  <a:gd name="T17" fmla="*/ 9 h 16"/>
                  <a:gd name="T18" fmla="*/ 8 w 20"/>
                  <a:gd name="T19" fmla="*/ 8 h 16"/>
                  <a:gd name="T20" fmla="*/ 7 w 20"/>
                  <a:gd name="T21" fmla="*/ 8 h 16"/>
                  <a:gd name="T22" fmla="*/ 7 w 20"/>
                  <a:gd name="T23" fmla="*/ 7 h 16"/>
                  <a:gd name="T24" fmla="*/ 8 w 20"/>
                  <a:gd name="T25" fmla="*/ 6 h 16"/>
                  <a:gd name="T26" fmla="*/ 9 w 20"/>
                  <a:gd name="T27" fmla="*/ 6 h 16"/>
                  <a:gd name="T28" fmla="*/ 10 w 20"/>
                  <a:gd name="T29" fmla="*/ 6 h 16"/>
                  <a:gd name="T30" fmla="*/ 10 w 20"/>
                  <a:gd name="T31" fmla="*/ 6 h 16"/>
                  <a:gd name="T32" fmla="*/ 11 w 20"/>
                  <a:gd name="T33" fmla="*/ 6 h 16"/>
                  <a:gd name="T34" fmla="*/ 12 w 20"/>
                  <a:gd name="T35" fmla="*/ 6 h 16"/>
                  <a:gd name="T36" fmla="*/ 13 w 20"/>
                  <a:gd name="T37" fmla="*/ 6 h 16"/>
                  <a:gd name="T38" fmla="*/ 14 w 20"/>
                  <a:gd name="T39" fmla="*/ 6 h 16"/>
                  <a:gd name="T40" fmla="*/ 15 w 20"/>
                  <a:gd name="T41" fmla="*/ 6 h 16"/>
                  <a:gd name="T42" fmla="*/ 16 w 20"/>
                  <a:gd name="T43" fmla="*/ 6 h 16"/>
                  <a:gd name="T44" fmla="*/ 16 w 20"/>
                  <a:gd name="T45" fmla="*/ 6 h 16"/>
                  <a:gd name="T46" fmla="*/ 18 w 20"/>
                  <a:gd name="T47" fmla="*/ 6 h 16"/>
                  <a:gd name="T48" fmla="*/ 18 w 20"/>
                  <a:gd name="T49" fmla="*/ 6 h 16"/>
                  <a:gd name="T50" fmla="*/ 19 w 20"/>
                  <a:gd name="T51" fmla="*/ 7 h 16"/>
                  <a:gd name="T52" fmla="*/ 20 w 20"/>
                  <a:gd name="T53" fmla="*/ 6 h 16"/>
                  <a:gd name="T54" fmla="*/ 19 w 20"/>
                  <a:gd name="T55" fmla="*/ 5 h 16"/>
                  <a:gd name="T56" fmla="*/ 19 w 20"/>
                  <a:gd name="T57" fmla="*/ 5 h 16"/>
                  <a:gd name="T58" fmla="*/ 19 w 20"/>
                  <a:gd name="T59" fmla="*/ 4 h 16"/>
                  <a:gd name="T60" fmla="*/ 18 w 20"/>
                  <a:gd name="T61" fmla="*/ 3 h 16"/>
                  <a:gd name="T62" fmla="*/ 18 w 20"/>
                  <a:gd name="T63" fmla="*/ 3 h 16"/>
                  <a:gd name="T64" fmla="*/ 17 w 20"/>
                  <a:gd name="T65" fmla="*/ 4 h 16"/>
                  <a:gd name="T66" fmla="*/ 15 w 20"/>
                  <a:gd name="T67" fmla="*/ 4 h 16"/>
                  <a:gd name="T68" fmla="*/ 14 w 20"/>
                  <a:gd name="T69" fmla="*/ 3 h 16"/>
                  <a:gd name="T70" fmla="*/ 13 w 20"/>
                  <a:gd name="T71" fmla="*/ 3 h 16"/>
                  <a:gd name="T72" fmla="*/ 13 w 20"/>
                  <a:gd name="T73" fmla="*/ 2 h 16"/>
                  <a:gd name="T74" fmla="*/ 13 w 20"/>
                  <a:gd name="T75" fmla="*/ 2 h 16"/>
                  <a:gd name="T76" fmla="*/ 12 w 20"/>
                  <a:gd name="T77" fmla="*/ 1 h 16"/>
                  <a:gd name="T78" fmla="*/ 11 w 20"/>
                  <a:gd name="T79" fmla="*/ 1 h 16"/>
                  <a:gd name="T80" fmla="*/ 11 w 20"/>
                  <a:gd name="T81" fmla="*/ 1 h 16"/>
                  <a:gd name="T82" fmla="*/ 10 w 20"/>
                  <a:gd name="T83" fmla="*/ 0 h 16"/>
                  <a:gd name="T84" fmla="*/ 10 w 20"/>
                  <a:gd name="T85" fmla="*/ 0 h 16"/>
                  <a:gd name="T86" fmla="*/ 9 w 20"/>
                  <a:gd name="T87" fmla="*/ 1 h 16"/>
                  <a:gd name="T88" fmla="*/ 8 w 20"/>
                  <a:gd name="T89" fmla="*/ 1 h 16"/>
                  <a:gd name="T90" fmla="*/ 8 w 20"/>
                  <a:gd name="T91" fmla="*/ 2 h 16"/>
                  <a:gd name="T92" fmla="*/ 8 w 20"/>
                  <a:gd name="T93" fmla="*/ 2 h 16"/>
                  <a:gd name="T94" fmla="*/ 7 w 20"/>
                  <a:gd name="T95" fmla="*/ 3 h 16"/>
                  <a:gd name="T96" fmla="*/ 7 w 20"/>
                  <a:gd name="T97" fmla="*/ 4 h 16"/>
                  <a:gd name="T98" fmla="*/ 7 w 20"/>
                  <a:gd name="T99" fmla="*/ 5 h 16"/>
                  <a:gd name="T100" fmla="*/ 5 w 20"/>
                  <a:gd name="T101" fmla="*/ 5 h 16"/>
                  <a:gd name="T102" fmla="*/ 4 w 20"/>
                  <a:gd name="T103" fmla="*/ 5 h 16"/>
                  <a:gd name="T104" fmla="*/ 4 w 20"/>
                  <a:gd name="T105" fmla="*/ 4 h 16"/>
                  <a:gd name="T106" fmla="*/ 3 w 20"/>
                  <a:gd name="T107" fmla="*/ 5 h 16"/>
                  <a:gd name="T108" fmla="*/ 2 w 20"/>
                  <a:gd name="T109" fmla="*/ 5 h 16"/>
                  <a:gd name="T110" fmla="*/ 1 w 20"/>
                  <a:gd name="T111" fmla="*/ 5 h 16"/>
                  <a:gd name="T112" fmla="*/ 0 w 20"/>
                  <a:gd name="T113" fmla="*/ 5 h 16"/>
                  <a:gd name="T114" fmla="*/ 3 w 20"/>
                  <a:gd name="T115" fmla="*/ 6 h 16"/>
                  <a:gd name="T116" fmla="*/ 10 w 20"/>
                  <a:gd name="T11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" h="16">
                    <a:moveTo>
                      <a:pt x="14" y="16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6" y="10"/>
                      <a:pt x="7" y="10"/>
                      <a:pt x="7" y="11"/>
                    </a:cubicBezTo>
                    <a:cubicBezTo>
                      <a:pt x="7" y="10"/>
                      <a:pt x="6" y="9"/>
                      <a:pt x="6" y="10"/>
                    </a:cubicBezTo>
                    <a:cubicBezTo>
                      <a:pt x="5" y="10"/>
                      <a:pt x="6" y="10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3"/>
                      <a:pt x="11" y="14"/>
                      <a:pt x="12" y="14"/>
                    </a:cubicBezTo>
                    <a:cubicBezTo>
                      <a:pt x="12" y="14"/>
                      <a:pt x="13" y="15"/>
                      <a:pt x="13" y="15"/>
                    </a:cubicBezTo>
                    <a:cubicBezTo>
                      <a:pt x="14" y="15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Freeform 258">
                <a:extLst>
                  <a:ext uri="{FF2B5EF4-FFF2-40B4-BE49-F238E27FC236}">
                    <a16:creationId xmlns:a16="http://schemas.microsoft.com/office/drawing/2014/main" id="{2D4A0650-8F15-4046-9910-EA9BE78C90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5" y="1881"/>
                <a:ext cx="76" cy="74"/>
              </a:xfrm>
              <a:custGeom>
                <a:avLst/>
                <a:gdLst>
                  <a:gd name="T0" fmla="*/ 28 w 29"/>
                  <a:gd name="T1" fmla="*/ 21 h 28"/>
                  <a:gd name="T2" fmla="*/ 29 w 29"/>
                  <a:gd name="T3" fmla="*/ 23 h 28"/>
                  <a:gd name="T4" fmla="*/ 19 w 29"/>
                  <a:gd name="T5" fmla="*/ 20 h 28"/>
                  <a:gd name="T6" fmla="*/ 18 w 29"/>
                  <a:gd name="T7" fmla="*/ 26 h 28"/>
                  <a:gd name="T8" fmla="*/ 17 w 29"/>
                  <a:gd name="T9" fmla="*/ 28 h 28"/>
                  <a:gd name="T10" fmla="*/ 13 w 29"/>
                  <a:gd name="T11" fmla="*/ 11 h 28"/>
                  <a:gd name="T12" fmla="*/ 15 w 29"/>
                  <a:gd name="T13" fmla="*/ 15 h 28"/>
                  <a:gd name="T14" fmla="*/ 14 w 29"/>
                  <a:gd name="T15" fmla="*/ 13 h 28"/>
                  <a:gd name="T16" fmla="*/ 12 w 29"/>
                  <a:gd name="T17" fmla="*/ 16 h 28"/>
                  <a:gd name="T18" fmla="*/ 23 w 29"/>
                  <a:gd name="T19" fmla="*/ 1 h 28"/>
                  <a:gd name="T20" fmla="*/ 23 w 29"/>
                  <a:gd name="T21" fmla="*/ 0 h 28"/>
                  <a:gd name="T22" fmla="*/ 22 w 29"/>
                  <a:gd name="T23" fmla="*/ 0 h 28"/>
                  <a:gd name="T24" fmla="*/ 22 w 29"/>
                  <a:gd name="T25" fmla="*/ 1 h 28"/>
                  <a:gd name="T26" fmla="*/ 22 w 29"/>
                  <a:gd name="T27" fmla="*/ 2 h 28"/>
                  <a:gd name="T28" fmla="*/ 21 w 29"/>
                  <a:gd name="T29" fmla="*/ 2 h 28"/>
                  <a:gd name="T30" fmla="*/ 20 w 29"/>
                  <a:gd name="T31" fmla="*/ 2 h 28"/>
                  <a:gd name="T32" fmla="*/ 19 w 29"/>
                  <a:gd name="T33" fmla="*/ 2 h 28"/>
                  <a:gd name="T34" fmla="*/ 18 w 29"/>
                  <a:gd name="T35" fmla="*/ 2 h 28"/>
                  <a:gd name="T36" fmla="*/ 17 w 29"/>
                  <a:gd name="T37" fmla="*/ 2 h 28"/>
                  <a:gd name="T38" fmla="*/ 17 w 29"/>
                  <a:gd name="T39" fmla="*/ 2 h 28"/>
                  <a:gd name="T40" fmla="*/ 16 w 29"/>
                  <a:gd name="T41" fmla="*/ 1 h 28"/>
                  <a:gd name="T42" fmla="*/ 15 w 29"/>
                  <a:gd name="T43" fmla="*/ 1 h 28"/>
                  <a:gd name="T44" fmla="*/ 15 w 29"/>
                  <a:gd name="T45" fmla="*/ 1 h 28"/>
                  <a:gd name="T46" fmla="*/ 14 w 29"/>
                  <a:gd name="T47" fmla="*/ 1 h 28"/>
                  <a:gd name="T48" fmla="*/ 13 w 29"/>
                  <a:gd name="T49" fmla="*/ 2 h 28"/>
                  <a:gd name="T50" fmla="*/ 12 w 29"/>
                  <a:gd name="T51" fmla="*/ 2 h 28"/>
                  <a:gd name="T52" fmla="*/ 10 w 29"/>
                  <a:gd name="T53" fmla="*/ 2 h 28"/>
                  <a:gd name="T54" fmla="*/ 9 w 29"/>
                  <a:gd name="T55" fmla="*/ 3 h 28"/>
                  <a:gd name="T56" fmla="*/ 8 w 29"/>
                  <a:gd name="T57" fmla="*/ 3 h 28"/>
                  <a:gd name="T58" fmla="*/ 8 w 29"/>
                  <a:gd name="T59" fmla="*/ 3 h 28"/>
                  <a:gd name="T60" fmla="*/ 7 w 29"/>
                  <a:gd name="T61" fmla="*/ 3 h 28"/>
                  <a:gd name="T62" fmla="*/ 7 w 29"/>
                  <a:gd name="T63" fmla="*/ 3 h 28"/>
                  <a:gd name="T64" fmla="*/ 6 w 29"/>
                  <a:gd name="T65" fmla="*/ 4 h 28"/>
                  <a:gd name="T66" fmla="*/ 5 w 29"/>
                  <a:gd name="T67" fmla="*/ 4 h 28"/>
                  <a:gd name="T68" fmla="*/ 4 w 29"/>
                  <a:gd name="T69" fmla="*/ 4 h 28"/>
                  <a:gd name="T70" fmla="*/ 3 w 29"/>
                  <a:gd name="T71" fmla="*/ 5 h 28"/>
                  <a:gd name="T72" fmla="*/ 3 w 29"/>
                  <a:gd name="T73" fmla="*/ 6 h 28"/>
                  <a:gd name="T74" fmla="*/ 3 w 29"/>
                  <a:gd name="T75" fmla="*/ 6 h 28"/>
                  <a:gd name="T76" fmla="*/ 2 w 29"/>
                  <a:gd name="T77" fmla="*/ 7 h 28"/>
                  <a:gd name="T78" fmla="*/ 1 w 29"/>
                  <a:gd name="T79" fmla="*/ 8 h 28"/>
                  <a:gd name="T80" fmla="*/ 1 w 29"/>
                  <a:gd name="T81" fmla="*/ 8 h 28"/>
                  <a:gd name="T82" fmla="*/ 1 w 29"/>
                  <a:gd name="T83" fmla="*/ 9 h 28"/>
                  <a:gd name="T84" fmla="*/ 3 w 29"/>
                  <a:gd name="T85" fmla="*/ 12 h 28"/>
                  <a:gd name="T86" fmla="*/ 4 w 29"/>
                  <a:gd name="T87" fmla="*/ 13 h 28"/>
                  <a:gd name="T88" fmla="*/ 8 w 29"/>
                  <a:gd name="T89" fmla="*/ 14 h 28"/>
                  <a:gd name="T90" fmla="*/ 4 w 29"/>
                  <a:gd name="T91" fmla="*/ 16 h 28"/>
                  <a:gd name="T92" fmla="*/ 7 w 29"/>
                  <a:gd name="T93" fmla="*/ 20 h 28"/>
                  <a:gd name="T94" fmla="*/ 12 w 29"/>
                  <a:gd name="T95" fmla="*/ 18 h 28"/>
                  <a:gd name="T96" fmla="*/ 13 w 29"/>
                  <a:gd name="T97" fmla="*/ 16 h 28"/>
                  <a:gd name="T98" fmla="*/ 14 w 29"/>
                  <a:gd name="T99" fmla="*/ 15 h 28"/>
                  <a:gd name="T100" fmla="*/ 11 w 29"/>
                  <a:gd name="T101" fmla="*/ 10 h 28"/>
                  <a:gd name="T102" fmla="*/ 9 w 29"/>
                  <a:gd name="T103" fmla="*/ 7 h 28"/>
                  <a:gd name="T104" fmla="*/ 12 w 29"/>
                  <a:gd name="T105" fmla="*/ 7 h 28"/>
                  <a:gd name="T106" fmla="*/ 14 w 29"/>
                  <a:gd name="T107" fmla="*/ 6 h 28"/>
                  <a:gd name="T108" fmla="*/ 21 w 29"/>
                  <a:gd name="T109" fmla="*/ 4 h 28"/>
                  <a:gd name="T110" fmla="*/ 22 w 29"/>
                  <a:gd name="T111" fmla="*/ 4 h 28"/>
                  <a:gd name="T112" fmla="*/ 22 w 29"/>
                  <a:gd name="T113" fmla="*/ 3 h 28"/>
                  <a:gd name="T114" fmla="*/ 23 w 29"/>
                  <a:gd name="T115" fmla="*/ 2 h 28"/>
                  <a:gd name="T116" fmla="*/ 23 w 29"/>
                  <a:gd name="T117" fmla="*/ 1 h 28"/>
                  <a:gd name="T118" fmla="*/ 19 w 29"/>
                  <a:gd name="T119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" h="28">
                    <a:moveTo>
                      <a:pt x="21" y="13"/>
                    </a:move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2" y="15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1" y="13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2"/>
                      <a:pt x="28" y="22"/>
                    </a:cubicBezTo>
                    <a:cubicBezTo>
                      <a:pt x="28" y="22"/>
                      <a:pt x="28" y="21"/>
                      <a:pt x="28" y="21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2"/>
                      <a:pt x="28" y="22"/>
                    </a:cubicBezTo>
                    <a:cubicBezTo>
                      <a:pt x="28" y="23"/>
                      <a:pt x="28" y="23"/>
                      <a:pt x="27" y="23"/>
                    </a:cubicBezTo>
                    <a:cubicBezTo>
                      <a:pt x="27" y="23"/>
                      <a:pt x="27" y="24"/>
                      <a:pt x="28" y="24"/>
                    </a:cubicBezTo>
                    <a:cubicBezTo>
                      <a:pt x="28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9" y="23"/>
                      <a:pt x="29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2"/>
                      <a:pt x="29" y="22"/>
                    </a:cubicBezTo>
                    <a:close/>
                    <a:moveTo>
                      <a:pt x="25" y="17"/>
                    </a:moveTo>
                    <a:cubicBezTo>
                      <a:pt x="25" y="16"/>
                      <a:pt x="24" y="16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lose/>
                    <a:moveTo>
                      <a:pt x="17" y="18"/>
                    </a:moveTo>
                    <a:cubicBezTo>
                      <a:pt x="18" y="18"/>
                      <a:pt x="17" y="17"/>
                      <a:pt x="17" y="18"/>
                    </a:cubicBezTo>
                    <a:close/>
                    <a:moveTo>
                      <a:pt x="19" y="20"/>
                    </a:moveTo>
                    <a:cubicBezTo>
                      <a:pt x="20" y="20"/>
                      <a:pt x="20" y="20"/>
                      <a:pt x="20" y="19"/>
                    </a:cubicBezTo>
                    <a:cubicBezTo>
                      <a:pt x="20" y="19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19" y="20"/>
                    </a:cubicBezTo>
                    <a:close/>
                    <a:moveTo>
                      <a:pt x="21" y="27"/>
                    </a:move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9" y="27"/>
                      <a:pt x="18" y="26"/>
                      <a:pt x="18" y="26"/>
                    </a:cubicBezTo>
                    <a:cubicBezTo>
                      <a:pt x="17" y="26"/>
                      <a:pt x="16" y="27"/>
                      <a:pt x="15" y="26"/>
                    </a:cubicBezTo>
                    <a:cubicBezTo>
                      <a:pt x="15" y="26"/>
                      <a:pt x="14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5"/>
                      <a:pt x="14" y="26"/>
                      <a:pt x="14" y="26"/>
                    </a:cubicBezTo>
                    <a:cubicBezTo>
                      <a:pt x="13" y="26"/>
                      <a:pt x="13" y="25"/>
                      <a:pt x="13" y="25"/>
                    </a:cubicBezTo>
                    <a:cubicBezTo>
                      <a:pt x="13" y="26"/>
                      <a:pt x="13" y="26"/>
                      <a:pt x="12" y="27"/>
                    </a:cubicBezTo>
                    <a:cubicBezTo>
                      <a:pt x="14" y="27"/>
                      <a:pt x="15" y="27"/>
                      <a:pt x="16" y="27"/>
                    </a:cubicBezTo>
                    <a:cubicBezTo>
                      <a:pt x="16" y="27"/>
                      <a:pt x="17" y="28"/>
                      <a:pt x="17" y="28"/>
                    </a:cubicBezTo>
                    <a:cubicBezTo>
                      <a:pt x="18" y="28"/>
                      <a:pt x="19" y="28"/>
                      <a:pt x="20" y="28"/>
                    </a:cubicBez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8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1" y="27"/>
                    </a:cubicBezTo>
                    <a:close/>
                    <a:moveTo>
                      <a:pt x="13" y="11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lose/>
                    <a:moveTo>
                      <a:pt x="12" y="11"/>
                    </a:move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3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5" y="14"/>
                      <a:pt x="15" y="15"/>
                      <a:pt x="15" y="15"/>
                    </a:cubicBezTo>
                    <a:cubicBezTo>
                      <a:pt x="15" y="15"/>
                      <a:pt x="15" y="16"/>
                      <a:pt x="16" y="16"/>
                    </a:cubicBezTo>
                    <a:cubicBezTo>
                      <a:pt x="16" y="16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3"/>
                      <a:pt x="12" y="12"/>
                    </a:cubicBezTo>
                    <a:cubicBezTo>
                      <a:pt x="12" y="12"/>
                      <a:pt x="12" y="11"/>
                      <a:pt x="12" y="11"/>
                    </a:cubicBezTo>
                    <a:close/>
                    <a:moveTo>
                      <a:pt x="16" y="18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lose/>
                    <a:moveTo>
                      <a:pt x="12" y="16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lose/>
                    <a:moveTo>
                      <a:pt x="25" y="26"/>
                    </a:move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5" y="26"/>
                      <a:pt x="25" y="25"/>
                    </a:cubicBezTo>
                    <a:cubicBezTo>
                      <a:pt x="25" y="25"/>
                      <a:pt x="26" y="25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lose/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3" y="12"/>
                    </a:cubicBezTo>
                    <a:cubicBezTo>
                      <a:pt x="2" y="12"/>
                      <a:pt x="3" y="12"/>
                      <a:pt x="3" y="13"/>
                    </a:cubicBezTo>
                    <a:cubicBezTo>
                      <a:pt x="3" y="13"/>
                      <a:pt x="3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1" y="15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6" y="14"/>
                      <a:pt x="5" y="15"/>
                      <a:pt x="5" y="15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5" y="18"/>
                      <a:pt x="6" y="18"/>
                      <a:pt x="6" y="19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1"/>
                    </a:cubicBezTo>
                    <a:cubicBezTo>
                      <a:pt x="6" y="21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0"/>
                      <a:pt x="11" y="22"/>
                      <a:pt x="11" y="22"/>
                    </a:cubicBezTo>
                    <a:cubicBezTo>
                      <a:pt x="11" y="20"/>
                      <a:pt x="10" y="19"/>
                      <a:pt x="10" y="18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18"/>
                      <a:pt x="12" y="18"/>
                    </a:cubicBezTo>
                    <a:cubicBezTo>
                      <a:pt x="12" y="18"/>
                      <a:pt x="12" y="18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6"/>
                      <a:pt x="12" y="15"/>
                      <a:pt x="13" y="15"/>
                    </a:cubicBezTo>
                    <a:cubicBezTo>
                      <a:pt x="13" y="16"/>
                      <a:pt x="12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4" y="16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5" y="17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5" y="15"/>
                      <a:pt x="12" y="14"/>
                      <a:pt x="11" y="13"/>
                    </a:cubicBezTo>
                    <a:cubicBezTo>
                      <a:pt x="11" y="13"/>
                      <a:pt x="11" y="13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1" y="12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1" y="9"/>
                      <a:pt x="10" y="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8"/>
                      <a:pt x="13" y="8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2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2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4" y="6"/>
                      <a:pt x="14" y="5"/>
                      <a:pt x="13" y="4"/>
                    </a:cubicBezTo>
                    <a:cubicBezTo>
                      <a:pt x="14" y="4"/>
                      <a:pt x="15" y="3"/>
                      <a:pt x="16" y="3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20" y="3"/>
                      <a:pt x="20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  <a:moveTo>
                      <a:pt x="23" y="17"/>
                    </a:moveTo>
                    <a:cubicBezTo>
                      <a:pt x="22" y="17"/>
                      <a:pt x="22" y="17"/>
                      <a:pt x="21" y="18"/>
                    </a:cubicBezTo>
                    <a:cubicBezTo>
                      <a:pt x="22" y="18"/>
                      <a:pt x="22" y="17"/>
                      <a:pt x="23" y="17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25" y="19"/>
                    </a:move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19"/>
                    </a:cubicBezTo>
                    <a:close/>
                    <a:moveTo>
                      <a:pt x="25" y="21"/>
                    </a:moveTo>
                    <a:cubicBezTo>
                      <a:pt x="25" y="21"/>
                      <a:pt x="26" y="21"/>
                      <a:pt x="26" y="20"/>
                    </a:cubicBezTo>
                    <a:cubicBezTo>
                      <a:pt x="25" y="20"/>
                      <a:pt x="25" y="20"/>
                      <a:pt x="2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4" name="Freeform 259">
                <a:extLst>
                  <a:ext uri="{FF2B5EF4-FFF2-40B4-BE49-F238E27FC236}">
                    <a16:creationId xmlns:a16="http://schemas.microsoft.com/office/drawing/2014/main" id="{AE515438-BEFF-4F19-A13F-6ACA1657B7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9" y="1821"/>
                <a:ext cx="113" cy="103"/>
              </a:xfrm>
              <a:custGeom>
                <a:avLst/>
                <a:gdLst>
                  <a:gd name="T0" fmla="*/ 6 w 43"/>
                  <a:gd name="T1" fmla="*/ 28 h 39"/>
                  <a:gd name="T2" fmla="*/ 8 w 43"/>
                  <a:gd name="T3" fmla="*/ 35 h 39"/>
                  <a:gd name="T4" fmla="*/ 39 w 43"/>
                  <a:gd name="T5" fmla="*/ 27 h 39"/>
                  <a:gd name="T6" fmla="*/ 22 w 43"/>
                  <a:gd name="T7" fmla="*/ 14 h 39"/>
                  <a:gd name="T8" fmla="*/ 23 w 43"/>
                  <a:gd name="T9" fmla="*/ 6 h 39"/>
                  <a:gd name="T10" fmla="*/ 25 w 43"/>
                  <a:gd name="T11" fmla="*/ 5 h 39"/>
                  <a:gd name="T12" fmla="*/ 25 w 43"/>
                  <a:gd name="T13" fmla="*/ 4 h 39"/>
                  <a:gd name="T14" fmla="*/ 24 w 43"/>
                  <a:gd name="T15" fmla="*/ 4 h 39"/>
                  <a:gd name="T16" fmla="*/ 24 w 43"/>
                  <a:gd name="T17" fmla="*/ 3 h 39"/>
                  <a:gd name="T18" fmla="*/ 25 w 43"/>
                  <a:gd name="T19" fmla="*/ 2 h 39"/>
                  <a:gd name="T20" fmla="*/ 24 w 43"/>
                  <a:gd name="T21" fmla="*/ 2 h 39"/>
                  <a:gd name="T22" fmla="*/ 22 w 43"/>
                  <a:gd name="T23" fmla="*/ 2 h 39"/>
                  <a:gd name="T24" fmla="*/ 21 w 43"/>
                  <a:gd name="T25" fmla="*/ 1 h 39"/>
                  <a:gd name="T26" fmla="*/ 20 w 43"/>
                  <a:gd name="T27" fmla="*/ 1 h 39"/>
                  <a:gd name="T28" fmla="*/ 20 w 43"/>
                  <a:gd name="T29" fmla="*/ 0 h 39"/>
                  <a:gd name="T30" fmla="*/ 18 w 43"/>
                  <a:gd name="T31" fmla="*/ 0 h 39"/>
                  <a:gd name="T32" fmla="*/ 17 w 43"/>
                  <a:gd name="T33" fmla="*/ 0 h 39"/>
                  <a:gd name="T34" fmla="*/ 16 w 43"/>
                  <a:gd name="T35" fmla="*/ 0 h 39"/>
                  <a:gd name="T36" fmla="*/ 16 w 43"/>
                  <a:gd name="T37" fmla="*/ 1 h 39"/>
                  <a:gd name="T38" fmla="*/ 15 w 43"/>
                  <a:gd name="T39" fmla="*/ 1 h 39"/>
                  <a:gd name="T40" fmla="*/ 14 w 43"/>
                  <a:gd name="T41" fmla="*/ 1 h 39"/>
                  <a:gd name="T42" fmla="*/ 14 w 43"/>
                  <a:gd name="T43" fmla="*/ 2 h 39"/>
                  <a:gd name="T44" fmla="*/ 13 w 43"/>
                  <a:gd name="T45" fmla="*/ 2 h 39"/>
                  <a:gd name="T46" fmla="*/ 13 w 43"/>
                  <a:gd name="T47" fmla="*/ 3 h 39"/>
                  <a:gd name="T48" fmla="*/ 13 w 43"/>
                  <a:gd name="T49" fmla="*/ 3 h 39"/>
                  <a:gd name="T50" fmla="*/ 12 w 43"/>
                  <a:gd name="T51" fmla="*/ 3 h 39"/>
                  <a:gd name="T52" fmla="*/ 10 w 43"/>
                  <a:gd name="T53" fmla="*/ 3 h 39"/>
                  <a:gd name="T54" fmla="*/ 10 w 43"/>
                  <a:gd name="T55" fmla="*/ 2 h 39"/>
                  <a:gd name="T56" fmla="*/ 10 w 43"/>
                  <a:gd name="T57" fmla="*/ 3 h 39"/>
                  <a:gd name="T58" fmla="*/ 9 w 43"/>
                  <a:gd name="T59" fmla="*/ 4 h 39"/>
                  <a:gd name="T60" fmla="*/ 9 w 43"/>
                  <a:gd name="T61" fmla="*/ 5 h 39"/>
                  <a:gd name="T62" fmla="*/ 8 w 43"/>
                  <a:gd name="T63" fmla="*/ 5 h 39"/>
                  <a:gd name="T64" fmla="*/ 8 w 43"/>
                  <a:gd name="T65" fmla="*/ 4 h 39"/>
                  <a:gd name="T66" fmla="*/ 7 w 43"/>
                  <a:gd name="T67" fmla="*/ 4 h 39"/>
                  <a:gd name="T68" fmla="*/ 6 w 43"/>
                  <a:gd name="T69" fmla="*/ 3 h 39"/>
                  <a:gd name="T70" fmla="*/ 6 w 43"/>
                  <a:gd name="T71" fmla="*/ 3 h 39"/>
                  <a:gd name="T72" fmla="*/ 6 w 43"/>
                  <a:gd name="T73" fmla="*/ 4 h 39"/>
                  <a:gd name="T74" fmla="*/ 5 w 43"/>
                  <a:gd name="T75" fmla="*/ 5 h 39"/>
                  <a:gd name="T76" fmla="*/ 4 w 43"/>
                  <a:gd name="T77" fmla="*/ 5 h 39"/>
                  <a:gd name="T78" fmla="*/ 3 w 43"/>
                  <a:gd name="T79" fmla="*/ 5 h 39"/>
                  <a:gd name="T80" fmla="*/ 2 w 43"/>
                  <a:gd name="T81" fmla="*/ 5 h 39"/>
                  <a:gd name="T82" fmla="*/ 1 w 43"/>
                  <a:gd name="T83" fmla="*/ 5 h 39"/>
                  <a:gd name="T84" fmla="*/ 1 w 43"/>
                  <a:gd name="T85" fmla="*/ 6 h 39"/>
                  <a:gd name="T86" fmla="*/ 2 w 43"/>
                  <a:gd name="T87" fmla="*/ 6 h 39"/>
                  <a:gd name="T88" fmla="*/ 2 w 43"/>
                  <a:gd name="T89" fmla="*/ 7 h 39"/>
                  <a:gd name="T90" fmla="*/ 2 w 43"/>
                  <a:gd name="T91" fmla="*/ 8 h 39"/>
                  <a:gd name="T92" fmla="*/ 1 w 43"/>
                  <a:gd name="T93" fmla="*/ 8 h 39"/>
                  <a:gd name="T94" fmla="*/ 0 w 43"/>
                  <a:gd name="T95" fmla="*/ 8 h 39"/>
                  <a:gd name="T96" fmla="*/ 1 w 43"/>
                  <a:gd name="T97" fmla="*/ 9 h 39"/>
                  <a:gd name="T98" fmla="*/ 2 w 43"/>
                  <a:gd name="T99" fmla="*/ 10 h 39"/>
                  <a:gd name="T100" fmla="*/ 1 w 43"/>
                  <a:gd name="T101" fmla="*/ 11 h 39"/>
                  <a:gd name="T102" fmla="*/ 1 w 43"/>
                  <a:gd name="T103" fmla="*/ 12 h 39"/>
                  <a:gd name="T104" fmla="*/ 2 w 43"/>
                  <a:gd name="T105" fmla="*/ 12 h 39"/>
                  <a:gd name="T106" fmla="*/ 4 w 43"/>
                  <a:gd name="T107" fmla="*/ 12 h 39"/>
                  <a:gd name="T108" fmla="*/ 4 w 43"/>
                  <a:gd name="T109" fmla="*/ 13 h 39"/>
                  <a:gd name="T110" fmla="*/ 3 w 43"/>
                  <a:gd name="T111" fmla="*/ 14 h 39"/>
                  <a:gd name="T112" fmla="*/ 16 w 43"/>
                  <a:gd name="T113" fmla="*/ 19 h 39"/>
                  <a:gd name="T114" fmla="*/ 27 w 43"/>
                  <a:gd name="T115" fmla="*/ 27 h 39"/>
                  <a:gd name="T116" fmla="*/ 33 w 43"/>
                  <a:gd name="T117" fmla="*/ 32 h 39"/>
                  <a:gd name="T118" fmla="*/ 35 w 43"/>
                  <a:gd name="T119" fmla="*/ 38 h 39"/>
                  <a:gd name="T120" fmla="*/ 36 w 43"/>
                  <a:gd name="T121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" h="39">
                    <a:moveTo>
                      <a:pt x="11" y="27"/>
                    </a:moveTo>
                    <a:cubicBezTo>
                      <a:pt x="11" y="27"/>
                      <a:pt x="11" y="27"/>
                      <a:pt x="10" y="26"/>
                    </a:cubicBezTo>
                    <a:cubicBezTo>
                      <a:pt x="10" y="26"/>
                      <a:pt x="11" y="26"/>
                      <a:pt x="10" y="25"/>
                    </a:cubicBezTo>
                    <a:cubicBezTo>
                      <a:pt x="10" y="25"/>
                      <a:pt x="10" y="25"/>
                      <a:pt x="9" y="25"/>
                    </a:cubicBezTo>
                    <a:cubicBezTo>
                      <a:pt x="9" y="26"/>
                      <a:pt x="8" y="27"/>
                      <a:pt x="7" y="27"/>
                    </a:cubicBezTo>
                    <a:cubicBezTo>
                      <a:pt x="6" y="27"/>
                      <a:pt x="6" y="27"/>
                      <a:pt x="6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1"/>
                      <a:pt x="7" y="31"/>
                      <a:pt x="7" y="32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7" y="34"/>
                      <a:pt x="7" y="34"/>
                      <a:pt x="7" y="35"/>
                    </a:cubicBezTo>
                    <a:cubicBezTo>
                      <a:pt x="7" y="35"/>
                      <a:pt x="8" y="35"/>
                      <a:pt x="8" y="35"/>
                    </a:cubicBezTo>
                    <a:cubicBezTo>
                      <a:pt x="9" y="35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1" y="32"/>
                      <a:pt x="11" y="30"/>
                      <a:pt x="11" y="28"/>
                    </a:cubicBezTo>
                    <a:cubicBezTo>
                      <a:pt x="12" y="28"/>
                      <a:pt x="12" y="28"/>
                      <a:pt x="11" y="28"/>
                    </a:cubicBezTo>
                    <a:cubicBezTo>
                      <a:pt x="11" y="27"/>
                      <a:pt x="11" y="27"/>
                      <a:pt x="11" y="27"/>
                    </a:cubicBezTo>
                    <a:close/>
                    <a:moveTo>
                      <a:pt x="41" y="28"/>
                    </a:moveTo>
                    <a:cubicBezTo>
                      <a:pt x="41" y="28"/>
                      <a:pt x="40" y="27"/>
                      <a:pt x="39" y="27"/>
                    </a:cubicBezTo>
                    <a:cubicBezTo>
                      <a:pt x="38" y="26"/>
                      <a:pt x="38" y="26"/>
                      <a:pt x="37" y="26"/>
                    </a:cubicBezTo>
                    <a:cubicBezTo>
                      <a:pt x="36" y="25"/>
                      <a:pt x="34" y="25"/>
                      <a:pt x="33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2"/>
                      <a:pt x="32" y="22"/>
                      <a:pt x="31" y="22"/>
                    </a:cubicBezTo>
                    <a:cubicBezTo>
                      <a:pt x="30" y="22"/>
                      <a:pt x="29" y="22"/>
                      <a:pt x="29" y="21"/>
                    </a:cubicBezTo>
                    <a:cubicBezTo>
                      <a:pt x="29" y="21"/>
                      <a:pt x="28" y="21"/>
                      <a:pt x="28" y="20"/>
                    </a:cubicBezTo>
                    <a:cubicBezTo>
                      <a:pt x="27" y="20"/>
                      <a:pt x="27" y="19"/>
                      <a:pt x="26" y="18"/>
                    </a:cubicBezTo>
                    <a:cubicBezTo>
                      <a:pt x="26" y="17"/>
                      <a:pt x="26" y="16"/>
                      <a:pt x="25" y="16"/>
                    </a:cubicBezTo>
                    <a:cubicBezTo>
                      <a:pt x="24" y="15"/>
                      <a:pt x="23" y="14"/>
                      <a:pt x="22" y="14"/>
                    </a:cubicBezTo>
                    <a:cubicBezTo>
                      <a:pt x="22" y="13"/>
                      <a:pt x="21" y="12"/>
                      <a:pt x="21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9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8"/>
                      <a:pt x="20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2" y="7"/>
                      <a:pt x="22" y="6"/>
                    </a:cubicBezTo>
                    <a:cubicBezTo>
                      <a:pt x="22" y="6"/>
                      <a:pt x="23" y="6"/>
                      <a:pt x="23" y="6"/>
                    </a:cubicBezTo>
                    <a:cubicBezTo>
                      <a:pt x="24" y="6"/>
                      <a:pt x="23" y="5"/>
                      <a:pt x="24" y="5"/>
                    </a:cubicBezTo>
                    <a:cubicBezTo>
                      <a:pt x="24" y="5"/>
                      <a:pt x="24" y="6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5" y="14"/>
                      <a:pt x="6" y="13"/>
                    </a:cubicBezTo>
                    <a:cubicBezTo>
                      <a:pt x="6" y="13"/>
                      <a:pt x="7" y="12"/>
                      <a:pt x="7" y="12"/>
                    </a:cubicBezTo>
                    <a:cubicBezTo>
                      <a:pt x="7" y="11"/>
                      <a:pt x="9" y="12"/>
                      <a:pt x="9" y="12"/>
                    </a:cubicBezTo>
                    <a:cubicBezTo>
                      <a:pt x="10" y="12"/>
                      <a:pt x="11" y="12"/>
                      <a:pt x="12" y="13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3" y="15"/>
                      <a:pt x="13" y="16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5" y="18"/>
                      <a:pt x="15" y="18"/>
                    </a:cubicBezTo>
                    <a:cubicBezTo>
                      <a:pt x="15" y="18"/>
                      <a:pt x="16" y="19"/>
                      <a:pt x="16" y="19"/>
                    </a:cubicBezTo>
                    <a:cubicBezTo>
                      <a:pt x="16" y="19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8" y="20"/>
                      <a:pt x="18" y="21"/>
                      <a:pt x="19" y="22"/>
                    </a:cubicBezTo>
                    <a:cubicBezTo>
                      <a:pt x="20" y="22"/>
                      <a:pt x="21" y="23"/>
                      <a:pt x="22" y="24"/>
                    </a:cubicBezTo>
                    <a:cubicBezTo>
                      <a:pt x="22" y="24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25"/>
                      <a:pt x="25" y="25"/>
                      <a:pt x="26" y="25"/>
                    </a:cubicBezTo>
                    <a:cubicBezTo>
                      <a:pt x="26" y="26"/>
                      <a:pt x="26" y="26"/>
                      <a:pt x="27" y="27"/>
                    </a:cubicBezTo>
                    <a:cubicBezTo>
                      <a:pt x="27" y="27"/>
                      <a:pt x="28" y="27"/>
                      <a:pt x="28" y="27"/>
                    </a:cubicBezTo>
                    <a:cubicBezTo>
                      <a:pt x="28" y="27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9" y="28"/>
                    </a:cubicBezTo>
                    <a:cubicBezTo>
                      <a:pt x="29" y="28"/>
                      <a:pt x="29" y="27"/>
                      <a:pt x="29" y="27"/>
                    </a:cubicBezTo>
                    <a:cubicBezTo>
                      <a:pt x="30" y="28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30"/>
                    </a:cubicBezTo>
                    <a:cubicBezTo>
                      <a:pt x="31" y="30"/>
                      <a:pt x="31" y="30"/>
                      <a:pt x="32" y="30"/>
                    </a:cubicBezTo>
                    <a:cubicBezTo>
                      <a:pt x="32" y="30"/>
                      <a:pt x="33" y="30"/>
                      <a:pt x="33" y="31"/>
                    </a:cubicBezTo>
                    <a:cubicBezTo>
                      <a:pt x="33" y="31"/>
                      <a:pt x="33" y="31"/>
                      <a:pt x="33" y="32"/>
                    </a:cubicBezTo>
                    <a:cubicBezTo>
                      <a:pt x="33" y="33"/>
                      <a:pt x="34" y="34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6"/>
                    </a:cubicBezTo>
                    <a:cubicBezTo>
                      <a:pt x="34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8"/>
                      <a:pt x="32" y="39"/>
                      <a:pt x="33" y="39"/>
                    </a:cubicBezTo>
                    <a:cubicBezTo>
                      <a:pt x="33" y="39"/>
                      <a:pt x="34" y="39"/>
                      <a:pt x="34" y="39"/>
                    </a:cubicBezTo>
                    <a:cubicBezTo>
                      <a:pt x="34" y="39"/>
                      <a:pt x="34" y="38"/>
                      <a:pt x="35" y="38"/>
                    </a:cubicBezTo>
                    <a:cubicBezTo>
                      <a:pt x="35" y="38"/>
                      <a:pt x="36" y="37"/>
                      <a:pt x="36" y="37"/>
                    </a:cubicBezTo>
                    <a:cubicBezTo>
                      <a:pt x="36" y="37"/>
                      <a:pt x="35" y="36"/>
                      <a:pt x="36" y="36"/>
                    </a:cubicBezTo>
                    <a:cubicBezTo>
                      <a:pt x="36" y="35"/>
                      <a:pt x="36" y="35"/>
                      <a:pt x="37" y="35"/>
                    </a:cubicBezTo>
                    <a:cubicBezTo>
                      <a:pt x="37" y="35"/>
                      <a:pt x="37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4"/>
                      <a:pt x="38" y="34"/>
                      <a:pt x="38" y="33"/>
                    </a:cubicBezTo>
                    <a:cubicBezTo>
                      <a:pt x="38" y="33"/>
                      <a:pt x="37" y="32"/>
                      <a:pt x="37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5" y="32"/>
                      <a:pt x="36" y="31"/>
                      <a:pt x="36" y="31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37" y="28"/>
                      <a:pt x="39" y="28"/>
                      <a:pt x="38" y="29"/>
                    </a:cubicBezTo>
                    <a:cubicBezTo>
                      <a:pt x="38" y="29"/>
                      <a:pt x="39" y="29"/>
                      <a:pt x="39" y="29"/>
                    </a:cubicBezTo>
                    <a:cubicBezTo>
                      <a:pt x="40" y="29"/>
                      <a:pt x="40" y="29"/>
                      <a:pt x="40" y="30"/>
                    </a:cubicBezTo>
                    <a:cubicBezTo>
                      <a:pt x="41" y="31"/>
                      <a:pt x="41" y="31"/>
                      <a:pt x="42" y="31"/>
                    </a:cubicBezTo>
                    <a:cubicBezTo>
                      <a:pt x="42" y="31"/>
                      <a:pt x="42" y="30"/>
                      <a:pt x="43" y="30"/>
                    </a:cubicBezTo>
                    <a:cubicBezTo>
                      <a:pt x="43" y="29"/>
                      <a:pt x="42" y="29"/>
                      <a:pt x="4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Freeform 260">
                <a:extLst>
                  <a:ext uri="{FF2B5EF4-FFF2-40B4-BE49-F238E27FC236}">
                    <a16:creationId xmlns:a16="http://schemas.microsoft.com/office/drawing/2014/main" id="{43CC3862-BBF4-416B-A9CA-DEE4FE4BAD05}"/>
                  </a:ext>
                </a:extLst>
              </p:cNvPr>
              <p:cNvSpPr/>
              <p:nvPr/>
            </p:nvSpPr>
            <p:spPr bwMode="auto">
              <a:xfrm>
                <a:off x="2715" y="183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1 h 1"/>
                  <a:gd name="T30" fmla="*/ 0 w 1"/>
                  <a:gd name="T31" fmla="*/ 1 h 1"/>
                  <a:gd name="T32" fmla="*/ 1 w 1"/>
                  <a:gd name="T3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261">
                <a:extLst>
                  <a:ext uri="{FF2B5EF4-FFF2-40B4-BE49-F238E27FC236}">
                    <a16:creationId xmlns:a16="http://schemas.microsoft.com/office/drawing/2014/main" id="{2E46DD4D-B177-4393-93FE-8A6D9D836E5E}"/>
                  </a:ext>
                </a:extLst>
              </p:cNvPr>
              <p:cNvSpPr/>
              <p:nvPr/>
            </p:nvSpPr>
            <p:spPr bwMode="auto">
              <a:xfrm>
                <a:off x="2712" y="1824"/>
                <a:ext cx="29" cy="15"/>
              </a:xfrm>
              <a:custGeom>
                <a:avLst/>
                <a:gdLst>
                  <a:gd name="T0" fmla="*/ 2 w 11"/>
                  <a:gd name="T1" fmla="*/ 5 h 6"/>
                  <a:gd name="T2" fmla="*/ 2 w 11"/>
                  <a:gd name="T3" fmla="*/ 6 h 6"/>
                  <a:gd name="T4" fmla="*/ 2 w 11"/>
                  <a:gd name="T5" fmla="*/ 5 h 6"/>
                  <a:gd name="T6" fmla="*/ 3 w 11"/>
                  <a:gd name="T7" fmla="*/ 5 h 6"/>
                  <a:gd name="T8" fmla="*/ 3 w 11"/>
                  <a:gd name="T9" fmla="*/ 5 h 6"/>
                  <a:gd name="T10" fmla="*/ 4 w 11"/>
                  <a:gd name="T11" fmla="*/ 5 h 6"/>
                  <a:gd name="T12" fmla="*/ 4 w 11"/>
                  <a:gd name="T13" fmla="*/ 5 h 6"/>
                  <a:gd name="T14" fmla="*/ 4 w 11"/>
                  <a:gd name="T15" fmla="*/ 5 h 6"/>
                  <a:gd name="T16" fmla="*/ 5 w 11"/>
                  <a:gd name="T17" fmla="*/ 5 h 6"/>
                  <a:gd name="T18" fmla="*/ 5 w 11"/>
                  <a:gd name="T19" fmla="*/ 5 h 6"/>
                  <a:gd name="T20" fmla="*/ 5 w 11"/>
                  <a:gd name="T21" fmla="*/ 5 h 6"/>
                  <a:gd name="T22" fmla="*/ 6 w 11"/>
                  <a:gd name="T23" fmla="*/ 5 h 6"/>
                  <a:gd name="T24" fmla="*/ 6 w 11"/>
                  <a:gd name="T25" fmla="*/ 5 h 6"/>
                  <a:gd name="T26" fmla="*/ 6 w 11"/>
                  <a:gd name="T27" fmla="*/ 6 h 6"/>
                  <a:gd name="T28" fmla="*/ 7 w 11"/>
                  <a:gd name="T29" fmla="*/ 6 h 6"/>
                  <a:gd name="T30" fmla="*/ 7 w 11"/>
                  <a:gd name="T31" fmla="*/ 5 h 6"/>
                  <a:gd name="T32" fmla="*/ 7 w 11"/>
                  <a:gd name="T33" fmla="*/ 5 h 6"/>
                  <a:gd name="T34" fmla="*/ 7 w 11"/>
                  <a:gd name="T35" fmla="*/ 4 h 6"/>
                  <a:gd name="T36" fmla="*/ 7 w 11"/>
                  <a:gd name="T37" fmla="*/ 4 h 6"/>
                  <a:gd name="T38" fmla="*/ 8 w 11"/>
                  <a:gd name="T39" fmla="*/ 4 h 6"/>
                  <a:gd name="T40" fmla="*/ 8 w 11"/>
                  <a:gd name="T41" fmla="*/ 3 h 6"/>
                  <a:gd name="T42" fmla="*/ 8 w 11"/>
                  <a:gd name="T43" fmla="*/ 2 h 6"/>
                  <a:gd name="T44" fmla="*/ 9 w 11"/>
                  <a:gd name="T45" fmla="*/ 2 h 6"/>
                  <a:gd name="T46" fmla="*/ 9 w 11"/>
                  <a:gd name="T47" fmla="*/ 2 h 6"/>
                  <a:gd name="T48" fmla="*/ 9 w 11"/>
                  <a:gd name="T49" fmla="*/ 2 h 6"/>
                  <a:gd name="T50" fmla="*/ 10 w 11"/>
                  <a:gd name="T51" fmla="*/ 2 h 6"/>
                  <a:gd name="T52" fmla="*/ 10 w 11"/>
                  <a:gd name="T53" fmla="*/ 1 h 6"/>
                  <a:gd name="T54" fmla="*/ 11 w 11"/>
                  <a:gd name="T55" fmla="*/ 1 h 6"/>
                  <a:gd name="T56" fmla="*/ 11 w 11"/>
                  <a:gd name="T57" fmla="*/ 0 h 6"/>
                  <a:gd name="T58" fmla="*/ 10 w 11"/>
                  <a:gd name="T59" fmla="*/ 0 h 6"/>
                  <a:gd name="T60" fmla="*/ 10 w 11"/>
                  <a:gd name="T61" fmla="*/ 0 h 6"/>
                  <a:gd name="T62" fmla="*/ 10 w 11"/>
                  <a:gd name="T63" fmla="*/ 0 h 6"/>
                  <a:gd name="T64" fmla="*/ 9 w 11"/>
                  <a:gd name="T65" fmla="*/ 0 h 6"/>
                  <a:gd name="T66" fmla="*/ 9 w 11"/>
                  <a:gd name="T67" fmla="*/ 0 h 6"/>
                  <a:gd name="T68" fmla="*/ 8 w 11"/>
                  <a:gd name="T69" fmla="*/ 1 h 6"/>
                  <a:gd name="T70" fmla="*/ 6 w 11"/>
                  <a:gd name="T71" fmla="*/ 1 h 6"/>
                  <a:gd name="T72" fmla="*/ 6 w 11"/>
                  <a:gd name="T73" fmla="*/ 1 h 6"/>
                  <a:gd name="T74" fmla="*/ 5 w 11"/>
                  <a:gd name="T75" fmla="*/ 1 h 6"/>
                  <a:gd name="T76" fmla="*/ 5 w 11"/>
                  <a:gd name="T77" fmla="*/ 2 h 6"/>
                  <a:gd name="T78" fmla="*/ 4 w 11"/>
                  <a:gd name="T79" fmla="*/ 2 h 6"/>
                  <a:gd name="T80" fmla="*/ 4 w 11"/>
                  <a:gd name="T81" fmla="*/ 2 h 6"/>
                  <a:gd name="T82" fmla="*/ 4 w 11"/>
                  <a:gd name="T83" fmla="*/ 2 h 6"/>
                  <a:gd name="T84" fmla="*/ 3 w 11"/>
                  <a:gd name="T85" fmla="*/ 2 h 6"/>
                  <a:gd name="T86" fmla="*/ 3 w 11"/>
                  <a:gd name="T87" fmla="*/ 1 h 6"/>
                  <a:gd name="T88" fmla="*/ 2 w 11"/>
                  <a:gd name="T89" fmla="*/ 1 h 6"/>
                  <a:gd name="T90" fmla="*/ 2 w 11"/>
                  <a:gd name="T91" fmla="*/ 1 h 6"/>
                  <a:gd name="T92" fmla="*/ 1 w 11"/>
                  <a:gd name="T93" fmla="*/ 2 h 6"/>
                  <a:gd name="T94" fmla="*/ 1 w 11"/>
                  <a:gd name="T95" fmla="*/ 2 h 6"/>
                  <a:gd name="T96" fmla="*/ 1 w 11"/>
                  <a:gd name="T97" fmla="*/ 2 h 6"/>
                  <a:gd name="T98" fmla="*/ 1 w 11"/>
                  <a:gd name="T99" fmla="*/ 2 h 6"/>
                  <a:gd name="T100" fmla="*/ 1 w 11"/>
                  <a:gd name="T101" fmla="*/ 2 h 6"/>
                  <a:gd name="T102" fmla="*/ 1 w 11"/>
                  <a:gd name="T103" fmla="*/ 3 h 6"/>
                  <a:gd name="T104" fmla="*/ 1 w 11"/>
                  <a:gd name="T105" fmla="*/ 3 h 6"/>
                  <a:gd name="T106" fmla="*/ 1 w 11"/>
                  <a:gd name="T107" fmla="*/ 4 h 6"/>
                  <a:gd name="T108" fmla="*/ 2 w 11"/>
                  <a:gd name="T109" fmla="*/ 4 h 6"/>
                  <a:gd name="T110" fmla="*/ 2 w 11"/>
                  <a:gd name="T111" fmla="*/ 4 h 6"/>
                  <a:gd name="T112" fmla="*/ 2 w 11"/>
                  <a:gd name="T113" fmla="*/ 5 h 6"/>
                  <a:gd name="T114" fmla="*/ 2 w 11"/>
                  <a:gd name="T115" fmla="*/ 5 h 6"/>
                  <a:gd name="T116" fmla="*/ 1 w 11"/>
                  <a:gd name="T1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" h="6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7" name="Freeform 262">
                <a:extLst>
                  <a:ext uri="{FF2B5EF4-FFF2-40B4-BE49-F238E27FC236}">
                    <a16:creationId xmlns:a16="http://schemas.microsoft.com/office/drawing/2014/main" id="{81976AD3-5E79-490A-88BD-B75E0ED91E91}"/>
                  </a:ext>
                </a:extLst>
              </p:cNvPr>
              <p:cNvSpPr/>
              <p:nvPr/>
            </p:nvSpPr>
            <p:spPr bwMode="auto">
              <a:xfrm>
                <a:off x="3526" y="2084"/>
                <a:ext cx="71" cy="81"/>
              </a:xfrm>
              <a:custGeom>
                <a:avLst/>
                <a:gdLst>
                  <a:gd name="T0" fmla="*/ 6 w 27"/>
                  <a:gd name="T1" fmla="*/ 0 h 31"/>
                  <a:gd name="T2" fmla="*/ 5 w 27"/>
                  <a:gd name="T3" fmla="*/ 1 h 31"/>
                  <a:gd name="T4" fmla="*/ 6 w 27"/>
                  <a:gd name="T5" fmla="*/ 3 h 31"/>
                  <a:gd name="T6" fmla="*/ 6 w 27"/>
                  <a:gd name="T7" fmla="*/ 5 h 31"/>
                  <a:gd name="T8" fmla="*/ 4 w 27"/>
                  <a:gd name="T9" fmla="*/ 4 h 31"/>
                  <a:gd name="T10" fmla="*/ 3 w 27"/>
                  <a:gd name="T11" fmla="*/ 4 h 31"/>
                  <a:gd name="T12" fmla="*/ 2 w 27"/>
                  <a:gd name="T13" fmla="*/ 6 h 31"/>
                  <a:gd name="T14" fmla="*/ 0 w 27"/>
                  <a:gd name="T15" fmla="*/ 7 h 31"/>
                  <a:gd name="T16" fmla="*/ 1 w 27"/>
                  <a:gd name="T17" fmla="*/ 8 h 31"/>
                  <a:gd name="T18" fmla="*/ 1 w 27"/>
                  <a:gd name="T19" fmla="*/ 10 h 31"/>
                  <a:gd name="T20" fmla="*/ 3 w 27"/>
                  <a:gd name="T21" fmla="*/ 10 h 31"/>
                  <a:gd name="T22" fmla="*/ 4 w 27"/>
                  <a:gd name="T23" fmla="*/ 11 h 31"/>
                  <a:gd name="T24" fmla="*/ 4 w 27"/>
                  <a:gd name="T25" fmla="*/ 13 h 31"/>
                  <a:gd name="T26" fmla="*/ 4 w 27"/>
                  <a:gd name="T27" fmla="*/ 15 h 31"/>
                  <a:gd name="T28" fmla="*/ 4 w 27"/>
                  <a:gd name="T29" fmla="*/ 17 h 31"/>
                  <a:gd name="T30" fmla="*/ 4 w 27"/>
                  <a:gd name="T31" fmla="*/ 18 h 31"/>
                  <a:gd name="T32" fmla="*/ 5 w 27"/>
                  <a:gd name="T33" fmla="*/ 17 h 31"/>
                  <a:gd name="T34" fmla="*/ 6 w 27"/>
                  <a:gd name="T35" fmla="*/ 16 h 31"/>
                  <a:gd name="T36" fmla="*/ 8 w 27"/>
                  <a:gd name="T37" fmla="*/ 16 h 31"/>
                  <a:gd name="T38" fmla="*/ 10 w 27"/>
                  <a:gd name="T39" fmla="*/ 16 h 31"/>
                  <a:gd name="T40" fmla="*/ 11 w 27"/>
                  <a:gd name="T41" fmla="*/ 15 h 31"/>
                  <a:gd name="T42" fmla="*/ 14 w 27"/>
                  <a:gd name="T43" fmla="*/ 15 h 31"/>
                  <a:gd name="T44" fmla="*/ 15 w 27"/>
                  <a:gd name="T45" fmla="*/ 16 h 31"/>
                  <a:gd name="T46" fmla="*/ 16 w 27"/>
                  <a:gd name="T47" fmla="*/ 18 h 31"/>
                  <a:gd name="T48" fmla="*/ 17 w 27"/>
                  <a:gd name="T49" fmla="*/ 20 h 31"/>
                  <a:gd name="T50" fmla="*/ 17 w 27"/>
                  <a:gd name="T51" fmla="*/ 22 h 31"/>
                  <a:gd name="T52" fmla="*/ 19 w 27"/>
                  <a:gd name="T53" fmla="*/ 23 h 31"/>
                  <a:gd name="T54" fmla="*/ 20 w 27"/>
                  <a:gd name="T55" fmla="*/ 25 h 31"/>
                  <a:gd name="T56" fmla="*/ 20 w 27"/>
                  <a:gd name="T57" fmla="*/ 27 h 31"/>
                  <a:gd name="T58" fmla="*/ 20 w 27"/>
                  <a:gd name="T59" fmla="*/ 29 h 31"/>
                  <a:gd name="T60" fmla="*/ 18 w 27"/>
                  <a:gd name="T61" fmla="*/ 30 h 31"/>
                  <a:gd name="T62" fmla="*/ 20 w 27"/>
                  <a:gd name="T63" fmla="*/ 30 h 31"/>
                  <a:gd name="T64" fmla="*/ 21 w 27"/>
                  <a:gd name="T65" fmla="*/ 30 h 31"/>
                  <a:gd name="T66" fmla="*/ 22 w 27"/>
                  <a:gd name="T67" fmla="*/ 29 h 31"/>
                  <a:gd name="T68" fmla="*/ 23 w 27"/>
                  <a:gd name="T69" fmla="*/ 29 h 31"/>
                  <a:gd name="T70" fmla="*/ 24 w 27"/>
                  <a:gd name="T71" fmla="*/ 29 h 31"/>
                  <a:gd name="T72" fmla="*/ 26 w 27"/>
                  <a:gd name="T73" fmla="*/ 29 h 31"/>
                  <a:gd name="T74" fmla="*/ 26 w 27"/>
                  <a:gd name="T75" fmla="*/ 28 h 31"/>
                  <a:gd name="T76" fmla="*/ 27 w 27"/>
                  <a:gd name="T77" fmla="*/ 26 h 31"/>
                  <a:gd name="T78" fmla="*/ 25 w 27"/>
                  <a:gd name="T79" fmla="*/ 25 h 31"/>
                  <a:gd name="T80" fmla="*/ 26 w 27"/>
                  <a:gd name="T81" fmla="*/ 24 h 31"/>
                  <a:gd name="T82" fmla="*/ 24 w 27"/>
                  <a:gd name="T83" fmla="*/ 22 h 31"/>
                  <a:gd name="T84" fmla="*/ 22 w 27"/>
                  <a:gd name="T85" fmla="*/ 20 h 31"/>
                  <a:gd name="T86" fmla="*/ 21 w 27"/>
                  <a:gd name="T87" fmla="*/ 19 h 31"/>
                  <a:gd name="T88" fmla="*/ 20 w 27"/>
                  <a:gd name="T89" fmla="*/ 18 h 31"/>
                  <a:gd name="T90" fmla="*/ 19 w 27"/>
                  <a:gd name="T91" fmla="*/ 16 h 31"/>
                  <a:gd name="T92" fmla="*/ 18 w 27"/>
                  <a:gd name="T93" fmla="*/ 15 h 31"/>
                  <a:gd name="T94" fmla="*/ 16 w 27"/>
                  <a:gd name="T95" fmla="*/ 13 h 31"/>
                  <a:gd name="T96" fmla="*/ 15 w 27"/>
                  <a:gd name="T97" fmla="*/ 12 h 31"/>
                  <a:gd name="T98" fmla="*/ 13 w 27"/>
                  <a:gd name="T99" fmla="*/ 11 h 31"/>
                  <a:gd name="T100" fmla="*/ 14 w 27"/>
                  <a:gd name="T101" fmla="*/ 10 h 31"/>
                  <a:gd name="T102" fmla="*/ 16 w 27"/>
                  <a:gd name="T103" fmla="*/ 10 h 31"/>
                  <a:gd name="T104" fmla="*/ 17 w 27"/>
                  <a:gd name="T105" fmla="*/ 8 h 31"/>
                  <a:gd name="T106" fmla="*/ 15 w 27"/>
                  <a:gd name="T107" fmla="*/ 7 h 31"/>
                  <a:gd name="T108" fmla="*/ 15 w 27"/>
                  <a:gd name="T109" fmla="*/ 6 h 31"/>
                  <a:gd name="T110" fmla="*/ 13 w 27"/>
                  <a:gd name="T111" fmla="*/ 6 h 31"/>
                  <a:gd name="T112" fmla="*/ 12 w 27"/>
                  <a:gd name="T113" fmla="*/ 6 h 31"/>
                  <a:gd name="T114" fmla="*/ 10 w 27"/>
                  <a:gd name="T115" fmla="*/ 5 h 31"/>
                  <a:gd name="T116" fmla="*/ 10 w 27"/>
                  <a:gd name="T117" fmla="*/ 3 h 31"/>
                  <a:gd name="T118" fmla="*/ 9 w 27"/>
                  <a:gd name="T119" fmla="*/ 2 h 31"/>
                  <a:gd name="T120" fmla="*/ 8 w 27"/>
                  <a:gd name="T12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" h="3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2"/>
                      <a:pt x="18" y="22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8" name="Freeform 263">
                <a:extLst>
                  <a:ext uri="{FF2B5EF4-FFF2-40B4-BE49-F238E27FC236}">
                    <a16:creationId xmlns:a16="http://schemas.microsoft.com/office/drawing/2014/main" id="{47E2BBF5-E61D-478E-AD37-34F778D6E06F}"/>
                  </a:ext>
                </a:extLst>
              </p:cNvPr>
              <p:cNvSpPr/>
              <p:nvPr/>
            </p:nvSpPr>
            <p:spPr bwMode="auto">
              <a:xfrm>
                <a:off x="3526" y="210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9" name="Freeform 264">
                <a:extLst>
                  <a:ext uri="{FF2B5EF4-FFF2-40B4-BE49-F238E27FC236}">
                    <a16:creationId xmlns:a16="http://schemas.microsoft.com/office/drawing/2014/main" id="{A2F26E02-1370-453C-945B-CF5457C6F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64" y="2307"/>
                <a:ext cx="103" cy="100"/>
              </a:xfrm>
              <a:custGeom>
                <a:avLst/>
                <a:gdLst>
                  <a:gd name="T0" fmla="*/ 37 w 39"/>
                  <a:gd name="T1" fmla="*/ 24 h 38"/>
                  <a:gd name="T2" fmla="*/ 34 w 39"/>
                  <a:gd name="T3" fmla="*/ 13 h 38"/>
                  <a:gd name="T4" fmla="*/ 33 w 39"/>
                  <a:gd name="T5" fmla="*/ 12 h 38"/>
                  <a:gd name="T6" fmla="*/ 32 w 39"/>
                  <a:gd name="T7" fmla="*/ 12 h 38"/>
                  <a:gd name="T8" fmla="*/ 31 w 39"/>
                  <a:gd name="T9" fmla="*/ 11 h 38"/>
                  <a:gd name="T10" fmla="*/ 30 w 39"/>
                  <a:gd name="T11" fmla="*/ 10 h 38"/>
                  <a:gd name="T12" fmla="*/ 29 w 39"/>
                  <a:gd name="T13" fmla="*/ 10 h 38"/>
                  <a:gd name="T14" fmla="*/ 29 w 39"/>
                  <a:gd name="T15" fmla="*/ 9 h 38"/>
                  <a:gd name="T16" fmla="*/ 29 w 39"/>
                  <a:gd name="T17" fmla="*/ 8 h 38"/>
                  <a:gd name="T18" fmla="*/ 28 w 39"/>
                  <a:gd name="T19" fmla="*/ 7 h 38"/>
                  <a:gd name="T20" fmla="*/ 26 w 39"/>
                  <a:gd name="T21" fmla="*/ 6 h 38"/>
                  <a:gd name="T22" fmla="*/ 25 w 39"/>
                  <a:gd name="T23" fmla="*/ 5 h 38"/>
                  <a:gd name="T24" fmla="*/ 24 w 39"/>
                  <a:gd name="T25" fmla="*/ 5 h 38"/>
                  <a:gd name="T26" fmla="*/ 23 w 39"/>
                  <a:gd name="T27" fmla="*/ 4 h 38"/>
                  <a:gd name="T28" fmla="*/ 22 w 39"/>
                  <a:gd name="T29" fmla="*/ 3 h 38"/>
                  <a:gd name="T30" fmla="*/ 21 w 39"/>
                  <a:gd name="T31" fmla="*/ 3 h 38"/>
                  <a:gd name="T32" fmla="*/ 20 w 39"/>
                  <a:gd name="T33" fmla="*/ 2 h 38"/>
                  <a:gd name="T34" fmla="*/ 19 w 39"/>
                  <a:gd name="T35" fmla="*/ 1 h 38"/>
                  <a:gd name="T36" fmla="*/ 17 w 39"/>
                  <a:gd name="T37" fmla="*/ 1 h 38"/>
                  <a:gd name="T38" fmla="*/ 16 w 39"/>
                  <a:gd name="T39" fmla="*/ 0 h 38"/>
                  <a:gd name="T40" fmla="*/ 13 w 39"/>
                  <a:gd name="T41" fmla="*/ 4 h 38"/>
                  <a:gd name="T42" fmla="*/ 11 w 39"/>
                  <a:gd name="T43" fmla="*/ 5 h 38"/>
                  <a:gd name="T44" fmla="*/ 4 w 39"/>
                  <a:gd name="T45" fmla="*/ 0 h 38"/>
                  <a:gd name="T46" fmla="*/ 4 w 39"/>
                  <a:gd name="T47" fmla="*/ 1 h 38"/>
                  <a:gd name="T48" fmla="*/ 5 w 39"/>
                  <a:gd name="T49" fmla="*/ 2 h 38"/>
                  <a:gd name="T50" fmla="*/ 5 w 39"/>
                  <a:gd name="T51" fmla="*/ 2 h 38"/>
                  <a:gd name="T52" fmla="*/ 5 w 39"/>
                  <a:gd name="T53" fmla="*/ 4 h 38"/>
                  <a:gd name="T54" fmla="*/ 4 w 39"/>
                  <a:gd name="T55" fmla="*/ 5 h 38"/>
                  <a:gd name="T56" fmla="*/ 3 w 39"/>
                  <a:gd name="T57" fmla="*/ 6 h 38"/>
                  <a:gd name="T58" fmla="*/ 5 w 39"/>
                  <a:gd name="T59" fmla="*/ 8 h 38"/>
                  <a:gd name="T60" fmla="*/ 4 w 39"/>
                  <a:gd name="T61" fmla="*/ 9 h 38"/>
                  <a:gd name="T62" fmla="*/ 3 w 39"/>
                  <a:gd name="T63" fmla="*/ 10 h 38"/>
                  <a:gd name="T64" fmla="*/ 2 w 39"/>
                  <a:gd name="T65" fmla="*/ 11 h 38"/>
                  <a:gd name="T66" fmla="*/ 1 w 39"/>
                  <a:gd name="T67" fmla="*/ 12 h 38"/>
                  <a:gd name="T68" fmla="*/ 1 w 39"/>
                  <a:gd name="T69" fmla="*/ 18 h 38"/>
                  <a:gd name="T70" fmla="*/ 6 w 39"/>
                  <a:gd name="T71" fmla="*/ 27 h 38"/>
                  <a:gd name="T72" fmla="*/ 7 w 39"/>
                  <a:gd name="T73" fmla="*/ 28 h 38"/>
                  <a:gd name="T74" fmla="*/ 9 w 39"/>
                  <a:gd name="T75" fmla="*/ 28 h 38"/>
                  <a:gd name="T76" fmla="*/ 10 w 39"/>
                  <a:gd name="T77" fmla="*/ 29 h 38"/>
                  <a:gd name="T78" fmla="*/ 12 w 39"/>
                  <a:gd name="T79" fmla="*/ 29 h 38"/>
                  <a:gd name="T80" fmla="*/ 13 w 39"/>
                  <a:gd name="T81" fmla="*/ 30 h 38"/>
                  <a:gd name="T82" fmla="*/ 15 w 39"/>
                  <a:gd name="T83" fmla="*/ 30 h 38"/>
                  <a:gd name="T84" fmla="*/ 16 w 39"/>
                  <a:gd name="T85" fmla="*/ 30 h 38"/>
                  <a:gd name="T86" fmla="*/ 17 w 39"/>
                  <a:gd name="T87" fmla="*/ 31 h 38"/>
                  <a:gd name="T88" fmla="*/ 18 w 39"/>
                  <a:gd name="T89" fmla="*/ 32 h 38"/>
                  <a:gd name="T90" fmla="*/ 18 w 39"/>
                  <a:gd name="T91" fmla="*/ 34 h 38"/>
                  <a:gd name="T92" fmla="*/ 18 w 39"/>
                  <a:gd name="T93" fmla="*/ 36 h 38"/>
                  <a:gd name="T94" fmla="*/ 19 w 39"/>
                  <a:gd name="T95" fmla="*/ 37 h 38"/>
                  <a:gd name="T96" fmla="*/ 22 w 39"/>
                  <a:gd name="T97" fmla="*/ 37 h 38"/>
                  <a:gd name="T98" fmla="*/ 23 w 39"/>
                  <a:gd name="T99" fmla="*/ 37 h 38"/>
                  <a:gd name="T100" fmla="*/ 24 w 39"/>
                  <a:gd name="T101" fmla="*/ 38 h 38"/>
                  <a:gd name="T102" fmla="*/ 26 w 39"/>
                  <a:gd name="T103" fmla="*/ 38 h 38"/>
                  <a:gd name="T104" fmla="*/ 27 w 39"/>
                  <a:gd name="T105" fmla="*/ 38 h 38"/>
                  <a:gd name="T106" fmla="*/ 29 w 39"/>
                  <a:gd name="T107" fmla="*/ 38 h 38"/>
                  <a:gd name="T108" fmla="*/ 29 w 39"/>
                  <a:gd name="T109" fmla="*/ 37 h 38"/>
                  <a:gd name="T110" fmla="*/ 31 w 39"/>
                  <a:gd name="T111" fmla="*/ 37 h 38"/>
                  <a:gd name="T112" fmla="*/ 32 w 39"/>
                  <a:gd name="T113" fmla="*/ 37 h 38"/>
                  <a:gd name="T114" fmla="*/ 34 w 39"/>
                  <a:gd name="T115" fmla="*/ 36 h 38"/>
                  <a:gd name="T116" fmla="*/ 36 w 39"/>
                  <a:gd name="T117" fmla="*/ 35 h 38"/>
                  <a:gd name="T118" fmla="*/ 37 w 39"/>
                  <a:gd name="T119" fmla="*/ 35 h 38"/>
                  <a:gd name="T120" fmla="*/ 38 w 39"/>
                  <a:gd name="T12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" h="38">
                    <a:moveTo>
                      <a:pt x="36" y="16"/>
                    </a:moveTo>
                    <a:cubicBezTo>
                      <a:pt x="37" y="16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5"/>
                    </a:cubicBezTo>
                    <a:cubicBezTo>
                      <a:pt x="36" y="15"/>
                      <a:pt x="36" y="16"/>
                      <a:pt x="36" y="16"/>
                    </a:cubicBezTo>
                    <a:close/>
                    <a:moveTo>
                      <a:pt x="34" y="18"/>
                    </a:move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9"/>
                      <a:pt x="36" y="19"/>
                      <a:pt x="36" y="18"/>
                    </a:cubicBezTo>
                    <a:cubicBezTo>
                      <a:pt x="35" y="19"/>
                      <a:pt x="35" y="17"/>
                      <a:pt x="35" y="17"/>
                    </a:cubicBezTo>
                    <a:cubicBezTo>
                      <a:pt x="35" y="17"/>
                      <a:pt x="34" y="17"/>
                      <a:pt x="34" y="18"/>
                    </a:cubicBezTo>
                    <a:close/>
                    <a:moveTo>
                      <a:pt x="37" y="24"/>
                    </a:moveTo>
                    <a:cubicBezTo>
                      <a:pt x="37" y="24"/>
                      <a:pt x="36" y="24"/>
                      <a:pt x="36" y="25"/>
                    </a:cubicBezTo>
                    <a:cubicBezTo>
                      <a:pt x="37" y="25"/>
                      <a:pt x="37" y="24"/>
                      <a:pt x="37" y="24"/>
                    </a:cubicBezTo>
                    <a:close/>
                    <a:moveTo>
                      <a:pt x="38" y="33"/>
                    </a:move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3"/>
                      <a:pt x="37" y="32"/>
                    </a:cubicBezTo>
                    <a:cubicBezTo>
                      <a:pt x="37" y="32"/>
                      <a:pt x="37" y="32"/>
                      <a:pt x="36" y="32"/>
                    </a:cubicBezTo>
                    <a:cubicBezTo>
                      <a:pt x="36" y="31"/>
                      <a:pt x="36" y="31"/>
                      <a:pt x="36" y="30"/>
                    </a:cubicBezTo>
                    <a:cubicBezTo>
                      <a:pt x="36" y="30"/>
                      <a:pt x="36" y="30"/>
                      <a:pt x="36" y="29"/>
                    </a:cubicBezTo>
                    <a:cubicBezTo>
                      <a:pt x="36" y="29"/>
                      <a:pt x="36" y="29"/>
                      <a:pt x="35" y="28"/>
                    </a:cubicBezTo>
                    <a:cubicBezTo>
                      <a:pt x="35" y="28"/>
                      <a:pt x="35" y="27"/>
                      <a:pt x="35" y="27"/>
                    </a:cubicBezTo>
                    <a:cubicBezTo>
                      <a:pt x="35" y="26"/>
                      <a:pt x="35" y="26"/>
                      <a:pt x="35" y="25"/>
                    </a:cubicBezTo>
                    <a:cubicBezTo>
                      <a:pt x="36" y="25"/>
                      <a:pt x="35" y="24"/>
                      <a:pt x="35" y="23"/>
                    </a:cubicBezTo>
                    <a:cubicBezTo>
                      <a:pt x="35" y="23"/>
                      <a:pt x="35" y="22"/>
                      <a:pt x="36" y="21"/>
                    </a:cubicBezTo>
                    <a:cubicBezTo>
                      <a:pt x="36" y="21"/>
                      <a:pt x="34" y="20"/>
                      <a:pt x="34" y="19"/>
                    </a:cubicBezTo>
                    <a:cubicBezTo>
                      <a:pt x="33" y="19"/>
                      <a:pt x="33" y="18"/>
                      <a:pt x="33" y="18"/>
                    </a:cubicBezTo>
                    <a:cubicBezTo>
                      <a:pt x="33" y="16"/>
                      <a:pt x="34" y="15"/>
                      <a:pt x="34" y="14"/>
                    </a:cubicBezTo>
                    <a:cubicBezTo>
                      <a:pt x="34" y="14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3" y="13"/>
                      <a:pt x="33" y="13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2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3"/>
                    </a:cubicBezTo>
                    <a:cubicBezTo>
                      <a:pt x="14" y="3"/>
                      <a:pt x="13" y="2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3" y="4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7"/>
                      <a:pt x="11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2" y="20"/>
                      <a:pt x="2" y="19"/>
                      <a:pt x="2" y="19"/>
                    </a:cubicBezTo>
                    <a:cubicBezTo>
                      <a:pt x="2" y="19"/>
                      <a:pt x="3" y="20"/>
                      <a:pt x="3" y="21"/>
                    </a:cubicBezTo>
                    <a:cubicBezTo>
                      <a:pt x="4" y="21"/>
                      <a:pt x="4" y="22"/>
                      <a:pt x="4" y="22"/>
                    </a:cubicBezTo>
                    <a:cubicBezTo>
                      <a:pt x="4" y="24"/>
                      <a:pt x="5" y="25"/>
                      <a:pt x="5" y="26"/>
                    </a:cubicBezTo>
                    <a:cubicBezTo>
                      <a:pt x="6" y="26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7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7" y="38"/>
                    </a:cubicBezTo>
                    <a:cubicBezTo>
                      <a:pt x="27" y="37"/>
                      <a:pt x="27" y="37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3"/>
                      <a:pt x="39" y="33"/>
                      <a:pt x="39" y="34"/>
                    </a:cubicBezTo>
                    <a:cubicBezTo>
                      <a:pt x="39" y="33"/>
                      <a:pt x="39" y="33"/>
                      <a:pt x="3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0" name="Freeform 265">
                <a:extLst>
                  <a:ext uri="{FF2B5EF4-FFF2-40B4-BE49-F238E27FC236}">
                    <a16:creationId xmlns:a16="http://schemas.microsoft.com/office/drawing/2014/main" id="{1950AD0C-259F-4921-AB84-83B96F6FA9EF}"/>
                  </a:ext>
                </a:extLst>
              </p:cNvPr>
              <p:cNvSpPr/>
              <p:nvPr/>
            </p:nvSpPr>
            <p:spPr bwMode="auto">
              <a:xfrm>
                <a:off x="2872" y="2397"/>
                <a:ext cx="97" cy="157"/>
              </a:xfrm>
              <a:custGeom>
                <a:avLst/>
                <a:gdLst>
                  <a:gd name="T0" fmla="*/ 35 w 37"/>
                  <a:gd name="T1" fmla="*/ 1 h 60"/>
                  <a:gd name="T2" fmla="*/ 34 w 37"/>
                  <a:gd name="T3" fmla="*/ 1 h 60"/>
                  <a:gd name="T4" fmla="*/ 32 w 37"/>
                  <a:gd name="T5" fmla="*/ 2 h 60"/>
                  <a:gd name="T6" fmla="*/ 30 w 37"/>
                  <a:gd name="T7" fmla="*/ 3 h 60"/>
                  <a:gd name="T8" fmla="*/ 28 w 37"/>
                  <a:gd name="T9" fmla="*/ 3 h 60"/>
                  <a:gd name="T10" fmla="*/ 27 w 37"/>
                  <a:gd name="T11" fmla="*/ 3 h 60"/>
                  <a:gd name="T12" fmla="*/ 26 w 37"/>
                  <a:gd name="T13" fmla="*/ 4 h 60"/>
                  <a:gd name="T14" fmla="*/ 24 w 37"/>
                  <a:gd name="T15" fmla="*/ 4 h 60"/>
                  <a:gd name="T16" fmla="*/ 23 w 37"/>
                  <a:gd name="T17" fmla="*/ 4 h 60"/>
                  <a:gd name="T18" fmla="*/ 21 w 37"/>
                  <a:gd name="T19" fmla="*/ 4 h 60"/>
                  <a:gd name="T20" fmla="*/ 20 w 37"/>
                  <a:gd name="T21" fmla="*/ 3 h 60"/>
                  <a:gd name="T22" fmla="*/ 18 w 37"/>
                  <a:gd name="T23" fmla="*/ 4 h 60"/>
                  <a:gd name="T24" fmla="*/ 16 w 37"/>
                  <a:gd name="T25" fmla="*/ 11 h 60"/>
                  <a:gd name="T26" fmla="*/ 18 w 37"/>
                  <a:gd name="T27" fmla="*/ 12 h 60"/>
                  <a:gd name="T28" fmla="*/ 18 w 37"/>
                  <a:gd name="T29" fmla="*/ 13 h 60"/>
                  <a:gd name="T30" fmla="*/ 19 w 37"/>
                  <a:gd name="T31" fmla="*/ 14 h 60"/>
                  <a:gd name="T32" fmla="*/ 20 w 37"/>
                  <a:gd name="T33" fmla="*/ 16 h 60"/>
                  <a:gd name="T34" fmla="*/ 20 w 37"/>
                  <a:gd name="T35" fmla="*/ 20 h 60"/>
                  <a:gd name="T36" fmla="*/ 18 w 37"/>
                  <a:gd name="T37" fmla="*/ 21 h 60"/>
                  <a:gd name="T38" fmla="*/ 17 w 37"/>
                  <a:gd name="T39" fmla="*/ 22 h 60"/>
                  <a:gd name="T40" fmla="*/ 18 w 37"/>
                  <a:gd name="T41" fmla="*/ 23 h 60"/>
                  <a:gd name="T42" fmla="*/ 17 w 37"/>
                  <a:gd name="T43" fmla="*/ 23 h 60"/>
                  <a:gd name="T44" fmla="*/ 16 w 37"/>
                  <a:gd name="T45" fmla="*/ 22 h 60"/>
                  <a:gd name="T46" fmla="*/ 14 w 37"/>
                  <a:gd name="T47" fmla="*/ 21 h 60"/>
                  <a:gd name="T48" fmla="*/ 14 w 37"/>
                  <a:gd name="T49" fmla="*/ 20 h 60"/>
                  <a:gd name="T50" fmla="*/ 14 w 37"/>
                  <a:gd name="T51" fmla="*/ 19 h 60"/>
                  <a:gd name="T52" fmla="*/ 15 w 37"/>
                  <a:gd name="T53" fmla="*/ 17 h 60"/>
                  <a:gd name="T54" fmla="*/ 15 w 37"/>
                  <a:gd name="T55" fmla="*/ 16 h 60"/>
                  <a:gd name="T56" fmla="*/ 14 w 37"/>
                  <a:gd name="T57" fmla="*/ 14 h 60"/>
                  <a:gd name="T58" fmla="*/ 12 w 37"/>
                  <a:gd name="T59" fmla="*/ 15 h 60"/>
                  <a:gd name="T60" fmla="*/ 11 w 37"/>
                  <a:gd name="T61" fmla="*/ 14 h 60"/>
                  <a:gd name="T62" fmla="*/ 10 w 37"/>
                  <a:gd name="T63" fmla="*/ 13 h 60"/>
                  <a:gd name="T64" fmla="*/ 9 w 37"/>
                  <a:gd name="T65" fmla="*/ 13 h 60"/>
                  <a:gd name="T66" fmla="*/ 7 w 37"/>
                  <a:gd name="T67" fmla="*/ 14 h 60"/>
                  <a:gd name="T68" fmla="*/ 5 w 37"/>
                  <a:gd name="T69" fmla="*/ 15 h 60"/>
                  <a:gd name="T70" fmla="*/ 3 w 37"/>
                  <a:gd name="T71" fmla="*/ 15 h 60"/>
                  <a:gd name="T72" fmla="*/ 1 w 37"/>
                  <a:gd name="T73" fmla="*/ 16 h 60"/>
                  <a:gd name="T74" fmla="*/ 0 w 37"/>
                  <a:gd name="T75" fmla="*/ 17 h 60"/>
                  <a:gd name="T76" fmla="*/ 2 w 37"/>
                  <a:gd name="T77" fmla="*/ 20 h 60"/>
                  <a:gd name="T78" fmla="*/ 4 w 37"/>
                  <a:gd name="T79" fmla="*/ 20 h 60"/>
                  <a:gd name="T80" fmla="*/ 5 w 37"/>
                  <a:gd name="T81" fmla="*/ 21 h 60"/>
                  <a:gd name="T82" fmla="*/ 8 w 37"/>
                  <a:gd name="T83" fmla="*/ 21 h 60"/>
                  <a:gd name="T84" fmla="*/ 9 w 37"/>
                  <a:gd name="T85" fmla="*/ 23 h 60"/>
                  <a:gd name="T86" fmla="*/ 10 w 37"/>
                  <a:gd name="T87" fmla="*/ 25 h 60"/>
                  <a:gd name="T88" fmla="*/ 10 w 37"/>
                  <a:gd name="T89" fmla="*/ 26 h 60"/>
                  <a:gd name="T90" fmla="*/ 9 w 37"/>
                  <a:gd name="T91" fmla="*/ 28 h 60"/>
                  <a:gd name="T92" fmla="*/ 9 w 37"/>
                  <a:gd name="T93" fmla="*/ 29 h 60"/>
                  <a:gd name="T94" fmla="*/ 9 w 37"/>
                  <a:gd name="T95" fmla="*/ 31 h 60"/>
                  <a:gd name="T96" fmla="*/ 9 w 37"/>
                  <a:gd name="T97" fmla="*/ 33 h 60"/>
                  <a:gd name="T98" fmla="*/ 10 w 37"/>
                  <a:gd name="T99" fmla="*/ 34 h 60"/>
                  <a:gd name="T100" fmla="*/ 9 w 37"/>
                  <a:gd name="T101" fmla="*/ 36 h 60"/>
                  <a:gd name="T102" fmla="*/ 7 w 37"/>
                  <a:gd name="T103" fmla="*/ 39 h 60"/>
                  <a:gd name="T104" fmla="*/ 7 w 37"/>
                  <a:gd name="T105" fmla="*/ 40 h 60"/>
                  <a:gd name="T106" fmla="*/ 5 w 37"/>
                  <a:gd name="T107" fmla="*/ 42 h 60"/>
                  <a:gd name="T108" fmla="*/ 4 w 37"/>
                  <a:gd name="T109" fmla="*/ 45 h 60"/>
                  <a:gd name="T110" fmla="*/ 5 w 37"/>
                  <a:gd name="T111" fmla="*/ 49 h 60"/>
                  <a:gd name="T112" fmla="*/ 6 w 37"/>
                  <a:gd name="T113" fmla="*/ 55 h 60"/>
                  <a:gd name="T114" fmla="*/ 6 w 37"/>
                  <a:gd name="T115" fmla="*/ 57 h 60"/>
                  <a:gd name="T116" fmla="*/ 7 w 37"/>
                  <a:gd name="T117" fmla="*/ 60 h 60"/>
                  <a:gd name="T118" fmla="*/ 18 w 37"/>
                  <a:gd name="T119" fmla="*/ 49 h 60"/>
                  <a:gd name="T120" fmla="*/ 16 w 37"/>
                  <a:gd name="T121" fmla="*/ 35 h 60"/>
                  <a:gd name="T122" fmla="*/ 23 w 37"/>
                  <a:gd name="T123" fmla="*/ 27 h 60"/>
                  <a:gd name="T124" fmla="*/ 36 w 37"/>
                  <a:gd name="T125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" h="60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6" y="6"/>
                      <a:pt x="15" y="6"/>
                      <a:pt x="16" y="7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8" y="58"/>
                      <a:pt x="8" y="58"/>
                    </a:cubicBezTo>
                    <a:cubicBezTo>
                      <a:pt x="8" y="58"/>
                      <a:pt x="8" y="57"/>
                      <a:pt x="7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8" y="56"/>
                    </a:cubicBezTo>
                    <a:cubicBezTo>
                      <a:pt x="9" y="56"/>
                      <a:pt x="9" y="56"/>
                      <a:pt x="9" y="55"/>
                    </a:cubicBezTo>
                    <a:cubicBezTo>
                      <a:pt x="11" y="54"/>
                      <a:pt x="12" y="54"/>
                      <a:pt x="14" y="53"/>
                    </a:cubicBezTo>
                    <a:cubicBezTo>
                      <a:pt x="15" y="53"/>
                      <a:pt x="17" y="52"/>
                      <a:pt x="17" y="51"/>
                    </a:cubicBezTo>
                    <a:cubicBezTo>
                      <a:pt x="18" y="51"/>
                      <a:pt x="18" y="51"/>
                      <a:pt x="18" y="50"/>
                    </a:cubicBezTo>
                    <a:cubicBezTo>
                      <a:pt x="18" y="50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8"/>
                      <a:pt x="18" y="49"/>
                    </a:cubicBezTo>
                    <a:cubicBezTo>
                      <a:pt x="18" y="48"/>
                      <a:pt x="18" y="48"/>
                      <a:pt x="18" y="47"/>
                    </a:cubicBezTo>
                    <a:cubicBezTo>
                      <a:pt x="18" y="46"/>
                      <a:pt x="18" y="44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2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2"/>
                      <a:pt x="18" y="41"/>
                      <a:pt x="17" y="41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9"/>
                      <a:pt x="16" y="39"/>
                      <a:pt x="17" y="39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5" y="37"/>
                      <a:pt x="15" y="36"/>
                    </a:cubicBezTo>
                    <a:cubicBezTo>
                      <a:pt x="15" y="36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5" y="33"/>
                      <a:pt x="15" y="33"/>
                    </a:cubicBezTo>
                    <a:cubicBezTo>
                      <a:pt x="15" y="33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3"/>
                      <a:pt x="18" y="33"/>
                      <a:pt x="18" y="32"/>
                    </a:cubicBezTo>
                    <a:cubicBezTo>
                      <a:pt x="19" y="32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2" y="30"/>
                    </a:cubicBezTo>
                    <a:cubicBezTo>
                      <a:pt x="21" y="30"/>
                      <a:pt x="22" y="29"/>
                      <a:pt x="23" y="29"/>
                    </a:cubicBezTo>
                    <a:cubicBezTo>
                      <a:pt x="23" y="28"/>
                      <a:pt x="24" y="28"/>
                      <a:pt x="23" y="28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5" y="26"/>
                      <a:pt x="26" y="26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8" y="25"/>
                      <a:pt x="27" y="24"/>
                      <a:pt x="28" y="24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1" y="23"/>
                    </a:cubicBezTo>
                    <a:cubicBezTo>
                      <a:pt x="32" y="23"/>
                      <a:pt x="33" y="22"/>
                      <a:pt x="33" y="22"/>
                    </a:cubicBezTo>
                    <a:cubicBezTo>
                      <a:pt x="34" y="21"/>
                      <a:pt x="35" y="20"/>
                      <a:pt x="35" y="19"/>
                    </a:cubicBezTo>
                    <a:cubicBezTo>
                      <a:pt x="36" y="18"/>
                      <a:pt x="37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5"/>
                    </a:cubicBezTo>
                    <a:cubicBezTo>
                      <a:pt x="37" y="15"/>
                      <a:pt x="37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7" y="13"/>
                    </a:cubicBezTo>
                    <a:cubicBezTo>
                      <a:pt x="37" y="13"/>
                      <a:pt x="37" y="13"/>
                      <a:pt x="36" y="14"/>
                    </a:cubicBezTo>
                    <a:cubicBezTo>
                      <a:pt x="36" y="13"/>
                      <a:pt x="37" y="13"/>
                      <a:pt x="37" y="13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7"/>
                      <a:pt x="36" y="7"/>
                      <a:pt x="36" y="7"/>
                    </a:cubicBezTo>
                    <a:cubicBezTo>
                      <a:pt x="36" y="6"/>
                      <a:pt x="36" y="5"/>
                      <a:pt x="36" y="4"/>
                    </a:cubicBezTo>
                    <a:cubicBezTo>
                      <a:pt x="36" y="4"/>
                      <a:pt x="36" y="3"/>
                      <a:pt x="36" y="3"/>
                    </a:cubicBezTo>
                    <a:cubicBezTo>
                      <a:pt x="36" y="3"/>
                      <a:pt x="36" y="2"/>
                      <a:pt x="36" y="2"/>
                    </a:cubicBezTo>
                    <a:cubicBezTo>
                      <a:pt x="36" y="1"/>
                      <a:pt x="37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Freeform 266">
                <a:extLst>
                  <a:ext uri="{FF2B5EF4-FFF2-40B4-BE49-F238E27FC236}">
                    <a16:creationId xmlns:a16="http://schemas.microsoft.com/office/drawing/2014/main" id="{7A3B1092-E863-4E20-8BC7-F066E81585AF}"/>
                  </a:ext>
                </a:extLst>
              </p:cNvPr>
              <p:cNvSpPr/>
              <p:nvPr/>
            </p:nvSpPr>
            <p:spPr bwMode="auto">
              <a:xfrm>
                <a:off x="2893" y="247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Freeform 267">
                <a:extLst>
                  <a:ext uri="{FF2B5EF4-FFF2-40B4-BE49-F238E27FC236}">
                    <a16:creationId xmlns:a16="http://schemas.microsoft.com/office/drawing/2014/main" id="{3D8F3759-0891-4625-A9E3-F12F8922D86F}"/>
                  </a:ext>
                </a:extLst>
              </p:cNvPr>
              <p:cNvSpPr/>
              <p:nvPr/>
            </p:nvSpPr>
            <p:spPr bwMode="auto">
              <a:xfrm>
                <a:off x="2775" y="2467"/>
                <a:ext cx="87" cy="87"/>
              </a:xfrm>
              <a:custGeom>
                <a:avLst/>
                <a:gdLst>
                  <a:gd name="T0" fmla="*/ 32 w 33"/>
                  <a:gd name="T1" fmla="*/ 14 h 33"/>
                  <a:gd name="T2" fmla="*/ 31 w 33"/>
                  <a:gd name="T3" fmla="*/ 14 h 33"/>
                  <a:gd name="T4" fmla="*/ 28 w 33"/>
                  <a:gd name="T5" fmla="*/ 14 h 33"/>
                  <a:gd name="T6" fmla="*/ 28 w 33"/>
                  <a:gd name="T7" fmla="*/ 13 h 33"/>
                  <a:gd name="T8" fmla="*/ 27 w 33"/>
                  <a:gd name="T9" fmla="*/ 12 h 33"/>
                  <a:gd name="T10" fmla="*/ 27 w 33"/>
                  <a:gd name="T11" fmla="*/ 10 h 33"/>
                  <a:gd name="T12" fmla="*/ 26 w 33"/>
                  <a:gd name="T13" fmla="*/ 8 h 33"/>
                  <a:gd name="T14" fmla="*/ 24 w 33"/>
                  <a:gd name="T15" fmla="*/ 8 h 33"/>
                  <a:gd name="T16" fmla="*/ 23 w 33"/>
                  <a:gd name="T17" fmla="*/ 7 h 33"/>
                  <a:gd name="T18" fmla="*/ 22 w 33"/>
                  <a:gd name="T19" fmla="*/ 6 h 33"/>
                  <a:gd name="T20" fmla="*/ 21 w 33"/>
                  <a:gd name="T21" fmla="*/ 5 h 33"/>
                  <a:gd name="T22" fmla="*/ 21 w 33"/>
                  <a:gd name="T23" fmla="*/ 4 h 33"/>
                  <a:gd name="T24" fmla="*/ 20 w 33"/>
                  <a:gd name="T25" fmla="*/ 3 h 33"/>
                  <a:gd name="T26" fmla="*/ 19 w 33"/>
                  <a:gd name="T27" fmla="*/ 2 h 33"/>
                  <a:gd name="T28" fmla="*/ 19 w 33"/>
                  <a:gd name="T29" fmla="*/ 1 h 33"/>
                  <a:gd name="T30" fmla="*/ 18 w 33"/>
                  <a:gd name="T31" fmla="*/ 0 h 33"/>
                  <a:gd name="T32" fmla="*/ 17 w 33"/>
                  <a:gd name="T33" fmla="*/ 0 h 33"/>
                  <a:gd name="T34" fmla="*/ 16 w 33"/>
                  <a:gd name="T35" fmla="*/ 0 h 33"/>
                  <a:gd name="T36" fmla="*/ 15 w 33"/>
                  <a:gd name="T37" fmla="*/ 1 h 33"/>
                  <a:gd name="T38" fmla="*/ 14 w 33"/>
                  <a:gd name="T39" fmla="*/ 1 h 33"/>
                  <a:gd name="T40" fmla="*/ 13 w 33"/>
                  <a:gd name="T41" fmla="*/ 2 h 33"/>
                  <a:gd name="T42" fmla="*/ 12 w 33"/>
                  <a:gd name="T43" fmla="*/ 1 h 33"/>
                  <a:gd name="T44" fmla="*/ 11 w 33"/>
                  <a:gd name="T45" fmla="*/ 1 h 33"/>
                  <a:gd name="T46" fmla="*/ 4 w 33"/>
                  <a:gd name="T47" fmla="*/ 15 h 33"/>
                  <a:gd name="T48" fmla="*/ 1 w 33"/>
                  <a:gd name="T49" fmla="*/ 26 h 33"/>
                  <a:gd name="T50" fmla="*/ 1 w 33"/>
                  <a:gd name="T51" fmla="*/ 27 h 33"/>
                  <a:gd name="T52" fmla="*/ 2 w 33"/>
                  <a:gd name="T53" fmla="*/ 28 h 33"/>
                  <a:gd name="T54" fmla="*/ 2 w 33"/>
                  <a:gd name="T55" fmla="*/ 29 h 33"/>
                  <a:gd name="T56" fmla="*/ 3 w 33"/>
                  <a:gd name="T57" fmla="*/ 30 h 33"/>
                  <a:gd name="T58" fmla="*/ 3 w 33"/>
                  <a:gd name="T59" fmla="*/ 32 h 33"/>
                  <a:gd name="T60" fmla="*/ 2 w 33"/>
                  <a:gd name="T61" fmla="*/ 33 h 33"/>
                  <a:gd name="T62" fmla="*/ 4 w 33"/>
                  <a:gd name="T63" fmla="*/ 33 h 33"/>
                  <a:gd name="T64" fmla="*/ 6 w 33"/>
                  <a:gd name="T65" fmla="*/ 33 h 33"/>
                  <a:gd name="T66" fmla="*/ 7 w 33"/>
                  <a:gd name="T67" fmla="*/ 32 h 33"/>
                  <a:gd name="T68" fmla="*/ 8 w 33"/>
                  <a:gd name="T69" fmla="*/ 31 h 33"/>
                  <a:gd name="T70" fmla="*/ 9 w 33"/>
                  <a:gd name="T71" fmla="*/ 31 h 33"/>
                  <a:gd name="T72" fmla="*/ 9 w 33"/>
                  <a:gd name="T73" fmla="*/ 30 h 33"/>
                  <a:gd name="T74" fmla="*/ 10 w 33"/>
                  <a:gd name="T75" fmla="*/ 28 h 33"/>
                  <a:gd name="T76" fmla="*/ 10 w 33"/>
                  <a:gd name="T77" fmla="*/ 27 h 33"/>
                  <a:gd name="T78" fmla="*/ 12 w 33"/>
                  <a:gd name="T79" fmla="*/ 27 h 33"/>
                  <a:gd name="T80" fmla="*/ 13 w 33"/>
                  <a:gd name="T81" fmla="*/ 28 h 33"/>
                  <a:gd name="T82" fmla="*/ 14 w 33"/>
                  <a:gd name="T83" fmla="*/ 28 h 33"/>
                  <a:gd name="T84" fmla="*/ 15 w 33"/>
                  <a:gd name="T85" fmla="*/ 29 h 33"/>
                  <a:gd name="T86" fmla="*/ 16 w 33"/>
                  <a:gd name="T87" fmla="*/ 29 h 33"/>
                  <a:gd name="T88" fmla="*/ 19 w 33"/>
                  <a:gd name="T89" fmla="*/ 29 h 33"/>
                  <a:gd name="T90" fmla="*/ 20 w 33"/>
                  <a:gd name="T91" fmla="*/ 28 h 33"/>
                  <a:gd name="T92" fmla="*/ 20 w 33"/>
                  <a:gd name="T93" fmla="*/ 27 h 33"/>
                  <a:gd name="T94" fmla="*/ 21 w 33"/>
                  <a:gd name="T95" fmla="*/ 26 h 33"/>
                  <a:gd name="T96" fmla="*/ 22 w 33"/>
                  <a:gd name="T97" fmla="*/ 25 h 33"/>
                  <a:gd name="T98" fmla="*/ 23 w 33"/>
                  <a:gd name="T99" fmla="*/ 24 h 33"/>
                  <a:gd name="T100" fmla="*/ 24 w 33"/>
                  <a:gd name="T101" fmla="*/ 23 h 33"/>
                  <a:gd name="T102" fmla="*/ 25 w 33"/>
                  <a:gd name="T103" fmla="*/ 21 h 33"/>
                  <a:gd name="T104" fmla="*/ 25 w 33"/>
                  <a:gd name="T105" fmla="*/ 20 h 33"/>
                  <a:gd name="T106" fmla="*/ 27 w 33"/>
                  <a:gd name="T107" fmla="*/ 20 h 33"/>
                  <a:gd name="T108" fmla="*/ 28 w 33"/>
                  <a:gd name="T109" fmla="*/ 19 h 33"/>
                  <a:gd name="T110" fmla="*/ 28 w 33"/>
                  <a:gd name="T111" fmla="*/ 18 h 33"/>
                  <a:gd name="T112" fmla="*/ 29 w 33"/>
                  <a:gd name="T113" fmla="*/ 17 h 33"/>
                  <a:gd name="T114" fmla="*/ 31 w 33"/>
                  <a:gd name="T115" fmla="*/ 17 h 33"/>
                  <a:gd name="T116" fmla="*/ 32 w 33"/>
                  <a:gd name="T117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3" name="Freeform 268">
                <a:extLst>
                  <a:ext uri="{FF2B5EF4-FFF2-40B4-BE49-F238E27FC236}">
                    <a16:creationId xmlns:a16="http://schemas.microsoft.com/office/drawing/2014/main" id="{F1CEFF9A-A2A5-4D74-9939-1C52879BD7C5}"/>
                  </a:ext>
                </a:extLst>
              </p:cNvPr>
              <p:cNvSpPr/>
              <p:nvPr/>
            </p:nvSpPr>
            <p:spPr bwMode="auto">
              <a:xfrm>
                <a:off x="2825" y="2446"/>
                <a:ext cx="71" cy="64"/>
              </a:xfrm>
              <a:custGeom>
                <a:avLst/>
                <a:gdLst>
                  <a:gd name="T0" fmla="*/ 17 w 27"/>
                  <a:gd name="T1" fmla="*/ 0 h 24"/>
                  <a:gd name="T2" fmla="*/ 15 w 27"/>
                  <a:gd name="T3" fmla="*/ 0 h 24"/>
                  <a:gd name="T4" fmla="*/ 14 w 27"/>
                  <a:gd name="T5" fmla="*/ 0 h 24"/>
                  <a:gd name="T6" fmla="*/ 13 w 27"/>
                  <a:gd name="T7" fmla="*/ 1 h 24"/>
                  <a:gd name="T8" fmla="*/ 12 w 27"/>
                  <a:gd name="T9" fmla="*/ 3 h 24"/>
                  <a:gd name="T10" fmla="*/ 11 w 27"/>
                  <a:gd name="T11" fmla="*/ 3 h 24"/>
                  <a:gd name="T12" fmla="*/ 10 w 27"/>
                  <a:gd name="T13" fmla="*/ 4 h 24"/>
                  <a:gd name="T14" fmla="*/ 9 w 27"/>
                  <a:gd name="T15" fmla="*/ 4 h 24"/>
                  <a:gd name="T16" fmla="*/ 9 w 27"/>
                  <a:gd name="T17" fmla="*/ 5 h 24"/>
                  <a:gd name="T18" fmla="*/ 8 w 27"/>
                  <a:gd name="T19" fmla="*/ 6 h 24"/>
                  <a:gd name="T20" fmla="*/ 7 w 27"/>
                  <a:gd name="T21" fmla="*/ 7 h 24"/>
                  <a:gd name="T22" fmla="*/ 7 w 27"/>
                  <a:gd name="T23" fmla="*/ 7 h 24"/>
                  <a:gd name="T24" fmla="*/ 6 w 27"/>
                  <a:gd name="T25" fmla="*/ 8 h 24"/>
                  <a:gd name="T26" fmla="*/ 4 w 27"/>
                  <a:gd name="T27" fmla="*/ 8 h 24"/>
                  <a:gd name="T28" fmla="*/ 3 w 27"/>
                  <a:gd name="T29" fmla="*/ 8 h 24"/>
                  <a:gd name="T30" fmla="*/ 2 w 27"/>
                  <a:gd name="T31" fmla="*/ 8 h 24"/>
                  <a:gd name="T32" fmla="*/ 1 w 27"/>
                  <a:gd name="T33" fmla="*/ 8 h 24"/>
                  <a:gd name="T34" fmla="*/ 0 w 27"/>
                  <a:gd name="T35" fmla="*/ 8 h 24"/>
                  <a:gd name="T36" fmla="*/ 1 w 27"/>
                  <a:gd name="T37" fmla="*/ 9 h 24"/>
                  <a:gd name="T38" fmla="*/ 1 w 27"/>
                  <a:gd name="T39" fmla="*/ 10 h 24"/>
                  <a:gd name="T40" fmla="*/ 2 w 27"/>
                  <a:gd name="T41" fmla="*/ 11 h 24"/>
                  <a:gd name="T42" fmla="*/ 2 w 27"/>
                  <a:gd name="T43" fmla="*/ 12 h 24"/>
                  <a:gd name="T44" fmla="*/ 3 w 27"/>
                  <a:gd name="T45" fmla="*/ 13 h 24"/>
                  <a:gd name="T46" fmla="*/ 4 w 27"/>
                  <a:gd name="T47" fmla="*/ 14 h 24"/>
                  <a:gd name="T48" fmla="*/ 4 w 27"/>
                  <a:gd name="T49" fmla="*/ 15 h 24"/>
                  <a:gd name="T50" fmla="*/ 5 w 27"/>
                  <a:gd name="T51" fmla="*/ 15 h 24"/>
                  <a:gd name="T52" fmla="*/ 6 w 27"/>
                  <a:gd name="T53" fmla="*/ 16 h 24"/>
                  <a:gd name="T54" fmla="*/ 7 w 27"/>
                  <a:gd name="T55" fmla="*/ 17 h 24"/>
                  <a:gd name="T56" fmla="*/ 8 w 27"/>
                  <a:gd name="T57" fmla="*/ 17 h 24"/>
                  <a:gd name="T58" fmla="*/ 9 w 27"/>
                  <a:gd name="T59" fmla="*/ 19 h 24"/>
                  <a:gd name="T60" fmla="*/ 9 w 27"/>
                  <a:gd name="T61" fmla="*/ 20 h 24"/>
                  <a:gd name="T62" fmla="*/ 10 w 27"/>
                  <a:gd name="T63" fmla="*/ 21 h 24"/>
                  <a:gd name="T64" fmla="*/ 11 w 27"/>
                  <a:gd name="T65" fmla="*/ 21 h 24"/>
                  <a:gd name="T66" fmla="*/ 13 w 27"/>
                  <a:gd name="T67" fmla="*/ 22 h 24"/>
                  <a:gd name="T68" fmla="*/ 13 w 27"/>
                  <a:gd name="T69" fmla="*/ 23 h 24"/>
                  <a:gd name="T70" fmla="*/ 14 w 27"/>
                  <a:gd name="T71" fmla="*/ 23 h 24"/>
                  <a:gd name="T72" fmla="*/ 15 w 27"/>
                  <a:gd name="T73" fmla="*/ 23 h 24"/>
                  <a:gd name="T74" fmla="*/ 17 w 27"/>
                  <a:gd name="T75" fmla="*/ 24 h 24"/>
                  <a:gd name="T76" fmla="*/ 18 w 27"/>
                  <a:gd name="T77" fmla="*/ 24 h 24"/>
                  <a:gd name="T78" fmla="*/ 20 w 27"/>
                  <a:gd name="T79" fmla="*/ 24 h 24"/>
                  <a:gd name="T80" fmla="*/ 21 w 27"/>
                  <a:gd name="T81" fmla="*/ 24 h 24"/>
                  <a:gd name="T82" fmla="*/ 23 w 27"/>
                  <a:gd name="T83" fmla="*/ 23 h 24"/>
                  <a:gd name="T84" fmla="*/ 25 w 27"/>
                  <a:gd name="T85" fmla="*/ 21 h 24"/>
                  <a:gd name="T86" fmla="*/ 25 w 27"/>
                  <a:gd name="T87" fmla="*/ 19 h 24"/>
                  <a:gd name="T88" fmla="*/ 25 w 27"/>
                  <a:gd name="T89" fmla="*/ 18 h 24"/>
                  <a:gd name="T90" fmla="*/ 26 w 27"/>
                  <a:gd name="T91" fmla="*/ 16 h 24"/>
                  <a:gd name="T92" fmla="*/ 27 w 27"/>
                  <a:gd name="T93" fmla="*/ 15 h 24"/>
                  <a:gd name="T94" fmla="*/ 26 w 27"/>
                  <a:gd name="T95" fmla="*/ 14 h 24"/>
                  <a:gd name="T96" fmla="*/ 26 w 27"/>
                  <a:gd name="T97" fmla="*/ 13 h 24"/>
                  <a:gd name="T98" fmla="*/ 26 w 27"/>
                  <a:gd name="T99" fmla="*/ 12 h 24"/>
                  <a:gd name="T100" fmla="*/ 26 w 27"/>
                  <a:gd name="T101" fmla="*/ 11 h 24"/>
                  <a:gd name="T102" fmla="*/ 27 w 27"/>
                  <a:gd name="T103" fmla="*/ 10 h 24"/>
                  <a:gd name="T104" fmla="*/ 27 w 27"/>
                  <a:gd name="T105" fmla="*/ 9 h 24"/>
                  <a:gd name="T106" fmla="*/ 27 w 27"/>
                  <a:gd name="T107" fmla="*/ 8 h 24"/>
                  <a:gd name="T108" fmla="*/ 27 w 27"/>
                  <a:gd name="T109" fmla="*/ 7 h 24"/>
                  <a:gd name="T110" fmla="*/ 27 w 27"/>
                  <a:gd name="T111" fmla="*/ 5 h 24"/>
                  <a:gd name="T112" fmla="*/ 26 w 27"/>
                  <a:gd name="T113" fmla="*/ 4 h 24"/>
                  <a:gd name="T114" fmla="*/ 25 w 27"/>
                  <a:gd name="T115" fmla="*/ 3 h 24"/>
                  <a:gd name="T116" fmla="*/ 23 w 27"/>
                  <a:gd name="T117" fmla="*/ 2 h 24"/>
                  <a:gd name="T118" fmla="*/ 22 w 27"/>
                  <a:gd name="T119" fmla="*/ 2 h 24"/>
                  <a:gd name="T120" fmla="*/ 21 w 27"/>
                  <a:gd name="T121" fmla="*/ 1 h 24"/>
                  <a:gd name="T122" fmla="*/ 20 w 27"/>
                  <a:gd name="T12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" h="24">
                    <a:moveTo>
                      <a:pt x="18" y="1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Freeform 269">
                <a:extLst>
                  <a:ext uri="{FF2B5EF4-FFF2-40B4-BE49-F238E27FC236}">
                    <a16:creationId xmlns:a16="http://schemas.microsoft.com/office/drawing/2014/main" id="{333DFAAA-EBDB-4236-A96C-F255B094229E}"/>
                  </a:ext>
                </a:extLst>
              </p:cNvPr>
              <p:cNvSpPr/>
              <p:nvPr/>
            </p:nvSpPr>
            <p:spPr bwMode="auto">
              <a:xfrm>
                <a:off x="2877" y="2544"/>
                <a:ext cx="11" cy="15"/>
              </a:xfrm>
              <a:custGeom>
                <a:avLst/>
                <a:gdLst>
                  <a:gd name="T0" fmla="*/ 8 w 11"/>
                  <a:gd name="T1" fmla="*/ 2 h 15"/>
                  <a:gd name="T2" fmla="*/ 8 w 11"/>
                  <a:gd name="T3" fmla="*/ 2 h 15"/>
                  <a:gd name="T4" fmla="*/ 6 w 11"/>
                  <a:gd name="T5" fmla="*/ 2 h 15"/>
                  <a:gd name="T6" fmla="*/ 6 w 11"/>
                  <a:gd name="T7" fmla="*/ 2 h 15"/>
                  <a:gd name="T8" fmla="*/ 6 w 11"/>
                  <a:gd name="T9" fmla="*/ 0 h 15"/>
                  <a:gd name="T10" fmla="*/ 3 w 11"/>
                  <a:gd name="T11" fmla="*/ 0 h 15"/>
                  <a:gd name="T12" fmla="*/ 3 w 11"/>
                  <a:gd name="T13" fmla="*/ 2 h 15"/>
                  <a:gd name="T14" fmla="*/ 3 w 11"/>
                  <a:gd name="T15" fmla="*/ 2 h 15"/>
                  <a:gd name="T16" fmla="*/ 3 w 11"/>
                  <a:gd name="T17" fmla="*/ 2 h 15"/>
                  <a:gd name="T18" fmla="*/ 3 w 11"/>
                  <a:gd name="T19" fmla="*/ 2 h 15"/>
                  <a:gd name="T20" fmla="*/ 3 w 11"/>
                  <a:gd name="T21" fmla="*/ 5 h 15"/>
                  <a:gd name="T22" fmla="*/ 0 w 11"/>
                  <a:gd name="T23" fmla="*/ 5 h 15"/>
                  <a:gd name="T24" fmla="*/ 0 w 11"/>
                  <a:gd name="T25" fmla="*/ 5 h 15"/>
                  <a:gd name="T26" fmla="*/ 0 w 11"/>
                  <a:gd name="T27" fmla="*/ 5 h 15"/>
                  <a:gd name="T28" fmla="*/ 0 w 11"/>
                  <a:gd name="T29" fmla="*/ 8 h 15"/>
                  <a:gd name="T30" fmla="*/ 0 w 11"/>
                  <a:gd name="T31" fmla="*/ 8 h 15"/>
                  <a:gd name="T32" fmla="*/ 0 w 11"/>
                  <a:gd name="T33" fmla="*/ 8 h 15"/>
                  <a:gd name="T34" fmla="*/ 0 w 11"/>
                  <a:gd name="T35" fmla="*/ 8 h 15"/>
                  <a:gd name="T36" fmla="*/ 0 w 11"/>
                  <a:gd name="T37" fmla="*/ 8 h 15"/>
                  <a:gd name="T38" fmla="*/ 0 w 11"/>
                  <a:gd name="T39" fmla="*/ 10 h 15"/>
                  <a:gd name="T40" fmla="*/ 0 w 11"/>
                  <a:gd name="T41" fmla="*/ 10 h 15"/>
                  <a:gd name="T42" fmla="*/ 0 w 11"/>
                  <a:gd name="T43" fmla="*/ 10 h 15"/>
                  <a:gd name="T44" fmla="*/ 0 w 11"/>
                  <a:gd name="T45" fmla="*/ 10 h 15"/>
                  <a:gd name="T46" fmla="*/ 0 w 11"/>
                  <a:gd name="T47" fmla="*/ 10 h 15"/>
                  <a:gd name="T48" fmla="*/ 0 w 11"/>
                  <a:gd name="T49" fmla="*/ 13 h 15"/>
                  <a:gd name="T50" fmla="*/ 0 w 11"/>
                  <a:gd name="T51" fmla="*/ 13 h 15"/>
                  <a:gd name="T52" fmla="*/ 3 w 11"/>
                  <a:gd name="T53" fmla="*/ 13 h 15"/>
                  <a:gd name="T54" fmla="*/ 3 w 11"/>
                  <a:gd name="T55" fmla="*/ 15 h 15"/>
                  <a:gd name="T56" fmla="*/ 3 w 11"/>
                  <a:gd name="T57" fmla="*/ 15 h 15"/>
                  <a:gd name="T58" fmla="*/ 6 w 11"/>
                  <a:gd name="T59" fmla="*/ 15 h 15"/>
                  <a:gd name="T60" fmla="*/ 6 w 11"/>
                  <a:gd name="T61" fmla="*/ 15 h 15"/>
                  <a:gd name="T62" fmla="*/ 8 w 11"/>
                  <a:gd name="T63" fmla="*/ 13 h 15"/>
                  <a:gd name="T64" fmla="*/ 8 w 11"/>
                  <a:gd name="T65" fmla="*/ 13 h 15"/>
                  <a:gd name="T66" fmla="*/ 11 w 11"/>
                  <a:gd name="T67" fmla="*/ 10 h 15"/>
                  <a:gd name="T68" fmla="*/ 11 w 11"/>
                  <a:gd name="T69" fmla="*/ 10 h 15"/>
                  <a:gd name="T70" fmla="*/ 11 w 11"/>
                  <a:gd name="T71" fmla="*/ 8 h 15"/>
                  <a:gd name="T72" fmla="*/ 11 w 11"/>
                  <a:gd name="T73" fmla="*/ 5 h 15"/>
                  <a:gd name="T74" fmla="*/ 11 w 11"/>
                  <a:gd name="T75" fmla="*/ 5 h 15"/>
                  <a:gd name="T76" fmla="*/ 11 w 11"/>
                  <a:gd name="T77" fmla="*/ 2 h 15"/>
                  <a:gd name="T78" fmla="*/ 11 w 11"/>
                  <a:gd name="T79" fmla="*/ 2 h 15"/>
                  <a:gd name="T80" fmla="*/ 8 w 11"/>
                  <a:gd name="T8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5"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Freeform 270">
                <a:extLst>
                  <a:ext uri="{FF2B5EF4-FFF2-40B4-BE49-F238E27FC236}">
                    <a16:creationId xmlns:a16="http://schemas.microsoft.com/office/drawing/2014/main" id="{D9DFEC22-7C5D-41D8-8FB4-3DB32179557A}"/>
                  </a:ext>
                </a:extLst>
              </p:cNvPr>
              <p:cNvSpPr/>
              <p:nvPr/>
            </p:nvSpPr>
            <p:spPr bwMode="auto">
              <a:xfrm>
                <a:off x="3548" y="2073"/>
                <a:ext cx="68" cy="129"/>
              </a:xfrm>
              <a:custGeom>
                <a:avLst/>
                <a:gdLst>
                  <a:gd name="T0" fmla="*/ 18 w 26"/>
                  <a:gd name="T1" fmla="*/ 7 h 49"/>
                  <a:gd name="T2" fmla="*/ 17 w 26"/>
                  <a:gd name="T3" fmla="*/ 7 h 49"/>
                  <a:gd name="T4" fmla="*/ 15 w 26"/>
                  <a:gd name="T5" fmla="*/ 6 h 49"/>
                  <a:gd name="T6" fmla="*/ 15 w 26"/>
                  <a:gd name="T7" fmla="*/ 4 h 49"/>
                  <a:gd name="T8" fmla="*/ 15 w 26"/>
                  <a:gd name="T9" fmla="*/ 2 h 49"/>
                  <a:gd name="T10" fmla="*/ 14 w 26"/>
                  <a:gd name="T11" fmla="*/ 2 h 49"/>
                  <a:gd name="T12" fmla="*/ 12 w 26"/>
                  <a:gd name="T13" fmla="*/ 2 h 49"/>
                  <a:gd name="T14" fmla="*/ 11 w 26"/>
                  <a:gd name="T15" fmla="*/ 1 h 49"/>
                  <a:gd name="T16" fmla="*/ 10 w 26"/>
                  <a:gd name="T17" fmla="*/ 1 h 49"/>
                  <a:gd name="T18" fmla="*/ 9 w 26"/>
                  <a:gd name="T19" fmla="*/ 2 h 49"/>
                  <a:gd name="T20" fmla="*/ 8 w 26"/>
                  <a:gd name="T21" fmla="*/ 3 h 49"/>
                  <a:gd name="T22" fmla="*/ 6 w 26"/>
                  <a:gd name="T23" fmla="*/ 3 h 49"/>
                  <a:gd name="T24" fmla="*/ 5 w 26"/>
                  <a:gd name="T25" fmla="*/ 3 h 49"/>
                  <a:gd name="T26" fmla="*/ 4 w 26"/>
                  <a:gd name="T27" fmla="*/ 3 h 49"/>
                  <a:gd name="T28" fmla="*/ 3 w 26"/>
                  <a:gd name="T29" fmla="*/ 3 h 49"/>
                  <a:gd name="T30" fmla="*/ 2 w 26"/>
                  <a:gd name="T31" fmla="*/ 4 h 49"/>
                  <a:gd name="T32" fmla="*/ 1 w 26"/>
                  <a:gd name="T33" fmla="*/ 3 h 49"/>
                  <a:gd name="T34" fmla="*/ 0 w 26"/>
                  <a:gd name="T35" fmla="*/ 4 h 49"/>
                  <a:gd name="T36" fmla="*/ 0 w 26"/>
                  <a:gd name="T37" fmla="*/ 5 h 49"/>
                  <a:gd name="T38" fmla="*/ 1 w 26"/>
                  <a:gd name="T39" fmla="*/ 6 h 49"/>
                  <a:gd name="T40" fmla="*/ 2 w 26"/>
                  <a:gd name="T41" fmla="*/ 7 h 49"/>
                  <a:gd name="T42" fmla="*/ 2 w 26"/>
                  <a:gd name="T43" fmla="*/ 9 h 49"/>
                  <a:gd name="T44" fmla="*/ 3 w 26"/>
                  <a:gd name="T45" fmla="*/ 10 h 49"/>
                  <a:gd name="T46" fmla="*/ 5 w 26"/>
                  <a:gd name="T47" fmla="*/ 10 h 49"/>
                  <a:gd name="T48" fmla="*/ 6 w 26"/>
                  <a:gd name="T49" fmla="*/ 9 h 49"/>
                  <a:gd name="T50" fmla="*/ 8 w 26"/>
                  <a:gd name="T51" fmla="*/ 10 h 49"/>
                  <a:gd name="T52" fmla="*/ 8 w 26"/>
                  <a:gd name="T53" fmla="*/ 11 h 49"/>
                  <a:gd name="T54" fmla="*/ 10 w 26"/>
                  <a:gd name="T55" fmla="*/ 12 h 49"/>
                  <a:gd name="T56" fmla="*/ 9 w 26"/>
                  <a:gd name="T57" fmla="*/ 14 h 49"/>
                  <a:gd name="T58" fmla="*/ 7 w 26"/>
                  <a:gd name="T59" fmla="*/ 14 h 49"/>
                  <a:gd name="T60" fmla="*/ 6 w 26"/>
                  <a:gd name="T61" fmla="*/ 15 h 49"/>
                  <a:gd name="T62" fmla="*/ 7 w 26"/>
                  <a:gd name="T63" fmla="*/ 16 h 49"/>
                  <a:gd name="T64" fmla="*/ 8 w 26"/>
                  <a:gd name="T65" fmla="*/ 17 h 49"/>
                  <a:gd name="T66" fmla="*/ 10 w 26"/>
                  <a:gd name="T67" fmla="*/ 17 h 49"/>
                  <a:gd name="T68" fmla="*/ 10 w 26"/>
                  <a:gd name="T69" fmla="*/ 19 h 49"/>
                  <a:gd name="T70" fmla="*/ 11 w 26"/>
                  <a:gd name="T71" fmla="*/ 19 h 49"/>
                  <a:gd name="T72" fmla="*/ 12 w 26"/>
                  <a:gd name="T73" fmla="*/ 21 h 49"/>
                  <a:gd name="T74" fmla="*/ 13 w 26"/>
                  <a:gd name="T75" fmla="*/ 22 h 49"/>
                  <a:gd name="T76" fmla="*/ 14 w 26"/>
                  <a:gd name="T77" fmla="*/ 23 h 49"/>
                  <a:gd name="T78" fmla="*/ 15 w 26"/>
                  <a:gd name="T79" fmla="*/ 24 h 49"/>
                  <a:gd name="T80" fmla="*/ 16 w 26"/>
                  <a:gd name="T81" fmla="*/ 25 h 49"/>
                  <a:gd name="T82" fmla="*/ 17 w 26"/>
                  <a:gd name="T83" fmla="*/ 26 h 49"/>
                  <a:gd name="T84" fmla="*/ 18 w 26"/>
                  <a:gd name="T85" fmla="*/ 27 h 49"/>
                  <a:gd name="T86" fmla="*/ 17 w 26"/>
                  <a:gd name="T87" fmla="*/ 28 h 49"/>
                  <a:gd name="T88" fmla="*/ 19 w 26"/>
                  <a:gd name="T89" fmla="*/ 29 h 49"/>
                  <a:gd name="T90" fmla="*/ 19 w 26"/>
                  <a:gd name="T91" fmla="*/ 31 h 49"/>
                  <a:gd name="T92" fmla="*/ 19 w 26"/>
                  <a:gd name="T93" fmla="*/ 32 h 49"/>
                  <a:gd name="T94" fmla="*/ 18 w 26"/>
                  <a:gd name="T95" fmla="*/ 34 h 49"/>
                  <a:gd name="T96" fmla="*/ 19 w 26"/>
                  <a:gd name="T97" fmla="*/ 36 h 49"/>
                  <a:gd name="T98" fmla="*/ 19 w 26"/>
                  <a:gd name="T99" fmla="*/ 38 h 49"/>
                  <a:gd name="T100" fmla="*/ 19 w 26"/>
                  <a:gd name="T101" fmla="*/ 41 h 49"/>
                  <a:gd name="T102" fmla="*/ 17 w 26"/>
                  <a:gd name="T103" fmla="*/ 41 h 49"/>
                  <a:gd name="T104" fmla="*/ 16 w 26"/>
                  <a:gd name="T105" fmla="*/ 42 h 49"/>
                  <a:gd name="T106" fmla="*/ 14 w 26"/>
                  <a:gd name="T107" fmla="*/ 43 h 49"/>
                  <a:gd name="T108" fmla="*/ 13 w 26"/>
                  <a:gd name="T109" fmla="*/ 44 h 49"/>
                  <a:gd name="T110" fmla="*/ 13 w 26"/>
                  <a:gd name="T111" fmla="*/ 45 h 49"/>
                  <a:gd name="T112" fmla="*/ 13 w 26"/>
                  <a:gd name="T113" fmla="*/ 47 h 49"/>
                  <a:gd name="T114" fmla="*/ 12 w 26"/>
                  <a:gd name="T115" fmla="*/ 46 h 49"/>
                  <a:gd name="T116" fmla="*/ 17 w 26"/>
                  <a:gd name="T117" fmla="*/ 48 h 49"/>
                  <a:gd name="T118" fmla="*/ 25 w 26"/>
                  <a:gd name="T119" fmla="*/ 39 h 49"/>
                  <a:gd name="T120" fmla="*/ 14 w 26"/>
                  <a:gd name="T121" fmla="*/ 21 h 49"/>
                  <a:gd name="T122" fmla="*/ 17 w 26"/>
                  <a:gd name="T123" fmla="*/ 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" h="49">
                    <a:moveTo>
                      <a:pt x="20" y="7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9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8"/>
                      <a:pt x="12" y="48"/>
                    </a:cubicBezTo>
                    <a:cubicBezTo>
                      <a:pt x="13" y="49"/>
                      <a:pt x="14" y="48"/>
                      <a:pt x="14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6" y="48"/>
                      <a:pt x="16" y="48"/>
                      <a:pt x="15" y="48"/>
                    </a:cubicBezTo>
                    <a:cubicBezTo>
                      <a:pt x="16" y="48"/>
                      <a:pt x="16" y="48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7" y="48"/>
                      <a:pt x="17" y="48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8" y="48"/>
                      <a:pt x="18" y="48"/>
                    </a:cubicBezTo>
                    <a:cubicBezTo>
                      <a:pt x="19" y="47"/>
                      <a:pt x="20" y="47"/>
                      <a:pt x="21" y="46"/>
                    </a:cubicBezTo>
                    <a:cubicBezTo>
                      <a:pt x="22" y="45"/>
                      <a:pt x="23" y="45"/>
                      <a:pt x="24" y="44"/>
                    </a:cubicBezTo>
                    <a:cubicBezTo>
                      <a:pt x="24" y="44"/>
                      <a:pt x="25" y="43"/>
                      <a:pt x="24" y="43"/>
                    </a:cubicBezTo>
                    <a:cubicBezTo>
                      <a:pt x="24" y="43"/>
                      <a:pt x="24" y="42"/>
                      <a:pt x="25" y="42"/>
                    </a:cubicBezTo>
                    <a:cubicBezTo>
                      <a:pt x="25" y="42"/>
                      <a:pt x="25" y="42"/>
                      <a:pt x="25" y="43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1"/>
                    </a:cubicBezTo>
                    <a:cubicBezTo>
                      <a:pt x="25" y="41"/>
                      <a:pt x="24" y="41"/>
                      <a:pt x="24" y="41"/>
                    </a:cubicBezTo>
                    <a:cubicBezTo>
                      <a:pt x="24" y="40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0"/>
                      <a:pt x="24" y="40"/>
                      <a:pt x="25" y="39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6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8"/>
                      <a:pt x="25" y="38"/>
                    </a:cubicBezTo>
                    <a:cubicBezTo>
                      <a:pt x="25" y="37"/>
                      <a:pt x="25" y="37"/>
                      <a:pt x="25" y="36"/>
                    </a:cubicBezTo>
                    <a:cubicBezTo>
                      <a:pt x="25" y="36"/>
                      <a:pt x="25" y="36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4" y="33"/>
                      <a:pt x="24" y="32"/>
                    </a:cubicBezTo>
                    <a:cubicBezTo>
                      <a:pt x="24" y="32"/>
                      <a:pt x="24" y="31"/>
                      <a:pt x="24" y="31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3" y="30"/>
                      <a:pt x="22" y="29"/>
                      <a:pt x="21" y="28"/>
                    </a:cubicBezTo>
                    <a:cubicBezTo>
                      <a:pt x="21" y="28"/>
                      <a:pt x="22" y="27"/>
                      <a:pt x="21" y="27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0" y="27"/>
                      <a:pt x="19" y="26"/>
                      <a:pt x="19" y="26"/>
                    </a:cubicBezTo>
                    <a:cubicBezTo>
                      <a:pt x="19" y="25"/>
                      <a:pt x="18" y="25"/>
                      <a:pt x="18" y="25"/>
                    </a:cubicBezTo>
                    <a:cubicBezTo>
                      <a:pt x="18" y="25"/>
                      <a:pt x="17" y="25"/>
                      <a:pt x="17" y="24"/>
                    </a:cubicBezTo>
                    <a:cubicBezTo>
                      <a:pt x="17" y="24"/>
                      <a:pt x="17" y="24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2"/>
                      <a:pt x="15" y="22"/>
                      <a:pt x="14" y="21"/>
                    </a:cubicBezTo>
                    <a:cubicBezTo>
                      <a:pt x="14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2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2" y="15"/>
                      <a:pt x="12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4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9"/>
                      <a:pt x="16" y="10"/>
                      <a:pt x="15" y="9"/>
                    </a:cubicBezTo>
                    <a:cubicBezTo>
                      <a:pt x="16" y="9"/>
                      <a:pt x="16" y="10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9"/>
                      <a:pt x="18" y="9"/>
                    </a:cubicBezTo>
                    <a:cubicBezTo>
                      <a:pt x="18" y="9"/>
                      <a:pt x="19" y="9"/>
                      <a:pt x="19" y="8"/>
                    </a:cubicBezTo>
                    <a:cubicBezTo>
                      <a:pt x="19" y="8"/>
                      <a:pt x="19" y="8"/>
                      <a:pt x="18" y="8"/>
                    </a:cubicBezTo>
                    <a:cubicBezTo>
                      <a:pt x="19" y="8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Freeform 271">
                <a:extLst>
                  <a:ext uri="{FF2B5EF4-FFF2-40B4-BE49-F238E27FC236}">
                    <a16:creationId xmlns:a16="http://schemas.microsoft.com/office/drawing/2014/main" id="{EFA29389-F89E-478C-91C3-555380D4E7F3}"/>
                  </a:ext>
                </a:extLst>
              </p:cNvPr>
              <p:cNvSpPr/>
              <p:nvPr/>
            </p:nvSpPr>
            <p:spPr bwMode="auto">
              <a:xfrm>
                <a:off x="3519" y="2176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1 h 1"/>
                  <a:gd name="T7" fmla="*/ 1 h 1"/>
                  <a:gd name="T8" fmla="*/ 1 h 1"/>
                  <a:gd name="T9" fmla="*/ 1 h 1"/>
                  <a:gd name="T10" fmla="*/ 1 h 1"/>
                  <a:gd name="T11" fmla="*/ 1 h 1"/>
                  <a:gd name="T12" fmla="*/ 1 h 1"/>
                  <a:gd name="T1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Freeform 272">
                <a:extLst>
                  <a:ext uri="{FF2B5EF4-FFF2-40B4-BE49-F238E27FC236}">
                    <a16:creationId xmlns:a16="http://schemas.microsoft.com/office/drawing/2014/main" id="{A65CBD4C-2FEF-446F-BDB8-40B5CF0D649E}"/>
                  </a:ext>
                </a:extLst>
              </p:cNvPr>
              <p:cNvSpPr/>
              <p:nvPr/>
            </p:nvSpPr>
            <p:spPr bwMode="auto">
              <a:xfrm>
                <a:off x="3519" y="2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Freeform 273">
                <a:extLst>
                  <a:ext uri="{FF2B5EF4-FFF2-40B4-BE49-F238E27FC236}">
                    <a16:creationId xmlns:a16="http://schemas.microsoft.com/office/drawing/2014/main" id="{8205C55E-E702-4891-9F95-5099B86C23CF}"/>
                  </a:ext>
                </a:extLst>
              </p:cNvPr>
              <p:cNvSpPr/>
              <p:nvPr/>
            </p:nvSpPr>
            <p:spPr bwMode="auto">
              <a:xfrm>
                <a:off x="3569" y="2194"/>
                <a:ext cx="21" cy="21"/>
              </a:xfrm>
              <a:custGeom>
                <a:avLst/>
                <a:gdLst>
                  <a:gd name="T0" fmla="*/ 2 w 8"/>
                  <a:gd name="T1" fmla="*/ 0 h 8"/>
                  <a:gd name="T2" fmla="*/ 2 w 8"/>
                  <a:gd name="T3" fmla="*/ 0 h 8"/>
                  <a:gd name="T4" fmla="*/ 2 w 8"/>
                  <a:gd name="T5" fmla="*/ 0 h 8"/>
                  <a:gd name="T6" fmla="*/ 2 w 8"/>
                  <a:gd name="T7" fmla="*/ 0 h 8"/>
                  <a:gd name="T8" fmla="*/ 2 w 8"/>
                  <a:gd name="T9" fmla="*/ 0 h 8"/>
                  <a:gd name="T10" fmla="*/ 2 w 8"/>
                  <a:gd name="T11" fmla="*/ 0 h 8"/>
                  <a:gd name="T12" fmla="*/ 2 w 8"/>
                  <a:gd name="T13" fmla="*/ 0 h 8"/>
                  <a:gd name="T14" fmla="*/ 2 w 8"/>
                  <a:gd name="T15" fmla="*/ 0 h 8"/>
                  <a:gd name="T16" fmla="*/ 2 w 8"/>
                  <a:gd name="T17" fmla="*/ 1 h 8"/>
                  <a:gd name="T18" fmla="*/ 2 w 8"/>
                  <a:gd name="T19" fmla="*/ 1 h 8"/>
                  <a:gd name="T20" fmla="*/ 2 w 8"/>
                  <a:gd name="T21" fmla="*/ 1 h 8"/>
                  <a:gd name="T22" fmla="*/ 2 w 8"/>
                  <a:gd name="T23" fmla="*/ 1 h 8"/>
                  <a:gd name="T24" fmla="*/ 2 w 8"/>
                  <a:gd name="T25" fmla="*/ 1 h 8"/>
                  <a:gd name="T26" fmla="*/ 2 w 8"/>
                  <a:gd name="T27" fmla="*/ 1 h 8"/>
                  <a:gd name="T28" fmla="*/ 2 w 8"/>
                  <a:gd name="T29" fmla="*/ 1 h 8"/>
                  <a:gd name="T30" fmla="*/ 2 w 8"/>
                  <a:gd name="T31" fmla="*/ 1 h 8"/>
                  <a:gd name="T32" fmla="*/ 1 w 8"/>
                  <a:gd name="T33" fmla="*/ 1 h 8"/>
                  <a:gd name="T34" fmla="*/ 1 w 8"/>
                  <a:gd name="T35" fmla="*/ 1 h 8"/>
                  <a:gd name="T36" fmla="*/ 1 w 8"/>
                  <a:gd name="T37" fmla="*/ 1 h 8"/>
                  <a:gd name="T38" fmla="*/ 1 w 8"/>
                  <a:gd name="T39" fmla="*/ 1 h 8"/>
                  <a:gd name="T40" fmla="*/ 1 w 8"/>
                  <a:gd name="T41" fmla="*/ 1 h 8"/>
                  <a:gd name="T42" fmla="*/ 1 w 8"/>
                  <a:gd name="T43" fmla="*/ 2 h 8"/>
                  <a:gd name="T44" fmla="*/ 1 w 8"/>
                  <a:gd name="T45" fmla="*/ 2 h 8"/>
                  <a:gd name="T46" fmla="*/ 1 w 8"/>
                  <a:gd name="T47" fmla="*/ 2 h 8"/>
                  <a:gd name="T48" fmla="*/ 1 w 8"/>
                  <a:gd name="T49" fmla="*/ 2 h 8"/>
                  <a:gd name="T50" fmla="*/ 0 w 8"/>
                  <a:gd name="T51" fmla="*/ 2 h 8"/>
                  <a:gd name="T52" fmla="*/ 0 w 8"/>
                  <a:gd name="T53" fmla="*/ 2 h 8"/>
                  <a:gd name="T54" fmla="*/ 0 w 8"/>
                  <a:gd name="T55" fmla="*/ 2 h 8"/>
                  <a:gd name="T56" fmla="*/ 0 w 8"/>
                  <a:gd name="T57" fmla="*/ 2 h 8"/>
                  <a:gd name="T58" fmla="*/ 0 w 8"/>
                  <a:gd name="T59" fmla="*/ 2 h 8"/>
                  <a:gd name="T60" fmla="*/ 0 w 8"/>
                  <a:gd name="T61" fmla="*/ 2 h 8"/>
                  <a:gd name="T62" fmla="*/ 0 w 8"/>
                  <a:gd name="T63" fmla="*/ 2 h 8"/>
                  <a:gd name="T64" fmla="*/ 0 w 8"/>
                  <a:gd name="T65" fmla="*/ 2 h 8"/>
                  <a:gd name="T66" fmla="*/ 0 w 8"/>
                  <a:gd name="T67" fmla="*/ 2 h 8"/>
                  <a:gd name="T68" fmla="*/ 0 w 8"/>
                  <a:gd name="T69" fmla="*/ 2 h 8"/>
                  <a:gd name="T70" fmla="*/ 0 w 8"/>
                  <a:gd name="T71" fmla="*/ 2 h 8"/>
                  <a:gd name="T72" fmla="*/ 0 w 8"/>
                  <a:gd name="T73" fmla="*/ 3 h 8"/>
                  <a:gd name="T74" fmla="*/ 2 w 8"/>
                  <a:gd name="T75" fmla="*/ 4 h 8"/>
                  <a:gd name="T76" fmla="*/ 1 w 8"/>
                  <a:gd name="T77" fmla="*/ 4 h 8"/>
                  <a:gd name="T78" fmla="*/ 1 w 8"/>
                  <a:gd name="T79" fmla="*/ 6 h 8"/>
                  <a:gd name="T80" fmla="*/ 1 w 8"/>
                  <a:gd name="T81" fmla="*/ 8 h 8"/>
                  <a:gd name="T82" fmla="*/ 1 w 8"/>
                  <a:gd name="T83" fmla="*/ 8 h 8"/>
                  <a:gd name="T84" fmla="*/ 2 w 8"/>
                  <a:gd name="T85" fmla="*/ 8 h 8"/>
                  <a:gd name="T86" fmla="*/ 3 w 8"/>
                  <a:gd name="T87" fmla="*/ 7 h 8"/>
                  <a:gd name="T88" fmla="*/ 5 w 8"/>
                  <a:gd name="T89" fmla="*/ 6 h 8"/>
                  <a:gd name="T90" fmla="*/ 6 w 8"/>
                  <a:gd name="T91" fmla="*/ 5 h 8"/>
                  <a:gd name="T92" fmla="*/ 5 w 8"/>
                  <a:gd name="T93" fmla="*/ 4 h 8"/>
                  <a:gd name="T94" fmla="*/ 4 w 8"/>
                  <a:gd name="T95" fmla="*/ 3 h 8"/>
                  <a:gd name="T96" fmla="*/ 6 w 8"/>
                  <a:gd name="T97" fmla="*/ 4 h 8"/>
                  <a:gd name="T98" fmla="*/ 7 w 8"/>
                  <a:gd name="T99" fmla="*/ 5 h 8"/>
                  <a:gd name="T100" fmla="*/ 3 w 8"/>
                  <a:gd name="T101" fmla="*/ 2 h 8"/>
                  <a:gd name="T102" fmla="*/ 3 w 8"/>
                  <a:gd name="T103" fmla="*/ 2 h 8"/>
                  <a:gd name="T104" fmla="*/ 4 w 8"/>
                  <a:gd name="T105" fmla="*/ 3 h 8"/>
                  <a:gd name="T106" fmla="*/ 3 w 8"/>
                  <a:gd name="T107" fmla="*/ 2 h 8"/>
                  <a:gd name="T108" fmla="*/ 2 w 8"/>
                  <a:gd name="T109" fmla="*/ 1 h 8"/>
                  <a:gd name="T110" fmla="*/ 3 w 8"/>
                  <a:gd name="T111" fmla="*/ 1 h 8"/>
                  <a:gd name="T112" fmla="*/ 2 w 8"/>
                  <a:gd name="T113" fmla="*/ 0 h 8"/>
                  <a:gd name="T114" fmla="*/ 2 w 8"/>
                  <a:gd name="T1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8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274">
                <a:extLst>
                  <a:ext uri="{FF2B5EF4-FFF2-40B4-BE49-F238E27FC236}">
                    <a16:creationId xmlns:a16="http://schemas.microsoft.com/office/drawing/2014/main" id="{C9455C24-FB6E-48B3-BCF8-7685D56A274B}"/>
                  </a:ext>
                </a:extLst>
              </p:cNvPr>
              <p:cNvSpPr/>
              <p:nvPr/>
            </p:nvSpPr>
            <p:spPr bwMode="auto">
              <a:xfrm>
                <a:off x="2906" y="2255"/>
                <a:ext cx="74" cy="86"/>
              </a:xfrm>
              <a:custGeom>
                <a:avLst/>
                <a:gdLst>
                  <a:gd name="T0" fmla="*/ 26 w 28"/>
                  <a:gd name="T1" fmla="*/ 21 h 33"/>
                  <a:gd name="T2" fmla="*/ 25 w 28"/>
                  <a:gd name="T3" fmla="*/ 19 h 33"/>
                  <a:gd name="T4" fmla="*/ 25 w 28"/>
                  <a:gd name="T5" fmla="*/ 5 h 33"/>
                  <a:gd name="T6" fmla="*/ 26 w 28"/>
                  <a:gd name="T7" fmla="*/ 4 h 33"/>
                  <a:gd name="T8" fmla="*/ 27 w 28"/>
                  <a:gd name="T9" fmla="*/ 3 h 33"/>
                  <a:gd name="T10" fmla="*/ 27 w 28"/>
                  <a:gd name="T11" fmla="*/ 2 h 33"/>
                  <a:gd name="T12" fmla="*/ 25 w 28"/>
                  <a:gd name="T13" fmla="*/ 2 h 33"/>
                  <a:gd name="T14" fmla="*/ 24 w 28"/>
                  <a:gd name="T15" fmla="*/ 1 h 33"/>
                  <a:gd name="T16" fmla="*/ 23 w 28"/>
                  <a:gd name="T17" fmla="*/ 1 h 33"/>
                  <a:gd name="T18" fmla="*/ 22 w 28"/>
                  <a:gd name="T19" fmla="*/ 2 h 33"/>
                  <a:gd name="T20" fmla="*/ 21 w 28"/>
                  <a:gd name="T21" fmla="*/ 2 h 33"/>
                  <a:gd name="T22" fmla="*/ 21 w 28"/>
                  <a:gd name="T23" fmla="*/ 3 h 33"/>
                  <a:gd name="T24" fmla="*/ 20 w 28"/>
                  <a:gd name="T25" fmla="*/ 4 h 33"/>
                  <a:gd name="T26" fmla="*/ 19 w 28"/>
                  <a:gd name="T27" fmla="*/ 4 h 33"/>
                  <a:gd name="T28" fmla="*/ 17 w 28"/>
                  <a:gd name="T29" fmla="*/ 4 h 33"/>
                  <a:gd name="T30" fmla="*/ 15 w 28"/>
                  <a:gd name="T31" fmla="*/ 4 h 33"/>
                  <a:gd name="T32" fmla="*/ 14 w 28"/>
                  <a:gd name="T33" fmla="*/ 3 h 33"/>
                  <a:gd name="T34" fmla="*/ 13 w 28"/>
                  <a:gd name="T35" fmla="*/ 3 h 33"/>
                  <a:gd name="T36" fmla="*/ 12 w 28"/>
                  <a:gd name="T37" fmla="*/ 2 h 33"/>
                  <a:gd name="T38" fmla="*/ 11 w 28"/>
                  <a:gd name="T39" fmla="*/ 1 h 33"/>
                  <a:gd name="T40" fmla="*/ 10 w 28"/>
                  <a:gd name="T41" fmla="*/ 1 h 33"/>
                  <a:gd name="T42" fmla="*/ 7 w 28"/>
                  <a:gd name="T43" fmla="*/ 0 h 33"/>
                  <a:gd name="T44" fmla="*/ 1 w 28"/>
                  <a:gd name="T45" fmla="*/ 0 h 33"/>
                  <a:gd name="T46" fmla="*/ 0 w 28"/>
                  <a:gd name="T47" fmla="*/ 2 h 33"/>
                  <a:gd name="T48" fmla="*/ 1 w 28"/>
                  <a:gd name="T49" fmla="*/ 3 h 33"/>
                  <a:gd name="T50" fmla="*/ 1 w 28"/>
                  <a:gd name="T51" fmla="*/ 4 h 33"/>
                  <a:gd name="T52" fmla="*/ 2 w 28"/>
                  <a:gd name="T53" fmla="*/ 6 h 33"/>
                  <a:gd name="T54" fmla="*/ 3 w 28"/>
                  <a:gd name="T55" fmla="*/ 7 h 33"/>
                  <a:gd name="T56" fmla="*/ 3 w 28"/>
                  <a:gd name="T57" fmla="*/ 8 h 33"/>
                  <a:gd name="T58" fmla="*/ 3 w 28"/>
                  <a:gd name="T59" fmla="*/ 11 h 33"/>
                  <a:gd name="T60" fmla="*/ 3 w 28"/>
                  <a:gd name="T61" fmla="*/ 11 h 33"/>
                  <a:gd name="T62" fmla="*/ 3 w 28"/>
                  <a:gd name="T63" fmla="*/ 12 h 33"/>
                  <a:gd name="T64" fmla="*/ 2 w 28"/>
                  <a:gd name="T65" fmla="*/ 13 h 33"/>
                  <a:gd name="T66" fmla="*/ 1 w 28"/>
                  <a:gd name="T67" fmla="*/ 14 h 33"/>
                  <a:gd name="T68" fmla="*/ 0 w 28"/>
                  <a:gd name="T69" fmla="*/ 14 h 33"/>
                  <a:gd name="T70" fmla="*/ 0 w 28"/>
                  <a:gd name="T71" fmla="*/ 15 h 33"/>
                  <a:gd name="T72" fmla="*/ 3 w 28"/>
                  <a:gd name="T73" fmla="*/ 17 h 33"/>
                  <a:gd name="T74" fmla="*/ 0 w 28"/>
                  <a:gd name="T75" fmla="*/ 20 h 33"/>
                  <a:gd name="T76" fmla="*/ 1 w 28"/>
                  <a:gd name="T77" fmla="*/ 20 h 33"/>
                  <a:gd name="T78" fmla="*/ 2 w 28"/>
                  <a:gd name="T79" fmla="*/ 21 h 33"/>
                  <a:gd name="T80" fmla="*/ 3 w 28"/>
                  <a:gd name="T81" fmla="*/ 21 h 33"/>
                  <a:gd name="T82" fmla="*/ 4 w 28"/>
                  <a:gd name="T83" fmla="*/ 22 h 33"/>
                  <a:gd name="T84" fmla="*/ 5 w 28"/>
                  <a:gd name="T85" fmla="*/ 22 h 33"/>
                  <a:gd name="T86" fmla="*/ 6 w 28"/>
                  <a:gd name="T87" fmla="*/ 23 h 33"/>
                  <a:gd name="T88" fmla="*/ 7 w 28"/>
                  <a:gd name="T89" fmla="*/ 24 h 33"/>
                  <a:gd name="T90" fmla="*/ 8 w 28"/>
                  <a:gd name="T91" fmla="*/ 24 h 33"/>
                  <a:gd name="T92" fmla="*/ 9 w 28"/>
                  <a:gd name="T93" fmla="*/ 25 h 33"/>
                  <a:gd name="T94" fmla="*/ 10 w 28"/>
                  <a:gd name="T95" fmla="*/ 25 h 33"/>
                  <a:gd name="T96" fmla="*/ 11 w 28"/>
                  <a:gd name="T97" fmla="*/ 26 h 33"/>
                  <a:gd name="T98" fmla="*/ 12 w 28"/>
                  <a:gd name="T99" fmla="*/ 26 h 33"/>
                  <a:gd name="T100" fmla="*/ 13 w 28"/>
                  <a:gd name="T101" fmla="*/ 27 h 33"/>
                  <a:gd name="T102" fmla="*/ 13 w 28"/>
                  <a:gd name="T103" fmla="*/ 28 h 33"/>
                  <a:gd name="T104" fmla="*/ 13 w 28"/>
                  <a:gd name="T105" fmla="*/ 29 h 33"/>
                  <a:gd name="T106" fmla="*/ 14 w 28"/>
                  <a:gd name="T107" fmla="*/ 30 h 33"/>
                  <a:gd name="T108" fmla="*/ 15 w 28"/>
                  <a:gd name="T109" fmla="*/ 30 h 33"/>
                  <a:gd name="T110" fmla="*/ 16 w 28"/>
                  <a:gd name="T111" fmla="*/ 31 h 33"/>
                  <a:gd name="T112" fmla="*/ 16 w 28"/>
                  <a:gd name="T113" fmla="*/ 31 h 33"/>
                  <a:gd name="T114" fmla="*/ 17 w 28"/>
                  <a:gd name="T115" fmla="*/ 32 h 33"/>
                  <a:gd name="T116" fmla="*/ 18 w 28"/>
                  <a:gd name="T117" fmla="*/ 32 h 33"/>
                  <a:gd name="T118" fmla="*/ 21 w 28"/>
                  <a:gd name="T119" fmla="*/ 30 h 33"/>
                  <a:gd name="T120" fmla="*/ 26 w 28"/>
                  <a:gd name="T121" fmla="*/ 2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" h="33">
                    <a:moveTo>
                      <a:pt x="27" y="22"/>
                    </a:move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3" y="18"/>
                      <a:pt x="3" y="17"/>
                      <a:pt x="3" y="17"/>
                    </a:cubicBezTo>
                    <a:cubicBezTo>
                      <a:pt x="2" y="17"/>
                      <a:pt x="3" y="17"/>
                      <a:pt x="2" y="17"/>
                    </a:cubicBezTo>
                    <a:cubicBezTo>
                      <a:pt x="2" y="18"/>
                      <a:pt x="2" y="17"/>
                      <a:pt x="2" y="17"/>
                    </a:cubicBezTo>
                    <a:cubicBezTo>
                      <a:pt x="2" y="18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1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20" y="32"/>
                      <a:pt x="20" y="32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0"/>
                      <a:pt x="20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8"/>
                      <a:pt x="21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5"/>
                      <a:pt x="23" y="26"/>
                      <a:pt x="24" y="25"/>
                    </a:cubicBezTo>
                    <a:cubicBezTo>
                      <a:pt x="24" y="25"/>
                      <a:pt x="24" y="24"/>
                      <a:pt x="24" y="24"/>
                    </a:cubicBezTo>
                    <a:cubicBezTo>
                      <a:pt x="25" y="24"/>
                      <a:pt x="25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4"/>
                      <a:pt x="24" y="23"/>
                    </a:cubicBezTo>
                    <a:cubicBezTo>
                      <a:pt x="25" y="24"/>
                      <a:pt x="25" y="23"/>
                      <a:pt x="25" y="23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6" y="23"/>
                      <a:pt x="27" y="23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275">
                <a:extLst>
                  <a:ext uri="{FF2B5EF4-FFF2-40B4-BE49-F238E27FC236}">
                    <a16:creationId xmlns:a16="http://schemas.microsoft.com/office/drawing/2014/main" id="{0D1E3EA9-6F24-436A-8B0E-19BA28509C60}"/>
                  </a:ext>
                </a:extLst>
              </p:cNvPr>
              <p:cNvSpPr/>
              <p:nvPr/>
            </p:nvSpPr>
            <p:spPr bwMode="auto">
              <a:xfrm>
                <a:off x="2912" y="2252"/>
                <a:ext cx="7" cy="0"/>
              </a:xfrm>
              <a:custGeom>
                <a:avLst/>
                <a:gdLst>
                  <a:gd name="T0" fmla="*/ 7 w 7"/>
                  <a:gd name="T1" fmla="*/ 7 w 7"/>
                  <a:gd name="T2" fmla="*/ 7 w 7"/>
                  <a:gd name="T3" fmla="*/ 7 w 7"/>
                  <a:gd name="T4" fmla="*/ 7 w 7"/>
                  <a:gd name="T5" fmla="*/ 7 w 7"/>
                  <a:gd name="T6" fmla="*/ 7 w 7"/>
                  <a:gd name="T7" fmla="*/ 5 w 7"/>
                  <a:gd name="T8" fmla="*/ 5 w 7"/>
                  <a:gd name="T9" fmla="*/ 5 w 7"/>
                  <a:gd name="T10" fmla="*/ 5 w 7"/>
                  <a:gd name="T11" fmla="*/ 5 w 7"/>
                  <a:gd name="T12" fmla="*/ 5 w 7"/>
                  <a:gd name="T13" fmla="*/ 2 w 7"/>
                  <a:gd name="T14" fmla="*/ 2 w 7"/>
                  <a:gd name="T15" fmla="*/ 2 w 7"/>
                  <a:gd name="T16" fmla="*/ 2 w 7"/>
                  <a:gd name="T17" fmla="*/ 2 w 7"/>
                  <a:gd name="T18" fmla="*/ 0 w 7"/>
                  <a:gd name="T19" fmla="*/ 0 w 7"/>
                  <a:gd name="T20" fmla="*/ 0 w 7"/>
                  <a:gd name="T21" fmla="*/ 7 w 7"/>
                  <a:gd name="T22" fmla="*/ 7 w 7"/>
                  <a:gd name="T23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Freeform 276">
                <a:extLst>
                  <a:ext uri="{FF2B5EF4-FFF2-40B4-BE49-F238E27FC236}">
                    <a16:creationId xmlns:a16="http://schemas.microsoft.com/office/drawing/2014/main" id="{8A8C1D55-5BB1-4363-ADA8-5A460F51049F}"/>
                  </a:ext>
                </a:extLst>
              </p:cNvPr>
              <p:cNvSpPr/>
              <p:nvPr/>
            </p:nvSpPr>
            <p:spPr bwMode="auto">
              <a:xfrm>
                <a:off x="2806" y="2181"/>
                <a:ext cx="116" cy="82"/>
              </a:xfrm>
              <a:custGeom>
                <a:avLst/>
                <a:gdLst>
                  <a:gd name="T0" fmla="*/ 0 w 44"/>
                  <a:gd name="T1" fmla="*/ 12 h 31"/>
                  <a:gd name="T2" fmla="*/ 3 w 44"/>
                  <a:gd name="T3" fmla="*/ 13 h 31"/>
                  <a:gd name="T4" fmla="*/ 3 w 44"/>
                  <a:gd name="T5" fmla="*/ 14 h 31"/>
                  <a:gd name="T6" fmla="*/ 5 w 44"/>
                  <a:gd name="T7" fmla="*/ 15 h 31"/>
                  <a:gd name="T8" fmla="*/ 7 w 44"/>
                  <a:gd name="T9" fmla="*/ 16 h 31"/>
                  <a:gd name="T10" fmla="*/ 7 w 44"/>
                  <a:gd name="T11" fmla="*/ 18 h 31"/>
                  <a:gd name="T12" fmla="*/ 9 w 44"/>
                  <a:gd name="T13" fmla="*/ 19 h 31"/>
                  <a:gd name="T14" fmla="*/ 10 w 44"/>
                  <a:gd name="T15" fmla="*/ 20 h 31"/>
                  <a:gd name="T16" fmla="*/ 11 w 44"/>
                  <a:gd name="T17" fmla="*/ 20 h 31"/>
                  <a:gd name="T18" fmla="*/ 11 w 44"/>
                  <a:gd name="T19" fmla="*/ 22 h 31"/>
                  <a:gd name="T20" fmla="*/ 12 w 44"/>
                  <a:gd name="T21" fmla="*/ 23 h 31"/>
                  <a:gd name="T22" fmla="*/ 13 w 44"/>
                  <a:gd name="T23" fmla="*/ 23 h 31"/>
                  <a:gd name="T24" fmla="*/ 14 w 44"/>
                  <a:gd name="T25" fmla="*/ 25 h 31"/>
                  <a:gd name="T26" fmla="*/ 15 w 44"/>
                  <a:gd name="T27" fmla="*/ 26 h 31"/>
                  <a:gd name="T28" fmla="*/ 16 w 44"/>
                  <a:gd name="T29" fmla="*/ 28 h 31"/>
                  <a:gd name="T30" fmla="*/ 18 w 44"/>
                  <a:gd name="T31" fmla="*/ 28 h 31"/>
                  <a:gd name="T32" fmla="*/ 19 w 44"/>
                  <a:gd name="T33" fmla="*/ 28 h 31"/>
                  <a:gd name="T34" fmla="*/ 21 w 44"/>
                  <a:gd name="T35" fmla="*/ 28 h 31"/>
                  <a:gd name="T36" fmla="*/ 22 w 44"/>
                  <a:gd name="T37" fmla="*/ 27 h 31"/>
                  <a:gd name="T38" fmla="*/ 23 w 44"/>
                  <a:gd name="T39" fmla="*/ 28 h 31"/>
                  <a:gd name="T40" fmla="*/ 24 w 44"/>
                  <a:gd name="T41" fmla="*/ 29 h 31"/>
                  <a:gd name="T42" fmla="*/ 25 w 44"/>
                  <a:gd name="T43" fmla="*/ 30 h 31"/>
                  <a:gd name="T44" fmla="*/ 27 w 44"/>
                  <a:gd name="T45" fmla="*/ 31 h 31"/>
                  <a:gd name="T46" fmla="*/ 28 w 44"/>
                  <a:gd name="T47" fmla="*/ 31 h 31"/>
                  <a:gd name="T48" fmla="*/ 30 w 44"/>
                  <a:gd name="T49" fmla="*/ 30 h 31"/>
                  <a:gd name="T50" fmla="*/ 31 w 44"/>
                  <a:gd name="T51" fmla="*/ 31 h 31"/>
                  <a:gd name="T52" fmla="*/ 34 w 44"/>
                  <a:gd name="T53" fmla="*/ 30 h 31"/>
                  <a:gd name="T54" fmla="*/ 36 w 44"/>
                  <a:gd name="T55" fmla="*/ 30 h 31"/>
                  <a:gd name="T56" fmla="*/ 37 w 44"/>
                  <a:gd name="T57" fmla="*/ 29 h 31"/>
                  <a:gd name="T58" fmla="*/ 39 w 44"/>
                  <a:gd name="T59" fmla="*/ 28 h 31"/>
                  <a:gd name="T60" fmla="*/ 43 w 44"/>
                  <a:gd name="T61" fmla="*/ 26 h 31"/>
                  <a:gd name="T62" fmla="*/ 44 w 44"/>
                  <a:gd name="T63" fmla="*/ 27 h 31"/>
                  <a:gd name="T64" fmla="*/ 43 w 44"/>
                  <a:gd name="T65" fmla="*/ 25 h 31"/>
                  <a:gd name="T66" fmla="*/ 41 w 44"/>
                  <a:gd name="T67" fmla="*/ 22 h 31"/>
                  <a:gd name="T68" fmla="*/ 40 w 44"/>
                  <a:gd name="T69" fmla="*/ 21 h 31"/>
                  <a:gd name="T70" fmla="*/ 39 w 44"/>
                  <a:gd name="T71" fmla="*/ 20 h 31"/>
                  <a:gd name="T72" fmla="*/ 38 w 44"/>
                  <a:gd name="T73" fmla="*/ 18 h 31"/>
                  <a:gd name="T74" fmla="*/ 37 w 44"/>
                  <a:gd name="T75" fmla="*/ 17 h 31"/>
                  <a:gd name="T76" fmla="*/ 35 w 44"/>
                  <a:gd name="T77" fmla="*/ 17 h 31"/>
                  <a:gd name="T78" fmla="*/ 35 w 44"/>
                  <a:gd name="T79" fmla="*/ 15 h 31"/>
                  <a:gd name="T80" fmla="*/ 36 w 44"/>
                  <a:gd name="T81" fmla="*/ 14 h 31"/>
                  <a:gd name="T82" fmla="*/ 38 w 44"/>
                  <a:gd name="T83" fmla="*/ 14 h 31"/>
                  <a:gd name="T84" fmla="*/ 37 w 44"/>
                  <a:gd name="T85" fmla="*/ 9 h 31"/>
                  <a:gd name="T86" fmla="*/ 37 w 44"/>
                  <a:gd name="T87" fmla="*/ 7 h 31"/>
                  <a:gd name="T88" fmla="*/ 35 w 44"/>
                  <a:gd name="T89" fmla="*/ 5 h 31"/>
                  <a:gd name="T90" fmla="*/ 35 w 44"/>
                  <a:gd name="T91" fmla="*/ 2 h 31"/>
                  <a:gd name="T92" fmla="*/ 32 w 44"/>
                  <a:gd name="T93" fmla="*/ 2 h 31"/>
                  <a:gd name="T94" fmla="*/ 31 w 44"/>
                  <a:gd name="T95" fmla="*/ 6 h 31"/>
                  <a:gd name="T96" fmla="*/ 30 w 44"/>
                  <a:gd name="T97" fmla="*/ 8 h 31"/>
                  <a:gd name="T98" fmla="*/ 28 w 44"/>
                  <a:gd name="T99" fmla="*/ 9 h 31"/>
                  <a:gd name="T100" fmla="*/ 26 w 44"/>
                  <a:gd name="T101" fmla="*/ 9 h 31"/>
                  <a:gd name="T102" fmla="*/ 24 w 44"/>
                  <a:gd name="T103" fmla="*/ 8 h 31"/>
                  <a:gd name="T104" fmla="*/ 22 w 44"/>
                  <a:gd name="T105" fmla="*/ 9 h 31"/>
                  <a:gd name="T106" fmla="*/ 19 w 44"/>
                  <a:gd name="T107" fmla="*/ 11 h 31"/>
                  <a:gd name="T108" fmla="*/ 16 w 44"/>
                  <a:gd name="T109" fmla="*/ 10 h 31"/>
                  <a:gd name="T110" fmla="*/ 11 w 44"/>
                  <a:gd name="T111" fmla="*/ 10 h 31"/>
                  <a:gd name="T112" fmla="*/ 10 w 44"/>
                  <a:gd name="T113" fmla="*/ 9 h 31"/>
                  <a:gd name="T114" fmla="*/ 9 w 44"/>
                  <a:gd name="T115" fmla="*/ 8 h 31"/>
                  <a:gd name="T116" fmla="*/ 7 w 44"/>
                  <a:gd name="T117" fmla="*/ 7 h 31"/>
                  <a:gd name="T118" fmla="*/ 6 w 44"/>
                  <a:gd name="T119" fmla="*/ 8 h 31"/>
                  <a:gd name="T120" fmla="*/ 5 w 44"/>
                  <a:gd name="T121" fmla="*/ 9 h 31"/>
                  <a:gd name="T122" fmla="*/ 3 w 44"/>
                  <a:gd name="T123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" h="31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0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Freeform 277">
                <a:extLst>
                  <a:ext uri="{FF2B5EF4-FFF2-40B4-BE49-F238E27FC236}">
                    <a16:creationId xmlns:a16="http://schemas.microsoft.com/office/drawing/2014/main" id="{C76E54C3-C138-4D23-9D58-AA75198295D6}"/>
                  </a:ext>
                </a:extLst>
              </p:cNvPr>
              <p:cNvSpPr/>
              <p:nvPr/>
            </p:nvSpPr>
            <p:spPr bwMode="auto">
              <a:xfrm>
                <a:off x="3337" y="2002"/>
                <a:ext cx="77" cy="42"/>
              </a:xfrm>
              <a:custGeom>
                <a:avLst/>
                <a:gdLst>
                  <a:gd name="T0" fmla="*/ 28 w 29"/>
                  <a:gd name="T1" fmla="*/ 10 h 16"/>
                  <a:gd name="T2" fmla="*/ 27 w 29"/>
                  <a:gd name="T3" fmla="*/ 10 h 16"/>
                  <a:gd name="T4" fmla="*/ 26 w 29"/>
                  <a:gd name="T5" fmla="*/ 10 h 16"/>
                  <a:gd name="T6" fmla="*/ 25 w 29"/>
                  <a:gd name="T7" fmla="*/ 10 h 16"/>
                  <a:gd name="T8" fmla="*/ 24 w 29"/>
                  <a:gd name="T9" fmla="*/ 9 h 16"/>
                  <a:gd name="T10" fmla="*/ 23 w 29"/>
                  <a:gd name="T11" fmla="*/ 10 h 16"/>
                  <a:gd name="T12" fmla="*/ 21 w 29"/>
                  <a:gd name="T13" fmla="*/ 10 h 16"/>
                  <a:gd name="T14" fmla="*/ 21 w 29"/>
                  <a:gd name="T15" fmla="*/ 9 h 16"/>
                  <a:gd name="T16" fmla="*/ 20 w 29"/>
                  <a:gd name="T17" fmla="*/ 9 h 16"/>
                  <a:gd name="T18" fmla="*/ 19 w 29"/>
                  <a:gd name="T19" fmla="*/ 9 h 16"/>
                  <a:gd name="T20" fmla="*/ 18 w 29"/>
                  <a:gd name="T21" fmla="*/ 8 h 16"/>
                  <a:gd name="T22" fmla="*/ 18 w 29"/>
                  <a:gd name="T23" fmla="*/ 7 h 16"/>
                  <a:gd name="T24" fmla="*/ 17 w 29"/>
                  <a:gd name="T25" fmla="*/ 7 h 16"/>
                  <a:gd name="T26" fmla="*/ 16 w 29"/>
                  <a:gd name="T27" fmla="*/ 7 h 16"/>
                  <a:gd name="T28" fmla="*/ 15 w 29"/>
                  <a:gd name="T29" fmla="*/ 6 h 16"/>
                  <a:gd name="T30" fmla="*/ 14 w 29"/>
                  <a:gd name="T31" fmla="*/ 5 h 16"/>
                  <a:gd name="T32" fmla="*/ 13 w 29"/>
                  <a:gd name="T33" fmla="*/ 5 h 16"/>
                  <a:gd name="T34" fmla="*/ 12 w 29"/>
                  <a:gd name="T35" fmla="*/ 4 h 16"/>
                  <a:gd name="T36" fmla="*/ 11 w 29"/>
                  <a:gd name="T37" fmla="*/ 4 h 16"/>
                  <a:gd name="T38" fmla="*/ 10 w 29"/>
                  <a:gd name="T39" fmla="*/ 3 h 16"/>
                  <a:gd name="T40" fmla="*/ 9 w 29"/>
                  <a:gd name="T41" fmla="*/ 2 h 16"/>
                  <a:gd name="T42" fmla="*/ 8 w 29"/>
                  <a:gd name="T43" fmla="*/ 2 h 16"/>
                  <a:gd name="T44" fmla="*/ 7 w 29"/>
                  <a:gd name="T45" fmla="*/ 1 h 16"/>
                  <a:gd name="T46" fmla="*/ 6 w 29"/>
                  <a:gd name="T47" fmla="*/ 0 h 16"/>
                  <a:gd name="T48" fmla="*/ 5 w 29"/>
                  <a:gd name="T49" fmla="*/ 1 h 16"/>
                  <a:gd name="T50" fmla="*/ 5 w 29"/>
                  <a:gd name="T51" fmla="*/ 2 h 16"/>
                  <a:gd name="T52" fmla="*/ 4 w 29"/>
                  <a:gd name="T53" fmla="*/ 1 h 16"/>
                  <a:gd name="T54" fmla="*/ 3 w 29"/>
                  <a:gd name="T55" fmla="*/ 2 h 16"/>
                  <a:gd name="T56" fmla="*/ 2 w 29"/>
                  <a:gd name="T57" fmla="*/ 2 h 16"/>
                  <a:gd name="T58" fmla="*/ 2 w 29"/>
                  <a:gd name="T59" fmla="*/ 3 h 16"/>
                  <a:gd name="T60" fmla="*/ 1 w 29"/>
                  <a:gd name="T61" fmla="*/ 4 h 16"/>
                  <a:gd name="T62" fmla="*/ 1 w 29"/>
                  <a:gd name="T63" fmla="*/ 5 h 16"/>
                  <a:gd name="T64" fmla="*/ 1 w 29"/>
                  <a:gd name="T65" fmla="*/ 6 h 16"/>
                  <a:gd name="T66" fmla="*/ 2 w 29"/>
                  <a:gd name="T67" fmla="*/ 7 h 16"/>
                  <a:gd name="T68" fmla="*/ 3 w 29"/>
                  <a:gd name="T69" fmla="*/ 7 h 16"/>
                  <a:gd name="T70" fmla="*/ 4 w 29"/>
                  <a:gd name="T71" fmla="*/ 8 h 16"/>
                  <a:gd name="T72" fmla="*/ 5 w 29"/>
                  <a:gd name="T73" fmla="*/ 9 h 16"/>
                  <a:gd name="T74" fmla="*/ 6 w 29"/>
                  <a:gd name="T75" fmla="*/ 9 h 16"/>
                  <a:gd name="T76" fmla="*/ 8 w 29"/>
                  <a:gd name="T77" fmla="*/ 10 h 16"/>
                  <a:gd name="T78" fmla="*/ 9 w 29"/>
                  <a:gd name="T79" fmla="*/ 10 h 16"/>
                  <a:gd name="T80" fmla="*/ 10 w 29"/>
                  <a:gd name="T81" fmla="*/ 11 h 16"/>
                  <a:gd name="T82" fmla="*/ 12 w 29"/>
                  <a:gd name="T83" fmla="*/ 12 h 16"/>
                  <a:gd name="T84" fmla="*/ 14 w 29"/>
                  <a:gd name="T85" fmla="*/ 12 h 16"/>
                  <a:gd name="T86" fmla="*/ 15 w 29"/>
                  <a:gd name="T87" fmla="*/ 12 h 16"/>
                  <a:gd name="T88" fmla="*/ 17 w 29"/>
                  <a:gd name="T89" fmla="*/ 12 h 16"/>
                  <a:gd name="T90" fmla="*/ 18 w 29"/>
                  <a:gd name="T91" fmla="*/ 13 h 16"/>
                  <a:gd name="T92" fmla="*/ 19 w 29"/>
                  <a:gd name="T93" fmla="*/ 14 h 16"/>
                  <a:gd name="T94" fmla="*/ 20 w 29"/>
                  <a:gd name="T95" fmla="*/ 14 h 16"/>
                  <a:gd name="T96" fmla="*/ 21 w 29"/>
                  <a:gd name="T97" fmla="*/ 14 h 16"/>
                  <a:gd name="T98" fmla="*/ 22 w 29"/>
                  <a:gd name="T99" fmla="*/ 15 h 16"/>
                  <a:gd name="T100" fmla="*/ 23 w 29"/>
                  <a:gd name="T101" fmla="*/ 15 h 16"/>
                  <a:gd name="T102" fmla="*/ 24 w 29"/>
                  <a:gd name="T103" fmla="*/ 15 h 16"/>
                  <a:gd name="T104" fmla="*/ 26 w 29"/>
                  <a:gd name="T105" fmla="*/ 15 h 16"/>
                  <a:gd name="T106" fmla="*/ 26 w 29"/>
                  <a:gd name="T107" fmla="*/ 15 h 16"/>
                  <a:gd name="T108" fmla="*/ 28 w 29"/>
                  <a:gd name="T109" fmla="*/ 15 h 16"/>
                  <a:gd name="T110" fmla="*/ 29 w 29"/>
                  <a:gd name="T111" fmla="*/ 15 h 16"/>
                  <a:gd name="T112" fmla="*/ 29 w 29"/>
                  <a:gd name="T113" fmla="*/ 14 h 16"/>
                  <a:gd name="T114" fmla="*/ 29 w 29"/>
                  <a:gd name="T115" fmla="*/ 12 h 16"/>
                  <a:gd name="T116" fmla="*/ 29 w 29"/>
                  <a:gd name="T11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" h="16">
                    <a:moveTo>
                      <a:pt x="29" y="10"/>
                    </a:move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Freeform 278">
                <a:extLst>
                  <a:ext uri="{FF2B5EF4-FFF2-40B4-BE49-F238E27FC236}">
                    <a16:creationId xmlns:a16="http://schemas.microsoft.com/office/drawing/2014/main" id="{768E6F33-4D9E-4B2A-8F31-5A46A298A639}"/>
                  </a:ext>
                </a:extLst>
              </p:cNvPr>
              <p:cNvSpPr/>
              <p:nvPr/>
            </p:nvSpPr>
            <p:spPr bwMode="auto">
              <a:xfrm>
                <a:off x="3395" y="20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Freeform 279">
                <a:extLst>
                  <a:ext uri="{FF2B5EF4-FFF2-40B4-BE49-F238E27FC236}">
                    <a16:creationId xmlns:a16="http://schemas.microsoft.com/office/drawing/2014/main" id="{95E444B0-AF6C-401C-B0B5-0BAFA8F6CFA7}"/>
                  </a:ext>
                </a:extLst>
              </p:cNvPr>
              <p:cNvSpPr/>
              <p:nvPr/>
            </p:nvSpPr>
            <p:spPr bwMode="auto">
              <a:xfrm>
                <a:off x="2859" y="2320"/>
                <a:ext cx="16" cy="19"/>
              </a:xfrm>
              <a:custGeom>
                <a:avLst/>
                <a:gdLst>
                  <a:gd name="T0" fmla="*/ 3 w 6"/>
                  <a:gd name="T1" fmla="*/ 7 h 7"/>
                  <a:gd name="T2" fmla="*/ 3 w 6"/>
                  <a:gd name="T3" fmla="*/ 7 h 7"/>
                  <a:gd name="T4" fmla="*/ 3 w 6"/>
                  <a:gd name="T5" fmla="*/ 7 h 7"/>
                  <a:gd name="T6" fmla="*/ 3 w 6"/>
                  <a:gd name="T7" fmla="*/ 6 h 7"/>
                  <a:gd name="T8" fmla="*/ 4 w 6"/>
                  <a:gd name="T9" fmla="*/ 6 h 7"/>
                  <a:gd name="T10" fmla="*/ 4 w 6"/>
                  <a:gd name="T11" fmla="*/ 6 h 7"/>
                  <a:gd name="T12" fmla="*/ 4 w 6"/>
                  <a:gd name="T13" fmla="*/ 6 h 7"/>
                  <a:gd name="T14" fmla="*/ 4 w 6"/>
                  <a:gd name="T15" fmla="*/ 5 h 7"/>
                  <a:gd name="T16" fmla="*/ 4 w 6"/>
                  <a:gd name="T17" fmla="*/ 5 h 7"/>
                  <a:gd name="T18" fmla="*/ 5 w 6"/>
                  <a:gd name="T19" fmla="*/ 5 h 7"/>
                  <a:gd name="T20" fmla="*/ 5 w 6"/>
                  <a:gd name="T21" fmla="*/ 4 h 7"/>
                  <a:gd name="T22" fmla="*/ 5 w 6"/>
                  <a:gd name="T23" fmla="*/ 4 h 7"/>
                  <a:gd name="T24" fmla="*/ 5 w 6"/>
                  <a:gd name="T25" fmla="*/ 4 h 7"/>
                  <a:gd name="T26" fmla="*/ 5 w 6"/>
                  <a:gd name="T27" fmla="*/ 3 h 7"/>
                  <a:gd name="T28" fmla="*/ 6 w 6"/>
                  <a:gd name="T29" fmla="*/ 3 h 7"/>
                  <a:gd name="T30" fmla="*/ 6 w 6"/>
                  <a:gd name="T31" fmla="*/ 3 h 7"/>
                  <a:gd name="T32" fmla="*/ 6 w 6"/>
                  <a:gd name="T33" fmla="*/ 3 h 7"/>
                  <a:gd name="T34" fmla="*/ 6 w 6"/>
                  <a:gd name="T35" fmla="*/ 2 h 7"/>
                  <a:gd name="T36" fmla="*/ 6 w 6"/>
                  <a:gd name="T37" fmla="*/ 2 h 7"/>
                  <a:gd name="T38" fmla="*/ 6 w 6"/>
                  <a:gd name="T39" fmla="*/ 2 h 7"/>
                  <a:gd name="T40" fmla="*/ 6 w 6"/>
                  <a:gd name="T41" fmla="*/ 2 h 7"/>
                  <a:gd name="T42" fmla="*/ 5 w 6"/>
                  <a:gd name="T43" fmla="*/ 2 h 7"/>
                  <a:gd name="T44" fmla="*/ 5 w 6"/>
                  <a:gd name="T45" fmla="*/ 1 h 7"/>
                  <a:gd name="T46" fmla="*/ 5 w 6"/>
                  <a:gd name="T47" fmla="*/ 1 h 7"/>
                  <a:gd name="T48" fmla="*/ 5 w 6"/>
                  <a:gd name="T49" fmla="*/ 0 h 7"/>
                  <a:gd name="T50" fmla="*/ 5 w 6"/>
                  <a:gd name="T51" fmla="*/ 0 h 7"/>
                  <a:gd name="T52" fmla="*/ 5 w 6"/>
                  <a:gd name="T53" fmla="*/ 0 h 7"/>
                  <a:gd name="T54" fmla="*/ 5 w 6"/>
                  <a:gd name="T55" fmla="*/ 0 h 7"/>
                  <a:gd name="T56" fmla="*/ 4 w 6"/>
                  <a:gd name="T57" fmla="*/ 0 h 7"/>
                  <a:gd name="T58" fmla="*/ 4 w 6"/>
                  <a:gd name="T59" fmla="*/ 0 h 7"/>
                  <a:gd name="T60" fmla="*/ 4 w 6"/>
                  <a:gd name="T61" fmla="*/ 0 h 7"/>
                  <a:gd name="T62" fmla="*/ 4 w 6"/>
                  <a:gd name="T63" fmla="*/ 0 h 7"/>
                  <a:gd name="T64" fmla="*/ 4 w 6"/>
                  <a:gd name="T65" fmla="*/ 0 h 7"/>
                  <a:gd name="T66" fmla="*/ 3 w 6"/>
                  <a:gd name="T67" fmla="*/ 1 h 7"/>
                  <a:gd name="T68" fmla="*/ 3 w 6"/>
                  <a:gd name="T69" fmla="*/ 1 h 7"/>
                  <a:gd name="T70" fmla="*/ 3 w 6"/>
                  <a:gd name="T71" fmla="*/ 1 h 7"/>
                  <a:gd name="T72" fmla="*/ 2 w 6"/>
                  <a:gd name="T73" fmla="*/ 1 h 7"/>
                  <a:gd name="T74" fmla="*/ 2 w 6"/>
                  <a:gd name="T75" fmla="*/ 1 h 7"/>
                  <a:gd name="T76" fmla="*/ 1 w 6"/>
                  <a:gd name="T77" fmla="*/ 2 h 7"/>
                  <a:gd name="T78" fmla="*/ 1 w 6"/>
                  <a:gd name="T79" fmla="*/ 1 h 7"/>
                  <a:gd name="T80" fmla="*/ 1 w 6"/>
                  <a:gd name="T81" fmla="*/ 1 h 7"/>
                  <a:gd name="T82" fmla="*/ 0 w 6"/>
                  <a:gd name="T83" fmla="*/ 1 h 7"/>
                  <a:gd name="T84" fmla="*/ 0 w 6"/>
                  <a:gd name="T85" fmla="*/ 1 h 7"/>
                  <a:gd name="T86" fmla="*/ 0 w 6"/>
                  <a:gd name="T87" fmla="*/ 1 h 7"/>
                  <a:gd name="T88" fmla="*/ 1 w 6"/>
                  <a:gd name="T89" fmla="*/ 2 h 7"/>
                  <a:gd name="T90" fmla="*/ 1 w 6"/>
                  <a:gd name="T91" fmla="*/ 2 h 7"/>
                  <a:gd name="T92" fmla="*/ 1 w 6"/>
                  <a:gd name="T93" fmla="*/ 2 h 7"/>
                  <a:gd name="T94" fmla="*/ 1 w 6"/>
                  <a:gd name="T95" fmla="*/ 3 h 7"/>
                  <a:gd name="T96" fmla="*/ 1 w 6"/>
                  <a:gd name="T97" fmla="*/ 3 h 7"/>
                  <a:gd name="T98" fmla="*/ 2 w 6"/>
                  <a:gd name="T9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" h="7">
                    <a:moveTo>
                      <a:pt x="2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5" name="Freeform 280">
                <a:extLst>
                  <a:ext uri="{FF2B5EF4-FFF2-40B4-BE49-F238E27FC236}">
                    <a16:creationId xmlns:a16="http://schemas.microsoft.com/office/drawing/2014/main" id="{8EE53D0D-1EAC-4669-90AA-AC7D9ACD3BA9}"/>
                  </a:ext>
                </a:extLst>
              </p:cNvPr>
              <p:cNvSpPr/>
              <p:nvPr/>
            </p:nvSpPr>
            <p:spPr bwMode="auto">
              <a:xfrm>
                <a:off x="2699" y="2339"/>
                <a:ext cx="10" cy="13"/>
              </a:xfrm>
              <a:custGeom>
                <a:avLst/>
                <a:gdLst>
                  <a:gd name="T0" fmla="*/ 2 w 4"/>
                  <a:gd name="T1" fmla="*/ 3 h 5"/>
                  <a:gd name="T2" fmla="*/ 2 w 4"/>
                  <a:gd name="T3" fmla="*/ 3 h 5"/>
                  <a:gd name="T4" fmla="*/ 2 w 4"/>
                  <a:gd name="T5" fmla="*/ 3 h 5"/>
                  <a:gd name="T6" fmla="*/ 2 w 4"/>
                  <a:gd name="T7" fmla="*/ 2 h 5"/>
                  <a:gd name="T8" fmla="*/ 2 w 4"/>
                  <a:gd name="T9" fmla="*/ 2 h 5"/>
                  <a:gd name="T10" fmla="*/ 2 w 4"/>
                  <a:gd name="T11" fmla="*/ 2 h 5"/>
                  <a:gd name="T12" fmla="*/ 2 w 4"/>
                  <a:gd name="T13" fmla="*/ 2 h 5"/>
                  <a:gd name="T14" fmla="*/ 2 w 4"/>
                  <a:gd name="T15" fmla="*/ 2 h 5"/>
                  <a:gd name="T16" fmla="*/ 3 w 4"/>
                  <a:gd name="T17" fmla="*/ 2 h 5"/>
                  <a:gd name="T18" fmla="*/ 3 w 4"/>
                  <a:gd name="T19" fmla="*/ 2 h 5"/>
                  <a:gd name="T20" fmla="*/ 3 w 4"/>
                  <a:gd name="T21" fmla="*/ 2 h 5"/>
                  <a:gd name="T22" fmla="*/ 3 w 4"/>
                  <a:gd name="T23" fmla="*/ 1 h 5"/>
                  <a:gd name="T24" fmla="*/ 3 w 4"/>
                  <a:gd name="T25" fmla="*/ 1 h 5"/>
                  <a:gd name="T26" fmla="*/ 3 w 4"/>
                  <a:gd name="T27" fmla="*/ 1 h 5"/>
                  <a:gd name="T28" fmla="*/ 3 w 4"/>
                  <a:gd name="T29" fmla="*/ 1 h 5"/>
                  <a:gd name="T30" fmla="*/ 3 w 4"/>
                  <a:gd name="T31" fmla="*/ 1 h 5"/>
                  <a:gd name="T32" fmla="*/ 4 w 4"/>
                  <a:gd name="T33" fmla="*/ 1 h 5"/>
                  <a:gd name="T34" fmla="*/ 4 w 4"/>
                  <a:gd name="T35" fmla="*/ 1 h 5"/>
                  <a:gd name="T36" fmla="*/ 4 w 4"/>
                  <a:gd name="T37" fmla="*/ 1 h 5"/>
                  <a:gd name="T38" fmla="*/ 3 w 4"/>
                  <a:gd name="T39" fmla="*/ 1 h 5"/>
                  <a:gd name="T40" fmla="*/ 3 w 4"/>
                  <a:gd name="T41" fmla="*/ 0 h 5"/>
                  <a:gd name="T42" fmla="*/ 3 w 4"/>
                  <a:gd name="T43" fmla="*/ 0 h 5"/>
                  <a:gd name="T44" fmla="*/ 3 w 4"/>
                  <a:gd name="T45" fmla="*/ 1 h 5"/>
                  <a:gd name="T46" fmla="*/ 3 w 4"/>
                  <a:gd name="T47" fmla="*/ 1 h 5"/>
                  <a:gd name="T48" fmla="*/ 3 w 4"/>
                  <a:gd name="T49" fmla="*/ 1 h 5"/>
                  <a:gd name="T50" fmla="*/ 3 w 4"/>
                  <a:gd name="T51" fmla="*/ 1 h 5"/>
                  <a:gd name="T52" fmla="*/ 2 w 4"/>
                  <a:gd name="T53" fmla="*/ 1 h 5"/>
                  <a:gd name="T54" fmla="*/ 2 w 4"/>
                  <a:gd name="T55" fmla="*/ 1 h 5"/>
                  <a:gd name="T56" fmla="*/ 2 w 4"/>
                  <a:gd name="T57" fmla="*/ 1 h 5"/>
                  <a:gd name="T58" fmla="*/ 2 w 4"/>
                  <a:gd name="T59" fmla="*/ 1 h 5"/>
                  <a:gd name="T60" fmla="*/ 2 w 4"/>
                  <a:gd name="T61" fmla="*/ 1 h 5"/>
                  <a:gd name="T62" fmla="*/ 2 w 4"/>
                  <a:gd name="T63" fmla="*/ 1 h 5"/>
                  <a:gd name="T64" fmla="*/ 2 w 4"/>
                  <a:gd name="T65" fmla="*/ 1 h 5"/>
                  <a:gd name="T66" fmla="*/ 1 w 4"/>
                  <a:gd name="T67" fmla="*/ 2 h 5"/>
                  <a:gd name="T68" fmla="*/ 1 w 4"/>
                  <a:gd name="T69" fmla="*/ 2 h 5"/>
                  <a:gd name="T70" fmla="*/ 1 w 4"/>
                  <a:gd name="T71" fmla="*/ 2 h 5"/>
                  <a:gd name="T72" fmla="*/ 1 w 4"/>
                  <a:gd name="T73" fmla="*/ 2 h 5"/>
                  <a:gd name="T74" fmla="*/ 1 w 4"/>
                  <a:gd name="T75" fmla="*/ 2 h 5"/>
                  <a:gd name="T76" fmla="*/ 1 w 4"/>
                  <a:gd name="T77" fmla="*/ 2 h 5"/>
                  <a:gd name="T78" fmla="*/ 1 w 4"/>
                  <a:gd name="T79" fmla="*/ 2 h 5"/>
                  <a:gd name="T80" fmla="*/ 0 w 4"/>
                  <a:gd name="T81" fmla="*/ 2 h 5"/>
                  <a:gd name="T82" fmla="*/ 1 w 4"/>
                  <a:gd name="T83" fmla="*/ 2 h 5"/>
                  <a:gd name="T84" fmla="*/ 1 w 4"/>
                  <a:gd name="T85" fmla="*/ 3 h 5"/>
                  <a:gd name="T86" fmla="*/ 1 w 4"/>
                  <a:gd name="T87" fmla="*/ 5 h 5"/>
                  <a:gd name="T88" fmla="*/ 2 w 4"/>
                  <a:gd name="T8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Freeform 281">
                <a:extLst>
                  <a:ext uri="{FF2B5EF4-FFF2-40B4-BE49-F238E27FC236}">
                    <a16:creationId xmlns:a16="http://schemas.microsoft.com/office/drawing/2014/main" id="{FE0D2F49-39F1-4BB7-BDF3-74FA2904D821}"/>
                  </a:ext>
                </a:extLst>
              </p:cNvPr>
              <p:cNvSpPr/>
              <p:nvPr/>
            </p:nvSpPr>
            <p:spPr bwMode="auto">
              <a:xfrm>
                <a:off x="3064" y="2047"/>
                <a:ext cx="8" cy="16"/>
              </a:xfrm>
              <a:custGeom>
                <a:avLst/>
                <a:gdLst>
                  <a:gd name="T0" fmla="*/ 0 w 3"/>
                  <a:gd name="T1" fmla="*/ 5 h 6"/>
                  <a:gd name="T2" fmla="*/ 0 w 3"/>
                  <a:gd name="T3" fmla="*/ 5 h 6"/>
                  <a:gd name="T4" fmla="*/ 0 w 3"/>
                  <a:gd name="T5" fmla="*/ 5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1 w 3"/>
                  <a:gd name="T17" fmla="*/ 6 h 6"/>
                  <a:gd name="T18" fmla="*/ 1 w 3"/>
                  <a:gd name="T19" fmla="*/ 6 h 6"/>
                  <a:gd name="T20" fmla="*/ 1 w 3"/>
                  <a:gd name="T21" fmla="*/ 6 h 6"/>
                  <a:gd name="T22" fmla="*/ 1 w 3"/>
                  <a:gd name="T23" fmla="*/ 6 h 6"/>
                  <a:gd name="T24" fmla="*/ 1 w 3"/>
                  <a:gd name="T25" fmla="*/ 6 h 6"/>
                  <a:gd name="T26" fmla="*/ 1 w 3"/>
                  <a:gd name="T27" fmla="*/ 6 h 6"/>
                  <a:gd name="T28" fmla="*/ 2 w 3"/>
                  <a:gd name="T29" fmla="*/ 6 h 6"/>
                  <a:gd name="T30" fmla="*/ 2 w 3"/>
                  <a:gd name="T31" fmla="*/ 6 h 6"/>
                  <a:gd name="T32" fmla="*/ 2 w 3"/>
                  <a:gd name="T33" fmla="*/ 6 h 6"/>
                  <a:gd name="T34" fmla="*/ 2 w 3"/>
                  <a:gd name="T35" fmla="*/ 5 h 6"/>
                  <a:gd name="T36" fmla="*/ 2 w 3"/>
                  <a:gd name="T37" fmla="*/ 5 h 6"/>
                  <a:gd name="T38" fmla="*/ 2 w 3"/>
                  <a:gd name="T39" fmla="*/ 5 h 6"/>
                  <a:gd name="T40" fmla="*/ 2 w 3"/>
                  <a:gd name="T41" fmla="*/ 5 h 6"/>
                  <a:gd name="T42" fmla="*/ 2 w 3"/>
                  <a:gd name="T43" fmla="*/ 5 h 6"/>
                  <a:gd name="T44" fmla="*/ 2 w 3"/>
                  <a:gd name="T45" fmla="*/ 5 h 6"/>
                  <a:gd name="T46" fmla="*/ 2 w 3"/>
                  <a:gd name="T47" fmla="*/ 5 h 6"/>
                  <a:gd name="T48" fmla="*/ 2 w 3"/>
                  <a:gd name="T49" fmla="*/ 5 h 6"/>
                  <a:gd name="T50" fmla="*/ 3 w 3"/>
                  <a:gd name="T51" fmla="*/ 3 h 6"/>
                  <a:gd name="T52" fmla="*/ 2 w 3"/>
                  <a:gd name="T53" fmla="*/ 2 h 6"/>
                  <a:gd name="T54" fmla="*/ 3 w 3"/>
                  <a:gd name="T55" fmla="*/ 1 h 6"/>
                  <a:gd name="T56" fmla="*/ 2 w 3"/>
                  <a:gd name="T57" fmla="*/ 0 h 6"/>
                  <a:gd name="T58" fmla="*/ 2 w 3"/>
                  <a:gd name="T59" fmla="*/ 0 h 6"/>
                  <a:gd name="T60" fmla="*/ 1 w 3"/>
                  <a:gd name="T61" fmla="*/ 0 h 6"/>
                  <a:gd name="T62" fmla="*/ 1 w 3"/>
                  <a:gd name="T63" fmla="*/ 1 h 6"/>
                  <a:gd name="T64" fmla="*/ 0 w 3"/>
                  <a:gd name="T65" fmla="*/ 2 h 6"/>
                  <a:gd name="T66" fmla="*/ 0 w 3"/>
                  <a:gd name="T67" fmla="*/ 4 h 6"/>
                  <a:gd name="T68" fmla="*/ 0 w 3"/>
                  <a:gd name="T69" fmla="*/ 5 h 6"/>
                  <a:gd name="T70" fmla="*/ 0 w 3"/>
                  <a:gd name="T7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Freeform 282">
                <a:extLst>
                  <a:ext uri="{FF2B5EF4-FFF2-40B4-BE49-F238E27FC236}">
                    <a16:creationId xmlns:a16="http://schemas.microsoft.com/office/drawing/2014/main" id="{4140A8A8-C9FE-41F4-95D0-8FE4B3C9325E}"/>
                  </a:ext>
                </a:extLst>
              </p:cNvPr>
              <p:cNvSpPr/>
              <p:nvPr/>
            </p:nvSpPr>
            <p:spPr bwMode="auto">
              <a:xfrm>
                <a:off x="2912" y="1987"/>
                <a:ext cx="197" cy="155"/>
              </a:xfrm>
              <a:custGeom>
                <a:avLst/>
                <a:gdLst>
                  <a:gd name="T0" fmla="*/ 46 w 75"/>
                  <a:gd name="T1" fmla="*/ 13 h 59"/>
                  <a:gd name="T2" fmla="*/ 45 w 75"/>
                  <a:gd name="T3" fmla="*/ 12 h 59"/>
                  <a:gd name="T4" fmla="*/ 42 w 75"/>
                  <a:gd name="T5" fmla="*/ 12 h 59"/>
                  <a:gd name="T6" fmla="*/ 39 w 75"/>
                  <a:gd name="T7" fmla="*/ 11 h 59"/>
                  <a:gd name="T8" fmla="*/ 36 w 75"/>
                  <a:gd name="T9" fmla="*/ 11 h 59"/>
                  <a:gd name="T10" fmla="*/ 31 w 75"/>
                  <a:gd name="T11" fmla="*/ 7 h 59"/>
                  <a:gd name="T12" fmla="*/ 27 w 75"/>
                  <a:gd name="T13" fmla="*/ 4 h 59"/>
                  <a:gd name="T14" fmla="*/ 25 w 75"/>
                  <a:gd name="T15" fmla="*/ 3 h 59"/>
                  <a:gd name="T16" fmla="*/ 24 w 75"/>
                  <a:gd name="T17" fmla="*/ 2 h 59"/>
                  <a:gd name="T18" fmla="*/ 22 w 75"/>
                  <a:gd name="T19" fmla="*/ 1 h 59"/>
                  <a:gd name="T20" fmla="*/ 20 w 75"/>
                  <a:gd name="T21" fmla="*/ 0 h 59"/>
                  <a:gd name="T22" fmla="*/ 16 w 75"/>
                  <a:gd name="T23" fmla="*/ 0 h 59"/>
                  <a:gd name="T24" fmla="*/ 15 w 75"/>
                  <a:gd name="T25" fmla="*/ 1 h 59"/>
                  <a:gd name="T26" fmla="*/ 13 w 75"/>
                  <a:gd name="T27" fmla="*/ 1 h 59"/>
                  <a:gd name="T28" fmla="*/ 12 w 75"/>
                  <a:gd name="T29" fmla="*/ 1 h 59"/>
                  <a:gd name="T30" fmla="*/ 10 w 75"/>
                  <a:gd name="T31" fmla="*/ 2 h 59"/>
                  <a:gd name="T32" fmla="*/ 9 w 75"/>
                  <a:gd name="T33" fmla="*/ 2 h 59"/>
                  <a:gd name="T34" fmla="*/ 11 w 75"/>
                  <a:gd name="T35" fmla="*/ 4 h 59"/>
                  <a:gd name="T36" fmla="*/ 12 w 75"/>
                  <a:gd name="T37" fmla="*/ 6 h 59"/>
                  <a:gd name="T38" fmla="*/ 11 w 75"/>
                  <a:gd name="T39" fmla="*/ 7 h 59"/>
                  <a:gd name="T40" fmla="*/ 9 w 75"/>
                  <a:gd name="T41" fmla="*/ 8 h 59"/>
                  <a:gd name="T42" fmla="*/ 7 w 75"/>
                  <a:gd name="T43" fmla="*/ 9 h 59"/>
                  <a:gd name="T44" fmla="*/ 6 w 75"/>
                  <a:gd name="T45" fmla="*/ 11 h 59"/>
                  <a:gd name="T46" fmla="*/ 3 w 75"/>
                  <a:gd name="T47" fmla="*/ 11 h 59"/>
                  <a:gd name="T48" fmla="*/ 0 w 75"/>
                  <a:gd name="T49" fmla="*/ 14 h 59"/>
                  <a:gd name="T50" fmla="*/ 10 w 75"/>
                  <a:gd name="T51" fmla="*/ 27 h 59"/>
                  <a:gd name="T52" fmla="*/ 16 w 75"/>
                  <a:gd name="T53" fmla="*/ 39 h 59"/>
                  <a:gd name="T54" fmla="*/ 27 w 75"/>
                  <a:gd name="T55" fmla="*/ 55 h 59"/>
                  <a:gd name="T56" fmla="*/ 30 w 75"/>
                  <a:gd name="T57" fmla="*/ 58 h 59"/>
                  <a:gd name="T58" fmla="*/ 31 w 75"/>
                  <a:gd name="T59" fmla="*/ 58 h 59"/>
                  <a:gd name="T60" fmla="*/ 30 w 75"/>
                  <a:gd name="T61" fmla="*/ 57 h 59"/>
                  <a:gd name="T62" fmla="*/ 31 w 75"/>
                  <a:gd name="T63" fmla="*/ 56 h 59"/>
                  <a:gd name="T64" fmla="*/ 31 w 75"/>
                  <a:gd name="T65" fmla="*/ 55 h 59"/>
                  <a:gd name="T66" fmla="*/ 33 w 75"/>
                  <a:gd name="T67" fmla="*/ 55 h 59"/>
                  <a:gd name="T68" fmla="*/ 34 w 75"/>
                  <a:gd name="T69" fmla="*/ 55 h 59"/>
                  <a:gd name="T70" fmla="*/ 39 w 75"/>
                  <a:gd name="T71" fmla="*/ 56 h 59"/>
                  <a:gd name="T72" fmla="*/ 44 w 75"/>
                  <a:gd name="T73" fmla="*/ 56 h 59"/>
                  <a:gd name="T74" fmla="*/ 46 w 75"/>
                  <a:gd name="T75" fmla="*/ 57 h 59"/>
                  <a:gd name="T76" fmla="*/ 47 w 75"/>
                  <a:gd name="T77" fmla="*/ 54 h 59"/>
                  <a:gd name="T78" fmla="*/ 48 w 75"/>
                  <a:gd name="T79" fmla="*/ 52 h 59"/>
                  <a:gd name="T80" fmla="*/ 52 w 75"/>
                  <a:gd name="T81" fmla="*/ 51 h 59"/>
                  <a:gd name="T82" fmla="*/ 56 w 75"/>
                  <a:gd name="T83" fmla="*/ 50 h 59"/>
                  <a:gd name="T84" fmla="*/ 61 w 75"/>
                  <a:gd name="T85" fmla="*/ 50 h 59"/>
                  <a:gd name="T86" fmla="*/ 64 w 75"/>
                  <a:gd name="T87" fmla="*/ 49 h 59"/>
                  <a:gd name="T88" fmla="*/ 67 w 75"/>
                  <a:gd name="T89" fmla="*/ 48 h 59"/>
                  <a:gd name="T90" fmla="*/ 70 w 75"/>
                  <a:gd name="T91" fmla="*/ 47 h 59"/>
                  <a:gd name="T92" fmla="*/ 72 w 75"/>
                  <a:gd name="T93" fmla="*/ 46 h 59"/>
                  <a:gd name="T94" fmla="*/ 74 w 75"/>
                  <a:gd name="T95" fmla="*/ 41 h 59"/>
                  <a:gd name="T96" fmla="*/ 74 w 75"/>
                  <a:gd name="T97" fmla="*/ 37 h 59"/>
                  <a:gd name="T98" fmla="*/ 72 w 75"/>
                  <a:gd name="T99" fmla="*/ 36 h 59"/>
                  <a:gd name="T100" fmla="*/ 67 w 75"/>
                  <a:gd name="T101" fmla="*/ 36 h 59"/>
                  <a:gd name="T102" fmla="*/ 64 w 75"/>
                  <a:gd name="T103" fmla="*/ 35 h 59"/>
                  <a:gd name="T104" fmla="*/ 62 w 75"/>
                  <a:gd name="T105" fmla="*/ 33 h 59"/>
                  <a:gd name="T106" fmla="*/ 61 w 75"/>
                  <a:gd name="T107" fmla="*/ 31 h 59"/>
                  <a:gd name="T108" fmla="*/ 60 w 75"/>
                  <a:gd name="T109" fmla="*/ 29 h 59"/>
                  <a:gd name="T110" fmla="*/ 60 w 75"/>
                  <a:gd name="T111" fmla="*/ 29 h 59"/>
                  <a:gd name="T112" fmla="*/ 58 w 75"/>
                  <a:gd name="T113" fmla="*/ 29 h 59"/>
                  <a:gd name="T114" fmla="*/ 58 w 75"/>
                  <a:gd name="T115" fmla="*/ 28 h 59"/>
                  <a:gd name="T116" fmla="*/ 54 w 75"/>
                  <a:gd name="T117" fmla="*/ 20 h 59"/>
                  <a:gd name="T118" fmla="*/ 49 w 75"/>
                  <a:gd name="T119" fmla="*/ 1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5" h="59">
                    <a:moveTo>
                      <a:pt x="48" y="14"/>
                    </a:moveTo>
                    <a:cubicBezTo>
                      <a:pt x="48" y="14"/>
                      <a:pt x="48" y="14"/>
                      <a:pt x="48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3" y="17"/>
                      <a:pt x="4" y="18"/>
                      <a:pt x="5" y="19"/>
                    </a:cubicBezTo>
                    <a:cubicBezTo>
                      <a:pt x="6" y="21"/>
                      <a:pt x="6" y="22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5"/>
                    </a:cubicBezTo>
                    <a:cubicBezTo>
                      <a:pt x="9" y="25"/>
                      <a:pt x="9" y="26"/>
                      <a:pt x="10" y="27"/>
                    </a:cubicBezTo>
                    <a:cubicBezTo>
                      <a:pt x="10" y="27"/>
                      <a:pt x="10" y="28"/>
                      <a:pt x="10" y="28"/>
                    </a:cubicBezTo>
                    <a:cubicBezTo>
                      <a:pt x="10" y="29"/>
                      <a:pt x="10" y="29"/>
                      <a:pt x="11" y="30"/>
                    </a:cubicBezTo>
                    <a:cubicBezTo>
                      <a:pt x="11" y="30"/>
                      <a:pt x="11" y="30"/>
                      <a:pt x="12" y="30"/>
                    </a:cubicBezTo>
                    <a:cubicBezTo>
                      <a:pt x="12" y="30"/>
                      <a:pt x="13" y="31"/>
                      <a:pt x="13" y="31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3"/>
                      <a:pt x="15" y="33"/>
                      <a:pt x="15" y="34"/>
                    </a:cubicBezTo>
                    <a:cubicBezTo>
                      <a:pt x="15" y="35"/>
                      <a:pt x="16" y="36"/>
                      <a:pt x="16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40"/>
                      <a:pt x="16" y="41"/>
                      <a:pt x="17" y="42"/>
                    </a:cubicBezTo>
                    <a:cubicBezTo>
                      <a:pt x="17" y="42"/>
                      <a:pt x="17" y="43"/>
                      <a:pt x="17" y="43"/>
                    </a:cubicBezTo>
                    <a:cubicBezTo>
                      <a:pt x="18" y="44"/>
                      <a:pt x="18" y="44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5"/>
                      <a:pt x="19" y="45"/>
                      <a:pt x="20" y="45"/>
                    </a:cubicBezTo>
                    <a:cubicBezTo>
                      <a:pt x="20" y="45"/>
                      <a:pt x="20" y="45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2" y="47"/>
                      <a:pt x="23" y="49"/>
                      <a:pt x="23" y="50"/>
                    </a:cubicBezTo>
                    <a:cubicBezTo>
                      <a:pt x="24" y="51"/>
                      <a:pt x="24" y="52"/>
                      <a:pt x="25" y="53"/>
                    </a:cubicBezTo>
                    <a:cubicBezTo>
                      <a:pt x="25" y="54"/>
                      <a:pt x="26" y="54"/>
                      <a:pt x="27" y="55"/>
                    </a:cubicBezTo>
                    <a:cubicBezTo>
                      <a:pt x="28" y="56"/>
                      <a:pt x="28" y="56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4" y="51"/>
                      <a:pt x="54" y="51"/>
                      <a:pt x="54" y="51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27"/>
                      <a:pt x="57" y="26"/>
                      <a:pt x="56" y="25"/>
                    </a:cubicBezTo>
                    <a:cubicBezTo>
                      <a:pt x="56" y="25"/>
                      <a:pt x="55" y="24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2"/>
                      <a:pt x="55" y="23"/>
                      <a:pt x="56" y="23"/>
                    </a:cubicBezTo>
                    <a:cubicBezTo>
                      <a:pt x="56" y="23"/>
                      <a:pt x="56" y="22"/>
                      <a:pt x="56" y="22"/>
                    </a:cubicBezTo>
                    <a:cubicBezTo>
                      <a:pt x="56" y="21"/>
                      <a:pt x="55" y="21"/>
                      <a:pt x="55" y="20"/>
                    </a:cubicBezTo>
                    <a:cubicBezTo>
                      <a:pt x="55" y="21"/>
                      <a:pt x="55" y="21"/>
                      <a:pt x="56" y="21"/>
                    </a:cubicBezTo>
                    <a:cubicBezTo>
                      <a:pt x="55" y="21"/>
                      <a:pt x="55" y="20"/>
                      <a:pt x="55" y="20"/>
                    </a:cubicBezTo>
                    <a:cubicBezTo>
                      <a:pt x="55" y="20"/>
                      <a:pt x="54" y="20"/>
                      <a:pt x="54" y="20"/>
                    </a:cubicBezTo>
                    <a:cubicBezTo>
                      <a:pt x="54" y="19"/>
                      <a:pt x="54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6"/>
                      <a:pt x="50" y="16"/>
                      <a:pt x="50" y="16"/>
                    </a:cubicBezTo>
                    <a:cubicBezTo>
                      <a:pt x="50" y="15"/>
                      <a:pt x="50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lnTo>
                      <a:pt x="48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Freeform 283">
                <a:extLst>
                  <a:ext uri="{FF2B5EF4-FFF2-40B4-BE49-F238E27FC236}">
                    <a16:creationId xmlns:a16="http://schemas.microsoft.com/office/drawing/2014/main" id="{9EC24D94-573F-4758-8A4B-11C8D71E4D5F}"/>
                  </a:ext>
                </a:extLst>
              </p:cNvPr>
              <p:cNvSpPr/>
              <p:nvPr/>
            </p:nvSpPr>
            <p:spPr bwMode="auto">
              <a:xfrm>
                <a:off x="2864" y="24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284">
                <a:extLst>
                  <a:ext uri="{FF2B5EF4-FFF2-40B4-BE49-F238E27FC236}">
                    <a16:creationId xmlns:a16="http://schemas.microsoft.com/office/drawing/2014/main" id="{EBC1BD50-98EA-479F-AB68-158873CFA63E}"/>
                  </a:ext>
                </a:extLst>
              </p:cNvPr>
              <p:cNvSpPr/>
              <p:nvPr/>
            </p:nvSpPr>
            <p:spPr bwMode="auto">
              <a:xfrm>
                <a:off x="2793" y="2376"/>
                <a:ext cx="108" cy="91"/>
              </a:xfrm>
              <a:custGeom>
                <a:avLst/>
                <a:gdLst>
                  <a:gd name="T0" fmla="*/ 27 w 41"/>
                  <a:gd name="T1" fmla="*/ 0 h 35"/>
                  <a:gd name="T2" fmla="*/ 25 w 41"/>
                  <a:gd name="T3" fmla="*/ 2 h 35"/>
                  <a:gd name="T4" fmla="*/ 24 w 41"/>
                  <a:gd name="T5" fmla="*/ 3 h 35"/>
                  <a:gd name="T6" fmla="*/ 24 w 41"/>
                  <a:gd name="T7" fmla="*/ 4 h 35"/>
                  <a:gd name="T8" fmla="*/ 24 w 41"/>
                  <a:gd name="T9" fmla="*/ 6 h 35"/>
                  <a:gd name="T10" fmla="*/ 24 w 41"/>
                  <a:gd name="T11" fmla="*/ 9 h 35"/>
                  <a:gd name="T12" fmla="*/ 23 w 41"/>
                  <a:gd name="T13" fmla="*/ 11 h 35"/>
                  <a:gd name="T14" fmla="*/ 23 w 41"/>
                  <a:gd name="T15" fmla="*/ 13 h 35"/>
                  <a:gd name="T16" fmla="*/ 25 w 41"/>
                  <a:gd name="T17" fmla="*/ 14 h 35"/>
                  <a:gd name="T18" fmla="*/ 26 w 41"/>
                  <a:gd name="T19" fmla="*/ 14 h 35"/>
                  <a:gd name="T20" fmla="*/ 28 w 41"/>
                  <a:gd name="T21" fmla="*/ 19 h 35"/>
                  <a:gd name="T22" fmla="*/ 26 w 41"/>
                  <a:gd name="T23" fmla="*/ 18 h 35"/>
                  <a:gd name="T24" fmla="*/ 25 w 41"/>
                  <a:gd name="T25" fmla="*/ 18 h 35"/>
                  <a:gd name="T26" fmla="*/ 24 w 41"/>
                  <a:gd name="T27" fmla="*/ 17 h 35"/>
                  <a:gd name="T28" fmla="*/ 23 w 41"/>
                  <a:gd name="T29" fmla="*/ 15 h 35"/>
                  <a:gd name="T30" fmla="*/ 21 w 41"/>
                  <a:gd name="T31" fmla="*/ 15 h 35"/>
                  <a:gd name="T32" fmla="*/ 19 w 41"/>
                  <a:gd name="T33" fmla="*/ 13 h 35"/>
                  <a:gd name="T34" fmla="*/ 18 w 41"/>
                  <a:gd name="T35" fmla="*/ 13 h 35"/>
                  <a:gd name="T36" fmla="*/ 16 w 41"/>
                  <a:gd name="T37" fmla="*/ 13 h 35"/>
                  <a:gd name="T38" fmla="*/ 13 w 41"/>
                  <a:gd name="T39" fmla="*/ 13 h 35"/>
                  <a:gd name="T40" fmla="*/ 12 w 41"/>
                  <a:gd name="T41" fmla="*/ 11 h 35"/>
                  <a:gd name="T42" fmla="*/ 10 w 41"/>
                  <a:gd name="T43" fmla="*/ 11 h 35"/>
                  <a:gd name="T44" fmla="*/ 8 w 41"/>
                  <a:gd name="T45" fmla="*/ 11 h 35"/>
                  <a:gd name="T46" fmla="*/ 7 w 41"/>
                  <a:gd name="T47" fmla="*/ 11 h 35"/>
                  <a:gd name="T48" fmla="*/ 7 w 41"/>
                  <a:gd name="T49" fmla="*/ 13 h 35"/>
                  <a:gd name="T50" fmla="*/ 7 w 41"/>
                  <a:gd name="T51" fmla="*/ 16 h 35"/>
                  <a:gd name="T52" fmla="*/ 0 w 41"/>
                  <a:gd name="T53" fmla="*/ 29 h 35"/>
                  <a:gd name="T54" fmla="*/ 2 w 41"/>
                  <a:gd name="T55" fmla="*/ 30 h 35"/>
                  <a:gd name="T56" fmla="*/ 3 w 41"/>
                  <a:gd name="T57" fmla="*/ 32 h 35"/>
                  <a:gd name="T58" fmla="*/ 4 w 41"/>
                  <a:gd name="T59" fmla="*/ 33 h 35"/>
                  <a:gd name="T60" fmla="*/ 6 w 41"/>
                  <a:gd name="T61" fmla="*/ 34 h 35"/>
                  <a:gd name="T62" fmla="*/ 10 w 41"/>
                  <a:gd name="T63" fmla="*/ 33 h 35"/>
                  <a:gd name="T64" fmla="*/ 12 w 41"/>
                  <a:gd name="T65" fmla="*/ 34 h 35"/>
                  <a:gd name="T66" fmla="*/ 14 w 41"/>
                  <a:gd name="T67" fmla="*/ 35 h 35"/>
                  <a:gd name="T68" fmla="*/ 15 w 41"/>
                  <a:gd name="T69" fmla="*/ 35 h 35"/>
                  <a:gd name="T70" fmla="*/ 17 w 41"/>
                  <a:gd name="T71" fmla="*/ 35 h 35"/>
                  <a:gd name="T72" fmla="*/ 19 w 41"/>
                  <a:gd name="T73" fmla="*/ 34 h 35"/>
                  <a:gd name="T74" fmla="*/ 20 w 41"/>
                  <a:gd name="T75" fmla="*/ 33 h 35"/>
                  <a:gd name="T76" fmla="*/ 21 w 41"/>
                  <a:gd name="T77" fmla="*/ 31 h 35"/>
                  <a:gd name="T78" fmla="*/ 23 w 41"/>
                  <a:gd name="T79" fmla="*/ 30 h 35"/>
                  <a:gd name="T80" fmla="*/ 24 w 41"/>
                  <a:gd name="T81" fmla="*/ 28 h 35"/>
                  <a:gd name="T82" fmla="*/ 26 w 41"/>
                  <a:gd name="T83" fmla="*/ 27 h 35"/>
                  <a:gd name="T84" fmla="*/ 28 w 41"/>
                  <a:gd name="T85" fmla="*/ 26 h 35"/>
                  <a:gd name="T86" fmla="*/ 29 w 41"/>
                  <a:gd name="T87" fmla="*/ 25 h 35"/>
                  <a:gd name="T88" fmla="*/ 31 w 41"/>
                  <a:gd name="T89" fmla="*/ 23 h 35"/>
                  <a:gd name="T90" fmla="*/ 33 w 41"/>
                  <a:gd name="T91" fmla="*/ 23 h 35"/>
                  <a:gd name="T92" fmla="*/ 35 w 41"/>
                  <a:gd name="T93" fmla="*/ 22 h 35"/>
                  <a:gd name="T94" fmla="*/ 38 w 41"/>
                  <a:gd name="T95" fmla="*/ 21 h 35"/>
                  <a:gd name="T96" fmla="*/ 39 w 41"/>
                  <a:gd name="T97" fmla="*/ 20 h 35"/>
                  <a:gd name="T98" fmla="*/ 38 w 41"/>
                  <a:gd name="T99" fmla="*/ 19 h 35"/>
                  <a:gd name="T100" fmla="*/ 39 w 41"/>
                  <a:gd name="T101" fmla="*/ 17 h 35"/>
                  <a:gd name="T102" fmla="*/ 40 w 41"/>
                  <a:gd name="T103" fmla="*/ 15 h 35"/>
                  <a:gd name="T104" fmla="*/ 40 w 41"/>
                  <a:gd name="T105" fmla="*/ 14 h 35"/>
                  <a:gd name="T106" fmla="*/ 40 w 41"/>
                  <a:gd name="T107" fmla="*/ 11 h 35"/>
                  <a:gd name="T108" fmla="*/ 40 w 41"/>
                  <a:gd name="T109" fmla="*/ 10 h 35"/>
                  <a:gd name="T110" fmla="*/ 41 w 41"/>
                  <a:gd name="T111" fmla="*/ 8 h 35"/>
                  <a:gd name="T112" fmla="*/ 41 w 41"/>
                  <a:gd name="T113" fmla="*/ 7 h 35"/>
                  <a:gd name="T114" fmla="*/ 40 w 41"/>
                  <a:gd name="T115" fmla="*/ 5 h 35"/>
                  <a:gd name="T116" fmla="*/ 39 w 41"/>
                  <a:gd name="T117" fmla="*/ 4 h 35"/>
                  <a:gd name="T118" fmla="*/ 37 w 41"/>
                  <a:gd name="T119" fmla="*/ 3 h 35"/>
                  <a:gd name="T120" fmla="*/ 34 w 41"/>
                  <a:gd name="T121" fmla="*/ 2 h 35"/>
                  <a:gd name="T122" fmla="*/ 33 w 41"/>
                  <a:gd name="T123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35">
                    <a:moveTo>
                      <a:pt x="32" y="2"/>
                    </a:moveTo>
                    <a:cubicBezTo>
                      <a:pt x="32" y="2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2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Freeform 285">
                <a:extLst>
                  <a:ext uri="{FF2B5EF4-FFF2-40B4-BE49-F238E27FC236}">
                    <a16:creationId xmlns:a16="http://schemas.microsoft.com/office/drawing/2014/main" id="{AD6E9E4D-0570-427D-AB63-9A425BC59D1C}"/>
                  </a:ext>
                </a:extLst>
              </p:cNvPr>
              <p:cNvSpPr/>
              <p:nvPr/>
            </p:nvSpPr>
            <p:spPr bwMode="auto">
              <a:xfrm>
                <a:off x="3025" y="2008"/>
                <a:ext cx="15" cy="13"/>
              </a:xfrm>
              <a:custGeom>
                <a:avLst/>
                <a:gdLst>
                  <a:gd name="T0" fmla="*/ 4 w 6"/>
                  <a:gd name="T1" fmla="*/ 0 h 5"/>
                  <a:gd name="T2" fmla="*/ 4 w 6"/>
                  <a:gd name="T3" fmla="*/ 0 h 5"/>
                  <a:gd name="T4" fmla="*/ 4 w 6"/>
                  <a:gd name="T5" fmla="*/ 0 h 5"/>
                  <a:gd name="T6" fmla="*/ 4 w 6"/>
                  <a:gd name="T7" fmla="*/ 0 h 5"/>
                  <a:gd name="T8" fmla="*/ 3 w 6"/>
                  <a:gd name="T9" fmla="*/ 0 h 5"/>
                  <a:gd name="T10" fmla="*/ 3 w 6"/>
                  <a:gd name="T11" fmla="*/ 0 h 5"/>
                  <a:gd name="T12" fmla="*/ 3 w 6"/>
                  <a:gd name="T13" fmla="*/ 0 h 5"/>
                  <a:gd name="T14" fmla="*/ 2 w 6"/>
                  <a:gd name="T15" fmla="*/ 0 h 5"/>
                  <a:gd name="T16" fmla="*/ 2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2 w 6"/>
                  <a:gd name="T23" fmla="*/ 0 h 5"/>
                  <a:gd name="T24" fmla="*/ 2 w 6"/>
                  <a:gd name="T25" fmla="*/ 0 h 5"/>
                  <a:gd name="T26" fmla="*/ 2 w 6"/>
                  <a:gd name="T27" fmla="*/ 1 h 5"/>
                  <a:gd name="T28" fmla="*/ 2 w 6"/>
                  <a:gd name="T29" fmla="*/ 1 h 5"/>
                  <a:gd name="T30" fmla="*/ 2 w 6"/>
                  <a:gd name="T31" fmla="*/ 1 h 5"/>
                  <a:gd name="T32" fmla="*/ 1 w 6"/>
                  <a:gd name="T33" fmla="*/ 1 h 5"/>
                  <a:gd name="T34" fmla="*/ 1 w 6"/>
                  <a:gd name="T35" fmla="*/ 1 h 5"/>
                  <a:gd name="T36" fmla="*/ 1 w 6"/>
                  <a:gd name="T37" fmla="*/ 1 h 5"/>
                  <a:gd name="T38" fmla="*/ 1 w 6"/>
                  <a:gd name="T39" fmla="*/ 1 h 5"/>
                  <a:gd name="T40" fmla="*/ 1 w 6"/>
                  <a:gd name="T41" fmla="*/ 1 h 5"/>
                  <a:gd name="T42" fmla="*/ 1 w 6"/>
                  <a:gd name="T43" fmla="*/ 2 h 5"/>
                  <a:gd name="T44" fmla="*/ 1 w 6"/>
                  <a:gd name="T45" fmla="*/ 2 h 5"/>
                  <a:gd name="T46" fmla="*/ 1 w 6"/>
                  <a:gd name="T47" fmla="*/ 2 h 5"/>
                  <a:gd name="T48" fmla="*/ 1 w 6"/>
                  <a:gd name="T49" fmla="*/ 2 h 5"/>
                  <a:gd name="T50" fmla="*/ 1 w 6"/>
                  <a:gd name="T51" fmla="*/ 2 h 5"/>
                  <a:gd name="T52" fmla="*/ 1 w 6"/>
                  <a:gd name="T53" fmla="*/ 2 h 5"/>
                  <a:gd name="T54" fmla="*/ 1 w 6"/>
                  <a:gd name="T55" fmla="*/ 2 h 5"/>
                  <a:gd name="T56" fmla="*/ 1 w 6"/>
                  <a:gd name="T57" fmla="*/ 3 h 5"/>
                  <a:gd name="T58" fmla="*/ 0 w 6"/>
                  <a:gd name="T59" fmla="*/ 3 h 5"/>
                  <a:gd name="T60" fmla="*/ 0 w 6"/>
                  <a:gd name="T61" fmla="*/ 3 h 5"/>
                  <a:gd name="T62" fmla="*/ 0 w 6"/>
                  <a:gd name="T63" fmla="*/ 3 h 5"/>
                  <a:gd name="T64" fmla="*/ 0 w 6"/>
                  <a:gd name="T65" fmla="*/ 3 h 5"/>
                  <a:gd name="T66" fmla="*/ 1 w 6"/>
                  <a:gd name="T67" fmla="*/ 3 h 5"/>
                  <a:gd name="T68" fmla="*/ 1 w 6"/>
                  <a:gd name="T69" fmla="*/ 3 h 5"/>
                  <a:gd name="T70" fmla="*/ 2 w 6"/>
                  <a:gd name="T71" fmla="*/ 3 h 5"/>
                  <a:gd name="T72" fmla="*/ 3 w 6"/>
                  <a:gd name="T73" fmla="*/ 3 h 5"/>
                  <a:gd name="T74" fmla="*/ 3 w 6"/>
                  <a:gd name="T75" fmla="*/ 4 h 5"/>
                  <a:gd name="T76" fmla="*/ 3 w 6"/>
                  <a:gd name="T77" fmla="*/ 4 h 5"/>
                  <a:gd name="T78" fmla="*/ 3 w 6"/>
                  <a:gd name="T79" fmla="*/ 4 h 5"/>
                  <a:gd name="T80" fmla="*/ 4 w 6"/>
                  <a:gd name="T81" fmla="*/ 4 h 5"/>
                  <a:gd name="T82" fmla="*/ 4 w 6"/>
                  <a:gd name="T83" fmla="*/ 5 h 5"/>
                  <a:gd name="T84" fmla="*/ 4 w 6"/>
                  <a:gd name="T85" fmla="*/ 5 h 5"/>
                  <a:gd name="T86" fmla="*/ 4 w 6"/>
                  <a:gd name="T87" fmla="*/ 5 h 5"/>
                  <a:gd name="T88" fmla="*/ 4 w 6"/>
                  <a:gd name="T89" fmla="*/ 5 h 5"/>
                  <a:gd name="T90" fmla="*/ 5 w 6"/>
                  <a:gd name="T91" fmla="*/ 5 h 5"/>
                  <a:gd name="T92" fmla="*/ 6 w 6"/>
                  <a:gd name="T93" fmla="*/ 5 h 5"/>
                  <a:gd name="T94" fmla="*/ 5 w 6"/>
                  <a:gd name="T95" fmla="*/ 2 h 5"/>
                  <a:gd name="T96" fmla="*/ 5 w 6"/>
                  <a:gd name="T97" fmla="*/ 1 h 5"/>
                  <a:gd name="T98" fmla="*/ 5 w 6"/>
                  <a:gd name="T99" fmla="*/ 1 h 5"/>
                  <a:gd name="T100" fmla="*/ 5 w 6"/>
                  <a:gd name="T10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Freeform 286">
                <a:extLst>
                  <a:ext uri="{FF2B5EF4-FFF2-40B4-BE49-F238E27FC236}">
                    <a16:creationId xmlns:a16="http://schemas.microsoft.com/office/drawing/2014/main" id="{949387C5-AA76-447A-9B98-1D16AE2580A1}"/>
                  </a:ext>
                </a:extLst>
              </p:cNvPr>
              <p:cNvSpPr/>
              <p:nvPr/>
            </p:nvSpPr>
            <p:spPr bwMode="auto">
              <a:xfrm>
                <a:off x="2696" y="2352"/>
                <a:ext cx="116" cy="115"/>
              </a:xfrm>
              <a:custGeom>
                <a:avLst/>
                <a:gdLst>
                  <a:gd name="T0" fmla="*/ 2 w 44"/>
                  <a:gd name="T1" fmla="*/ 41 h 44"/>
                  <a:gd name="T2" fmla="*/ 3 w 44"/>
                  <a:gd name="T3" fmla="*/ 41 h 44"/>
                  <a:gd name="T4" fmla="*/ 4 w 44"/>
                  <a:gd name="T5" fmla="*/ 41 h 44"/>
                  <a:gd name="T6" fmla="*/ 6 w 44"/>
                  <a:gd name="T7" fmla="*/ 40 h 44"/>
                  <a:gd name="T8" fmla="*/ 7 w 44"/>
                  <a:gd name="T9" fmla="*/ 41 h 44"/>
                  <a:gd name="T10" fmla="*/ 8 w 44"/>
                  <a:gd name="T11" fmla="*/ 42 h 44"/>
                  <a:gd name="T12" fmla="*/ 24 w 44"/>
                  <a:gd name="T13" fmla="*/ 42 h 44"/>
                  <a:gd name="T14" fmla="*/ 25 w 44"/>
                  <a:gd name="T15" fmla="*/ 43 h 44"/>
                  <a:gd name="T16" fmla="*/ 26 w 44"/>
                  <a:gd name="T17" fmla="*/ 43 h 44"/>
                  <a:gd name="T18" fmla="*/ 28 w 44"/>
                  <a:gd name="T19" fmla="*/ 43 h 44"/>
                  <a:gd name="T20" fmla="*/ 30 w 44"/>
                  <a:gd name="T21" fmla="*/ 44 h 44"/>
                  <a:gd name="T22" fmla="*/ 31 w 44"/>
                  <a:gd name="T23" fmla="*/ 44 h 44"/>
                  <a:gd name="T24" fmla="*/ 33 w 44"/>
                  <a:gd name="T25" fmla="*/ 44 h 44"/>
                  <a:gd name="T26" fmla="*/ 35 w 44"/>
                  <a:gd name="T27" fmla="*/ 44 h 44"/>
                  <a:gd name="T28" fmla="*/ 37 w 44"/>
                  <a:gd name="T29" fmla="*/ 44 h 44"/>
                  <a:gd name="T30" fmla="*/ 40 w 44"/>
                  <a:gd name="T31" fmla="*/ 43 h 44"/>
                  <a:gd name="T32" fmla="*/ 41 w 44"/>
                  <a:gd name="T33" fmla="*/ 43 h 44"/>
                  <a:gd name="T34" fmla="*/ 40 w 44"/>
                  <a:gd name="T35" fmla="*/ 42 h 44"/>
                  <a:gd name="T36" fmla="*/ 40 w 44"/>
                  <a:gd name="T37" fmla="*/ 41 h 44"/>
                  <a:gd name="T38" fmla="*/ 39 w 44"/>
                  <a:gd name="T39" fmla="*/ 40 h 44"/>
                  <a:gd name="T40" fmla="*/ 38 w 44"/>
                  <a:gd name="T41" fmla="*/ 39 h 44"/>
                  <a:gd name="T42" fmla="*/ 37 w 44"/>
                  <a:gd name="T43" fmla="*/ 38 h 44"/>
                  <a:gd name="T44" fmla="*/ 37 w 44"/>
                  <a:gd name="T45" fmla="*/ 26 h 44"/>
                  <a:gd name="T46" fmla="*/ 44 w 44"/>
                  <a:gd name="T47" fmla="*/ 24 h 44"/>
                  <a:gd name="T48" fmla="*/ 44 w 44"/>
                  <a:gd name="T49" fmla="*/ 23 h 44"/>
                  <a:gd name="T50" fmla="*/ 44 w 44"/>
                  <a:gd name="T51" fmla="*/ 21 h 44"/>
                  <a:gd name="T52" fmla="*/ 44 w 44"/>
                  <a:gd name="T53" fmla="*/ 19 h 44"/>
                  <a:gd name="T54" fmla="*/ 42 w 44"/>
                  <a:gd name="T55" fmla="*/ 19 h 44"/>
                  <a:gd name="T56" fmla="*/ 41 w 44"/>
                  <a:gd name="T57" fmla="*/ 19 h 44"/>
                  <a:gd name="T58" fmla="*/ 39 w 44"/>
                  <a:gd name="T59" fmla="*/ 19 h 44"/>
                  <a:gd name="T60" fmla="*/ 38 w 44"/>
                  <a:gd name="T61" fmla="*/ 20 h 44"/>
                  <a:gd name="T62" fmla="*/ 37 w 44"/>
                  <a:gd name="T63" fmla="*/ 19 h 44"/>
                  <a:gd name="T64" fmla="*/ 38 w 44"/>
                  <a:gd name="T65" fmla="*/ 17 h 44"/>
                  <a:gd name="T66" fmla="*/ 37 w 44"/>
                  <a:gd name="T67" fmla="*/ 15 h 44"/>
                  <a:gd name="T68" fmla="*/ 37 w 44"/>
                  <a:gd name="T69" fmla="*/ 14 h 44"/>
                  <a:gd name="T70" fmla="*/ 36 w 44"/>
                  <a:gd name="T71" fmla="*/ 13 h 44"/>
                  <a:gd name="T72" fmla="*/ 36 w 44"/>
                  <a:gd name="T73" fmla="*/ 11 h 44"/>
                  <a:gd name="T74" fmla="*/ 36 w 44"/>
                  <a:gd name="T75" fmla="*/ 8 h 44"/>
                  <a:gd name="T76" fmla="*/ 36 w 44"/>
                  <a:gd name="T77" fmla="*/ 7 h 44"/>
                  <a:gd name="T78" fmla="*/ 36 w 44"/>
                  <a:gd name="T79" fmla="*/ 6 h 44"/>
                  <a:gd name="T80" fmla="*/ 34 w 44"/>
                  <a:gd name="T81" fmla="*/ 5 h 44"/>
                  <a:gd name="T82" fmla="*/ 31 w 44"/>
                  <a:gd name="T83" fmla="*/ 4 h 44"/>
                  <a:gd name="T84" fmla="*/ 28 w 44"/>
                  <a:gd name="T85" fmla="*/ 6 h 44"/>
                  <a:gd name="T86" fmla="*/ 28 w 44"/>
                  <a:gd name="T87" fmla="*/ 7 h 44"/>
                  <a:gd name="T88" fmla="*/ 24 w 44"/>
                  <a:gd name="T89" fmla="*/ 8 h 44"/>
                  <a:gd name="T90" fmla="*/ 22 w 44"/>
                  <a:gd name="T91" fmla="*/ 8 h 44"/>
                  <a:gd name="T92" fmla="*/ 21 w 44"/>
                  <a:gd name="T93" fmla="*/ 8 h 44"/>
                  <a:gd name="T94" fmla="*/ 20 w 44"/>
                  <a:gd name="T95" fmla="*/ 7 h 44"/>
                  <a:gd name="T96" fmla="*/ 20 w 44"/>
                  <a:gd name="T97" fmla="*/ 6 h 44"/>
                  <a:gd name="T98" fmla="*/ 19 w 44"/>
                  <a:gd name="T99" fmla="*/ 5 h 44"/>
                  <a:gd name="T100" fmla="*/ 19 w 44"/>
                  <a:gd name="T101" fmla="*/ 4 h 44"/>
                  <a:gd name="T102" fmla="*/ 18 w 44"/>
                  <a:gd name="T103" fmla="*/ 3 h 44"/>
                  <a:gd name="T104" fmla="*/ 18 w 44"/>
                  <a:gd name="T105" fmla="*/ 2 h 44"/>
                  <a:gd name="T106" fmla="*/ 17 w 44"/>
                  <a:gd name="T107" fmla="*/ 0 h 44"/>
                  <a:gd name="T108" fmla="*/ 10 w 44"/>
                  <a:gd name="T109" fmla="*/ 0 h 44"/>
                  <a:gd name="T110" fmla="*/ 7 w 44"/>
                  <a:gd name="T111" fmla="*/ 1 h 44"/>
                  <a:gd name="T112" fmla="*/ 5 w 44"/>
                  <a:gd name="T113" fmla="*/ 0 h 44"/>
                  <a:gd name="T114" fmla="*/ 4 w 44"/>
                  <a:gd name="T115" fmla="*/ 1 h 44"/>
                  <a:gd name="T116" fmla="*/ 2 w 44"/>
                  <a:gd name="T117" fmla="*/ 1 h 44"/>
                  <a:gd name="T118" fmla="*/ 6 w 44"/>
                  <a:gd name="T119" fmla="*/ 2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4" h="44">
                    <a:moveTo>
                      <a:pt x="1" y="41"/>
                    </a:move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8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6" y="14"/>
                      <a:pt x="6" y="15"/>
                      <a:pt x="7" y="16"/>
                    </a:cubicBezTo>
                    <a:cubicBezTo>
                      <a:pt x="7" y="17"/>
                      <a:pt x="8" y="18"/>
                      <a:pt x="8" y="19"/>
                    </a:cubicBezTo>
                    <a:cubicBezTo>
                      <a:pt x="8" y="20"/>
                      <a:pt x="8" y="21"/>
                      <a:pt x="8" y="22"/>
                    </a:cubicBezTo>
                    <a:cubicBezTo>
                      <a:pt x="7" y="22"/>
                      <a:pt x="7" y="23"/>
                      <a:pt x="7" y="24"/>
                    </a:cubicBezTo>
                    <a:cubicBezTo>
                      <a:pt x="7" y="24"/>
                      <a:pt x="6" y="24"/>
                      <a:pt x="6" y="24"/>
                    </a:cubicBezTo>
                    <a:cubicBezTo>
                      <a:pt x="5" y="25"/>
                      <a:pt x="4" y="26"/>
                      <a:pt x="4" y="27"/>
                    </a:cubicBezTo>
                    <a:cubicBezTo>
                      <a:pt x="3" y="27"/>
                      <a:pt x="3" y="28"/>
                      <a:pt x="3" y="29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5"/>
                      <a:pt x="1" y="35"/>
                    </a:cubicBezTo>
                    <a:cubicBezTo>
                      <a:pt x="1" y="36"/>
                      <a:pt x="0" y="36"/>
                      <a:pt x="0" y="36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" y="38"/>
                      <a:pt x="1" y="39"/>
                      <a:pt x="1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1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Freeform 287">
                <a:extLst>
                  <a:ext uri="{FF2B5EF4-FFF2-40B4-BE49-F238E27FC236}">
                    <a16:creationId xmlns:a16="http://schemas.microsoft.com/office/drawing/2014/main" id="{4523F416-F223-4616-8E79-9A1C88FB4ED9}"/>
                  </a:ext>
                </a:extLst>
              </p:cNvPr>
              <p:cNvSpPr/>
              <p:nvPr/>
            </p:nvSpPr>
            <p:spPr bwMode="auto">
              <a:xfrm>
                <a:off x="2841" y="2573"/>
                <a:ext cx="21" cy="21"/>
              </a:xfrm>
              <a:custGeom>
                <a:avLst/>
                <a:gdLst>
                  <a:gd name="T0" fmla="*/ 8 w 8"/>
                  <a:gd name="T1" fmla="*/ 3 h 8"/>
                  <a:gd name="T2" fmla="*/ 8 w 8"/>
                  <a:gd name="T3" fmla="*/ 2 h 8"/>
                  <a:gd name="T4" fmla="*/ 8 w 8"/>
                  <a:gd name="T5" fmla="*/ 2 h 8"/>
                  <a:gd name="T6" fmla="*/ 7 w 8"/>
                  <a:gd name="T7" fmla="*/ 2 h 8"/>
                  <a:gd name="T8" fmla="*/ 7 w 8"/>
                  <a:gd name="T9" fmla="*/ 2 h 8"/>
                  <a:gd name="T10" fmla="*/ 7 w 8"/>
                  <a:gd name="T11" fmla="*/ 1 h 8"/>
                  <a:gd name="T12" fmla="*/ 7 w 8"/>
                  <a:gd name="T13" fmla="*/ 1 h 8"/>
                  <a:gd name="T14" fmla="*/ 6 w 8"/>
                  <a:gd name="T15" fmla="*/ 1 h 8"/>
                  <a:gd name="T16" fmla="*/ 6 w 8"/>
                  <a:gd name="T17" fmla="*/ 1 h 8"/>
                  <a:gd name="T18" fmla="*/ 6 w 8"/>
                  <a:gd name="T19" fmla="*/ 1 h 8"/>
                  <a:gd name="T20" fmla="*/ 6 w 8"/>
                  <a:gd name="T21" fmla="*/ 0 h 8"/>
                  <a:gd name="T22" fmla="*/ 5 w 8"/>
                  <a:gd name="T23" fmla="*/ 0 h 8"/>
                  <a:gd name="T24" fmla="*/ 5 w 8"/>
                  <a:gd name="T25" fmla="*/ 1 h 8"/>
                  <a:gd name="T26" fmla="*/ 5 w 8"/>
                  <a:gd name="T27" fmla="*/ 1 h 8"/>
                  <a:gd name="T28" fmla="*/ 4 w 8"/>
                  <a:gd name="T29" fmla="*/ 1 h 8"/>
                  <a:gd name="T30" fmla="*/ 4 w 8"/>
                  <a:gd name="T31" fmla="*/ 1 h 8"/>
                  <a:gd name="T32" fmla="*/ 4 w 8"/>
                  <a:gd name="T33" fmla="*/ 1 h 8"/>
                  <a:gd name="T34" fmla="*/ 3 w 8"/>
                  <a:gd name="T35" fmla="*/ 1 h 8"/>
                  <a:gd name="T36" fmla="*/ 3 w 8"/>
                  <a:gd name="T37" fmla="*/ 2 h 8"/>
                  <a:gd name="T38" fmla="*/ 2 w 8"/>
                  <a:gd name="T39" fmla="*/ 2 h 8"/>
                  <a:gd name="T40" fmla="*/ 2 w 8"/>
                  <a:gd name="T41" fmla="*/ 2 h 8"/>
                  <a:gd name="T42" fmla="*/ 2 w 8"/>
                  <a:gd name="T43" fmla="*/ 3 h 8"/>
                  <a:gd name="T44" fmla="*/ 2 w 8"/>
                  <a:gd name="T45" fmla="*/ 3 h 8"/>
                  <a:gd name="T46" fmla="*/ 2 w 8"/>
                  <a:gd name="T47" fmla="*/ 3 h 8"/>
                  <a:gd name="T48" fmla="*/ 1 w 8"/>
                  <a:gd name="T49" fmla="*/ 3 h 8"/>
                  <a:gd name="T50" fmla="*/ 1 w 8"/>
                  <a:gd name="T51" fmla="*/ 4 h 8"/>
                  <a:gd name="T52" fmla="*/ 1 w 8"/>
                  <a:gd name="T53" fmla="*/ 4 h 8"/>
                  <a:gd name="T54" fmla="*/ 1 w 8"/>
                  <a:gd name="T55" fmla="*/ 4 h 8"/>
                  <a:gd name="T56" fmla="*/ 0 w 8"/>
                  <a:gd name="T57" fmla="*/ 4 h 8"/>
                  <a:gd name="T58" fmla="*/ 0 w 8"/>
                  <a:gd name="T59" fmla="*/ 5 h 8"/>
                  <a:gd name="T60" fmla="*/ 1 w 8"/>
                  <a:gd name="T61" fmla="*/ 5 h 8"/>
                  <a:gd name="T62" fmla="*/ 1 w 8"/>
                  <a:gd name="T63" fmla="*/ 5 h 8"/>
                  <a:gd name="T64" fmla="*/ 1 w 8"/>
                  <a:gd name="T65" fmla="*/ 6 h 8"/>
                  <a:gd name="T66" fmla="*/ 1 w 8"/>
                  <a:gd name="T67" fmla="*/ 6 h 8"/>
                  <a:gd name="T68" fmla="*/ 1 w 8"/>
                  <a:gd name="T69" fmla="*/ 6 h 8"/>
                  <a:gd name="T70" fmla="*/ 1 w 8"/>
                  <a:gd name="T71" fmla="*/ 6 h 8"/>
                  <a:gd name="T72" fmla="*/ 1 w 8"/>
                  <a:gd name="T73" fmla="*/ 7 h 8"/>
                  <a:gd name="T74" fmla="*/ 2 w 8"/>
                  <a:gd name="T75" fmla="*/ 7 h 8"/>
                  <a:gd name="T76" fmla="*/ 2 w 8"/>
                  <a:gd name="T77" fmla="*/ 7 h 8"/>
                  <a:gd name="T78" fmla="*/ 2 w 8"/>
                  <a:gd name="T79" fmla="*/ 7 h 8"/>
                  <a:gd name="T80" fmla="*/ 2 w 8"/>
                  <a:gd name="T81" fmla="*/ 8 h 8"/>
                  <a:gd name="T82" fmla="*/ 3 w 8"/>
                  <a:gd name="T83" fmla="*/ 8 h 8"/>
                  <a:gd name="T84" fmla="*/ 3 w 8"/>
                  <a:gd name="T85" fmla="*/ 8 h 8"/>
                  <a:gd name="T86" fmla="*/ 3 w 8"/>
                  <a:gd name="T87" fmla="*/ 8 h 8"/>
                  <a:gd name="T88" fmla="*/ 4 w 8"/>
                  <a:gd name="T89" fmla="*/ 8 h 8"/>
                  <a:gd name="T90" fmla="*/ 4 w 8"/>
                  <a:gd name="T91" fmla="*/ 7 h 8"/>
                  <a:gd name="T92" fmla="*/ 4 w 8"/>
                  <a:gd name="T93" fmla="*/ 7 h 8"/>
                  <a:gd name="T94" fmla="*/ 4 w 8"/>
                  <a:gd name="T95" fmla="*/ 7 h 8"/>
                  <a:gd name="T96" fmla="*/ 4 w 8"/>
                  <a:gd name="T97" fmla="*/ 6 h 8"/>
                  <a:gd name="T98" fmla="*/ 5 w 8"/>
                  <a:gd name="T99" fmla="*/ 6 h 8"/>
                  <a:gd name="T100" fmla="*/ 5 w 8"/>
                  <a:gd name="T101" fmla="*/ 6 h 8"/>
                  <a:gd name="T102" fmla="*/ 6 w 8"/>
                  <a:gd name="T103" fmla="*/ 6 h 8"/>
                  <a:gd name="T104" fmla="*/ 6 w 8"/>
                  <a:gd name="T105" fmla="*/ 6 h 8"/>
                  <a:gd name="T106" fmla="*/ 7 w 8"/>
                  <a:gd name="T107" fmla="*/ 6 h 8"/>
                  <a:gd name="T108" fmla="*/ 7 w 8"/>
                  <a:gd name="T109" fmla="*/ 5 h 8"/>
                  <a:gd name="T110" fmla="*/ 7 w 8"/>
                  <a:gd name="T111" fmla="*/ 5 h 8"/>
                  <a:gd name="T112" fmla="*/ 7 w 8"/>
                  <a:gd name="T113" fmla="*/ 5 h 8"/>
                  <a:gd name="T114" fmla="*/ 7 w 8"/>
                  <a:gd name="T115" fmla="*/ 4 h 8"/>
                  <a:gd name="T116" fmla="*/ 8 w 8"/>
                  <a:gd name="T117" fmla="*/ 4 h 8"/>
                  <a:gd name="T118" fmla="*/ 8 w 8"/>
                  <a:gd name="T119" fmla="*/ 3 h 8"/>
                  <a:gd name="T120" fmla="*/ 8 w 8"/>
                  <a:gd name="T121" fmla="*/ 3 h 8"/>
                  <a:gd name="T122" fmla="*/ 8 w 8"/>
                  <a:gd name="T12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3" name="Freeform 288">
                <a:extLst>
                  <a:ext uri="{FF2B5EF4-FFF2-40B4-BE49-F238E27FC236}">
                    <a16:creationId xmlns:a16="http://schemas.microsoft.com/office/drawing/2014/main" id="{3AE35890-A7F0-464C-8CB5-C16360434034}"/>
                  </a:ext>
                </a:extLst>
              </p:cNvPr>
              <p:cNvSpPr/>
              <p:nvPr/>
            </p:nvSpPr>
            <p:spPr bwMode="auto">
              <a:xfrm>
                <a:off x="2696" y="2460"/>
                <a:ext cx="126" cy="115"/>
              </a:xfrm>
              <a:custGeom>
                <a:avLst/>
                <a:gdLst>
                  <a:gd name="T0" fmla="*/ 18 w 48"/>
                  <a:gd name="T1" fmla="*/ 43 h 44"/>
                  <a:gd name="T2" fmla="*/ 18 w 48"/>
                  <a:gd name="T3" fmla="*/ 42 h 44"/>
                  <a:gd name="T4" fmla="*/ 18 w 48"/>
                  <a:gd name="T5" fmla="*/ 41 h 44"/>
                  <a:gd name="T6" fmla="*/ 20 w 48"/>
                  <a:gd name="T7" fmla="*/ 41 h 44"/>
                  <a:gd name="T8" fmla="*/ 20 w 48"/>
                  <a:gd name="T9" fmla="*/ 42 h 44"/>
                  <a:gd name="T10" fmla="*/ 21 w 48"/>
                  <a:gd name="T11" fmla="*/ 42 h 44"/>
                  <a:gd name="T12" fmla="*/ 21 w 48"/>
                  <a:gd name="T13" fmla="*/ 43 h 44"/>
                  <a:gd name="T14" fmla="*/ 22 w 48"/>
                  <a:gd name="T15" fmla="*/ 44 h 44"/>
                  <a:gd name="T16" fmla="*/ 23 w 48"/>
                  <a:gd name="T17" fmla="*/ 44 h 44"/>
                  <a:gd name="T18" fmla="*/ 23 w 48"/>
                  <a:gd name="T19" fmla="*/ 44 h 44"/>
                  <a:gd name="T20" fmla="*/ 25 w 48"/>
                  <a:gd name="T21" fmla="*/ 44 h 44"/>
                  <a:gd name="T22" fmla="*/ 26 w 48"/>
                  <a:gd name="T23" fmla="*/ 44 h 44"/>
                  <a:gd name="T24" fmla="*/ 27 w 48"/>
                  <a:gd name="T25" fmla="*/ 44 h 44"/>
                  <a:gd name="T26" fmla="*/ 28 w 48"/>
                  <a:gd name="T27" fmla="*/ 43 h 44"/>
                  <a:gd name="T28" fmla="*/ 28 w 48"/>
                  <a:gd name="T29" fmla="*/ 43 h 44"/>
                  <a:gd name="T30" fmla="*/ 29 w 48"/>
                  <a:gd name="T31" fmla="*/ 42 h 44"/>
                  <a:gd name="T32" fmla="*/ 33 w 48"/>
                  <a:gd name="T33" fmla="*/ 4 h 44"/>
                  <a:gd name="T34" fmla="*/ 39 w 48"/>
                  <a:gd name="T35" fmla="*/ 3 h 44"/>
                  <a:gd name="T36" fmla="*/ 42 w 48"/>
                  <a:gd name="T37" fmla="*/ 3 h 44"/>
                  <a:gd name="T38" fmla="*/ 42 w 48"/>
                  <a:gd name="T39" fmla="*/ 4 h 44"/>
                  <a:gd name="T40" fmla="*/ 43 w 48"/>
                  <a:gd name="T41" fmla="*/ 4 h 44"/>
                  <a:gd name="T42" fmla="*/ 43 w 48"/>
                  <a:gd name="T43" fmla="*/ 4 h 44"/>
                  <a:gd name="T44" fmla="*/ 44 w 48"/>
                  <a:gd name="T45" fmla="*/ 4 h 44"/>
                  <a:gd name="T46" fmla="*/ 44 w 48"/>
                  <a:gd name="T47" fmla="*/ 3 h 44"/>
                  <a:gd name="T48" fmla="*/ 45 w 48"/>
                  <a:gd name="T49" fmla="*/ 3 h 44"/>
                  <a:gd name="T50" fmla="*/ 46 w 48"/>
                  <a:gd name="T51" fmla="*/ 3 h 44"/>
                  <a:gd name="T52" fmla="*/ 46 w 48"/>
                  <a:gd name="T53" fmla="*/ 3 h 44"/>
                  <a:gd name="T54" fmla="*/ 47 w 48"/>
                  <a:gd name="T55" fmla="*/ 2 h 44"/>
                  <a:gd name="T56" fmla="*/ 48 w 48"/>
                  <a:gd name="T57" fmla="*/ 2 h 44"/>
                  <a:gd name="T58" fmla="*/ 48 w 48"/>
                  <a:gd name="T59" fmla="*/ 2 h 44"/>
                  <a:gd name="T60" fmla="*/ 47 w 48"/>
                  <a:gd name="T61" fmla="*/ 2 h 44"/>
                  <a:gd name="T62" fmla="*/ 46 w 48"/>
                  <a:gd name="T63" fmla="*/ 2 h 44"/>
                  <a:gd name="T64" fmla="*/ 44 w 48"/>
                  <a:gd name="T65" fmla="*/ 2 h 44"/>
                  <a:gd name="T66" fmla="*/ 42 w 48"/>
                  <a:gd name="T67" fmla="*/ 2 h 44"/>
                  <a:gd name="T68" fmla="*/ 41 w 48"/>
                  <a:gd name="T69" fmla="*/ 2 h 44"/>
                  <a:gd name="T70" fmla="*/ 39 w 48"/>
                  <a:gd name="T71" fmla="*/ 3 h 44"/>
                  <a:gd name="T72" fmla="*/ 38 w 48"/>
                  <a:gd name="T73" fmla="*/ 3 h 44"/>
                  <a:gd name="T74" fmla="*/ 36 w 48"/>
                  <a:gd name="T75" fmla="*/ 3 h 44"/>
                  <a:gd name="T76" fmla="*/ 34 w 48"/>
                  <a:gd name="T77" fmla="*/ 3 h 44"/>
                  <a:gd name="T78" fmla="*/ 33 w 48"/>
                  <a:gd name="T79" fmla="*/ 4 h 44"/>
                  <a:gd name="T80" fmla="*/ 32 w 48"/>
                  <a:gd name="T81" fmla="*/ 3 h 44"/>
                  <a:gd name="T82" fmla="*/ 30 w 48"/>
                  <a:gd name="T83" fmla="*/ 3 h 44"/>
                  <a:gd name="T84" fmla="*/ 29 w 48"/>
                  <a:gd name="T85" fmla="*/ 3 h 44"/>
                  <a:gd name="T86" fmla="*/ 29 w 48"/>
                  <a:gd name="T87" fmla="*/ 3 h 44"/>
                  <a:gd name="T88" fmla="*/ 27 w 48"/>
                  <a:gd name="T89" fmla="*/ 3 h 44"/>
                  <a:gd name="T90" fmla="*/ 25 w 48"/>
                  <a:gd name="T91" fmla="*/ 2 h 44"/>
                  <a:gd name="T92" fmla="*/ 25 w 48"/>
                  <a:gd name="T93" fmla="*/ 2 h 44"/>
                  <a:gd name="T94" fmla="*/ 24 w 48"/>
                  <a:gd name="T95" fmla="*/ 1 h 44"/>
                  <a:gd name="T96" fmla="*/ 8 w 48"/>
                  <a:gd name="T97" fmla="*/ 1 h 44"/>
                  <a:gd name="T98" fmla="*/ 8 w 48"/>
                  <a:gd name="T99" fmla="*/ 1 h 44"/>
                  <a:gd name="T100" fmla="*/ 7 w 48"/>
                  <a:gd name="T101" fmla="*/ 0 h 44"/>
                  <a:gd name="T102" fmla="*/ 6 w 48"/>
                  <a:gd name="T103" fmla="*/ 0 h 44"/>
                  <a:gd name="T104" fmla="*/ 5 w 48"/>
                  <a:gd name="T105" fmla="*/ 0 h 44"/>
                  <a:gd name="T106" fmla="*/ 4 w 48"/>
                  <a:gd name="T107" fmla="*/ 0 h 44"/>
                  <a:gd name="T108" fmla="*/ 4 w 48"/>
                  <a:gd name="T109" fmla="*/ 0 h 44"/>
                  <a:gd name="T110" fmla="*/ 2 w 48"/>
                  <a:gd name="T111" fmla="*/ 0 h 44"/>
                  <a:gd name="T112" fmla="*/ 1 w 48"/>
                  <a:gd name="T113" fmla="*/ 1 h 44"/>
                  <a:gd name="T114" fmla="*/ 6 w 48"/>
                  <a:gd name="T115" fmla="*/ 12 h 44"/>
                  <a:gd name="T116" fmla="*/ 12 w 48"/>
                  <a:gd name="T117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" h="44">
                    <a:moveTo>
                      <a:pt x="17" y="43"/>
                    </a:move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4" y="7"/>
                      <a:pt x="4" y="10"/>
                      <a:pt x="6" y="12"/>
                    </a:cubicBezTo>
                    <a:cubicBezTo>
                      <a:pt x="7" y="14"/>
                      <a:pt x="7" y="16"/>
                      <a:pt x="9" y="17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1"/>
                      <a:pt x="10" y="21"/>
                      <a:pt x="10" y="22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8"/>
                      <a:pt x="11" y="29"/>
                      <a:pt x="11" y="29"/>
                    </a:cubicBezTo>
                    <a:cubicBezTo>
                      <a:pt x="12" y="30"/>
                      <a:pt x="11" y="31"/>
                      <a:pt x="11" y="32"/>
                    </a:cubicBezTo>
                    <a:cubicBezTo>
                      <a:pt x="11" y="34"/>
                      <a:pt x="12" y="35"/>
                      <a:pt x="12" y="36"/>
                    </a:cubicBezTo>
                    <a:cubicBezTo>
                      <a:pt x="13" y="37"/>
                      <a:pt x="13" y="39"/>
                      <a:pt x="14" y="40"/>
                    </a:cubicBezTo>
                    <a:cubicBezTo>
                      <a:pt x="14" y="41"/>
                      <a:pt x="15" y="41"/>
                      <a:pt x="15" y="42"/>
                    </a:cubicBezTo>
                    <a:cubicBezTo>
                      <a:pt x="16" y="42"/>
                      <a:pt x="16" y="43"/>
                      <a:pt x="17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3"/>
                      <a:pt x="17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Freeform 289">
                <a:extLst>
                  <a:ext uri="{FF2B5EF4-FFF2-40B4-BE49-F238E27FC236}">
                    <a16:creationId xmlns:a16="http://schemas.microsoft.com/office/drawing/2014/main" id="{3513441E-C841-4EE3-BC86-D5B7C934E2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1" y="2510"/>
                <a:ext cx="155" cy="128"/>
              </a:xfrm>
              <a:custGeom>
                <a:avLst/>
                <a:gdLst>
                  <a:gd name="T0" fmla="*/ 53 w 59"/>
                  <a:gd name="T1" fmla="*/ 19 h 49"/>
                  <a:gd name="T2" fmla="*/ 52 w 59"/>
                  <a:gd name="T3" fmla="*/ 18 h 49"/>
                  <a:gd name="T4" fmla="*/ 52 w 59"/>
                  <a:gd name="T5" fmla="*/ 15 h 49"/>
                  <a:gd name="T6" fmla="*/ 53 w 59"/>
                  <a:gd name="T7" fmla="*/ 13 h 49"/>
                  <a:gd name="T8" fmla="*/ 55 w 59"/>
                  <a:gd name="T9" fmla="*/ 13 h 49"/>
                  <a:gd name="T10" fmla="*/ 55 w 59"/>
                  <a:gd name="T11" fmla="*/ 8 h 49"/>
                  <a:gd name="T12" fmla="*/ 54 w 59"/>
                  <a:gd name="T13" fmla="*/ 5 h 49"/>
                  <a:gd name="T14" fmla="*/ 53 w 59"/>
                  <a:gd name="T15" fmla="*/ 1 h 49"/>
                  <a:gd name="T16" fmla="*/ 50 w 59"/>
                  <a:gd name="T17" fmla="*/ 0 h 49"/>
                  <a:gd name="T18" fmla="*/ 48 w 59"/>
                  <a:gd name="T19" fmla="*/ 0 h 49"/>
                  <a:gd name="T20" fmla="*/ 46 w 59"/>
                  <a:gd name="T21" fmla="*/ 0 h 49"/>
                  <a:gd name="T22" fmla="*/ 44 w 59"/>
                  <a:gd name="T23" fmla="*/ 1 h 49"/>
                  <a:gd name="T24" fmla="*/ 42 w 59"/>
                  <a:gd name="T25" fmla="*/ 2 h 49"/>
                  <a:gd name="T26" fmla="*/ 41 w 59"/>
                  <a:gd name="T27" fmla="*/ 3 h 49"/>
                  <a:gd name="T28" fmla="*/ 40 w 59"/>
                  <a:gd name="T29" fmla="*/ 4 h 49"/>
                  <a:gd name="T30" fmla="*/ 38 w 59"/>
                  <a:gd name="T31" fmla="*/ 5 h 49"/>
                  <a:gd name="T32" fmla="*/ 38 w 59"/>
                  <a:gd name="T33" fmla="*/ 7 h 49"/>
                  <a:gd name="T34" fmla="*/ 37 w 59"/>
                  <a:gd name="T35" fmla="*/ 8 h 49"/>
                  <a:gd name="T36" fmla="*/ 35 w 59"/>
                  <a:gd name="T37" fmla="*/ 9 h 49"/>
                  <a:gd name="T38" fmla="*/ 34 w 59"/>
                  <a:gd name="T39" fmla="*/ 11 h 49"/>
                  <a:gd name="T40" fmla="*/ 33 w 59"/>
                  <a:gd name="T41" fmla="*/ 13 h 49"/>
                  <a:gd name="T42" fmla="*/ 31 w 59"/>
                  <a:gd name="T43" fmla="*/ 13 h 49"/>
                  <a:gd name="T44" fmla="*/ 29 w 59"/>
                  <a:gd name="T45" fmla="*/ 13 h 49"/>
                  <a:gd name="T46" fmla="*/ 27 w 59"/>
                  <a:gd name="T47" fmla="*/ 13 h 49"/>
                  <a:gd name="T48" fmla="*/ 26 w 59"/>
                  <a:gd name="T49" fmla="*/ 12 h 49"/>
                  <a:gd name="T50" fmla="*/ 24 w 59"/>
                  <a:gd name="T51" fmla="*/ 12 h 49"/>
                  <a:gd name="T52" fmla="*/ 23 w 59"/>
                  <a:gd name="T53" fmla="*/ 13 h 49"/>
                  <a:gd name="T54" fmla="*/ 23 w 59"/>
                  <a:gd name="T55" fmla="*/ 14 h 49"/>
                  <a:gd name="T56" fmla="*/ 22 w 59"/>
                  <a:gd name="T57" fmla="*/ 15 h 49"/>
                  <a:gd name="T58" fmla="*/ 20 w 59"/>
                  <a:gd name="T59" fmla="*/ 17 h 49"/>
                  <a:gd name="T60" fmla="*/ 18 w 59"/>
                  <a:gd name="T61" fmla="*/ 18 h 49"/>
                  <a:gd name="T62" fmla="*/ 16 w 59"/>
                  <a:gd name="T63" fmla="*/ 18 h 49"/>
                  <a:gd name="T64" fmla="*/ 15 w 59"/>
                  <a:gd name="T65" fmla="*/ 16 h 49"/>
                  <a:gd name="T66" fmla="*/ 16 w 59"/>
                  <a:gd name="T67" fmla="*/ 15 h 49"/>
                  <a:gd name="T68" fmla="*/ 15 w 59"/>
                  <a:gd name="T69" fmla="*/ 13 h 49"/>
                  <a:gd name="T70" fmla="*/ 14 w 59"/>
                  <a:gd name="T71" fmla="*/ 11 h 49"/>
                  <a:gd name="T72" fmla="*/ 13 w 59"/>
                  <a:gd name="T73" fmla="*/ 10 h 49"/>
                  <a:gd name="T74" fmla="*/ 12 w 59"/>
                  <a:gd name="T75" fmla="*/ 24 h 49"/>
                  <a:gd name="T76" fmla="*/ 10 w 59"/>
                  <a:gd name="T77" fmla="*/ 25 h 49"/>
                  <a:gd name="T78" fmla="*/ 9 w 59"/>
                  <a:gd name="T79" fmla="*/ 26 h 49"/>
                  <a:gd name="T80" fmla="*/ 7 w 59"/>
                  <a:gd name="T81" fmla="*/ 25 h 49"/>
                  <a:gd name="T82" fmla="*/ 5 w 59"/>
                  <a:gd name="T83" fmla="*/ 25 h 49"/>
                  <a:gd name="T84" fmla="*/ 3 w 59"/>
                  <a:gd name="T85" fmla="*/ 24 h 49"/>
                  <a:gd name="T86" fmla="*/ 3 w 59"/>
                  <a:gd name="T87" fmla="*/ 23 h 49"/>
                  <a:gd name="T88" fmla="*/ 2 w 59"/>
                  <a:gd name="T89" fmla="*/ 23 h 49"/>
                  <a:gd name="T90" fmla="*/ 0 w 59"/>
                  <a:gd name="T91" fmla="*/ 24 h 49"/>
                  <a:gd name="T92" fmla="*/ 9 w 59"/>
                  <a:gd name="T93" fmla="*/ 46 h 49"/>
                  <a:gd name="T94" fmla="*/ 33 w 59"/>
                  <a:gd name="T95" fmla="*/ 45 h 49"/>
                  <a:gd name="T96" fmla="*/ 47 w 59"/>
                  <a:gd name="T97" fmla="*/ 28 h 49"/>
                  <a:gd name="T98" fmla="*/ 46 w 59"/>
                  <a:gd name="T99" fmla="*/ 29 h 49"/>
                  <a:gd name="T100" fmla="*/ 45 w 59"/>
                  <a:gd name="T101" fmla="*/ 30 h 49"/>
                  <a:gd name="T102" fmla="*/ 43 w 59"/>
                  <a:gd name="T103" fmla="*/ 30 h 49"/>
                  <a:gd name="T104" fmla="*/ 42 w 59"/>
                  <a:gd name="T105" fmla="*/ 32 h 49"/>
                  <a:gd name="T106" fmla="*/ 40 w 59"/>
                  <a:gd name="T107" fmla="*/ 32 h 49"/>
                  <a:gd name="T108" fmla="*/ 39 w 59"/>
                  <a:gd name="T109" fmla="*/ 31 h 49"/>
                  <a:gd name="T110" fmla="*/ 38 w 59"/>
                  <a:gd name="T111" fmla="*/ 30 h 49"/>
                  <a:gd name="T112" fmla="*/ 38 w 59"/>
                  <a:gd name="T113" fmla="*/ 28 h 49"/>
                  <a:gd name="T114" fmla="*/ 39 w 59"/>
                  <a:gd name="T115" fmla="*/ 27 h 49"/>
                  <a:gd name="T116" fmla="*/ 40 w 59"/>
                  <a:gd name="T117" fmla="*/ 26 h 49"/>
                  <a:gd name="T118" fmla="*/ 42 w 59"/>
                  <a:gd name="T119" fmla="*/ 25 h 49"/>
                  <a:gd name="T120" fmla="*/ 43 w 59"/>
                  <a:gd name="T121" fmla="*/ 24 h 49"/>
                  <a:gd name="T122" fmla="*/ 45 w 59"/>
                  <a:gd name="T123" fmla="*/ 25 h 49"/>
                  <a:gd name="T124" fmla="*/ 46 w 59"/>
                  <a:gd name="T125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49">
                    <a:moveTo>
                      <a:pt x="57" y="18"/>
                    </a:move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1"/>
                      <a:pt x="4" y="33"/>
                      <a:pt x="5" y="35"/>
                    </a:cubicBezTo>
                    <a:cubicBezTo>
                      <a:pt x="5" y="35"/>
                      <a:pt x="6" y="36"/>
                      <a:pt x="6" y="37"/>
                    </a:cubicBezTo>
                    <a:cubicBezTo>
                      <a:pt x="6" y="37"/>
                      <a:pt x="7" y="37"/>
                      <a:pt x="7" y="38"/>
                    </a:cubicBezTo>
                    <a:cubicBezTo>
                      <a:pt x="7" y="38"/>
                      <a:pt x="7" y="39"/>
                      <a:pt x="7" y="39"/>
                    </a:cubicBezTo>
                    <a:cubicBezTo>
                      <a:pt x="7" y="40"/>
                      <a:pt x="6" y="40"/>
                      <a:pt x="6" y="41"/>
                    </a:cubicBezTo>
                    <a:cubicBezTo>
                      <a:pt x="6" y="41"/>
                      <a:pt x="5" y="40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2"/>
                      <a:pt x="6" y="42"/>
                    </a:cubicBezTo>
                    <a:cubicBezTo>
                      <a:pt x="6" y="42"/>
                      <a:pt x="6" y="42"/>
                      <a:pt x="6" y="43"/>
                    </a:cubicBezTo>
                    <a:cubicBezTo>
                      <a:pt x="7" y="43"/>
                      <a:pt x="7" y="44"/>
                      <a:pt x="7" y="44"/>
                    </a:cubicBezTo>
                    <a:cubicBezTo>
                      <a:pt x="7" y="45"/>
                      <a:pt x="7" y="45"/>
                      <a:pt x="7" y="46"/>
                    </a:cubicBezTo>
                    <a:cubicBezTo>
                      <a:pt x="7" y="46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8" y="47"/>
                      <a:pt x="7" y="46"/>
                      <a:pt x="7" y="46"/>
                    </a:cubicBezTo>
                    <a:cubicBezTo>
                      <a:pt x="8" y="46"/>
                      <a:pt x="8" y="46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0" y="47"/>
                      <a:pt x="10" y="48"/>
                      <a:pt x="11" y="48"/>
                    </a:cubicBezTo>
                    <a:cubicBezTo>
                      <a:pt x="11" y="48"/>
                      <a:pt x="12" y="48"/>
                      <a:pt x="13" y="49"/>
                    </a:cubicBezTo>
                    <a:cubicBezTo>
                      <a:pt x="13" y="49"/>
                      <a:pt x="13" y="49"/>
                      <a:pt x="14" y="48"/>
                    </a:cubicBezTo>
                    <a:cubicBezTo>
                      <a:pt x="15" y="48"/>
                      <a:pt x="15" y="47"/>
                      <a:pt x="17" y="47"/>
                    </a:cubicBezTo>
                    <a:cubicBezTo>
                      <a:pt x="17" y="47"/>
                      <a:pt x="18" y="47"/>
                      <a:pt x="18" y="47"/>
                    </a:cubicBezTo>
                    <a:cubicBezTo>
                      <a:pt x="19" y="47"/>
                      <a:pt x="19" y="47"/>
                      <a:pt x="20" y="47"/>
                    </a:cubicBezTo>
                    <a:cubicBezTo>
                      <a:pt x="20" y="47"/>
                      <a:pt x="21" y="46"/>
                      <a:pt x="21" y="46"/>
                    </a:cubicBezTo>
                    <a:cubicBezTo>
                      <a:pt x="21" y="46"/>
                      <a:pt x="22" y="46"/>
                      <a:pt x="22" y="46"/>
                    </a:cubicBezTo>
                    <a:cubicBezTo>
                      <a:pt x="23" y="45"/>
                      <a:pt x="24" y="46"/>
                      <a:pt x="25" y="46"/>
                    </a:cubicBezTo>
                    <a:cubicBezTo>
                      <a:pt x="25" y="45"/>
                      <a:pt x="27" y="46"/>
                      <a:pt x="28" y="46"/>
                    </a:cubicBezTo>
                    <a:cubicBezTo>
                      <a:pt x="28" y="46"/>
                      <a:pt x="30" y="47"/>
                      <a:pt x="30" y="46"/>
                    </a:cubicBezTo>
                    <a:cubicBezTo>
                      <a:pt x="30" y="46"/>
                      <a:pt x="30" y="46"/>
                      <a:pt x="31" y="46"/>
                    </a:cubicBezTo>
                    <a:cubicBezTo>
                      <a:pt x="31" y="45"/>
                      <a:pt x="31" y="45"/>
                      <a:pt x="32" y="45"/>
                    </a:cubicBezTo>
                    <a:cubicBezTo>
                      <a:pt x="32" y="46"/>
                      <a:pt x="33" y="46"/>
                      <a:pt x="33" y="46"/>
                    </a:cubicBezTo>
                    <a:cubicBezTo>
                      <a:pt x="33" y="46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4" y="45"/>
                      <a:pt x="34" y="44"/>
                    </a:cubicBezTo>
                    <a:cubicBezTo>
                      <a:pt x="34" y="44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7" y="44"/>
                    </a:cubicBezTo>
                    <a:cubicBezTo>
                      <a:pt x="37" y="44"/>
                      <a:pt x="38" y="44"/>
                      <a:pt x="38" y="44"/>
                    </a:cubicBezTo>
                    <a:cubicBezTo>
                      <a:pt x="39" y="43"/>
                      <a:pt x="40" y="43"/>
                      <a:pt x="40" y="42"/>
                    </a:cubicBezTo>
                    <a:cubicBezTo>
                      <a:pt x="41" y="42"/>
                      <a:pt x="42" y="41"/>
                      <a:pt x="42" y="41"/>
                    </a:cubicBezTo>
                    <a:cubicBezTo>
                      <a:pt x="44" y="40"/>
                      <a:pt x="45" y="38"/>
                      <a:pt x="46" y="37"/>
                    </a:cubicBezTo>
                    <a:cubicBezTo>
                      <a:pt x="48" y="36"/>
                      <a:pt x="49" y="34"/>
                      <a:pt x="50" y="32"/>
                    </a:cubicBezTo>
                    <a:cubicBezTo>
                      <a:pt x="51" y="31"/>
                      <a:pt x="52" y="29"/>
                      <a:pt x="53" y="28"/>
                    </a:cubicBezTo>
                    <a:cubicBezTo>
                      <a:pt x="54" y="27"/>
                      <a:pt x="54" y="26"/>
                      <a:pt x="55" y="26"/>
                    </a:cubicBezTo>
                    <a:cubicBezTo>
                      <a:pt x="55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4"/>
                      <a:pt x="57" y="24"/>
                      <a:pt x="57" y="23"/>
                    </a:cubicBezTo>
                    <a:cubicBezTo>
                      <a:pt x="58" y="23"/>
                      <a:pt x="58" y="21"/>
                      <a:pt x="58" y="20"/>
                    </a:cubicBezTo>
                    <a:cubicBezTo>
                      <a:pt x="58" y="19"/>
                      <a:pt x="59" y="19"/>
                      <a:pt x="59" y="18"/>
                    </a:cubicBezTo>
                    <a:cubicBezTo>
                      <a:pt x="57" y="18"/>
                      <a:pt x="57" y="18"/>
                      <a:pt x="57" y="18"/>
                    </a:cubicBezTo>
                    <a:close/>
                    <a:moveTo>
                      <a:pt x="47" y="27"/>
                    </a:move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Freeform 290">
                <a:extLst>
                  <a:ext uri="{FF2B5EF4-FFF2-40B4-BE49-F238E27FC236}">
                    <a16:creationId xmlns:a16="http://schemas.microsoft.com/office/drawing/2014/main" id="{9E7A6469-270C-4093-A22F-E7034023F111}"/>
                  </a:ext>
                </a:extLst>
              </p:cNvPr>
              <p:cNvSpPr/>
              <p:nvPr/>
            </p:nvSpPr>
            <p:spPr bwMode="auto">
              <a:xfrm>
                <a:off x="2951" y="1929"/>
                <a:ext cx="89" cy="86"/>
              </a:xfrm>
              <a:custGeom>
                <a:avLst/>
                <a:gdLst>
                  <a:gd name="T0" fmla="*/ 34 w 34"/>
                  <a:gd name="T1" fmla="*/ 29 h 33"/>
                  <a:gd name="T2" fmla="*/ 32 w 34"/>
                  <a:gd name="T3" fmla="*/ 26 h 33"/>
                  <a:gd name="T4" fmla="*/ 32 w 34"/>
                  <a:gd name="T5" fmla="*/ 23 h 33"/>
                  <a:gd name="T6" fmla="*/ 31 w 34"/>
                  <a:gd name="T7" fmla="*/ 22 h 33"/>
                  <a:gd name="T8" fmla="*/ 31 w 34"/>
                  <a:gd name="T9" fmla="*/ 21 h 33"/>
                  <a:gd name="T10" fmla="*/ 30 w 34"/>
                  <a:gd name="T11" fmla="*/ 20 h 33"/>
                  <a:gd name="T12" fmla="*/ 29 w 34"/>
                  <a:gd name="T13" fmla="*/ 20 h 33"/>
                  <a:gd name="T14" fmla="*/ 28 w 34"/>
                  <a:gd name="T15" fmla="*/ 19 h 33"/>
                  <a:gd name="T16" fmla="*/ 27 w 34"/>
                  <a:gd name="T17" fmla="*/ 18 h 33"/>
                  <a:gd name="T18" fmla="*/ 26 w 34"/>
                  <a:gd name="T19" fmla="*/ 17 h 33"/>
                  <a:gd name="T20" fmla="*/ 26 w 34"/>
                  <a:gd name="T21" fmla="*/ 17 h 33"/>
                  <a:gd name="T22" fmla="*/ 25 w 34"/>
                  <a:gd name="T23" fmla="*/ 16 h 33"/>
                  <a:gd name="T24" fmla="*/ 24 w 34"/>
                  <a:gd name="T25" fmla="*/ 15 h 33"/>
                  <a:gd name="T26" fmla="*/ 24 w 34"/>
                  <a:gd name="T27" fmla="*/ 14 h 33"/>
                  <a:gd name="T28" fmla="*/ 24 w 34"/>
                  <a:gd name="T29" fmla="*/ 13 h 33"/>
                  <a:gd name="T30" fmla="*/ 24 w 34"/>
                  <a:gd name="T31" fmla="*/ 12 h 33"/>
                  <a:gd name="T32" fmla="*/ 24 w 34"/>
                  <a:gd name="T33" fmla="*/ 11 h 33"/>
                  <a:gd name="T34" fmla="*/ 25 w 34"/>
                  <a:gd name="T35" fmla="*/ 10 h 33"/>
                  <a:gd name="T36" fmla="*/ 26 w 34"/>
                  <a:gd name="T37" fmla="*/ 9 h 33"/>
                  <a:gd name="T38" fmla="*/ 26 w 34"/>
                  <a:gd name="T39" fmla="*/ 9 h 33"/>
                  <a:gd name="T40" fmla="*/ 25 w 34"/>
                  <a:gd name="T41" fmla="*/ 8 h 33"/>
                  <a:gd name="T42" fmla="*/ 26 w 34"/>
                  <a:gd name="T43" fmla="*/ 7 h 33"/>
                  <a:gd name="T44" fmla="*/ 25 w 34"/>
                  <a:gd name="T45" fmla="*/ 7 h 33"/>
                  <a:gd name="T46" fmla="*/ 24 w 34"/>
                  <a:gd name="T47" fmla="*/ 6 h 33"/>
                  <a:gd name="T48" fmla="*/ 23 w 34"/>
                  <a:gd name="T49" fmla="*/ 6 h 33"/>
                  <a:gd name="T50" fmla="*/ 23 w 34"/>
                  <a:gd name="T51" fmla="*/ 5 h 33"/>
                  <a:gd name="T52" fmla="*/ 22 w 34"/>
                  <a:gd name="T53" fmla="*/ 3 h 33"/>
                  <a:gd name="T54" fmla="*/ 22 w 34"/>
                  <a:gd name="T55" fmla="*/ 3 h 33"/>
                  <a:gd name="T56" fmla="*/ 21 w 34"/>
                  <a:gd name="T57" fmla="*/ 2 h 33"/>
                  <a:gd name="T58" fmla="*/ 20 w 34"/>
                  <a:gd name="T59" fmla="*/ 2 h 33"/>
                  <a:gd name="T60" fmla="*/ 19 w 34"/>
                  <a:gd name="T61" fmla="*/ 2 h 33"/>
                  <a:gd name="T62" fmla="*/ 19 w 34"/>
                  <a:gd name="T63" fmla="*/ 1 h 33"/>
                  <a:gd name="T64" fmla="*/ 18 w 34"/>
                  <a:gd name="T65" fmla="*/ 1 h 33"/>
                  <a:gd name="T66" fmla="*/ 16 w 34"/>
                  <a:gd name="T67" fmla="*/ 1 h 33"/>
                  <a:gd name="T68" fmla="*/ 15 w 34"/>
                  <a:gd name="T69" fmla="*/ 1 h 33"/>
                  <a:gd name="T70" fmla="*/ 14 w 34"/>
                  <a:gd name="T71" fmla="*/ 1 h 33"/>
                  <a:gd name="T72" fmla="*/ 13 w 34"/>
                  <a:gd name="T73" fmla="*/ 2 h 33"/>
                  <a:gd name="T74" fmla="*/ 11 w 34"/>
                  <a:gd name="T75" fmla="*/ 3 h 33"/>
                  <a:gd name="T76" fmla="*/ 9 w 34"/>
                  <a:gd name="T77" fmla="*/ 4 h 33"/>
                  <a:gd name="T78" fmla="*/ 9 w 34"/>
                  <a:gd name="T79" fmla="*/ 6 h 33"/>
                  <a:gd name="T80" fmla="*/ 9 w 34"/>
                  <a:gd name="T81" fmla="*/ 9 h 33"/>
                  <a:gd name="T82" fmla="*/ 8 w 34"/>
                  <a:gd name="T83" fmla="*/ 12 h 33"/>
                  <a:gd name="T84" fmla="*/ 6 w 34"/>
                  <a:gd name="T85" fmla="*/ 13 h 33"/>
                  <a:gd name="T86" fmla="*/ 1 w 34"/>
                  <a:gd name="T87" fmla="*/ 16 h 33"/>
                  <a:gd name="T88" fmla="*/ 0 w 34"/>
                  <a:gd name="T89" fmla="*/ 18 h 33"/>
                  <a:gd name="T90" fmla="*/ 1 w 34"/>
                  <a:gd name="T91" fmla="*/ 20 h 33"/>
                  <a:gd name="T92" fmla="*/ 2 w 34"/>
                  <a:gd name="T93" fmla="*/ 20 h 33"/>
                  <a:gd name="T94" fmla="*/ 5 w 34"/>
                  <a:gd name="T95" fmla="*/ 22 h 33"/>
                  <a:gd name="T96" fmla="*/ 7 w 34"/>
                  <a:gd name="T97" fmla="*/ 23 h 33"/>
                  <a:gd name="T98" fmla="*/ 10 w 34"/>
                  <a:gd name="T99" fmla="*/ 24 h 33"/>
                  <a:gd name="T100" fmla="*/ 12 w 34"/>
                  <a:gd name="T101" fmla="*/ 25 h 33"/>
                  <a:gd name="T102" fmla="*/ 17 w 34"/>
                  <a:gd name="T103" fmla="*/ 29 h 33"/>
                  <a:gd name="T104" fmla="*/ 23 w 34"/>
                  <a:gd name="T105" fmla="*/ 33 h 33"/>
                  <a:gd name="T106" fmla="*/ 27 w 34"/>
                  <a:gd name="T107" fmla="*/ 33 h 33"/>
                  <a:gd name="T108" fmla="*/ 28 w 34"/>
                  <a:gd name="T109" fmla="*/ 32 h 33"/>
                  <a:gd name="T110" fmla="*/ 29 w 34"/>
                  <a:gd name="T111" fmla="*/ 32 h 33"/>
                  <a:gd name="T112" fmla="*/ 29 w 34"/>
                  <a:gd name="T113" fmla="*/ 31 h 33"/>
                  <a:gd name="T114" fmla="*/ 30 w 34"/>
                  <a:gd name="T115" fmla="*/ 29 h 33"/>
                  <a:gd name="T116" fmla="*/ 32 w 34"/>
                  <a:gd name="T117" fmla="*/ 29 h 33"/>
                  <a:gd name="T118" fmla="*/ 34 w 34"/>
                  <a:gd name="T11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" h="33">
                    <a:moveTo>
                      <a:pt x="34" y="30"/>
                    </a:move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291">
                <a:extLst>
                  <a:ext uri="{FF2B5EF4-FFF2-40B4-BE49-F238E27FC236}">
                    <a16:creationId xmlns:a16="http://schemas.microsoft.com/office/drawing/2014/main" id="{F4E0FB35-3218-4403-B849-4E0C9A494738}"/>
                  </a:ext>
                </a:extLst>
              </p:cNvPr>
              <p:cNvSpPr/>
              <p:nvPr/>
            </p:nvSpPr>
            <p:spPr bwMode="auto">
              <a:xfrm>
                <a:off x="2701" y="2247"/>
                <a:ext cx="179" cy="176"/>
              </a:xfrm>
              <a:custGeom>
                <a:avLst/>
                <a:gdLst>
                  <a:gd name="T0" fmla="*/ 8 w 68"/>
                  <a:gd name="T1" fmla="*/ 40 h 67"/>
                  <a:gd name="T2" fmla="*/ 16 w 68"/>
                  <a:gd name="T3" fmla="*/ 42 h 67"/>
                  <a:gd name="T4" fmla="*/ 17 w 68"/>
                  <a:gd name="T5" fmla="*/ 45 h 67"/>
                  <a:gd name="T6" fmla="*/ 19 w 68"/>
                  <a:gd name="T7" fmla="*/ 47 h 67"/>
                  <a:gd name="T8" fmla="*/ 24 w 68"/>
                  <a:gd name="T9" fmla="*/ 47 h 67"/>
                  <a:gd name="T10" fmla="*/ 26 w 68"/>
                  <a:gd name="T11" fmla="*/ 44 h 67"/>
                  <a:gd name="T12" fmla="*/ 34 w 68"/>
                  <a:gd name="T13" fmla="*/ 45 h 67"/>
                  <a:gd name="T14" fmla="*/ 35 w 68"/>
                  <a:gd name="T15" fmla="*/ 48 h 67"/>
                  <a:gd name="T16" fmla="*/ 35 w 68"/>
                  <a:gd name="T17" fmla="*/ 54 h 67"/>
                  <a:gd name="T18" fmla="*/ 36 w 68"/>
                  <a:gd name="T19" fmla="*/ 57 h 67"/>
                  <a:gd name="T20" fmla="*/ 37 w 68"/>
                  <a:gd name="T21" fmla="*/ 59 h 67"/>
                  <a:gd name="T22" fmla="*/ 41 w 68"/>
                  <a:gd name="T23" fmla="*/ 58 h 67"/>
                  <a:gd name="T24" fmla="*/ 44 w 68"/>
                  <a:gd name="T25" fmla="*/ 60 h 67"/>
                  <a:gd name="T26" fmla="*/ 47 w 68"/>
                  <a:gd name="T27" fmla="*/ 60 h 67"/>
                  <a:gd name="T28" fmla="*/ 49 w 68"/>
                  <a:gd name="T29" fmla="*/ 62 h 67"/>
                  <a:gd name="T30" fmla="*/ 53 w 68"/>
                  <a:gd name="T31" fmla="*/ 61 h 67"/>
                  <a:gd name="T32" fmla="*/ 56 w 68"/>
                  <a:gd name="T33" fmla="*/ 63 h 67"/>
                  <a:gd name="T34" fmla="*/ 58 w 68"/>
                  <a:gd name="T35" fmla="*/ 64 h 67"/>
                  <a:gd name="T36" fmla="*/ 60 w 68"/>
                  <a:gd name="T37" fmla="*/ 67 h 67"/>
                  <a:gd name="T38" fmla="*/ 63 w 68"/>
                  <a:gd name="T39" fmla="*/ 67 h 67"/>
                  <a:gd name="T40" fmla="*/ 61 w 68"/>
                  <a:gd name="T41" fmla="*/ 64 h 67"/>
                  <a:gd name="T42" fmla="*/ 58 w 68"/>
                  <a:gd name="T43" fmla="*/ 62 h 67"/>
                  <a:gd name="T44" fmla="*/ 58 w 68"/>
                  <a:gd name="T45" fmla="*/ 58 h 67"/>
                  <a:gd name="T46" fmla="*/ 58 w 68"/>
                  <a:gd name="T47" fmla="*/ 54 h 67"/>
                  <a:gd name="T48" fmla="*/ 59 w 68"/>
                  <a:gd name="T49" fmla="*/ 51 h 67"/>
                  <a:gd name="T50" fmla="*/ 61 w 68"/>
                  <a:gd name="T51" fmla="*/ 49 h 67"/>
                  <a:gd name="T52" fmla="*/ 61 w 68"/>
                  <a:gd name="T53" fmla="*/ 32 h 67"/>
                  <a:gd name="T54" fmla="*/ 59 w 68"/>
                  <a:gd name="T55" fmla="*/ 29 h 67"/>
                  <a:gd name="T56" fmla="*/ 61 w 68"/>
                  <a:gd name="T57" fmla="*/ 25 h 67"/>
                  <a:gd name="T58" fmla="*/ 62 w 68"/>
                  <a:gd name="T59" fmla="*/ 20 h 67"/>
                  <a:gd name="T60" fmla="*/ 64 w 68"/>
                  <a:gd name="T61" fmla="*/ 16 h 67"/>
                  <a:gd name="T62" fmla="*/ 68 w 68"/>
                  <a:gd name="T63" fmla="*/ 12 h 67"/>
                  <a:gd name="T64" fmla="*/ 66 w 68"/>
                  <a:gd name="T65" fmla="*/ 10 h 67"/>
                  <a:gd name="T66" fmla="*/ 67 w 68"/>
                  <a:gd name="T67" fmla="*/ 7 h 67"/>
                  <a:gd name="T68" fmla="*/ 64 w 68"/>
                  <a:gd name="T69" fmla="*/ 5 h 67"/>
                  <a:gd name="T70" fmla="*/ 62 w 68"/>
                  <a:gd name="T71" fmla="*/ 3 h 67"/>
                  <a:gd name="T72" fmla="*/ 59 w 68"/>
                  <a:gd name="T73" fmla="*/ 3 h 67"/>
                  <a:gd name="T74" fmla="*/ 56 w 68"/>
                  <a:gd name="T75" fmla="*/ 3 h 67"/>
                  <a:gd name="T76" fmla="*/ 53 w 68"/>
                  <a:gd name="T77" fmla="*/ 1 h 67"/>
                  <a:gd name="T78" fmla="*/ 50 w 68"/>
                  <a:gd name="T79" fmla="*/ 1 h 67"/>
                  <a:gd name="T80" fmla="*/ 48 w 68"/>
                  <a:gd name="T81" fmla="*/ 0 h 67"/>
                  <a:gd name="T82" fmla="*/ 46 w 68"/>
                  <a:gd name="T83" fmla="*/ 2 h 67"/>
                  <a:gd name="T84" fmla="*/ 42 w 68"/>
                  <a:gd name="T85" fmla="*/ 2 h 67"/>
                  <a:gd name="T86" fmla="*/ 39 w 68"/>
                  <a:gd name="T87" fmla="*/ 3 h 67"/>
                  <a:gd name="T88" fmla="*/ 37 w 68"/>
                  <a:gd name="T89" fmla="*/ 4 h 67"/>
                  <a:gd name="T90" fmla="*/ 32 w 68"/>
                  <a:gd name="T91" fmla="*/ 4 h 67"/>
                  <a:gd name="T92" fmla="*/ 29 w 68"/>
                  <a:gd name="T93" fmla="*/ 2 h 67"/>
                  <a:gd name="T94" fmla="*/ 26 w 68"/>
                  <a:gd name="T95" fmla="*/ 1 h 67"/>
                  <a:gd name="T96" fmla="*/ 24 w 68"/>
                  <a:gd name="T97" fmla="*/ 3 h 67"/>
                  <a:gd name="T98" fmla="*/ 23 w 68"/>
                  <a:gd name="T99" fmla="*/ 8 h 67"/>
                  <a:gd name="T100" fmla="*/ 22 w 68"/>
                  <a:gd name="T101" fmla="*/ 10 h 67"/>
                  <a:gd name="T102" fmla="*/ 21 w 68"/>
                  <a:gd name="T103" fmla="*/ 15 h 67"/>
                  <a:gd name="T104" fmla="*/ 20 w 68"/>
                  <a:gd name="T105" fmla="*/ 19 h 67"/>
                  <a:gd name="T106" fmla="*/ 18 w 68"/>
                  <a:gd name="T107" fmla="*/ 23 h 67"/>
                  <a:gd name="T108" fmla="*/ 16 w 68"/>
                  <a:gd name="T109" fmla="*/ 25 h 67"/>
                  <a:gd name="T110" fmla="*/ 14 w 68"/>
                  <a:gd name="T111" fmla="*/ 29 h 67"/>
                  <a:gd name="T112" fmla="*/ 14 w 68"/>
                  <a:gd name="T113" fmla="*/ 33 h 67"/>
                  <a:gd name="T114" fmla="*/ 11 w 68"/>
                  <a:gd name="T115" fmla="*/ 35 h 67"/>
                  <a:gd name="T116" fmla="*/ 9 w 68"/>
                  <a:gd name="T117" fmla="*/ 37 h 67"/>
                  <a:gd name="T118" fmla="*/ 8 w 68"/>
                  <a:gd name="T119" fmla="*/ 35 h 67"/>
                  <a:gd name="T120" fmla="*/ 5 w 68"/>
                  <a:gd name="T121" fmla="*/ 36 h 67"/>
                  <a:gd name="T122" fmla="*/ 3 w 68"/>
                  <a:gd name="T123" fmla="*/ 3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8" h="67">
                    <a:moveTo>
                      <a:pt x="1" y="41"/>
                    </a:move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7"/>
                      <a:pt x="35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1"/>
                      <a:pt x="49" y="62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3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4" y="60"/>
                      <a:pt x="54" y="60"/>
                      <a:pt x="54" y="60"/>
                    </a:cubicBezTo>
                    <a:cubicBezTo>
                      <a:pt x="54" y="60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59" y="66"/>
                      <a:pt x="60" y="66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7" y="60"/>
                      <a:pt x="57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59" y="49"/>
                      <a:pt x="59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7"/>
                      <a:pt x="64" y="47"/>
                    </a:cubicBezTo>
                    <a:cubicBezTo>
                      <a:pt x="64" y="46"/>
                      <a:pt x="64" y="45"/>
                      <a:pt x="64" y="45"/>
                    </a:cubicBezTo>
                    <a:cubicBezTo>
                      <a:pt x="63" y="44"/>
                      <a:pt x="62" y="43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0"/>
                      <a:pt x="61" y="41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38"/>
                      <a:pt x="61" y="38"/>
                    </a:cubicBezTo>
                    <a:cubicBezTo>
                      <a:pt x="60" y="37"/>
                      <a:pt x="61" y="36"/>
                      <a:pt x="61" y="35"/>
                    </a:cubicBezTo>
                    <a:cubicBezTo>
                      <a:pt x="61" y="35"/>
                      <a:pt x="61" y="34"/>
                      <a:pt x="61" y="34"/>
                    </a:cubicBezTo>
                    <a:cubicBezTo>
                      <a:pt x="61" y="34"/>
                      <a:pt x="61" y="35"/>
                      <a:pt x="61" y="35"/>
                    </a:cubicBezTo>
                    <a:cubicBezTo>
                      <a:pt x="60" y="35"/>
                      <a:pt x="60" y="34"/>
                      <a:pt x="60" y="34"/>
                    </a:cubicBezTo>
                    <a:cubicBezTo>
                      <a:pt x="60" y="34"/>
                      <a:pt x="60" y="33"/>
                      <a:pt x="61" y="33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1" y="31"/>
                      <a:pt x="61" y="31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5" y="7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Freeform 292">
                <a:extLst>
                  <a:ext uri="{FF2B5EF4-FFF2-40B4-BE49-F238E27FC236}">
                    <a16:creationId xmlns:a16="http://schemas.microsoft.com/office/drawing/2014/main" id="{6E2C5047-4271-4179-B428-B8DFD256B6B3}"/>
                  </a:ext>
                </a:extLst>
              </p:cNvPr>
              <p:cNvSpPr/>
              <p:nvPr/>
            </p:nvSpPr>
            <p:spPr bwMode="auto">
              <a:xfrm>
                <a:off x="2906" y="2076"/>
                <a:ext cx="27" cy="10"/>
              </a:xfrm>
              <a:custGeom>
                <a:avLst/>
                <a:gdLst>
                  <a:gd name="T0" fmla="*/ 6 w 10"/>
                  <a:gd name="T1" fmla="*/ 0 h 4"/>
                  <a:gd name="T2" fmla="*/ 5 w 10"/>
                  <a:gd name="T3" fmla="*/ 1 h 4"/>
                  <a:gd name="T4" fmla="*/ 5 w 10"/>
                  <a:gd name="T5" fmla="*/ 1 h 4"/>
                  <a:gd name="T6" fmla="*/ 5 w 10"/>
                  <a:gd name="T7" fmla="*/ 1 h 4"/>
                  <a:gd name="T8" fmla="*/ 5 w 10"/>
                  <a:gd name="T9" fmla="*/ 1 h 4"/>
                  <a:gd name="T10" fmla="*/ 5 w 10"/>
                  <a:gd name="T11" fmla="*/ 1 h 4"/>
                  <a:gd name="T12" fmla="*/ 5 w 10"/>
                  <a:gd name="T13" fmla="*/ 1 h 4"/>
                  <a:gd name="T14" fmla="*/ 5 w 10"/>
                  <a:gd name="T15" fmla="*/ 1 h 4"/>
                  <a:gd name="T16" fmla="*/ 5 w 10"/>
                  <a:gd name="T17" fmla="*/ 1 h 4"/>
                  <a:gd name="T18" fmla="*/ 4 w 10"/>
                  <a:gd name="T19" fmla="*/ 2 h 4"/>
                  <a:gd name="T20" fmla="*/ 4 w 10"/>
                  <a:gd name="T21" fmla="*/ 2 h 4"/>
                  <a:gd name="T22" fmla="*/ 4 w 10"/>
                  <a:gd name="T23" fmla="*/ 2 h 4"/>
                  <a:gd name="T24" fmla="*/ 4 w 10"/>
                  <a:gd name="T25" fmla="*/ 2 h 4"/>
                  <a:gd name="T26" fmla="*/ 4 w 10"/>
                  <a:gd name="T27" fmla="*/ 2 h 4"/>
                  <a:gd name="T28" fmla="*/ 3 w 10"/>
                  <a:gd name="T29" fmla="*/ 1 h 4"/>
                  <a:gd name="T30" fmla="*/ 3 w 10"/>
                  <a:gd name="T31" fmla="*/ 2 h 4"/>
                  <a:gd name="T32" fmla="*/ 3 w 10"/>
                  <a:gd name="T33" fmla="*/ 2 h 4"/>
                  <a:gd name="T34" fmla="*/ 3 w 10"/>
                  <a:gd name="T35" fmla="*/ 2 h 4"/>
                  <a:gd name="T36" fmla="*/ 3 w 10"/>
                  <a:gd name="T37" fmla="*/ 2 h 4"/>
                  <a:gd name="T38" fmla="*/ 3 w 10"/>
                  <a:gd name="T39" fmla="*/ 2 h 4"/>
                  <a:gd name="T40" fmla="*/ 3 w 10"/>
                  <a:gd name="T41" fmla="*/ 3 h 4"/>
                  <a:gd name="T42" fmla="*/ 3 w 10"/>
                  <a:gd name="T43" fmla="*/ 3 h 4"/>
                  <a:gd name="T44" fmla="*/ 3 w 10"/>
                  <a:gd name="T45" fmla="*/ 3 h 4"/>
                  <a:gd name="T46" fmla="*/ 3 w 10"/>
                  <a:gd name="T47" fmla="*/ 3 h 4"/>
                  <a:gd name="T48" fmla="*/ 3 w 10"/>
                  <a:gd name="T49" fmla="*/ 3 h 4"/>
                  <a:gd name="T50" fmla="*/ 3 w 10"/>
                  <a:gd name="T51" fmla="*/ 3 h 4"/>
                  <a:gd name="T52" fmla="*/ 2 w 10"/>
                  <a:gd name="T53" fmla="*/ 4 h 4"/>
                  <a:gd name="T54" fmla="*/ 2 w 10"/>
                  <a:gd name="T55" fmla="*/ 4 h 4"/>
                  <a:gd name="T56" fmla="*/ 2 w 10"/>
                  <a:gd name="T57" fmla="*/ 4 h 4"/>
                  <a:gd name="T58" fmla="*/ 1 w 10"/>
                  <a:gd name="T59" fmla="*/ 4 h 4"/>
                  <a:gd name="T60" fmla="*/ 1 w 10"/>
                  <a:gd name="T61" fmla="*/ 4 h 4"/>
                  <a:gd name="T62" fmla="*/ 1 w 10"/>
                  <a:gd name="T63" fmla="*/ 4 h 4"/>
                  <a:gd name="T64" fmla="*/ 0 w 10"/>
                  <a:gd name="T65" fmla="*/ 4 h 4"/>
                  <a:gd name="T66" fmla="*/ 0 w 10"/>
                  <a:gd name="T67" fmla="*/ 4 h 4"/>
                  <a:gd name="T68" fmla="*/ 7 w 10"/>
                  <a:gd name="T69" fmla="*/ 2 h 4"/>
                  <a:gd name="T70" fmla="*/ 6 w 10"/>
                  <a:gd name="T7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" h="4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3"/>
                      <a:pt x="8" y="3"/>
                      <a:pt x="7" y="2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Freeform 293">
                <a:extLst>
                  <a:ext uri="{FF2B5EF4-FFF2-40B4-BE49-F238E27FC236}">
                    <a16:creationId xmlns:a16="http://schemas.microsoft.com/office/drawing/2014/main" id="{4015033D-0C59-44B6-BE7A-D781A65A7CBB}"/>
                  </a:ext>
                </a:extLst>
              </p:cNvPr>
              <p:cNvSpPr/>
              <p:nvPr/>
            </p:nvSpPr>
            <p:spPr bwMode="auto">
              <a:xfrm>
                <a:off x="2820" y="1989"/>
                <a:ext cx="102" cy="97"/>
              </a:xfrm>
              <a:custGeom>
                <a:avLst/>
                <a:gdLst>
                  <a:gd name="T0" fmla="*/ 36 w 39"/>
                  <a:gd name="T1" fmla="*/ 8 h 37"/>
                  <a:gd name="T2" fmla="*/ 35 w 39"/>
                  <a:gd name="T3" fmla="*/ 7 h 37"/>
                  <a:gd name="T4" fmla="*/ 35 w 39"/>
                  <a:gd name="T5" fmla="*/ 5 h 37"/>
                  <a:gd name="T6" fmla="*/ 35 w 39"/>
                  <a:gd name="T7" fmla="*/ 5 h 37"/>
                  <a:gd name="T8" fmla="*/ 34 w 39"/>
                  <a:gd name="T9" fmla="*/ 4 h 37"/>
                  <a:gd name="T10" fmla="*/ 34 w 39"/>
                  <a:gd name="T11" fmla="*/ 3 h 37"/>
                  <a:gd name="T12" fmla="*/ 34 w 39"/>
                  <a:gd name="T13" fmla="*/ 3 h 37"/>
                  <a:gd name="T14" fmla="*/ 34 w 39"/>
                  <a:gd name="T15" fmla="*/ 2 h 37"/>
                  <a:gd name="T16" fmla="*/ 28 w 39"/>
                  <a:gd name="T17" fmla="*/ 3 h 37"/>
                  <a:gd name="T18" fmla="*/ 24 w 39"/>
                  <a:gd name="T19" fmla="*/ 1 h 37"/>
                  <a:gd name="T20" fmla="*/ 19 w 39"/>
                  <a:gd name="T21" fmla="*/ 2 h 37"/>
                  <a:gd name="T22" fmla="*/ 12 w 39"/>
                  <a:gd name="T23" fmla="*/ 3 h 37"/>
                  <a:gd name="T24" fmla="*/ 1 w 39"/>
                  <a:gd name="T25" fmla="*/ 0 h 37"/>
                  <a:gd name="T26" fmla="*/ 1 w 39"/>
                  <a:gd name="T27" fmla="*/ 1 h 37"/>
                  <a:gd name="T28" fmla="*/ 1 w 39"/>
                  <a:gd name="T29" fmla="*/ 1 h 37"/>
                  <a:gd name="T30" fmla="*/ 0 w 39"/>
                  <a:gd name="T31" fmla="*/ 1 h 37"/>
                  <a:gd name="T32" fmla="*/ 1 w 39"/>
                  <a:gd name="T33" fmla="*/ 2 h 37"/>
                  <a:gd name="T34" fmla="*/ 1 w 39"/>
                  <a:gd name="T35" fmla="*/ 3 h 37"/>
                  <a:gd name="T36" fmla="*/ 1 w 39"/>
                  <a:gd name="T37" fmla="*/ 3 h 37"/>
                  <a:gd name="T38" fmla="*/ 1 w 39"/>
                  <a:gd name="T39" fmla="*/ 4 h 37"/>
                  <a:gd name="T40" fmla="*/ 1 w 39"/>
                  <a:gd name="T41" fmla="*/ 5 h 37"/>
                  <a:gd name="T42" fmla="*/ 0 w 39"/>
                  <a:gd name="T43" fmla="*/ 5 h 37"/>
                  <a:gd name="T44" fmla="*/ 0 w 39"/>
                  <a:gd name="T45" fmla="*/ 6 h 37"/>
                  <a:gd name="T46" fmla="*/ 0 w 39"/>
                  <a:gd name="T47" fmla="*/ 6 h 37"/>
                  <a:gd name="T48" fmla="*/ 0 w 39"/>
                  <a:gd name="T49" fmla="*/ 7 h 37"/>
                  <a:gd name="T50" fmla="*/ 0 w 39"/>
                  <a:gd name="T51" fmla="*/ 7 h 37"/>
                  <a:gd name="T52" fmla="*/ 0 w 39"/>
                  <a:gd name="T53" fmla="*/ 8 h 37"/>
                  <a:gd name="T54" fmla="*/ 1 w 39"/>
                  <a:gd name="T55" fmla="*/ 9 h 37"/>
                  <a:gd name="T56" fmla="*/ 1 w 39"/>
                  <a:gd name="T57" fmla="*/ 9 h 37"/>
                  <a:gd name="T58" fmla="*/ 1 w 39"/>
                  <a:gd name="T59" fmla="*/ 10 h 37"/>
                  <a:gd name="T60" fmla="*/ 1 w 39"/>
                  <a:gd name="T61" fmla="*/ 16 h 37"/>
                  <a:gd name="T62" fmla="*/ 1 w 39"/>
                  <a:gd name="T63" fmla="*/ 22 h 37"/>
                  <a:gd name="T64" fmla="*/ 23 w 39"/>
                  <a:gd name="T65" fmla="*/ 37 h 37"/>
                  <a:gd name="T66" fmla="*/ 23 w 39"/>
                  <a:gd name="T67" fmla="*/ 37 h 37"/>
                  <a:gd name="T68" fmla="*/ 23 w 39"/>
                  <a:gd name="T69" fmla="*/ 36 h 37"/>
                  <a:gd name="T70" fmla="*/ 24 w 39"/>
                  <a:gd name="T71" fmla="*/ 36 h 37"/>
                  <a:gd name="T72" fmla="*/ 24 w 39"/>
                  <a:gd name="T73" fmla="*/ 37 h 37"/>
                  <a:gd name="T74" fmla="*/ 33 w 39"/>
                  <a:gd name="T75" fmla="*/ 37 h 37"/>
                  <a:gd name="T76" fmla="*/ 33 w 39"/>
                  <a:gd name="T77" fmla="*/ 36 h 37"/>
                  <a:gd name="T78" fmla="*/ 34 w 39"/>
                  <a:gd name="T79" fmla="*/ 36 h 37"/>
                  <a:gd name="T80" fmla="*/ 35 w 39"/>
                  <a:gd name="T81" fmla="*/ 36 h 37"/>
                  <a:gd name="T82" fmla="*/ 35 w 39"/>
                  <a:gd name="T83" fmla="*/ 36 h 37"/>
                  <a:gd name="T84" fmla="*/ 36 w 39"/>
                  <a:gd name="T85" fmla="*/ 35 h 37"/>
                  <a:gd name="T86" fmla="*/ 36 w 39"/>
                  <a:gd name="T87" fmla="*/ 35 h 37"/>
                  <a:gd name="T88" fmla="*/ 36 w 39"/>
                  <a:gd name="T89" fmla="*/ 34 h 37"/>
                  <a:gd name="T90" fmla="*/ 36 w 39"/>
                  <a:gd name="T91" fmla="*/ 34 h 37"/>
                  <a:gd name="T92" fmla="*/ 37 w 39"/>
                  <a:gd name="T93" fmla="*/ 34 h 37"/>
                  <a:gd name="T94" fmla="*/ 37 w 39"/>
                  <a:gd name="T95" fmla="*/ 34 h 37"/>
                  <a:gd name="T96" fmla="*/ 38 w 39"/>
                  <a:gd name="T97" fmla="*/ 34 h 37"/>
                  <a:gd name="T98" fmla="*/ 38 w 39"/>
                  <a:gd name="T99" fmla="*/ 34 h 37"/>
                  <a:gd name="T100" fmla="*/ 38 w 39"/>
                  <a:gd name="T101" fmla="*/ 33 h 37"/>
                  <a:gd name="T102" fmla="*/ 38 w 39"/>
                  <a:gd name="T103" fmla="*/ 33 h 37"/>
                  <a:gd name="T104" fmla="*/ 38 w 39"/>
                  <a:gd name="T105" fmla="*/ 30 h 37"/>
                  <a:gd name="T106" fmla="*/ 33 w 39"/>
                  <a:gd name="T107" fmla="*/ 20 h 37"/>
                  <a:gd name="T108" fmla="*/ 30 w 39"/>
                  <a:gd name="T109" fmla="*/ 14 h 37"/>
                  <a:gd name="T110" fmla="*/ 27 w 39"/>
                  <a:gd name="T111" fmla="*/ 8 h 37"/>
                  <a:gd name="T112" fmla="*/ 30 w 39"/>
                  <a:gd name="T113" fmla="*/ 11 h 37"/>
                  <a:gd name="T114" fmla="*/ 36 w 39"/>
                  <a:gd name="T115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" h="37">
                    <a:moveTo>
                      <a:pt x="36" y="9"/>
                    </a:move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4" y="5"/>
                      <a:pt x="34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2" y="2"/>
                    </a:cubicBezTo>
                    <a:cubicBezTo>
                      <a:pt x="32" y="2"/>
                      <a:pt x="32" y="2"/>
                      <a:pt x="31" y="2"/>
                    </a:cubicBezTo>
                    <a:cubicBezTo>
                      <a:pt x="31" y="3"/>
                      <a:pt x="30" y="3"/>
                      <a:pt x="29" y="3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6" y="3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4" y="1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1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5" y="4"/>
                      <a:pt x="15" y="3"/>
                      <a:pt x="14" y="3"/>
                    </a:cubicBezTo>
                    <a:cubicBezTo>
                      <a:pt x="14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0"/>
                      <a:pt x="3" y="1"/>
                    </a:cubicBezTo>
                    <a:cubicBezTo>
                      <a:pt x="3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9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3"/>
                      <a:pt x="39" y="33"/>
                      <a:pt x="39" y="32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30"/>
                      <a:pt x="39" y="30"/>
                      <a:pt x="39" y="30"/>
                    </a:cubicBezTo>
                    <a:cubicBezTo>
                      <a:pt x="39" y="30"/>
                      <a:pt x="38" y="29"/>
                      <a:pt x="38" y="29"/>
                    </a:cubicBezTo>
                    <a:cubicBezTo>
                      <a:pt x="38" y="29"/>
                      <a:pt x="37" y="28"/>
                      <a:pt x="37" y="27"/>
                    </a:cubicBezTo>
                    <a:cubicBezTo>
                      <a:pt x="36" y="25"/>
                      <a:pt x="35" y="23"/>
                      <a:pt x="33" y="21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3" y="18"/>
                      <a:pt x="32" y="17"/>
                      <a:pt x="32" y="16"/>
                    </a:cubicBezTo>
                    <a:cubicBezTo>
                      <a:pt x="32" y="16"/>
                      <a:pt x="32" y="15"/>
                      <a:pt x="31" y="15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29" y="13"/>
                      <a:pt x="29" y="12"/>
                    </a:cubicBezTo>
                    <a:cubicBezTo>
                      <a:pt x="29" y="12"/>
                      <a:pt x="28" y="11"/>
                      <a:pt x="28" y="10"/>
                    </a:cubicBezTo>
                    <a:cubicBezTo>
                      <a:pt x="28" y="10"/>
                      <a:pt x="27" y="9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7"/>
                      <a:pt x="27" y="7"/>
                      <a:pt x="28" y="7"/>
                    </a:cubicBezTo>
                    <a:cubicBezTo>
                      <a:pt x="28" y="7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30" y="10"/>
                      <a:pt x="30" y="11"/>
                    </a:cubicBezTo>
                    <a:cubicBezTo>
                      <a:pt x="30" y="11"/>
                      <a:pt x="30" y="12"/>
                      <a:pt x="30" y="12"/>
                    </a:cubicBezTo>
                    <a:cubicBezTo>
                      <a:pt x="30" y="13"/>
                      <a:pt x="31" y="13"/>
                      <a:pt x="31" y="13"/>
                    </a:cubicBezTo>
                    <a:cubicBezTo>
                      <a:pt x="32" y="14"/>
                      <a:pt x="33" y="15"/>
                      <a:pt x="34" y="16"/>
                    </a:cubicBezTo>
                    <a:cubicBezTo>
                      <a:pt x="34" y="16"/>
                      <a:pt x="34" y="15"/>
                      <a:pt x="34" y="15"/>
                    </a:cubicBezTo>
                    <a:cubicBezTo>
                      <a:pt x="35" y="13"/>
                      <a:pt x="35" y="11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Freeform 294">
                <a:extLst>
                  <a:ext uri="{FF2B5EF4-FFF2-40B4-BE49-F238E27FC236}">
                    <a16:creationId xmlns:a16="http://schemas.microsoft.com/office/drawing/2014/main" id="{C7C081FA-E73D-4EC9-9B52-B2DD376A801A}"/>
                  </a:ext>
                </a:extLst>
              </p:cNvPr>
              <p:cNvSpPr/>
              <p:nvPr/>
            </p:nvSpPr>
            <p:spPr bwMode="auto">
              <a:xfrm>
                <a:off x="3114" y="2044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1 h 3"/>
                  <a:gd name="T8" fmla="*/ 0 w 1"/>
                  <a:gd name="T9" fmla="*/ 1 h 3"/>
                  <a:gd name="T10" fmla="*/ 0 w 1"/>
                  <a:gd name="T11" fmla="*/ 1 h 3"/>
                  <a:gd name="T12" fmla="*/ 0 w 1"/>
                  <a:gd name="T13" fmla="*/ 1 h 3"/>
                  <a:gd name="T14" fmla="*/ 0 w 1"/>
                  <a:gd name="T15" fmla="*/ 2 h 3"/>
                  <a:gd name="T16" fmla="*/ 0 w 1"/>
                  <a:gd name="T17" fmla="*/ 2 h 3"/>
                  <a:gd name="T18" fmla="*/ 0 w 1"/>
                  <a:gd name="T19" fmla="*/ 2 h 3"/>
                  <a:gd name="T20" fmla="*/ 0 w 1"/>
                  <a:gd name="T21" fmla="*/ 2 h 3"/>
                  <a:gd name="T22" fmla="*/ 0 w 1"/>
                  <a:gd name="T23" fmla="*/ 2 h 3"/>
                  <a:gd name="T24" fmla="*/ 0 w 1"/>
                  <a:gd name="T25" fmla="*/ 2 h 3"/>
                  <a:gd name="T26" fmla="*/ 0 w 1"/>
                  <a:gd name="T27" fmla="*/ 2 h 3"/>
                  <a:gd name="T28" fmla="*/ 0 w 1"/>
                  <a:gd name="T29" fmla="*/ 2 h 3"/>
                  <a:gd name="T30" fmla="*/ 0 w 1"/>
                  <a:gd name="T31" fmla="*/ 2 h 3"/>
                  <a:gd name="T32" fmla="*/ 0 w 1"/>
                  <a:gd name="T33" fmla="*/ 2 h 3"/>
                  <a:gd name="T34" fmla="*/ 0 w 1"/>
                  <a:gd name="T35" fmla="*/ 3 h 3"/>
                  <a:gd name="T36" fmla="*/ 0 w 1"/>
                  <a:gd name="T37" fmla="*/ 3 h 3"/>
                  <a:gd name="T38" fmla="*/ 0 w 1"/>
                  <a:gd name="T39" fmla="*/ 3 h 3"/>
                  <a:gd name="T40" fmla="*/ 0 w 1"/>
                  <a:gd name="T41" fmla="*/ 3 h 3"/>
                  <a:gd name="T42" fmla="*/ 1 w 1"/>
                  <a:gd name="T43" fmla="*/ 1 h 3"/>
                  <a:gd name="T44" fmla="*/ 1 w 1"/>
                  <a:gd name="T45" fmla="*/ 1 h 3"/>
                  <a:gd name="T46" fmla="*/ 1 w 1"/>
                  <a:gd name="T47" fmla="*/ 0 h 3"/>
                  <a:gd name="T48" fmla="*/ 0 w 1"/>
                  <a:gd name="T49" fmla="*/ 1 h 3"/>
                  <a:gd name="T50" fmla="*/ 0 w 1"/>
                  <a:gd name="T51" fmla="*/ 1 h 3"/>
                  <a:gd name="T52" fmla="*/ 0 w 1"/>
                  <a:gd name="T5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Freeform 295">
                <a:extLst>
                  <a:ext uri="{FF2B5EF4-FFF2-40B4-BE49-F238E27FC236}">
                    <a16:creationId xmlns:a16="http://schemas.microsoft.com/office/drawing/2014/main" id="{6ED725A8-BC2F-488C-8584-266B3C0EB42A}"/>
                  </a:ext>
                </a:extLst>
              </p:cNvPr>
              <p:cNvSpPr/>
              <p:nvPr/>
            </p:nvSpPr>
            <p:spPr bwMode="auto">
              <a:xfrm>
                <a:off x="2715" y="2073"/>
                <a:ext cx="97" cy="153"/>
              </a:xfrm>
              <a:custGeom>
                <a:avLst/>
                <a:gdLst>
                  <a:gd name="T0" fmla="*/ 29 w 37"/>
                  <a:gd name="T1" fmla="*/ 11 h 58"/>
                  <a:gd name="T2" fmla="*/ 23 w 37"/>
                  <a:gd name="T3" fmla="*/ 7 h 58"/>
                  <a:gd name="T4" fmla="*/ 16 w 37"/>
                  <a:gd name="T5" fmla="*/ 4 h 58"/>
                  <a:gd name="T6" fmla="*/ 12 w 37"/>
                  <a:gd name="T7" fmla="*/ 2 h 58"/>
                  <a:gd name="T8" fmla="*/ 9 w 37"/>
                  <a:gd name="T9" fmla="*/ 0 h 58"/>
                  <a:gd name="T10" fmla="*/ 6 w 37"/>
                  <a:gd name="T11" fmla="*/ 1 h 58"/>
                  <a:gd name="T12" fmla="*/ 6 w 37"/>
                  <a:gd name="T13" fmla="*/ 3 h 58"/>
                  <a:gd name="T14" fmla="*/ 7 w 37"/>
                  <a:gd name="T15" fmla="*/ 8 h 58"/>
                  <a:gd name="T16" fmla="*/ 7 w 37"/>
                  <a:gd name="T17" fmla="*/ 10 h 58"/>
                  <a:gd name="T18" fmla="*/ 9 w 37"/>
                  <a:gd name="T19" fmla="*/ 12 h 58"/>
                  <a:gd name="T20" fmla="*/ 7 w 37"/>
                  <a:gd name="T21" fmla="*/ 21 h 58"/>
                  <a:gd name="T22" fmla="*/ 2 w 37"/>
                  <a:gd name="T23" fmla="*/ 31 h 58"/>
                  <a:gd name="T24" fmla="*/ 0 w 37"/>
                  <a:gd name="T25" fmla="*/ 33 h 58"/>
                  <a:gd name="T26" fmla="*/ 2 w 37"/>
                  <a:gd name="T27" fmla="*/ 38 h 58"/>
                  <a:gd name="T28" fmla="*/ 4 w 37"/>
                  <a:gd name="T29" fmla="*/ 40 h 58"/>
                  <a:gd name="T30" fmla="*/ 5 w 37"/>
                  <a:gd name="T31" fmla="*/ 42 h 58"/>
                  <a:gd name="T32" fmla="*/ 6 w 37"/>
                  <a:gd name="T33" fmla="*/ 43 h 58"/>
                  <a:gd name="T34" fmla="*/ 5 w 37"/>
                  <a:gd name="T35" fmla="*/ 45 h 58"/>
                  <a:gd name="T36" fmla="*/ 6 w 37"/>
                  <a:gd name="T37" fmla="*/ 47 h 58"/>
                  <a:gd name="T38" fmla="*/ 6 w 37"/>
                  <a:gd name="T39" fmla="*/ 48 h 58"/>
                  <a:gd name="T40" fmla="*/ 7 w 37"/>
                  <a:gd name="T41" fmla="*/ 49 h 58"/>
                  <a:gd name="T42" fmla="*/ 6 w 37"/>
                  <a:gd name="T43" fmla="*/ 50 h 58"/>
                  <a:gd name="T44" fmla="*/ 3 w 37"/>
                  <a:gd name="T45" fmla="*/ 50 h 58"/>
                  <a:gd name="T46" fmla="*/ 2 w 37"/>
                  <a:gd name="T47" fmla="*/ 51 h 58"/>
                  <a:gd name="T48" fmla="*/ 3 w 37"/>
                  <a:gd name="T49" fmla="*/ 51 h 58"/>
                  <a:gd name="T50" fmla="*/ 3 w 37"/>
                  <a:gd name="T51" fmla="*/ 53 h 58"/>
                  <a:gd name="T52" fmla="*/ 5 w 37"/>
                  <a:gd name="T53" fmla="*/ 54 h 58"/>
                  <a:gd name="T54" fmla="*/ 6 w 37"/>
                  <a:gd name="T55" fmla="*/ 55 h 58"/>
                  <a:gd name="T56" fmla="*/ 7 w 37"/>
                  <a:gd name="T57" fmla="*/ 57 h 58"/>
                  <a:gd name="T58" fmla="*/ 8 w 37"/>
                  <a:gd name="T59" fmla="*/ 58 h 58"/>
                  <a:gd name="T60" fmla="*/ 9 w 37"/>
                  <a:gd name="T61" fmla="*/ 58 h 58"/>
                  <a:gd name="T62" fmla="*/ 11 w 37"/>
                  <a:gd name="T63" fmla="*/ 57 h 58"/>
                  <a:gd name="T64" fmla="*/ 11 w 37"/>
                  <a:gd name="T65" fmla="*/ 58 h 58"/>
                  <a:gd name="T66" fmla="*/ 13 w 37"/>
                  <a:gd name="T67" fmla="*/ 57 h 58"/>
                  <a:gd name="T68" fmla="*/ 14 w 37"/>
                  <a:gd name="T69" fmla="*/ 56 h 58"/>
                  <a:gd name="T70" fmla="*/ 18 w 37"/>
                  <a:gd name="T71" fmla="*/ 56 h 58"/>
                  <a:gd name="T72" fmla="*/ 19 w 37"/>
                  <a:gd name="T73" fmla="*/ 55 h 58"/>
                  <a:gd name="T74" fmla="*/ 19 w 37"/>
                  <a:gd name="T75" fmla="*/ 54 h 58"/>
                  <a:gd name="T76" fmla="*/ 19 w 37"/>
                  <a:gd name="T77" fmla="*/ 53 h 58"/>
                  <a:gd name="T78" fmla="*/ 22 w 37"/>
                  <a:gd name="T79" fmla="*/ 53 h 58"/>
                  <a:gd name="T80" fmla="*/ 23 w 37"/>
                  <a:gd name="T81" fmla="*/ 52 h 58"/>
                  <a:gd name="T82" fmla="*/ 25 w 37"/>
                  <a:gd name="T83" fmla="*/ 52 h 58"/>
                  <a:gd name="T84" fmla="*/ 26 w 37"/>
                  <a:gd name="T85" fmla="*/ 51 h 58"/>
                  <a:gd name="T86" fmla="*/ 27 w 37"/>
                  <a:gd name="T87" fmla="*/ 50 h 58"/>
                  <a:gd name="T88" fmla="*/ 28 w 37"/>
                  <a:gd name="T89" fmla="*/ 49 h 58"/>
                  <a:gd name="T90" fmla="*/ 29 w 37"/>
                  <a:gd name="T91" fmla="*/ 48 h 58"/>
                  <a:gd name="T92" fmla="*/ 29 w 37"/>
                  <a:gd name="T93" fmla="*/ 47 h 58"/>
                  <a:gd name="T94" fmla="*/ 30 w 37"/>
                  <a:gd name="T95" fmla="*/ 46 h 58"/>
                  <a:gd name="T96" fmla="*/ 33 w 37"/>
                  <a:gd name="T97" fmla="*/ 46 h 58"/>
                  <a:gd name="T98" fmla="*/ 33 w 37"/>
                  <a:gd name="T99" fmla="*/ 44 h 58"/>
                  <a:gd name="T100" fmla="*/ 32 w 37"/>
                  <a:gd name="T101" fmla="*/ 42 h 58"/>
                  <a:gd name="T102" fmla="*/ 31 w 37"/>
                  <a:gd name="T103" fmla="*/ 40 h 58"/>
                  <a:gd name="T104" fmla="*/ 29 w 37"/>
                  <a:gd name="T105" fmla="*/ 40 h 58"/>
                  <a:gd name="T106" fmla="*/ 29 w 37"/>
                  <a:gd name="T107" fmla="*/ 38 h 58"/>
                  <a:gd name="T108" fmla="*/ 31 w 37"/>
                  <a:gd name="T109" fmla="*/ 37 h 58"/>
                  <a:gd name="T110" fmla="*/ 30 w 37"/>
                  <a:gd name="T111" fmla="*/ 36 h 58"/>
                  <a:gd name="T112" fmla="*/ 31 w 37"/>
                  <a:gd name="T113" fmla="*/ 35 h 58"/>
                  <a:gd name="T114" fmla="*/ 31 w 37"/>
                  <a:gd name="T115" fmla="*/ 33 h 58"/>
                  <a:gd name="T116" fmla="*/ 32 w 37"/>
                  <a:gd name="T117" fmla="*/ 32 h 58"/>
                  <a:gd name="T118" fmla="*/ 33 w 37"/>
                  <a:gd name="T119" fmla="*/ 30 h 58"/>
                  <a:gd name="T120" fmla="*/ 34 w 37"/>
                  <a:gd name="T121" fmla="*/ 2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" h="58">
                    <a:moveTo>
                      <a:pt x="35" y="14"/>
                    </a:moveTo>
                    <a:cubicBezTo>
                      <a:pt x="35" y="14"/>
                      <a:pt x="35" y="14"/>
                      <a:pt x="35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50"/>
                      <a:pt x="8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5" y="14"/>
                      <a:pt x="35" y="14"/>
                      <a:pt x="3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1" name="Freeform 296">
                <a:extLst>
                  <a:ext uri="{FF2B5EF4-FFF2-40B4-BE49-F238E27FC236}">
                    <a16:creationId xmlns:a16="http://schemas.microsoft.com/office/drawing/2014/main" id="{0867C210-AF66-4E24-910D-96957BEC6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3" y="2023"/>
                <a:ext cx="81" cy="182"/>
              </a:xfrm>
              <a:custGeom>
                <a:avLst/>
                <a:gdLst>
                  <a:gd name="T0" fmla="*/ 21 w 31"/>
                  <a:gd name="T1" fmla="*/ 60 h 69"/>
                  <a:gd name="T2" fmla="*/ 30 w 31"/>
                  <a:gd name="T3" fmla="*/ 26 h 69"/>
                  <a:gd name="T4" fmla="*/ 28 w 31"/>
                  <a:gd name="T5" fmla="*/ 27 h 69"/>
                  <a:gd name="T6" fmla="*/ 27 w 31"/>
                  <a:gd name="T7" fmla="*/ 24 h 69"/>
                  <a:gd name="T8" fmla="*/ 25 w 31"/>
                  <a:gd name="T9" fmla="*/ 24 h 69"/>
                  <a:gd name="T10" fmla="*/ 25 w 31"/>
                  <a:gd name="T11" fmla="*/ 22 h 69"/>
                  <a:gd name="T12" fmla="*/ 25 w 31"/>
                  <a:gd name="T13" fmla="*/ 20 h 69"/>
                  <a:gd name="T14" fmla="*/ 23 w 31"/>
                  <a:gd name="T15" fmla="*/ 19 h 69"/>
                  <a:gd name="T16" fmla="*/ 23 w 31"/>
                  <a:gd name="T17" fmla="*/ 17 h 69"/>
                  <a:gd name="T18" fmla="*/ 20 w 31"/>
                  <a:gd name="T19" fmla="*/ 17 h 69"/>
                  <a:gd name="T20" fmla="*/ 19 w 31"/>
                  <a:gd name="T21" fmla="*/ 17 h 69"/>
                  <a:gd name="T22" fmla="*/ 19 w 31"/>
                  <a:gd name="T23" fmla="*/ 15 h 69"/>
                  <a:gd name="T24" fmla="*/ 19 w 31"/>
                  <a:gd name="T25" fmla="*/ 12 h 69"/>
                  <a:gd name="T26" fmla="*/ 21 w 31"/>
                  <a:gd name="T27" fmla="*/ 11 h 69"/>
                  <a:gd name="T28" fmla="*/ 23 w 31"/>
                  <a:gd name="T29" fmla="*/ 10 h 69"/>
                  <a:gd name="T30" fmla="*/ 23 w 31"/>
                  <a:gd name="T31" fmla="*/ 7 h 69"/>
                  <a:gd name="T32" fmla="*/ 23 w 31"/>
                  <a:gd name="T33" fmla="*/ 4 h 69"/>
                  <a:gd name="T34" fmla="*/ 21 w 31"/>
                  <a:gd name="T35" fmla="*/ 3 h 69"/>
                  <a:gd name="T36" fmla="*/ 21 w 31"/>
                  <a:gd name="T37" fmla="*/ 1 h 69"/>
                  <a:gd name="T38" fmla="*/ 19 w 31"/>
                  <a:gd name="T39" fmla="*/ 0 h 69"/>
                  <a:gd name="T40" fmla="*/ 18 w 31"/>
                  <a:gd name="T41" fmla="*/ 2 h 69"/>
                  <a:gd name="T42" fmla="*/ 17 w 31"/>
                  <a:gd name="T43" fmla="*/ 4 h 69"/>
                  <a:gd name="T44" fmla="*/ 17 w 31"/>
                  <a:gd name="T45" fmla="*/ 5 h 69"/>
                  <a:gd name="T46" fmla="*/ 14 w 31"/>
                  <a:gd name="T47" fmla="*/ 5 h 69"/>
                  <a:gd name="T48" fmla="*/ 12 w 31"/>
                  <a:gd name="T49" fmla="*/ 6 h 69"/>
                  <a:gd name="T50" fmla="*/ 10 w 31"/>
                  <a:gd name="T51" fmla="*/ 7 h 69"/>
                  <a:gd name="T52" fmla="*/ 10 w 31"/>
                  <a:gd name="T53" fmla="*/ 10 h 69"/>
                  <a:gd name="T54" fmla="*/ 9 w 31"/>
                  <a:gd name="T55" fmla="*/ 12 h 69"/>
                  <a:gd name="T56" fmla="*/ 8 w 31"/>
                  <a:gd name="T57" fmla="*/ 14 h 69"/>
                  <a:gd name="T58" fmla="*/ 7 w 31"/>
                  <a:gd name="T59" fmla="*/ 17 h 69"/>
                  <a:gd name="T60" fmla="*/ 4 w 31"/>
                  <a:gd name="T61" fmla="*/ 17 h 69"/>
                  <a:gd name="T62" fmla="*/ 4 w 31"/>
                  <a:gd name="T63" fmla="*/ 21 h 69"/>
                  <a:gd name="T64" fmla="*/ 3 w 31"/>
                  <a:gd name="T65" fmla="*/ 23 h 69"/>
                  <a:gd name="T66" fmla="*/ 2 w 31"/>
                  <a:gd name="T67" fmla="*/ 24 h 69"/>
                  <a:gd name="T68" fmla="*/ 1 w 31"/>
                  <a:gd name="T69" fmla="*/ 27 h 69"/>
                  <a:gd name="T70" fmla="*/ 2 w 31"/>
                  <a:gd name="T71" fmla="*/ 31 h 69"/>
                  <a:gd name="T72" fmla="*/ 6 w 31"/>
                  <a:gd name="T73" fmla="*/ 34 h 69"/>
                  <a:gd name="T74" fmla="*/ 11 w 31"/>
                  <a:gd name="T75" fmla="*/ 47 h 69"/>
                  <a:gd name="T76" fmla="*/ 23 w 31"/>
                  <a:gd name="T77" fmla="*/ 59 h 69"/>
                  <a:gd name="T78" fmla="*/ 23 w 31"/>
                  <a:gd name="T79" fmla="*/ 68 h 69"/>
                  <a:gd name="T80" fmla="*/ 24 w 31"/>
                  <a:gd name="T81" fmla="*/ 65 h 69"/>
                  <a:gd name="T82" fmla="*/ 25 w 31"/>
                  <a:gd name="T83" fmla="*/ 63 h 69"/>
                  <a:gd name="T84" fmla="*/ 26 w 31"/>
                  <a:gd name="T85" fmla="*/ 61 h 69"/>
                  <a:gd name="T86" fmla="*/ 25 w 31"/>
                  <a:gd name="T87" fmla="*/ 59 h 69"/>
                  <a:gd name="T88" fmla="*/ 24 w 31"/>
                  <a:gd name="T89" fmla="*/ 55 h 69"/>
                  <a:gd name="T90" fmla="*/ 23 w 31"/>
                  <a:gd name="T91" fmla="*/ 53 h 69"/>
                  <a:gd name="T92" fmla="*/ 22 w 31"/>
                  <a:gd name="T93" fmla="*/ 52 h 69"/>
                  <a:gd name="T94" fmla="*/ 21 w 31"/>
                  <a:gd name="T95" fmla="*/ 50 h 69"/>
                  <a:gd name="T96" fmla="*/ 22 w 31"/>
                  <a:gd name="T97" fmla="*/ 47 h 69"/>
                  <a:gd name="T98" fmla="*/ 23 w 31"/>
                  <a:gd name="T99" fmla="*/ 46 h 69"/>
                  <a:gd name="T100" fmla="*/ 22 w 31"/>
                  <a:gd name="T101" fmla="*/ 44 h 69"/>
                  <a:gd name="T102" fmla="*/ 21 w 31"/>
                  <a:gd name="T103" fmla="*/ 42 h 69"/>
                  <a:gd name="T104" fmla="*/ 19 w 31"/>
                  <a:gd name="T105" fmla="*/ 40 h 69"/>
                  <a:gd name="T106" fmla="*/ 18 w 31"/>
                  <a:gd name="T107" fmla="*/ 38 h 69"/>
                  <a:gd name="T108" fmla="*/ 19 w 31"/>
                  <a:gd name="T109" fmla="*/ 37 h 69"/>
                  <a:gd name="T110" fmla="*/ 19 w 31"/>
                  <a:gd name="T111" fmla="*/ 35 h 69"/>
                  <a:gd name="T112" fmla="*/ 20 w 31"/>
                  <a:gd name="T113" fmla="*/ 33 h 69"/>
                  <a:gd name="T114" fmla="*/ 23 w 31"/>
                  <a:gd name="T115" fmla="*/ 32 h 69"/>
                  <a:gd name="T116" fmla="*/ 25 w 31"/>
                  <a:gd name="T117" fmla="*/ 31 h 69"/>
                  <a:gd name="T118" fmla="*/ 27 w 31"/>
                  <a:gd name="T119" fmla="*/ 30 h 69"/>
                  <a:gd name="T120" fmla="*/ 28 w 31"/>
                  <a:gd name="T121" fmla="*/ 29 h 69"/>
                  <a:gd name="T122" fmla="*/ 30 w 31"/>
                  <a:gd name="T123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" h="69">
                    <a:moveTo>
                      <a:pt x="22" y="59"/>
                    </a:moveTo>
                    <a:cubicBezTo>
                      <a:pt x="22" y="59"/>
                      <a:pt x="22" y="59"/>
                      <a:pt x="22" y="60"/>
                    </a:cubicBezTo>
                    <a:cubicBezTo>
                      <a:pt x="22" y="60"/>
                      <a:pt x="22" y="59"/>
                      <a:pt x="22" y="59"/>
                    </a:cubicBezTo>
                    <a:close/>
                    <a:moveTo>
                      <a:pt x="21" y="63"/>
                    </a:move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1" y="62"/>
                      <a:pt x="21" y="63"/>
                      <a:pt x="21" y="63"/>
                    </a:cubicBezTo>
                    <a:close/>
                    <a:moveTo>
                      <a:pt x="22" y="58"/>
                    </a:moveTo>
                    <a:cubicBezTo>
                      <a:pt x="22" y="57"/>
                      <a:pt x="22" y="57"/>
                      <a:pt x="21" y="57"/>
                    </a:cubicBezTo>
                    <a:cubicBezTo>
                      <a:pt x="21" y="57"/>
                      <a:pt x="22" y="57"/>
                      <a:pt x="22" y="58"/>
                    </a:cubicBezTo>
                    <a:close/>
                    <a:moveTo>
                      <a:pt x="21" y="65"/>
                    </a:moveTo>
                    <a:cubicBezTo>
                      <a:pt x="21" y="65"/>
                      <a:pt x="21" y="66"/>
                      <a:pt x="22" y="66"/>
                    </a:cubicBezTo>
                    <a:cubicBezTo>
                      <a:pt x="22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lose/>
                    <a:moveTo>
                      <a:pt x="23" y="62"/>
                    </a:move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2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3"/>
                      <a:pt x="23" y="62"/>
                      <a:pt x="23" y="62"/>
                    </a:cubicBezTo>
                    <a:close/>
                    <a:moveTo>
                      <a:pt x="22" y="68"/>
                    </a:moveTo>
                    <a:cubicBezTo>
                      <a:pt x="21" y="68"/>
                      <a:pt x="21" y="69"/>
                      <a:pt x="21" y="69"/>
                    </a:cubicBezTo>
                    <a:cubicBezTo>
                      <a:pt x="21" y="69"/>
                      <a:pt x="22" y="68"/>
                      <a:pt x="22" y="68"/>
                    </a:cubicBezTo>
                    <a:close/>
                    <a:moveTo>
                      <a:pt x="21" y="68"/>
                    </a:move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close/>
                    <a:moveTo>
                      <a:pt x="21" y="60"/>
                    </a:moveTo>
                    <a:cubicBezTo>
                      <a:pt x="21" y="60"/>
                      <a:pt x="21" y="60"/>
                      <a:pt x="20" y="60"/>
                    </a:cubicBezTo>
                    <a:cubicBezTo>
                      <a:pt x="21" y="60"/>
                      <a:pt x="21" y="60"/>
                      <a:pt x="21" y="60"/>
                    </a:cubicBezTo>
                    <a:close/>
                    <a:moveTo>
                      <a:pt x="21" y="62"/>
                    </a:move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lose/>
                    <a:moveTo>
                      <a:pt x="3" y="33"/>
                    </a:moveTo>
                    <a:cubicBezTo>
                      <a:pt x="3" y="32"/>
                      <a:pt x="3" y="32"/>
                      <a:pt x="2" y="32"/>
                    </a:cubicBezTo>
                    <a:cubicBezTo>
                      <a:pt x="2" y="32"/>
                      <a:pt x="3" y="32"/>
                      <a:pt x="3" y="33"/>
                    </a:cubicBezTo>
                    <a:close/>
                    <a:moveTo>
                      <a:pt x="31" y="26"/>
                    </a:move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1" y="29"/>
                      <a:pt x="1" y="30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1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4" y="32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3"/>
                      <a:pt x="6" y="33"/>
                    </a:cubicBezTo>
                    <a:cubicBezTo>
                      <a:pt x="5" y="33"/>
                      <a:pt x="5" y="33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5"/>
                      <a:pt x="5" y="35"/>
                      <a:pt x="5" y="35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5" y="35"/>
                      <a:pt x="5" y="35"/>
                    </a:cubicBezTo>
                    <a:cubicBezTo>
                      <a:pt x="5" y="36"/>
                      <a:pt x="6" y="36"/>
                      <a:pt x="6" y="36"/>
                    </a:cubicBezTo>
                    <a:cubicBezTo>
                      <a:pt x="6" y="36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4"/>
                      <a:pt x="6" y="34"/>
                    </a:cubicBezTo>
                    <a:cubicBezTo>
                      <a:pt x="7" y="35"/>
                      <a:pt x="6" y="35"/>
                      <a:pt x="6" y="36"/>
                    </a:cubicBezTo>
                    <a:cubicBezTo>
                      <a:pt x="6" y="36"/>
                      <a:pt x="6" y="36"/>
                      <a:pt x="7" y="36"/>
                    </a:cubicBezTo>
                    <a:cubicBezTo>
                      <a:pt x="7" y="37"/>
                      <a:pt x="8" y="38"/>
                      <a:pt x="8" y="39"/>
                    </a:cubicBezTo>
                    <a:cubicBezTo>
                      <a:pt x="8" y="40"/>
                      <a:pt x="8" y="41"/>
                      <a:pt x="8" y="41"/>
                    </a:cubicBezTo>
                    <a:cubicBezTo>
                      <a:pt x="8" y="42"/>
                      <a:pt x="8" y="42"/>
                      <a:pt x="8" y="43"/>
                    </a:cubicBezTo>
                    <a:cubicBezTo>
                      <a:pt x="8" y="44"/>
                      <a:pt x="7" y="46"/>
                      <a:pt x="7" y="47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6"/>
                      <a:pt x="9" y="45"/>
                      <a:pt x="9" y="45"/>
                    </a:cubicBezTo>
                    <a:cubicBezTo>
                      <a:pt x="9" y="45"/>
                      <a:pt x="9" y="46"/>
                      <a:pt x="9" y="46"/>
                    </a:cubicBezTo>
                    <a:cubicBezTo>
                      <a:pt x="9" y="46"/>
                      <a:pt x="8" y="47"/>
                      <a:pt x="8" y="47"/>
                    </a:cubicBezTo>
                    <a:cubicBezTo>
                      <a:pt x="8" y="47"/>
                      <a:pt x="8" y="47"/>
                      <a:pt x="9" y="47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9" y="46"/>
                      <a:pt x="9" y="46"/>
                    </a:cubicBezTo>
                    <a:cubicBezTo>
                      <a:pt x="10" y="47"/>
                      <a:pt x="10" y="47"/>
                      <a:pt x="10" y="48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11" y="46"/>
                      <a:pt x="10" y="46"/>
                    </a:cubicBezTo>
                    <a:cubicBezTo>
                      <a:pt x="10" y="47"/>
                      <a:pt x="10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6"/>
                    </a:cubicBezTo>
                    <a:cubicBezTo>
                      <a:pt x="11" y="47"/>
                      <a:pt x="11" y="48"/>
                      <a:pt x="11" y="48"/>
                    </a:cubicBezTo>
                    <a:cubicBezTo>
                      <a:pt x="12" y="47"/>
                      <a:pt x="12" y="46"/>
                      <a:pt x="12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6"/>
                      <a:pt x="14" y="45"/>
                      <a:pt x="13" y="45"/>
                    </a:cubicBezTo>
                    <a:cubicBezTo>
                      <a:pt x="14" y="45"/>
                      <a:pt x="14" y="45"/>
                      <a:pt x="15" y="45"/>
                    </a:cubicBezTo>
                    <a:cubicBezTo>
                      <a:pt x="15" y="45"/>
                      <a:pt x="14" y="45"/>
                      <a:pt x="14" y="45"/>
                    </a:cubicBezTo>
                    <a:cubicBezTo>
                      <a:pt x="14" y="45"/>
                      <a:pt x="14" y="44"/>
                      <a:pt x="14" y="44"/>
                    </a:cubicBezTo>
                    <a:cubicBezTo>
                      <a:pt x="14" y="44"/>
                      <a:pt x="15" y="45"/>
                      <a:pt x="15" y="45"/>
                    </a:cubicBezTo>
                    <a:cubicBezTo>
                      <a:pt x="16" y="45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3"/>
                    </a:cubicBezTo>
                    <a:cubicBezTo>
                      <a:pt x="16" y="43"/>
                      <a:pt x="17" y="42"/>
                      <a:pt x="17" y="41"/>
                    </a:cubicBezTo>
                    <a:cubicBezTo>
                      <a:pt x="17" y="42"/>
                      <a:pt x="18" y="42"/>
                      <a:pt x="18" y="43"/>
                    </a:cubicBezTo>
                    <a:cubicBezTo>
                      <a:pt x="18" y="44"/>
                      <a:pt x="18" y="44"/>
                      <a:pt x="18" y="45"/>
                    </a:cubicBezTo>
                    <a:cubicBezTo>
                      <a:pt x="18" y="45"/>
                      <a:pt x="19" y="45"/>
                      <a:pt x="20" y="45"/>
                    </a:cubicBezTo>
                    <a:cubicBezTo>
                      <a:pt x="19" y="45"/>
                      <a:pt x="19" y="46"/>
                      <a:pt x="19" y="46"/>
                    </a:cubicBezTo>
                    <a:cubicBezTo>
                      <a:pt x="19" y="47"/>
                      <a:pt x="20" y="47"/>
                      <a:pt x="20" y="48"/>
                    </a:cubicBezTo>
                    <a:cubicBezTo>
                      <a:pt x="20" y="49"/>
                      <a:pt x="20" y="50"/>
                      <a:pt x="20" y="50"/>
                    </a:cubicBezTo>
                    <a:cubicBezTo>
                      <a:pt x="20" y="51"/>
                      <a:pt x="20" y="51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3"/>
                      <a:pt x="21" y="54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4"/>
                      <a:pt x="21" y="54"/>
                    </a:cubicBezTo>
                    <a:cubicBezTo>
                      <a:pt x="22" y="54"/>
                      <a:pt x="22" y="56"/>
                      <a:pt x="22" y="56"/>
                    </a:cubicBezTo>
                    <a:cubicBezTo>
                      <a:pt x="23" y="57"/>
                      <a:pt x="23" y="58"/>
                      <a:pt x="23" y="59"/>
                    </a:cubicBezTo>
                    <a:cubicBezTo>
                      <a:pt x="23" y="59"/>
                      <a:pt x="23" y="59"/>
                      <a:pt x="23" y="60"/>
                    </a:cubicBezTo>
                    <a:cubicBezTo>
                      <a:pt x="23" y="60"/>
                      <a:pt x="23" y="60"/>
                      <a:pt x="22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2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4" y="62"/>
                      <a:pt x="23" y="62"/>
                      <a:pt x="23" y="62"/>
                    </a:cubicBezTo>
                    <a:cubicBezTo>
                      <a:pt x="23" y="62"/>
                      <a:pt x="23" y="63"/>
                      <a:pt x="23" y="63"/>
                    </a:cubicBezTo>
                    <a:cubicBezTo>
                      <a:pt x="23" y="63"/>
                      <a:pt x="23" y="64"/>
                      <a:pt x="23" y="65"/>
                    </a:cubicBezTo>
                    <a:cubicBezTo>
                      <a:pt x="23" y="65"/>
                      <a:pt x="23" y="65"/>
                      <a:pt x="22" y="66"/>
                    </a:cubicBezTo>
                    <a:cubicBezTo>
                      <a:pt x="22" y="66"/>
                      <a:pt x="22" y="67"/>
                      <a:pt x="22" y="67"/>
                    </a:cubicBezTo>
                    <a:cubicBezTo>
                      <a:pt x="22" y="67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4"/>
                      <a:pt x="24" y="6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lose/>
                    <a:moveTo>
                      <a:pt x="5" y="36"/>
                    </a:moveTo>
                    <a:cubicBezTo>
                      <a:pt x="5" y="36"/>
                      <a:pt x="5" y="36"/>
                      <a:pt x="4" y="36"/>
                    </a:cubicBezTo>
                    <a:cubicBezTo>
                      <a:pt x="4" y="36"/>
                      <a:pt x="5" y="37"/>
                      <a:pt x="5" y="37"/>
                    </a:cubicBezTo>
                    <a:cubicBezTo>
                      <a:pt x="5" y="37"/>
                      <a:pt x="5" y="36"/>
                      <a:pt x="5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2" name="Freeform 297">
                <a:extLst>
                  <a:ext uri="{FF2B5EF4-FFF2-40B4-BE49-F238E27FC236}">
                    <a16:creationId xmlns:a16="http://schemas.microsoft.com/office/drawing/2014/main" id="{5B5315BD-27CA-423B-A6FD-8384B1C1484D}"/>
                  </a:ext>
                </a:extLst>
              </p:cNvPr>
              <p:cNvSpPr/>
              <p:nvPr/>
            </p:nvSpPr>
            <p:spPr bwMode="auto">
              <a:xfrm>
                <a:off x="2722" y="2194"/>
                <a:ext cx="121" cy="82"/>
              </a:xfrm>
              <a:custGeom>
                <a:avLst/>
                <a:gdLst>
                  <a:gd name="T0" fmla="*/ 28 w 46"/>
                  <a:gd name="T1" fmla="*/ 0 h 31"/>
                  <a:gd name="T2" fmla="*/ 26 w 46"/>
                  <a:gd name="T3" fmla="*/ 1 h 31"/>
                  <a:gd name="T4" fmla="*/ 25 w 46"/>
                  <a:gd name="T5" fmla="*/ 3 h 31"/>
                  <a:gd name="T6" fmla="*/ 24 w 46"/>
                  <a:gd name="T7" fmla="*/ 4 h 31"/>
                  <a:gd name="T8" fmla="*/ 23 w 46"/>
                  <a:gd name="T9" fmla="*/ 6 h 31"/>
                  <a:gd name="T10" fmla="*/ 21 w 46"/>
                  <a:gd name="T11" fmla="*/ 7 h 31"/>
                  <a:gd name="T12" fmla="*/ 19 w 46"/>
                  <a:gd name="T13" fmla="*/ 7 h 31"/>
                  <a:gd name="T14" fmla="*/ 16 w 46"/>
                  <a:gd name="T15" fmla="*/ 7 h 31"/>
                  <a:gd name="T16" fmla="*/ 16 w 46"/>
                  <a:gd name="T17" fmla="*/ 9 h 31"/>
                  <a:gd name="T18" fmla="*/ 15 w 46"/>
                  <a:gd name="T19" fmla="*/ 10 h 31"/>
                  <a:gd name="T20" fmla="*/ 11 w 46"/>
                  <a:gd name="T21" fmla="*/ 11 h 31"/>
                  <a:gd name="T22" fmla="*/ 10 w 46"/>
                  <a:gd name="T23" fmla="*/ 12 h 31"/>
                  <a:gd name="T24" fmla="*/ 8 w 46"/>
                  <a:gd name="T25" fmla="*/ 12 h 31"/>
                  <a:gd name="T26" fmla="*/ 6 w 46"/>
                  <a:gd name="T27" fmla="*/ 12 h 31"/>
                  <a:gd name="T28" fmla="*/ 4 w 46"/>
                  <a:gd name="T29" fmla="*/ 13 h 31"/>
                  <a:gd name="T30" fmla="*/ 3 w 46"/>
                  <a:gd name="T31" fmla="*/ 14 h 31"/>
                  <a:gd name="T32" fmla="*/ 2 w 46"/>
                  <a:gd name="T33" fmla="*/ 16 h 31"/>
                  <a:gd name="T34" fmla="*/ 1 w 46"/>
                  <a:gd name="T35" fmla="*/ 17 h 31"/>
                  <a:gd name="T36" fmla="*/ 1 w 46"/>
                  <a:gd name="T37" fmla="*/ 19 h 31"/>
                  <a:gd name="T38" fmla="*/ 1 w 46"/>
                  <a:gd name="T39" fmla="*/ 21 h 31"/>
                  <a:gd name="T40" fmla="*/ 2 w 46"/>
                  <a:gd name="T41" fmla="*/ 23 h 31"/>
                  <a:gd name="T42" fmla="*/ 3 w 46"/>
                  <a:gd name="T43" fmla="*/ 25 h 31"/>
                  <a:gd name="T44" fmla="*/ 3 w 46"/>
                  <a:gd name="T45" fmla="*/ 26 h 31"/>
                  <a:gd name="T46" fmla="*/ 4 w 46"/>
                  <a:gd name="T47" fmla="*/ 27 h 31"/>
                  <a:gd name="T48" fmla="*/ 6 w 46"/>
                  <a:gd name="T49" fmla="*/ 29 h 31"/>
                  <a:gd name="T50" fmla="*/ 6 w 46"/>
                  <a:gd name="T51" fmla="*/ 30 h 31"/>
                  <a:gd name="T52" fmla="*/ 7 w 46"/>
                  <a:gd name="T53" fmla="*/ 30 h 31"/>
                  <a:gd name="T54" fmla="*/ 7 w 46"/>
                  <a:gd name="T55" fmla="*/ 27 h 31"/>
                  <a:gd name="T56" fmla="*/ 10 w 46"/>
                  <a:gd name="T57" fmla="*/ 26 h 31"/>
                  <a:gd name="T58" fmla="*/ 12 w 46"/>
                  <a:gd name="T59" fmla="*/ 26 h 31"/>
                  <a:gd name="T60" fmla="*/ 15 w 46"/>
                  <a:gd name="T61" fmla="*/ 26 h 31"/>
                  <a:gd name="T62" fmla="*/ 15 w 46"/>
                  <a:gd name="T63" fmla="*/ 23 h 31"/>
                  <a:gd name="T64" fmla="*/ 16 w 46"/>
                  <a:gd name="T65" fmla="*/ 22 h 31"/>
                  <a:gd name="T66" fmla="*/ 17 w 46"/>
                  <a:gd name="T67" fmla="*/ 21 h 31"/>
                  <a:gd name="T68" fmla="*/ 20 w 46"/>
                  <a:gd name="T69" fmla="*/ 21 h 31"/>
                  <a:gd name="T70" fmla="*/ 21 w 46"/>
                  <a:gd name="T71" fmla="*/ 22 h 31"/>
                  <a:gd name="T72" fmla="*/ 24 w 46"/>
                  <a:gd name="T73" fmla="*/ 23 h 31"/>
                  <a:gd name="T74" fmla="*/ 25 w 46"/>
                  <a:gd name="T75" fmla="*/ 24 h 31"/>
                  <a:gd name="T76" fmla="*/ 28 w 46"/>
                  <a:gd name="T77" fmla="*/ 24 h 31"/>
                  <a:gd name="T78" fmla="*/ 30 w 46"/>
                  <a:gd name="T79" fmla="*/ 22 h 31"/>
                  <a:gd name="T80" fmla="*/ 31 w 46"/>
                  <a:gd name="T81" fmla="*/ 22 h 31"/>
                  <a:gd name="T82" fmla="*/ 33 w 46"/>
                  <a:gd name="T83" fmla="*/ 22 h 31"/>
                  <a:gd name="T84" fmla="*/ 35 w 46"/>
                  <a:gd name="T85" fmla="*/ 21 h 31"/>
                  <a:gd name="T86" fmla="*/ 37 w 46"/>
                  <a:gd name="T87" fmla="*/ 21 h 31"/>
                  <a:gd name="T88" fmla="*/ 39 w 46"/>
                  <a:gd name="T89" fmla="*/ 21 h 31"/>
                  <a:gd name="T90" fmla="*/ 40 w 46"/>
                  <a:gd name="T91" fmla="*/ 20 h 31"/>
                  <a:gd name="T92" fmla="*/ 42 w 46"/>
                  <a:gd name="T93" fmla="*/ 20 h 31"/>
                  <a:gd name="T94" fmla="*/ 43 w 46"/>
                  <a:gd name="T95" fmla="*/ 21 h 31"/>
                  <a:gd name="T96" fmla="*/ 46 w 46"/>
                  <a:gd name="T97" fmla="*/ 21 h 31"/>
                  <a:gd name="T98" fmla="*/ 45 w 46"/>
                  <a:gd name="T99" fmla="*/ 19 h 31"/>
                  <a:gd name="T100" fmla="*/ 44 w 46"/>
                  <a:gd name="T101" fmla="*/ 18 h 31"/>
                  <a:gd name="T102" fmla="*/ 42 w 46"/>
                  <a:gd name="T103" fmla="*/ 17 h 31"/>
                  <a:gd name="T104" fmla="*/ 42 w 46"/>
                  <a:gd name="T105" fmla="*/ 15 h 31"/>
                  <a:gd name="T106" fmla="*/ 40 w 46"/>
                  <a:gd name="T107" fmla="*/ 14 h 31"/>
                  <a:gd name="T108" fmla="*/ 39 w 46"/>
                  <a:gd name="T109" fmla="*/ 13 h 31"/>
                  <a:gd name="T110" fmla="*/ 38 w 46"/>
                  <a:gd name="T111" fmla="*/ 11 h 31"/>
                  <a:gd name="T112" fmla="*/ 37 w 46"/>
                  <a:gd name="T113" fmla="*/ 10 h 31"/>
                  <a:gd name="T114" fmla="*/ 35 w 46"/>
                  <a:gd name="T115" fmla="*/ 9 h 31"/>
                  <a:gd name="T116" fmla="*/ 32 w 46"/>
                  <a:gd name="T117" fmla="*/ 8 h 31"/>
                  <a:gd name="T118" fmla="*/ 32 w 46"/>
                  <a:gd name="T119" fmla="*/ 6 h 31"/>
                  <a:gd name="T120" fmla="*/ 31 w 46"/>
                  <a:gd name="T12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6" h="31"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lnTo>
                      <a:pt x="3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Freeform 298">
                <a:extLst>
                  <a:ext uri="{FF2B5EF4-FFF2-40B4-BE49-F238E27FC236}">
                    <a16:creationId xmlns:a16="http://schemas.microsoft.com/office/drawing/2014/main" id="{8C971024-E564-4A59-B502-C347E6789C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5" y="2058"/>
                <a:ext cx="73" cy="81"/>
              </a:xfrm>
              <a:custGeom>
                <a:avLst/>
                <a:gdLst>
                  <a:gd name="T0" fmla="*/ 25 w 28"/>
                  <a:gd name="T1" fmla="*/ 16 h 31"/>
                  <a:gd name="T2" fmla="*/ 25 w 28"/>
                  <a:gd name="T3" fmla="*/ 7 h 31"/>
                  <a:gd name="T4" fmla="*/ 22 w 28"/>
                  <a:gd name="T5" fmla="*/ 5 h 31"/>
                  <a:gd name="T6" fmla="*/ 17 w 28"/>
                  <a:gd name="T7" fmla="*/ 2 h 31"/>
                  <a:gd name="T8" fmla="*/ 16 w 28"/>
                  <a:gd name="T9" fmla="*/ 0 h 31"/>
                  <a:gd name="T10" fmla="*/ 16 w 28"/>
                  <a:gd name="T11" fmla="*/ 1 h 31"/>
                  <a:gd name="T12" fmla="*/ 15 w 28"/>
                  <a:gd name="T13" fmla="*/ 1 h 31"/>
                  <a:gd name="T14" fmla="*/ 15 w 28"/>
                  <a:gd name="T15" fmla="*/ 1 h 31"/>
                  <a:gd name="T16" fmla="*/ 14 w 28"/>
                  <a:gd name="T17" fmla="*/ 0 h 31"/>
                  <a:gd name="T18" fmla="*/ 14 w 28"/>
                  <a:gd name="T19" fmla="*/ 0 h 31"/>
                  <a:gd name="T20" fmla="*/ 14 w 28"/>
                  <a:gd name="T21" fmla="*/ 0 h 31"/>
                  <a:gd name="T22" fmla="*/ 14 w 28"/>
                  <a:gd name="T23" fmla="*/ 2 h 31"/>
                  <a:gd name="T24" fmla="*/ 14 w 28"/>
                  <a:gd name="T25" fmla="*/ 2 h 31"/>
                  <a:gd name="T26" fmla="*/ 14 w 28"/>
                  <a:gd name="T27" fmla="*/ 3 h 31"/>
                  <a:gd name="T28" fmla="*/ 14 w 28"/>
                  <a:gd name="T29" fmla="*/ 3 h 31"/>
                  <a:gd name="T30" fmla="*/ 14 w 28"/>
                  <a:gd name="T31" fmla="*/ 4 h 31"/>
                  <a:gd name="T32" fmla="*/ 13 w 28"/>
                  <a:gd name="T33" fmla="*/ 4 h 31"/>
                  <a:gd name="T34" fmla="*/ 13 w 28"/>
                  <a:gd name="T35" fmla="*/ 4 h 31"/>
                  <a:gd name="T36" fmla="*/ 13 w 28"/>
                  <a:gd name="T37" fmla="*/ 5 h 31"/>
                  <a:gd name="T38" fmla="*/ 13 w 28"/>
                  <a:gd name="T39" fmla="*/ 6 h 31"/>
                  <a:gd name="T40" fmla="*/ 13 w 28"/>
                  <a:gd name="T41" fmla="*/ 6 h 31"/>
                  <a:gd name="T42" fmla="*/ 12 w 28"/>
                  <a:gd name="T43" fmla="*/ 6 h 31"/>
                  <a:gd name="T44" fmla="*/ 12 w 28"/>
                  <a:gd name="T45" fmla="*/ 7 h 31"/>
                  <a:gd name="T46" fmla="*/ 12 w 28"/>
                  <a:gd name="T47" fmla="*/ 8 h 31"/>
                  <a:gd name="T48" fmla="*/ 12 w 28"/>
                  <a:gd name="T49" fmla="*/ 9 h 31"/>
                  <a:gd name="T50" fmla="*/ 12 w 28"/>
                  <a:gd name="T51" fmla="*/ 10 h 31"/>
                  <a:gd name="T52" fmla="*/ 13 w 28"/>
                  <a:gd name="T53" fmla="*/ 11 h 31"/>
                  <a:gd name="T54" fmla="*/ 13 w 28"/>
                  <a:gd name="T55" fmla="*/ 12 h 31"/>
                  <a:gd name="T56" fmla="*/ 12 w 28"/>
                  <a:gd name="T57" fmla="*/ 15 h 31"/>
                  <a:gd name="T58" fmla="*/ 12 w 28"/>
                  <a:gd name="T59" fmla="*/ 17 h 31"/>
                  <a:gd name="T60" fmla="*/ 11 w 28"/>
                  <a:gd name="T61" fmla="*/ 19 h 31"/>
                  <a:gd name="T62" fmla="*/ 11 w 28"/>
                  <a:gd name="T63" fmla="*/ 19 h 31"/>
                  <a:gd name="T64" fmla="*/ 10 w 28"/>
                  <a:gd name="T65" fmla="*/ 19 h 31"/>
                  <a:gd name="T66" fmla="*/ 9 w 28"/>
                  <a:gd name="T67" fmla="*/ 20 h 31"/>
                  <a:gd name="T68" fmla="*/ 8 w 28"/>
                  <a:gd name="T69" fmla="*/ 20 h 31"/>
                  <a:gd name="T70" fmla="*/ 7 w 28"/>
                  <a:gd name="T71" fmla="*/ 21 h 31"/>
                  <a:gd name="T72" fmla="*/ 5 w 28"/>
                  <a:gd name="T73" fmla="*/ 21 h 31"/>
                  <a:gd name="T74" fmla="*/ 4 w 28"/>
                  <a:gd name="T75" fmla="*/ 21 h 31"/>
                  <a:gd name="T76" fmla="*/ 3 w 28"/>
                  <a:gd name="T77" fmla="*/ 22 h 31"/>
                  <a:gd name="T78" fmla="*/ 2 w 28"/>
                  <a:gd name="T79" fmla="*/ 22 h 31"/>
                  <a:gd name="T80" fmla="*/ 1 w 28"/>
                  <a:gd name="T81" fmla="*/ 22 h 31"/>
                  <a:gd name="T82" fmla="*/ 0 w 28"/>
                  <a:gd name="T83" fmla="*/ 23 h 31"/>
                  <a:gd name="T84" fmla="*/ 1 w 28"/>
                  <a:gd name="T85" fmla="*/ 24 h 31"/>
                  <a:gd name="T86" fmla="*/ 1 w 28"/>
                  <a:gd name="T87" fmla="*/ 25 h 31"/>
                  <a:gd name="T88" fmla="*/ 2 w 28"/>
                  <a:gd name="T89" fmla="*/ 26 h 31"/>
                  <a:gd name="T90" fmla="*/ 2 w 28"/>
                  <a:gd name="T91" fmla="*/ 27 h 31"/>
                  <a:gd name="T92" fmla="*/ 2 w 28"/>
                  <a:gd name="T93" fmla="*/ 27 h 31"/>
                  <a:gd name="T94" fmla="*/ 3 w 28"/>
                  <a:gd name="T95" fmla="*/ 28 h 31"/>
                  <a:gd name="T96" fmla="*/ 3 w 28"/>
                  <a:gd name="T97" fmla="*/ 29 h 31"/>
                  <a:gd name="T98" fmla="*/ 4 w 28"/>
                  <a:gd name="T99" fmla="*/ 30 h 31"/>
                  <a:gd name="T100" fmla="*/ 4 w 28"/>
                  <a:gd name="T101" fmla="*/ 31 h 31"/>
                  <a:gd name="T102" fmla="*/ 6 w 28"/>
                  <a:gd name="T103" fmla="*/ 31 h 31"/>
                  <a:gd name="T104" fmla="*/ 13 w 28"/>
                  <a:gd name="T105" fmla="*/ 27 h 31"/>
                  <a:gd name="T106" fmla="*/ 16 w 28"/>
                  <a:gd name="T107" fmla="*/ 26 h 31"/>
                  <a:gd name="T108" fmla="*/ 21 w 28"/>
                  <a:gd name="T109" fmla="*/ 22 h 31"/>
                  <a:gd name="T110" fmla="*/ 21 w 28"/>
                  <a:gd name="T111" fmla="*/ 20 h 31"/>
                  <a:gd name="T112" fmla="*/ 23 w 28"/>
                  <a:gd name="T113" fmla="*/ 17 h 31"/>
                  <a:gd name="T114" fmla="*/ 27 w 28"/>
                  <a:gd name="T11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" h="31">
                    <a:moveTo>
                      <a:pt x="25" y="16"/>
                    </a:moveTo>
                    <a:cubicBezTo>
                      <a:pt x="25" y="17"/>
                      <a:pt x="24" y="18"/>
                      <a:pt x="24" y="18"/>
                    </a:cubicBezTo>
                    <a:cubicBezTo>
                      <a:pt x="24" y="18"/>
                      <a:pt x="24" y="17"/>
                      <a:pt x="25" y="17"/>
                    </a:cubicBezTo>
                    <a:cubicBezTo>
                      <a:pt x="25" y="17"/>
                      <a:pt x="25" y="17"/>
                      <a:pt x="25" y="16"/>
                    </a:cubicBezTo>
                    <a:close/>
                    <a:moveTo>
                      <a:pt x="28" y="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6" y="8"/>
                      <a:pt x="26" y="8"/>
                    </a:cubicBezTo>
                    <a:cubicBezTo>
                      <a:pt x="26" y="8"/>
                      <a:pt x="26" y="8"/>
                      <a:pt x="25" y="7"/>
                    </a:cubicBezTo>
                    <a:cubicBezTo>
                      <a:pt x="25" y="7"/>
                      <a:pt x="25" y="7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0" y="4"/>
                      <a:pt x="19" y="4"/>
                      <a:pt x="18" y="4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1"/>
                      <a:pt x="6" y="31"/>
                      <a:pt x="6" y="31"/>
                    </a:cubicBezTo>
                    <a:cubicBezTo>
                      <a:pt x="7" y="30"/>
                      <a:pt x="8" y="30"/>
                      <a:pt x="9" y="30"/>
                    </a:cubicBezTo>
                    <a:cubicBezTo>
                      <a:pt x="9" y="30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29"/>
                      <a:pt x="11" y="27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15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6" y="2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3"/>
                      <a:pt x="18" y="23"/>
                      <a:pt x="19" y="23"/>
                    </a:cubicBezTo>
                    <a:cubicBezTo>
                      <a:pt x="19" y="23"/>
                      <a:pt x="21" y="23"/>
                      <a:pt x="21" y="22"/>
                    </a:cubicBezTo>
                    <a:cubicBezTo>
                      <a:pt x="21" y="23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0"/>
                      <a:pt x="21" y="20"/>
                    </a:cubicBezTo>
                    <a:cubicBezTo>
                      <a:pt x="21" y="20"/>
                      <a:pt x="21" y="19"/>
                      <a:pt x="21" y="19"/>
                    </a:cubicBezTo>
                    <a:cubicBezTo>
                      <a:pt x="21" y="18"/>
                      <a:pt x="22" y="17"/>
                      <a:pt x="22" y="17"/>
                    </a:cubicBezTo>
                    <a:cubicBezTo>
                      <a:pt x="23" y="17"/>
                      <a:pt x="23" y="17"/>
                      <a:pt x="22" y="17"/>
                    </a:cubicBezTo>
                    <a:cubicBezTo>
                      <a:pt x="22" y="17"/>
                      <a:pt x="23" y="17"/>
                      <a:pt x="23" y="17"/>
                    </a:cubicBezTo>
                    <a:cubicBezTo>
                      <a:pt x="24" y="17"/>
                      <a:pt x="23" y="17"/>
                      <a:pt x="24" y="17"/>
                    </a:cubicBezTo>
                    <a:cubicBezTo>
                      <a:pt x="24" y="17"/>
                      <a:pt x="24" y="16"/>
                      <a:pt x="24" y="16"/>
                    </a:cubicBezTo>
                    <a:cubicBezTo>
                      <a:pt x="25" y="15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7" y="13"/>
                    </a:cubicBezTo>
                    <a:cubicBezTo>
                      <a:pt x="27" y="13"/>
                      <a:pt x="28" y="12"/>
                      <a:pt x="28" y="11"/>
                    </a:cubicBezTo>
                    <a:cubicBezTo>
                      <a:pt x="28" y="11"/>
                      <a:pt x="28" y="11"/>
                      <a:pt x="28" y="10"/>
                    </a:cubicBezTo>
                    <a:cubicBezTo>
                      <a:pt x="28" y="9"/>
                      <a:pt x="28" y="9"/>
                      <a:pt x="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Freeform 299">
                <a:extLst>
                  <a:ext uri="{FF2B5EF4-FFF2-40B4-BE49-F238E27FC236}">
                    <a16:creationId xmlns:a16="http://schemas.microsoft.com/office/drawing/2014/main" id="{50E8614A-9BA2-44A7-97B1-8B03DB5807DF}"/>
                  </a:ext>
                </a:extLst>
              </p:cNvPr>
              <p:cNvSpPr/>
              <p:nvPr/>
            </p:nvSpPr>
            <p:spPr bwMode="auto">
              <a:xfrm>
                <a:off x="2988" y="2118"/>
                <a:ext cx="97" cy="60"/>
              </a:xfrm>
              <a:custGeom>
                <a:avLst/>
                <a:gdLst>
                  <a:gd name="T0" fmla="*/ 37 w 37"/>
                  <a:gd name="T1" fmla="*/ 8 h 23"/>
                  <a:gd name="T2" fmla="*/ 36 w 37"/>
                  <a:gd name="T3" fmla="*/ 7 h 23"/>
                  <a:gd name="T4" fmla="*/ 36 w 37"/>
                  <a:gd name="T5" fmla="*/ 6 h 23"/>
                  <a:gd name="T6" fmla="*/ 36 w 37"/>
                  <a:gd name="T7" fmla="*/ 6 h 23"/>
                  <a:gd name="T8" fmla="*/ 36 w 37"/>
                  <a:gd name="T9" fmla="*/ 6 h 23"/>
                  <a:gd name="T10" fmla="*/ 36 w 37"/>
                  <a:gd name="T11" fmla="*/ 5 h 23"/>
                  <a:gd name="T12" fmla="*/ 35 w 37"/>
                  <a:gd name="T13" fmla="*/ 4 h 23"/>
                  <a:gd name="T14" fmla="*/ 35 w 37"/>
                  <a:gd name="T15" fmla="*/ 4 h 23"/>
                  <a:gd name="T16" fmla="*/ 34 w 37"/>
                  <a:gd name="T17" fmla="*/ 3 h 23"/>
                  <a:gd name="T18" fmla="*/ 34 w 37"/>
                  <a:gd name="T19" fmla="*/ 2 h 23"/>
                  <a:gd name="T20" fmla="*/ 33 w 37"/>
                  <a:gd name="T21" fmla="*/ 1 h 23"/>
                  <a:gd name="T22" fmla="*/ 33 w 37"/>
                  <a:gd name="T23" fmla="*/ 0 h 23"/>
                  <a:gd name="T24" fmla="*/ 31 w 37"/>
                  <a:gd name="T25" fmla="*/ 0 h 23"/>
                  <a:gd name="T26" fmla="*/ 30 w 37"/>
                  <a:gd name="T27" fmla="*/ 0 h 23"/>
                  <a:gd name="T28" fmla="*/ 29 w 37"/>
                  <a:gd name="T29" fmla="*/ 1 h 23"/>
                  <a:gd name="T30" fmla="*/ 27 w 37"/>
                  <a:gd name="T31" fmla="*/ 1 h 23"/>
                  <a:gd name="T32" fmla="*/ 25 w 37"/>
                  <a:gd name="T33" fmla="*/ 1 h 23"/>
                  <a:gd name="T34" fmla="*/ 23 w 37"/>
                  <a:gd name="T35" fmla="*/ 1 h 23"/>
                  <a:gd name="T36" fmla="*/ 22 w 37"/>
                  <a:gd name="T37" fmla="*/ 2 h 23"/>
                  <a:gd name="T38" fmla="*/ 20 w 37"/>
                  <a:gd name="T39" fmla="*/ 2 h 23"/>
                  <a:gd name="T40" fmla="*/ 19 w 37"/>
                  <a:gd name="T41" fmla="*/ 3 h 23"/>
                  <a:gd name="T42" fmla="*/ 19 w 37"/>
                  <a:gd name="T43" fmla="*/ 4 h 23"/>
                  <a:gd name="T44" fmla="*/ 18 w 37"/>
                  <a:gd name="T45" fmla="*/ 5 h 23"/>
                  <a:gd name="T46" fmla="*/ 17 w 37"/>
                  <a:gd name="T47" fmla="*/ 6 h 23"/>
                  <a:gd name="T48" fmla="*/ 17 w 37"/>
                  <a:gd name="T49" fmla="*/ 7 h 23"/>
                  <a:gd name="T50" fmla="*/ 16 w 37"/>
                  <a:gd name="T51" fmla="*/ 7 h 23"/>
                  <a:gd name="T52" fmla="*/ 15 w 37"/>
                  <a:gd name="T53" fmla="*/ 7 h 23"/>
                  <a:gd name="T54" fmla="*/ 15 w 37"/>
                  <a:gd name="T55" fmla="*/ 7 h 23"/>
                  <a:gd name="T56" fmla="*/ 14 w 37"/>
                  <a:gd name="T57" fmla="*/ 6 h 23"/>
                  <a:gd name="T58" fmla="*/ 12 w 37"/>
                  <a:gd name="T59" fmla="*/ 6 h 23"/>
                  <a:gd name="T60" fmla="*/ 10 w 37"/>
                  <a:gd name="T61" fmla="*/ 6 h 23"/>
                  <a:gd name="T62" fmla="*/ 9 w 37"/>
                  <a:gd name="T63" fmla="*/ 6 h 23"/>
                  <a:gd name="T64" fmla="*/ 6 w 37"/>
                  <a:gd name="T65" fmla="*/ 6 h 23"/>
                  <a:gd name="T66" fmla="*/ 5 w 37"/>
                  <a:gd name="T67" fmla="*/ 6 h 23"/>
                  <a:gd name="T68" fmla="*/ 5 w 37"/>
                  <a:gd name="T69" fmla="*/ 6 h 23"/>
                  <a:gd name="T70" fmla="*/ 4 w 37"/>
                  <a:gd name="T71" fmla="*/ 6 h 23"/>
                  <a:gd name="T72" fmla="*/ 3 w 37"/>
                  <a:gd name="T73" fmla="*/ 6 h 23"/>
                  <a:gd name="T74" fmla="*/ 3 w 37"/>
                  <a:gd name="T75" fmla="*/ 5 h 23"/>
                  <a:gd name="T76" fmla="*/ 3 w 37"/>
                  <a:gd name="T77" fmla="*/ 5 h 23"/>
                  <a:gd name="T78" fmla="*/ 2 w 37"/>
                  <a:gd name="T79" fmla="*/ 5 h 23"/>
                  <a:gd name="T80" fmla="*/ 2 w 37"/>
                  <a:gd name="T81" fmla="*/ 6 h 23"/>
                  <a:gd name="T82" fmla="*/ 2 w 37"/>
                  <a:gd name="T83" fmla="*/ 6 h 23"/>
                  <a:gd name="T84" fmla="*/ 2 w 37"/>
                  <a:gd name="T85" fmla="*/ 6 h 23"/>
                  <a:gd name="T86" fmla="*/ 2 w 37"/>
                  <a:gd name="T87" fmla="*/ 6 h 23"/>
                  <a:gd name="T88" fmla="*/ 2 w 37"/>
                  <a:gd name="T89" fmla="*/ 7 h 23"/>
                  <a:gd name="T90" fmla="*/ 2 w 37"/>
                  <a:gd name="T91" fmla="*/ 7 h 23"/>
                  <a:gd name="T92" fmla="*/ 2 w 37"/>
                  <a:gd name="T93" fmla="*/ 7 h 23"/>
                  <a:gd name="T94" fmla="*/ 2 w 37"/>
                  <a:gd name="T95" fmla="*/ 8 h 23"/>
                  <a:gd name="T96" fmla="*/ 2 w 37"/>
                  <a:gd name="T97" fmla="*/ 8 h 23"/>
                  <a:gd name="T98" fmla="*/ 2 w 37"/>
                  <a:gd name="T99" fmla="*/ 8 h 23"/>
                  <a:gd name="T100" fmla="*/ 1 w 37"/>
                  <a:gd name="T101" fmla="*/ 9 h 23"/>
                  <a:gd name="T102" fmla="*/ 1 w 37"/>
                  <a:gd name="T103" fmla="*/ 9 h 23"/>
                  <a:gd name="T104" fmla="*/ 0 w 37"/>
                  <a:gd name="T105" fmla="*/ 11 h 23"/>
                  <a:gd name="T106" fmla="*/ 0 w 37"/>
                  <a:gd name="T107" fmla="*/ 13 h 23"/>
                  <a:gd name="T108" fmla="*/ 1 w 37"/>
                  <a:gd name="T109" fmla="*/ 17 h 23"/>
                  <a:gd name="T110" fmla="*/ 3 w 37"/>
                  <a:gd name="T111" fmla="*/ 23 h 23"/>
                  <a:gd name="T112" fmla="*/ 10 w 37"/>
                  <a:gd name="T113" fmla="*/ 21 h 23"/>
                  <a:gd name="T114" fmla="*/ 20 w 37"/>
                  <a:gd name="T115" fmla="*/ 18 h 23"/>
                  <a:gd name="T116" fmla="*/ 25 w 37"/>
                  <a:gd name="T117" fmla="*/ 15 h 23"/>
                  <a:gd name="T118" fmla="*/ 34 w 37"/>
                  <a:gd name="T119" fmla="*/ 12 h 23"/>
                  <a:gd name="T120" fmla="*/ 35 w 37"/>
                  <a:gd name="T12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" h="23">
                    <a:moveTo>
                      <a:pt x="37" y="8"/>
                    </a:move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4"/>
                      <a:pt x="0" y="13"/>
                      <a:pt x="0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8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2" y="21"/>
                      <a:pt x="2" y="22"/>
                      <a:pt x="3" y="23"/>
                    </a:cubicBezTo>
                    <a:cubicBezTo>
                      <a:pt x="3" y="23"/>
                      <a:pt x="6" y="23"/>
                      <a:pt x="6" y="23"/>
                    </a:cubicBezTo>
                    <a:cubicBezTo>
                      <a:pt x="6" y="23"/>
                      <a:pt x="7" y="22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3" y="20"/>
                      <a:pt x="14" y="20"/>
                      <a:pt x="16" y="19"/>
                    </a:cubicBezTo>
                    <a:cubicBezTo>
                      <a:pt x="17" y="19"/>
                      <a:pt x="17" y="19"/>
                      <a:pt x="18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0" y="18"/>
                      <a:pt x="21" y="18"/>
                      <a:pt x="21" y="18"/>
                    </a:cubicBezTo>
                    <a:cubicBezTo>
                      <a:pt x="22" y="17"/>
                      <a:pt x="22" y="17"/>
                      <a:pt x="23" y="16"/>
                    </a:cubicBezTo>
                    <a:cubicBezTo>
                      <a:pt x="23" y="16"/>
                      <a:pt x="23" y="16"/>
                      <a:pt x="24" y="16"/>
                    </a:cubicBezTo>
                    <a:cubicBezTo>
                      <a:pt x="24" y="15"/>
                      <a:pt x="25" y="15"/>
                      <a:pt x="25" y="15"/>
                    </a:cubicBezTo>
                    <a:cubicBezTo>
                      <a:pt x="26" y="15"/>
                      <a:pt x="27" y="14"/>
                      <a:pt x="28" y="14"/>
                    </a:cubicBezTo>
                    <a:cubicBezTo>
                      <a:pt x="29" y="14"/>
                      <a:pt x="30" y="14"/>
                      <a:pt x="31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3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0"/>
                      <a:pt x="35" y="10"/>
                    </a:cubicBezTo>
                    <a:cubicBezTo>
                      <a:pt x="35" y="9"/>
                      <a:pt x="35" y="9"/>
                      <a:pt x="36" y="9"/>
                    </a:cubicBezTo>
                    <a:cubicBezTo>
                      <a:pt x="36" y="9"/>
                      <a:pt x="36" y="9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Freeform 300">
                <a:extLst>
                  <a:ext uri="{FF2B5EF4-FFF2-40B4-BE49-F238E27FC236}">
                    <a16:creationId xmlns:a16="http://schemas.microsoft.com/office/drawing/2014/main" id="{9D3D1D2A-E6B9-4A17-AD02-7557D2896A6B}"/>
                  </a:ext>
                </a:extLst>
              </p:cNvPr>
              <p:cNvSpPr/>
              <p:nvPr/>
            </p:nvSpPr>
            <p:spPr bwMode="auto">
              <a:xfrm>
                <a:off x="2914" y="1973"/>
                <a:ext cx="40" cy="42"/>
              </a:xfrm>
              <a:custGeom>
                <a:avLst/>
                <a:gdLst>
                  <a:gd name="T0" fmla="*/ 2 w 15"/>
                  <a:gd name="T1" fmla="*/ 15 h 16"/>
                  <a:gd name="T2" fmla="*/ 3 w 15"/>
                  <a:gd name="T3" fmla="*/ 16 h 16"/>
                  <a:gd name="T4" fmla="*/ 4 w 15"/>
                  <a:gd name="T5" fmla="*/ 16 h 16"/>
                  <a:gd name="T6" fmla="*/ 5 w 15"/>
                  <a:gd name="T7" fmla="*/ 15 h 16"/>
                  <a:gd name="T8" fmla="*/ 6 w 15"/>
                  <a:gd name="T9" fmla="*/ 14 h 16"/>
                  <a:gd name="T10" fmla="*/ 7 w 15"/>
                  <a:gd name="T11" fmla="*/ 13 h 16"/>
                  <a:gd name="T12" fmla="*/ 9 w 15"/>
                  <a:gd name="T13" fmla="*/ 13 h 16"/>
                  <a:gd name="T14" fmla="*/ 10 w 15"/>
                  <a:gd name="T15" fmla="*/ 12 h 16"/>
                  <a:gd name="T16" fmla="*/ 11 w 15"/>
                  <a:gd name="T17" fmla="*/ 11 h 16"/>
                  <a:gd name="T18" fmla="*/ 10 w 15"/>
                  <a:gd name="T19" fmla="*/ 10 h 16"/>
                  <a:gd name="T20" fmla="*/ 9 w 15"/>
                  <a:gd name="T21" fmla="*/ 9 h 16"/>
                  <a:gd name="T22" fmla="*/ 8 w 15"/>
                  <a:gd name="T23" fmla="*/ 8 h 16"/>
                  <a:gd name="T24" fmla="*/ 7 w 15"/>
                  <a:gd name="T25" fmla="*/ 7 h 16"/>
                  <a:gd name="T26" fmla="*/ 8 w 15"/>
                  <a:gd name="T27" fmla="*/ 6 h 16"/>
                  <a:gd name="T28" fmla="*/ 9 w 15"/>
                  <a:gd name="T29" fmla="*/ 6 h 16"/>
                  <a:gd name="T30" fmla="*/ 10 w 15"/>
                  <a:gd name="T31" fmla="*/ 6 h 16"/>
                  <a:gd name="T32" fmla="*/ 11 w 15"/>
                  <a:gd name="T33" fmla="*/ 6 h 16"/>
                  <a:gd name="T34" fmla="*/ 12 w 15"/>
                  <a:gd name="T35" fmla="*/ 5 h 16"/>
                  <a:gd name="T36" fmla="*/ 13 w 15"/>
                  <a:gd name="T37" fmla="*/ 5 h 16"/>
                  <a:gd name="T38" fmla="*/ 14 w 15"/>
                  <a:gd name="T39" fmla="*/ 5 h 16"/>
                  <a:gd name="T40" fmla="*/ 15 w 15"/>
                  <a:gd name="T41" fmla="*/ 5 h 16"/>
                  <a:gd name="T42" fmla="*/ 15 w 15"/>
                  <a:gd name="T43" fmla="*/ 4 h 16"/>
                  <a:gd name="T44" fmla="*/ 15 w 15"/>
                  <a:gd name="T45" fmla="*/ 4 h 16"/>
                  <a:gd name="T46" fmla="*/ 15 w 15"/>
                  <a:gd name="T47" fmla="*/ 3 h 16"/>
                  <a:gd name="T48" fmla="*/ 15 w 15"/>
                  <a:gd name="T49" fmla="*/ 3 h 16"/>
                  <a:gd name="T50" fmla="*/ 14 w 15"/>
                  <a:gd name="T51" fmla="*/ 2 h 16"/>
                  <a:gd name="T52" fmla="*/ 14 w 15"/>
                  <a:gd name="T53" fmla="*/ 1 h 16"/>
                  <a:gd name="T54" fmla="*/ 14 w 15"/>
                  <a:gd name="T55" fmla="*/ 0 h 16"/>
                  <a:gd name="T56" fmla="*/ 11 w 15"/>
                  <a:gd name="T57" fmla="*/ 1 h 16"/>
                  <a:gd name="T58" fmla="*/ 8 w 15"/>
                  <a:gd name="T59" fmla="*/ 3 h 16"/>
                  <a:gd name="T60" fmla="*/ 6 w 15"/>
                  <a:gd name="T61" fmla="*/ 4 h 16"/>
                  <a:gd name="T62" fmla="*/ 5 w 15"/>
                  <a:gd name="T63" fmla="*/ 4 h 16"/>
                  <a:gd name="T64" fmla="*/ 5 w 15"/>
                  <a:gd name="T65" fmla="*/ 3 h 16"/>
                  <a:gd name="T66" fmla="*/ 4 w 15"/>
                  <a:gd name="T67" fmla="*/ 3 h 16"/>
                  <a:gd name="T68" fmla="*/ 4 w 15"/>
                  <a:gd name="T69" fmla="*/ 3 h 16"/>
                  <a:gd name="T70" fmla="*/ 3 w 15"/>
                  <a:gd name="T71" fmla="*/ 2 h 16"/>
                  <a:gd name="T72" fmla="*/ 3 w 15"/>
                  <a:gd name="T73" fmla="*/ 2 h 16"/>
                  <a:gd name="T74" fmla="*/ 3 w 15"/>
                  <a:gd name="T75" fmla="*/ 2 h 16"/>
                  <a:gd name="T76" fmla="*/ 3 w 15"/>
                  <a:gd name="T77" fmla="*/ 3 h 16"/>
                  <a:gd name="T78" fmla="*/ 3 w 15"/>
                  <a:gd name="T79" fmla="*/ 3 h 16"/>
                  <a:gd name="T80" fmla="*/ 3 w 15"/>
                  <a:gd name="T81" fmla="*/ 4 h 16"/>
                  <a:gd name="T82" fmla="*/ 3 w 15"/>
                  <a:gd name="T83" fmla="*/ 4 h 16"/>
                  <a:gd name="T84" fmla="*/ 3 w 15"/>
                  <a:gd name="T85" fmla="*/ 5 h 16"/>
                  <a:gd name="T86" fmla="*/ 3 w 15"/>
                  <a:gd name="T87" fmla="*/ 6 h 16"/>
                  <a:gd name="T88" fmla="*/ 2 w 15"/>
                  <a:gd name="T89" fmla="*/ 6 h 16"/>
                  <a:gd name="T90" fmla="*/ 2 w 15"/>
                  <a:gd name="T91" fmla="*/ 7 h 16"/>
                  <a:gd name="T92" fmla="*/ 2 w 15"/>
                  <a:gd name="T93" fmla="*/ 8 h 16"/>
                  <a:gd name="T94" fmla="*/ 2 w 15"/>
                  <a:gd name="T95" fmla="*/ 9 h 16"/>
                  <a:gd name="T96" fmla="*/ 2 w 15"/>
                  <a:gd name="T97" fmla="*/ 9 h 16"/>
                  <a:gd name="T98" fmla="*/ 2 w 15"/>
                  <a:gd name="T99" fmla="*/ 10 h 16"/>
                  <a:gd name="T100" fmla="*/ 1 w 15"/>
                  <a:gd name="T101" fmla="*/ 10 h 16"/>
                  <a:gd name="T102" fmla="*/ 1 w 15"/>
                  <a:gd name="T103" fmla="*/ 11 h 16"/>
                  <a:gd name="T104" fmla="*/ 1 w 15"/>
                  <a:gd name="T105" fmla="*/ 12 h 16"/>
                  <a:gd name="T106" fmla="*/ 1 w 15"/>
                  <a:gd name="T107" fmla="*/ 13 h 16"/>
                  <a:gd name="T108" fmla="*/ 1 w 15"/>
                  <a:gd name="T109" fmla="*/ 14 h 16"/>
                  <a:gd name="T110" fmla="*/ 1 w 15"/>
                  <a:gd name="T1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" h="16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6" name="Freeform 301">
                <a:extLst>
                  <a:ext uri="{FF2B5EF4-FFF2-40B4-BE49-F238E27FC236}">
                    <a16:creationId xmlns:a16="http://schemas.microsoft.com/office/drawing/2014/main" id="{54AA4FFD-85A5-49D2-B0A6-E75DB9CCCD40}"/>
                  </a:ext>
                </a:extLst>
              </p:cNvPr>
              <p:cNvSpPr/>
              <p:nvPr/>
            </p:nvSpPr>
            <p:spPr bwMode="auto">
              <a:xfrm>
                <a:off x="2919" y="19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7" name="Freeform 302">
                <a:extLst>
                  <a:ext uri="{FF2B5EF4-FFF2-40B4-BE49-F238E27FC236}">
                    <a16:creationId xmlns:a16="http://schemas.microsoft.com/office/drawing/2014/main" id="{9A6A9FDB-5740-423E-8FF4-513E6F9769DE}"/>
                  </a:ext>
                </a:extLst>
              </p:cNvPr>
              <p:cNvSpPr/>
              <p:nvPr/>
            </p:nvSpPr>
            <p:spPr bwMode="auto">
              <a:xfrm>
                <a:off x="2914" y="1981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4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3 h 4"/>
                  <a:gd name="T20" fmla="*/ 2 w 2"/>
                  <a:gd name="T21" fmla="*/ 3 h 4"/>
                  <a:gd name="T22" fmla="*/ 2 w 2"/>
                  <a:gd name="T23" fmla="*/ 2 h 4"/>
                  <a:gd name="T24" fmla="*/ 2 w 2"/>
                  <a:gd name="T25" fmla="*/ 2 h 4"/>
                  <a:gd name="T26" fmla="*/ 2 w 2"/>
                  <a:gd name="T27" fmla="*/ 2 h 4"/>
                  <a:gd name="T28" fmla="*/ 2 w 2"/>
                  <a:gd name="T29" fmla="*/ 1 h 4"/>
                  <a:gd name="T30" fmla="*/ 2 w 2"/>
                  <a:gd name="T31" fmla="*/ 1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1 h 4"/>
                  <a:gd name="T38" fmla="*/ 2 w 2"/>
                  <a:gd name="T39" fmla="*/ 0 h 4"/>
                  <a:gd name="T40" fmla="*/ 2 w 2"/>
                  <a:gd name="T41" fmla="*/ 0 h 4"/>
                  <a:gd name="T42" fmla="*/ 2 w 2"/>
                  <a:gd name="T43" fmla="*/ 0 h 4"/>
                  <a:gd name="T44" fmla="*/ 1 w 2"/>
                  <a:gd name="T45" fmla="*/ 0 h 4"/>
                  <a:gd name="T46" fmla="*/ 1 w 2"/>
                  <a:gd name="T47" fmla="*/ 0 h 4"/>
                  <a:gd name="T48" fmla="*/ 1 w 2"/>
                  <a:gd name="T49" fmla="*/ 0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1 w 2"/>
                  <a:gd name="T61" fmla="*/ 2 h 4"/>
                  <a:gd name="T62" fmla="*/ 1 w 2"/>
                  <a:gd name="T63" fmla="*/ 2 h 4"/>
                  <a:gd name="T64" fmla="*/ 1 w 2"/>
                  <a:gd name="T65" fmla="*/ 2 h 4"/>
                  <a:gd name="T66" fmla="*/ 1 w 2"/>
                  <a:gd name="T67" fmla="*/ 2 h 4"/>
                  <a:gd name="T68" fmla="*/ 1 w 2"/>
                  <a:gd name="T69" fmla="*/ 2 h 4"/>
                  <a:gd name="T70" fmla="*/ 1 w 2"/>
                  <a:gd name="T71" fmla="*/ 3 h 4"/>
                  <a:gd name="T72" fmla="*/ 1 w 2"/>
                  <a:gd name="T73" fmla="*/ 3 h 4"/>
                  <a:gd name="T74" fmla="*/ 1 w 2"/>
                  <a:gd name="T75" fmla="*/ 3 h 4"/>
                  <a:gd name="T76" fmla="*/ 1 w 2"/>
                  <a:gd name="T77" fmla="*/ 3 h 4"/>
                  <a:gd name="T78" fmla="*/ 1 w 2"/>
                  <a:gd name="T79" fmla="*/ 3 h 4"/>
                  <a:gd name="T80" fmla="*/ 1 w 2"/>
                  <a:gd name="T81" fmla="*/ 3 h 4"/>
                  <a:gd name="T82" fmla="*/ 1 w 2"/>
                  <a:gd name="T83" fmla="*/ 3 h 4"/>
                  <a:gd name="T84" fmla="*/ 1 w 2"/>
                  <a:gd name="T85" fmla="*/ 3 h 4"/>
                  <a:gd name="T86" fmla="*/ 0 w 2"/>
                  <a:gd name="T87" fmla="*/ 4 h 4"/>
                  <a:gd name="T88" fmla="*/ 0 w 2"/>
                  <a:gd name="T89" fmla="*/ 4 h 4"/>
                  <a:gd name="T90" fmla="*/ 0 w 2"/>
                  <a:gd name="T91" fmla="*/ 4 h 4"/>
                  <a:gd name="T92" fmla="*/ 1 w 2"/>
                  <a:gd name="T9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Freeform 303">
                <a:extLst>
                  <a:ext uri="{FF2B5EF4-FFF2-40B4-BE49-F238E27FC236}">
                    <a16:creationId xmlns:a16="http://schemas.microsoft.com/office/drawing/2014/main" id="{89CD7630-7CF8-4538-BAFF-C689E54F0F8F}"/>
                  </a:ext>
                </a:extLst>
              </p:cNvPr>
              <p:cNvSpPr/>
              <p:nvPr/>
            </p:nvSpPr>
            <p:spPr bwMode="auto">
              <a:xfrm>
                <a:off x="2909" y="1976"/>
                <a:ext cx="13" cy="34"/>
              </a:xfrm>
              <a:custGeom>
                <a:avLst/>
                <a:gdLst>
                  <a:gd name="T0" fmla="*/ 1 w 5"/>
                  <a:gd name="T1" fmla="*/ 6 h 13"/>
                  <a:gd name="T2" fmla="*/ 1 w 5"/>
                  <a:gd name="T3" fmla="*/ 6 h 13"/>
                  <a:gd name="T4" fmla="*/ 1 w 5"/>
                  <a:gd name="T5" fmla="*/ 6 h 13"/>
                  <a:gd name="T6" fmla="*/ 0 w 5"/>
                  <a:gd name="T7" fmla="*/ 7 h 13"/>
                  <a:gd name="T8" fmla="*/ 0 w 5"/>
                  <a:gd name="T9" fmla="*/ 7 h 13"/>
                  <a:gd name="T10" fmla="*/ 0 w 5"/>
                  <a:gd name="T11" fmla="*/ 7 h 13"/>
                  <a:gd name="T12" fmla="*/ 0 w 5"/>
                  <a:gd name="T13" fmla="*/ 8 h 13"/>
                  <a:gd name="T14" fmla="*/ 1 w 5"/>
                  <a:gd name="T15" fmla="*/ 9 h 13"/>
                  <a:gd name="T16" fmla="*/ 1 w 5"/>
                  <a:gd name="T17" fmla="*/ 9 h 13"/>
                  <a:gd name="T18" fmla="*/ 1 w 5"/>
                  <a:gd name="T19" fmla="*/ 10 h 13"/>
                  <a:gd name="T20" fmla="*/ 1 w 5"/>
                  <a:gd name="T21" fmla="*/ 10 h 13"/>
                  <a:gd name="T22" fmla="*/ 2 w 5"/>
                  <a:gd name="T23" fmla="*/ 12 h 13"/>
                  <a:gd name="T24" fmla="*/ 2 w 5"/>
                  <a:gd name="T25" fmla="*/ 13 h 13"/>
                  <a:gd name="T26" fmla="*/ 2 w 5"/>
                  <a:gd name="T27" fmla="*/ 13 h 13"/>
                  <a:gd name="T28" fmla="*/ 2 w 5"/>
                  <a:gd name="T29" fmla="*/ 13 h 13"/>
                  <a:gd name="T30" fmla="*/ 2 w 5"/>
                  <a:gd name="T31" fmla="*/ 12 h 13"/>
                  <a:gd name="T32" fmla="*/ 3 w 5"/>
                  <a:gd name="T33" fmla="*/ 12 h 13"/>
                  <a:gd name="T34" fmla="*/ 3 w 5"/>
                  <a:gd name="T35" fmla="*/ 11 h 13"/>
                  <a:gd name="T36" fmla="*/ 3 w 5"/>
                  <a:gd name="T37" fmla="*/ 10 h 13"/>
                  <a:gd name="T38" fmla="*/ 3 w 5"/>
                  <a:gd name="T39" fmla="*/ 10 h 13"/>
                  <a:gd name="T40" fmla="*/ 3 w 5"/>
                  <a:gd name="T41" fmla="*/ 9 h 13"/>
                  <a:gd name="T42" fmla="*/ 3 w 5"/>
                  <a:gd name="T43" fmla="*/ 9 h 13"/>
                  <a:gd name="T44" fmla="*/ 3 w 5"/>
                  <a:gd name="T45" fmla="*/ 9 h 13"/>
                  <a:gd name="T46" fmla="*/ 3 w 5"/>
                  <a:gd name="T47" fmla="*/ 9 h 13"/>
                  <a:gd name="T48" fmla="*/ 3 w 5"/>
                  <a:gd name="T49" fmla="*/ 8 h 13"/>
                  <a:gd name="T50" fmla="*/ 4 w 5"/>
                  <a:gd name="T51" fmla="*/ 8 h 13"/>
                  <a:gd name="T52" fmla="*/ 4 w 5"/>
                  <a:gd name="T53" fmla="*/ 7 h 13"/>
                  <a:gd name="T54" fmla="*/ 4 w 5"/>
                  <a:gd name="T55" fmla="*/ 7 h 13"/>
                  <a:gd name="T56" fmla="*/ 4 w 5"/>
                  <a:gd name="T57" fmla="*/ 7 h 13"/>
                  <a:gd name="T58" fmla="*/ 4 w 5"/>
                  <a:gd name="T59" fmla="*/ 6 h 13"/>
                  <a:gd name="T60" fmla="*/ 4 w 5"/>
                  <a:gd name="T61" fmla="*/ 6 h 13"/>
                  <a:gd name="T62" fmla="*/ 3 w 5"/>
                  <a:gd name="T63" fmla="*/ 7 h 13"/>
                  <a:gd name="T64" fmla="*/ 2 w 5"/>
                  <a:gd name="T65" fmla="*/ 7 h 13"/>
                  <a:gd name="T66" fmla="*/ 2 w 5"/>
                  <a:gd name="T67" fmla="*/ 6 h 13"/>
                  <a:gd name="T68" fmla="*/ 2 w 5"/>
                  <a:gd name="T69" fmla="*/ 6 h 13"/>
                  <a:gd name="T70" fmla="*/ 2 w 5"/>
                  <a:gd name="T71" fmla="*/ 5 h 13"/>
                  <a:gd name="T72" fmla="*/ 2 w 5"/>
                  <a:gd name="T73" fmla="*/ 5 h 13"/>
                  <a:gd name="T74" fmla="*/ 3 w 5"/>
                  <a:gd name="T75" fmla="*/ 5 h 13"/>
                  <a:gd name="T76" fmla="*/ 2 w 5"/>
                  <a:gd name="T77" fmla="*/ 5 h 13"/>
                  <a:gd name="T78" fmla="*/ 2 w 5"/>
                  <a:gd name="T79" fmla="*/ 4 h 13"/>
                  <a:gd name="T80" fmla="*/ 2 w 5"/>
                  <a:gd name="T81" fmla="*/ 3 h 13"/>
                  <a:gd name="T82" fmla="*/ 2 w 5"/>
                  <a:gd name="T83" fmla="*/ 3 h 13"/>
                  <a:gd name="T84" fmla="*/ 2 w 5"/>
                  <a:gd name="T85" fmla="*/ 3 h 13"/>
                  <a:gd name="T86" fmla="*/ 2 w 5"/>
                  <a:gd name="T87" fmla="*/ 2 h 13"/>
                  <a:gd name="T88" fmla="*/ 3 w 5"/>
                  <a:gd name="T89" fmla="*/ 2 h 13"/>
                  <a:gd name="T90" fmla="*/ 3 w 5"/>
                  <a:gd name="T91" fmla="*/ 2 h 13"/>
                  <a:gd name="T92" fmla="*/ 3 w 5"/>
                  <a:gd name="T93" fmla="*/ 2 h 13"/>
                  <a:gd name="T94" fmla="*/ 4 w 5"/>
                  <a:gd name="T95" fmla="*/ 2 h 13"/>
                  <a:gd name="T96" fmla="*/ 4 w 5"/>
                  <a:gd name="T97" fmla="*/ 2 h 13"/>
                  <a:gd name="T98" fmla="*/ 4 w 5"/>
                  <a:gd name="T99" fmla="*/ 2 h 13"/>
                  <a:gd name="T100" fmla="*/ 4 w 5"/>
                  <a:gd name="T101" fmla="*/ 1 h 13"/>
                  <a:gd name="T102" fmla="*/ 5 w 5"/>
                  <a:gd name="T103" fmla="*/ 1 h 13"/>
                  <a:gd name="T104" fmla="*/ 4 w 5"/>
                  <a:gd name="T105" fmla="*/ 0 h 13"/>
                  <a:gd name="T106" fmla="*/ 4 w 5"/>
                  <a:gd name="T107" fmla="*/ 0 h 13"/>
                  <a:gd name="T108" fmla="*/ 4 w 5"/>
                  <a:gd name="T109" fmla="*/ 0 h 13"/>
                  <a:gd name="T110" fmla="*/ 4 w 5"/>
                  <a:gd name="T111" fmla="*/ 0 h 13"/>
                  <a:gd name="T112" fmla="*/ 3 w 5"/>
                  <a:gd name="T113" fmla="*/ 0 h 13"/>
                  <a:gd name="T114" fmla="*/ 3 w 5"/>
                  <a:gd name="T115" fmla="*/ 0 h 13"/>
                  <a:gd name="T116" fmla="*/ 1 w 5"/>
                  <a:gd name="T11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" h="13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Freeform 304">
                <a:extLst>
                  <a:ext uri="{FF2B5EF4-FFF2-40B4-BE49-F238E27FC236}">
                    <a16:creationId xmlns:a16="http://schemas.microsoft.com/office/drawing/2014/main" id="{DCE5A2CD-3EB0-42B0-871C-127357A94140}"/>
                  </a:ext>
                </a:extLst>
              </p:cNvPr>
              <p:cNvSpPr/>
              <p:nvPr/>
            </p:nvSpPr>
            <p:spPr bwMode="auto">
              <a:xfrm>
                <a:off x="2917" y="1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1 w 5"/>
                  <a:gd name="T3" fmla="*/ 5 h 5"/>
                  <a:gd name="T4" fmla="*/ 1 w 5"/>
                  <a:gd name="T5" fmla="*/ 5 h 5"/>
                  <a:gd name="T6" fmla="*/ 1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1 w 5"/>
                  <a:gd name="T13" fmla="*/ 5 h 5"/>
                  <a:gd name="T14" fmla="*/ 2 w 5"/>
                  <a:gd name="T15" fmla="*/ 5 h 5"/>
                  <a:gd name="T16" fmla="*/ 2 w 5"/>
                  <a:gd name="T17" fmla="*/ 5 h 5"/>
                  <a:gd name="T18" fmla="*/ 2 w 5"/>
                  <a:gd name="T19" fmla="*/ 5 h 5"/>
                  <a:gd name="T20" fmla="*/ 2 w 5"/>
                  <a:gd name="T21" fmla="*/ 4 h 5"/>
                  <a:gd name="T22" fmla="*/ 2 w 5"/>
                  <a:gd name="T23" fmla="*/ 4 h 5"/>
                  <a:gd name="T24" fmla="*/ 2 w 5"/>
                  <a:gd name="T25" fmla="*/ 4 h 5"/>
                  <a:gd name="T26" fmla="*/ 2 w 5"/>
                  <a:gd name="T27" fmla="*/ 4 h 5"/>
                  <a:gd name="T28" fmla="*/ 2 w 5"/>
                  <a:gd name="T29" fmla="*/ 4 h 5"/>
                  <a:gd name="T30" fmla="*/ 3 w 5"/>
                  <a:gd name="T31" fmla="*/ 4 h 5"/>
                  <a:gd name="T32" fmla="*/ 3 w 5"/>
                  <a:gd name="T33" fmla="*/ 4 h 5"/>
                  <a:gd name="T34" fmla="*/ 3 w 5"/>
                  <a:gd name="T35" fmla="*/ 4 h 5"/>
                  <a:gd name="T36" fmla="*/ 3 w 5"/>
                  <a:gd name="T37" fmla="*/ 3 h 5"/>
                  <a:gd name="T38" fmla="*/ 3 w 5"/>
                  <a:gd name="T39" fmla="*/ 3 h 5"/>
                  <a:gd name="T40" fmla="*/ 3 w 5"/>
                  <a:gd name="T41" fmla="*/ 3 h 5"/>
                  <a:gd name="T42" fmla="*/ 3 w 5"/>
                  <a:gd name="T43" fmla="*/ 3 h 5"/>
                  <a:gd name="T44" fmla="*/ 3 w 5"/>
                  <a:gd name="T45" fmla="*/ 3 h 5"/>
                  <a:gd name="T46" fmla="*/ 3 w 5"/>
                  <a:gd name="T47" fmla="*/ 3 h 5"/>
                  <a:gd name="T48" fmla="*/ 3 w 5"/>
                  <a:gd name="T49" fmla="*/ 3 h 5"/>
                  <a:gd name="T50" fmla="*/ 3 w 5"/>
                  <a:gd name="T51" fmla="*/ 2 h 5"/>
                  <a:gd name="T52" fmla="*/ 4 w 5"/>
                  <a:gd name="T53" fmla="*/ 2 h 5"/>
                  <a:gd name="T54" fmla="*/ 4 w 5"/>
                  <a:gd name="T55" fmla="*/ 2 h 5"/>
                  <a:gd name="T56" fmla="*/ 4 w 5"/>
                  <a:gd name="T57" fmla="*/ 2 h 5"/>
                  <a:gd name="T58" fmla="*/ 4 w 5"/>
                  <a:gd name="T59" fmla="*/ 2 h 5"/>
                  <a:gd name="T60" fmla="*/ 4 w 5"/>
                  <a:gd name="T61" fmla="*/ 2 h 5"/>
                  <a:gd name="T62" fmla="*/ 4 w 5"/>
                  <a:gd name="T63" fmla="*/ 2 h 5"/>
                  <a:gd name="T64" fmla="*/ 4 w 5"/>
                  <a:gd name="T65" fmla="*/ 2 h 5"/>
                  <a:gd name="T66" fmla="*/ 4 w 5"/>
                  <a:gd name="T67" fmla="*/ 2 h 5"/>
                  <a:gd name="T68" fmla="*/ 5 w 5"/>
                  <a:gd name="T69" fmla="*/ 1 h 5"/>
                  <a:gd name="T70" fmla="*/ 5 w 5"/>
                  <a:gd name="T71" fmla="*/ 1 h 5"/>
                  <a:gd name="T72" fmla="*/ 5 w 5"/>
                  <a:gd name="T73" fmla="*/ 1 h 5"/>
                  <a:gd name="T74" fmla="*/ 5 w 5"/>
                  <a:gd name="T75" fmla="*/ 1 h 5"/>
                  <a:gd name="T76" fmla="*/ 5 w 5"/>
                  <a:gd name="T77" fmla="*/ 1 h 5"/>
                  <a:gd name="T78" fmla="*/ 5 w 5"/>
                  <a:gd name="T79" fmla="*/ 1 h 5"/>
                  <a:gd name="T80" fmla="*/ 5 w 5"/>
                  <a:gd name="T81" fmla="*/ 1 h 5"/>
                  <a:gd name="T82" fmla="*/ 5 w 5"/>
                  <a:gd name="T83" fmla="*/ 0 h 5"/>
                  <a:gd name="T84" fmla="*/ 5 w 5"/>
                  <a:gd name="T85" fmla="*/ 0 h 5"/>
                  <a:gd name="T86" fmla="*/ 4 w 5"/>
                  <a:gd name="T87" fmla="*/ 0 h 5"/>
                  <a:gd name="T88" fmla="*/ 4 w 5"/>
                  <a:gd name="T89" fmla="*/ 0 h 5"/>
                  <a:gd name="T90" fmla="*/ 4 w 5"/>
                  <a:gd name="T91" fmla="*/ 0 h 5"/>
                  <a:gd name="T92" fmla="*/ 4 w 5"/>
                  <a:gd name="T93" fmla="*/ 0 h 5"/>
                  <a:gd name="T94" fmla="*/ 4 w 5"/>
                  <a:gd name="T95" fmla="*/ 0 h 5"/>
                  <a:gd name="T96" fmla="*/ 4 w 5"/>
                  <a:gd name="T97" fmla="*/ 0 h 5"/>
                  <a:gd name="T98" fmla="*/ 3 w 5"/>
                  <a:gd name="T99" fmla="*/ 0 h 5"/>
                  <a:gd name="T100" fmla="*/ 2 w 5"/>
                  <a:gd name="T101" fmla="*/ 1 h 5"/>
                  <a:gd name="T102" fmla="*/ 1 w 5"/>
                  <a:gd name="T103" fmla="*/ 3 h 5"/>
                  <a:gd name="T104" fmla="*/ 0 w 5"/>
                  <a:gd name="T10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0" name="Freeform 305">
                <a:extLst>
                  <a:ext uri="{FF2B5EF4-FFF2-40B4-BE49-F238E27FC236}">
                    <a16:creationId xmlns:a16="http://schemas.microsoft.com/office/drawing/2014/main" id="{0BE02EB3-4953-4A66-83D5-5924939F65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0" y="2126"/>
                <a:ext cx="60" cy="55"/>
              </a:xfrm>
              <a:custGeom>
                <a:avLst/>
                <a:gdLst>
                  <a:gd name="T0" fmla="*/ 12 w 23"/>
                  <a:gd name="T1" fmla="*/ 8 h 21"/>
                  <a:gd name="T2" fmla="*/ 19 w 23"/>
                  <a:gd name="T3" fmla="*/ 16 h 21"/>
                  <a:gd name="T4" fmla="*/ 12 w 23"/>
                  <a:gd name="T5" fmla="*/ 10 h 21"/>
                  <a:gd name="T6" fmla="*/ 9 w 23"/>
                  <a:gd name="T7" fmla="*/ 5 h 21"/>
                  <a:gd name="T8" fmla="*/ 7 w 23"/>
                  <a:gd name="T9" fmla="*/ 1 h 21"/>
                  <a:gd name="T10" fmla="*/ 7 w 23"/>
                  <a:gd name="T11" fmla="*/ 1 h 21"/>
                  <a:gd name="T12" fmla="*/ 6 w 23"/>
                  <a:gd name="T13" fmla="*/ 2 h 21"/>
                  <a:gd name="T14" fmla="*/ 6 w 23"/>
                  <a:gd name="T15" fmla="*/ 2 h 21"/>
                  <a:gd name="T16" fmla="*/ 5 w 23"/>
                  <a:gd name="T17" fmla="*/ 2 h 21"/>
                  <a:gd name="T18" fmla="*/ 5 w 23"/>
                  <a:gd name="T19" fmla="*/ 2 h 21"/>
                  <a:gd name="T20" fmla="*/ 4 w 23"/>
                  <a:gd name="T21" fmla="*/ 3 h 21"/>
                  <a:gd name="T22" fmla="*/ 4 w 23"/>
                  <a:gd name="T23" fmla="*/ 3 h 21"/>
                  <a:gd name="T24" fmla="*/ 3 w 23"/>
                  <a:gd name="T25" fmla="*/ 4 h 21"/>
                  <a:gd name="T26" fmla="*/ 2 w 23"/>
                  <a:gd name="T27" fmla="*/ 4 h 21"/>
                  <a:gd name="T28" fmla="*/ 2 w 23"/>
                  <a:gd name="T29" fmla="*/ 4 h 21"/>
                  <a:gd name="T30" fmla="*/ 2 w 23"/>
                  <a:gd name="T31" fmla="*/ 5 h 21"/>
                  <a:gd name="T32" fmla="*/ 1 w 23"/>
                  <a:gd name="T33" fmla="*/ 5 h 21"/>
                  <a:gd name="T34" fmla="*/ 1 w 23"/>
                  <a:gd name="T35" fmla="*/ 6 h 21"/>
                  <a:gd name="T36" fmla="*/ 2 w 23"/>
                  <a:gd name="T37" fmla="*/ 7 h 21"/>
                  <a:gd name="T38" fmla="*/ 1 w 23"/>
                  <a:gd name="T39" fmla="*/ 7 h 21"/>
                  <a:gd name="T40" fmla="*/ 1 w 23"/>
                  <a:gd name="T41" fmla="*/ 8 h 21"/>
                  <a:gd name="T42" fmla="*/ 1 w 23"/>
                  <a:gd name="T43" fmla="*/ 9 h 21"/>
                  <a:gd name="T44" fmla="*/ 1 w 23"/>
                  <a:gd name="T45" fmla="*/ 9 h 21"/>
                  <a:gd name="T46" fmla="*/ 0 w 23"/>
                  <a:gd name="T47" fmla="*/ 10 h 21"/>
                  <a:gd name="T48" fmla="*/ 0 w 23"/>
                  <a:gd name="T49" fmla="*/ 10 h 21"/>
                  <a:gd name="T50" fmla="*/ 0 w 23"/>
                  <a:gd name="T51" fmla="*/ 11 h 21"/>
                  <a:gd name="T52" fmla="*/ 0 w 23"/>
                  <a:gd name="T53" fmla="*/ 12 h 21"/>
                  <a:gd name="T54" fmla="*/ 0 w 23"/>
                  <a:gd name="T55" fmla="*/ 14 h 21"/>
                  <a:gd name="T56" fmla="*/ 1 w 23"/>
                  <a:gd name="T57" fmla="*/ 14 h 21"/>
                  <a:gd name="T58" fmla="*/ 2 w 23"/>
                  <a:gd name="T59" fmla="*/ 13 h 21"/>
                  <a:gd name="T60" fmla="*/ 3 w 23"/>
                  <a:gd name="T61" fmla="*/ 13 h 21"/>
                  <a:gd name="T62" fmla="*/ 3 w 23"/>
                  <a:gd name="T63" fmla="*/ 13 h 21"/>
                  <a:gd name="T64" fmla="*/ 4 w 23"/>
                  <a:gd name="T65" fmla="*/ 14 h 21"/>
                  <a:gd name="T66" fmla="*/ 5 w 23"/>
                  <a:gd name="T67" fmla="*/ 11 h 21"/>
                  <a:gd name="T68" fmla="*/ 5 w 23"/>
                  <a:gd name="T69" fmla="*/ 12 h 21"/>
                  <a:gd name="T70" fmla="*/ 6 w 23"/>
                  <a:gd name="T71" fmla="*/ 12 h 21"/>
                  <a:gd name="T72" fmla="*/ 6 w 23"/>
                  <a:gd name="T73" fmla="*/ 13 h 21"/>
                  <a:gd name="T74" fmla="*/ 7 w 23"/>
                  <a:gd name="T75" fmla="*/ 13 h 21"/>
                  <a:gd name="T76" fmla="*/ 7 w 23"/>
                  <a:gd name="T77" fmla="*/ 13 h 21"/>
                  <a:gd name="T78" fmla="*/ 7 w 23"/>
                  <a:gd name="T79" fmla="*/ 13 h 21"/>
                  <a:gd name="T80" fmla="*/ 8 w 23"/>
                  <a:gd name="T81" fmla="*/ 13 h 21"/>
                  <a:gd name="T82" fmla="*/ 9 w 23"/>
                  <a:gd name="T83" fmla="*/ 13 h 21"/>
                  <a:gd name="T84" fmla="*/ 9 w 23"/>
                  <a:gd name="T85" fmla="*/ 12 h 21"/>
                  <a:gd name="T86" fmla="*/ 10 w 23"/>
                  <a:gd name="T87" fmla="*/ 13 h 21"/>
                  <a:gd name="T88" fmla="*/ 10 w 23"/>
                  <a:gd name="T89" fmla="*/ 13 h 21"/>
                  <a:gd name="T90" fmla="*/ 11 w 23"/>
                  <a:gd name="T91" fmla="*/ 13 h 21"/>
                  <a:gd name="T92" fmla="*/ 12 w 23"/>
                  <a:gd name="T93" fmla="*/ 13 h 21"/>
                  <a:gd name="T94" fmla="*/ 12 w 23"/>
                  <a:gd name="T95" fmla="*/ 13 h 21"/>
                  <a:gd name="T96" fmla="*/ 12 w 23"/>
                  <a:gd name="T97" fmla="*/ 13 h 21"/>
                  <a:gd name="T98" fmla="*/ 13 w 23"/>
                  <a:gd name="T99" fmla="*/ 13 h 21"/>
                  <a:gd name="T100" fmla="*/ 15 w 23"/>
                  <a:gd name="T101" fmla="*/ 14 h 21"/>
                  <a:gd name="T102" fmla="*/ 16 w 23"/>
                  <a:gd name="T103" fmla="*/ 15 h 21"/>
                  <a:gd name="T104" fmla="*/ 17 w 23"/>
                  <a:gd name="T105" fmla="*/ 16 h 21"/>
                  <a:gd name="T106" fmla="*/ 18 w 23"/>
                  <a:gd name="T107" fmla="*/ 17 h 21"/>
                  <a:gd name="T108" fmla="*/ 19 w 23"/>
                  <a:gd name="T109" fmla="*/ 17 h 21"/>
                  <a:gd name="T110" fmla="*/ 19 w 23"/>
                  <a:gd name="T111" fmla="*/ 18 h 21"/>
                  <a:gd name="T112" fmla="*/ 20 w 23"/>
                  <a:gd name="T113" fmla="*/ 19 h 21"/>
                  <a:gd name="T114" fmla="*/ 21 w 23"/>
                  <a:gd name="T115" fmla="*/ 20 h 21"/>
                  <a:gd name="T116" fmla="*/ 22 w 23"/>
                  <a:gd name="T117" fmla="*/ 20 h 21"/>
                  <a:gd name="T118" fmla="*/ 22 w 23"/>
                  <a:gd name="T119" fmla="*/ 20 h 21"/>
                  <a:gd name="T120" fmla="*/ 22 w 23"/>
                  <a:gd name="T121" fmla="*/ 20 h 21"/>
                  <a:gd name="T122" fmla="*/ 23 w 23"/>
                  <a:gd name="T123" fmla="*/ 20 h 21"/>
                  <a:gd name="T124" fmla="*/ 23 w 23"/>
                  <a:gd name="T125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" h="21">
                    <a:moveTo>
                      <a:pt x="12" y="9"/>
                    </a:moveTo>
                    <a:cubicBezTo>
                      <a:pt x="12" y="9"/>
                      <a:pt x="13" y="9"/>
                      <a:pt x="13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lose/>
                    <a:moveTo>
                      <a:pt x="23" y="19"/>
                    </a:moveTo>
                    <a:cubicBezTo>
                      <a:pt x="22" y="20"/>
                      <a:pt x="22" y="18"/>
                      <a:pt x="21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21" y="17"/>
                      <a:pt x="20" y="16"/>
                      <a:pt x="19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8" y="14"/>
                      <a:pt x="17" y="13"/>
                      <a:pt x="16" y="13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1"/>
                      <a:pt x="13" y="12"/>
                      <a:pt x="13" y="11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8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1" name="Freeform 306">
                <a:extLst>
                  <a:ext uri="{FF2B5EF4-FFF2-40B4-BE49-F238E27FC236}">
                    <a16:creationId xmlns:a16="http://schemas.microsoft.com/office/drawing/2014/main" id="{5E9807A0-D211-46BC-9F56-FC0788B77F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2" y="2047"/>
                <a:ext cx="45" cy="34"/>
              </a:xfrm>
              <a:custGeom>
                <a:avLst/>
                <a:gdLst>
                  <a:gd name="T0" fmla="*/ 0 w 17"/>
                  <a:gd name="T1" fmla="*/ 7 h 13"/>
                  <a:gd name="T2" fmla="*/ 1 w 17"/>
                  <a:gd name="T3" fmla="*/ 8 h 13"/>
                  <a:gd name="T4" fmla="*/ 1 w 17"/>
                  <a:gd name="T5" fmla="*/ 9 h 13"/>
                  <a:gd name="T6" fmla="*/ 2 w 17"/>
                  <a:gd name="T7" fmla="*/ 10 h 13"/>
                  <a:gd name="T8" fmla="*/ 2 w 17"/>
                  <a:gd name="T9" fmla="*/ 10 h 13"/>
                  <a:gd name="T10" fmla="*/ 3 w 17"/>
                  <a:gd name="T11" fmla="*/ 11 h 13"/>
                  <a:gd name="T12" fmla="*/ 4 w 17"/>
                  <a:gd name="T13" fmla="*/ 12 h 13"/>
                  <a:gd name="T14" fmla="*/ 5 w 17"/>
                  <a:gd name="T15" fmla="*/ 12 h 13"/>
                  <a:gd name="T16" fmla="*/ 7 w 17"/>
                  <a:gd name="T17" fmla="*/ 12 h 13"/>
                  <a:gd name="T18" fmla="*/ 8 w 17"/>
                  <a:gd name="T19" fmla="*/ 12 h 13"/>
                  <a:gd name="T20" fmla="*/ 9 w 17"/>
                  <a:gd name="T21" fmla="*/ 12 h 13"/>
                  <a:gd name="T22" fmla="*/ 11 w 17"/>
                  <a:gd name="T23" fmla="*/ 13 h 13"/>
                  <a:gd name="T24" fmla="*/ 12 w 17"/>
                  <a:gd name="T25" fmla="*/ 12 h 13"/>
                  <a:gd name="T26" fmla="*/ 12 w 17"/>
                  <a:gd name="T27" fmla="*/ 12 h 13"/>
                  <a:gd name="T28" fmla="*/ 12 w 17"/>
                  <a:gd name="T29" fmla="*/ 11 h 13"/>
                  <a:gd name="T30" fmla="*/ 13 w 17"/>
                  <a:gd name="T31" fmla="*/ 11 h 13"/>
                  <a:gd name="T32" fmla="*/ 13 w 17"/>
                  <a:gd name="T33" fmla="*/ 10 h 13"/>
                  <a:gd name="T34" fmla="*/ 14 w 17"/>
                  <a:gd name="T35" fmla="*/ 9 h 13"/>
                  <a:gd name="T36" fmla="*/ 14 w 17"/>
                  <a:gd name="T37" fmla="*/ 9 h 13"/>
                  <a:gd name="T38" fmla="*/ 13 w 17"/>
                  <a:gd name="T39" fmla="*/ 8 h 13"/>
                  <a:gd name="T40" fmla="*/ 14 w 17"/>
                  <a:gd name="T41" fmla="*/ 8 h 13"/>
                  <a:gd name="T42" fmla="*/ 15 w 17"/>
                  <a:gd name="T43" fmla="*/ 7 h 13"/>
                  <a:gd name="T44" fmla="*/ 15 w 17"/>
                  <a:gd name="T45" fmla="*/ 8 h 13"/>
                  <a:gd name="T46" fmla="*/ 15 w 17"/>
                  <a:gd name="T47" fmla="*/ 7 h 13"/>
                  <a:gd name="T48" fmla="*/ 14 w 17"/>
                  <a:gd name="T49" fmla="*/ 7 h 13"/>
                  <a:gd name="T50" fmla="*/ 15 w 17"/>
                  <a:gd name="T51" fmla="*/ 6 h 13"/>
                  <a:gd name="T52" fmla="*/ 14 w 17"/>
                  <a:gd name="T53" fmla="*/ 6 h 13"/>
                  <a:gd name="T54" fmla="*/ 14 w 17"/>
                  <a:gd name="T55" fmla="*/ 5 h 13"/>
                  <a:gd name="T56" fmla="*/ 15 w 17"/>
                  <a:gd name="T57" fmla="*/ 4 h 13"/>
                  <a:gd name="T58" fmla="*/ 15 w 17"/>
                  <a:gd name="T59" fmla="*/ 4 h 13"/>
                  <a:gd name="T60" fmla="*/ 16 w 17"/>
                  <a:gd name="T61" fmla="*/ 4 h 13"/>
                  <a:gd name="T62" fmla="*/ 16 w 17"/>
                  <a:gd name="T63" fmla="*/ 4 h 13"/>
                  <a:gd name="T64" fmla="*/ 16 w 17"/>
                  <a:gd name="T65" fmla="*/ 5 h 13"/>
                  <a:gd name="T66" fmla="*/ 16 w 17"/>
                  <a:gd name="T67" fmla="*/ 4 h 13"/>
                  <a:gd name="T68" fmla="*/ 16 w 17"/>
                  <a:gd name="T69" fmla="*/ 4 h 13"/>
                  <a:gd name="T70" fmla="*/ 17 w 17"/>
                  <a:gd name="T71" fmla="*/ 4 h 13"/>
                  <a:gd name="T72" fmla="*/ 17 w 17"/>
                  <a:gd name="T73" fmla="*/ 2 h 13"/>
                  <a:gd name="T74" fmla="*/ 16 w 17"/>
                  <a:gd name="T75" fmla="*/ 2 h 13"/>
                  <a:gd name="T76" fmla="*/ 16 w 17"/>
                  <a:gd name="T77" fmla="*/ 1 h 13"/>
                  <a:gd name="T78" fmla="*/ 16 w 17"/>
                  <a:gd name="T79" fmla="*/ 1 h 13"/>
                  <a:gd name="T80" fmla="*/ 16 w 17"/>
                  <a:gd name="T81" fmla="*/ 0 h 13"/>
                  <a:gd name="T82" fmla="*/ 16 w 17"/>
                  <a:gd name="T83" fmla="*/ 0 h 13"/>
                  <a:gd name="T84" fmla="*/ 10 w 17"/>
                  <a:gd name="T85" fmla="*/ 6 h 13"/>
                  <a:gd name="T86" fmla="*/ 7 w 17"/>
                  <a:gd name="T87" fmla="*/ 8 h 13"/>
                  <a:gd name="T88" fmla="*/ 0 w 17"/>
                  <a:gd name="T89" fmla="*/ 7 h 13"/>
                  <a:gd name="T90" fmla="*/ 16 w 17"/>
                  <a:gd name="T91" fmla="*/ 3 h 13"/>
                  <a:gd name="T92" fmla="*/ 16 w 17"/>
                  <a:gd name="T93" fmla="*/ 3 h 13"/>
                  <a:gd name="T94" fmla="*/ 17 w 17"/>
                  <a:gd name="T95" fmla="*/ 3 h 13"/>
                  <a:gd name="T96" fmla="*/ 17 w 17"/>
                  <a:gd name="T97" fmla="*/ 3 h 13"/>
                  <a:gd name="T98" fmla="*/ 17 w 17"/>
                  <a:gd name="T99" fmla="*/ 3 h 13"/>
                  <a:gd name="T100" fmla="*/ 16 w 17"/>
                  <a:gd name="T10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" h="13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2" y="4"/>
                      <a:pt x="11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5" y="7"/>
                      <a:pt x="4" y="8"/>
                    </a:cubicBezTo>
                    <a:cubicBezTo>
                      <a:pt x="3" y="8"/>
                      <a:pt x="1" y="8"/>
                      <a:pt x="1" y="8"/>
                    </a:cubicBezTo>
                    <a:cubicBezTo>
                      <a:pt x="0" y="8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2" name="Freeform 307">
                <a:extLst>
                  <a:ext uri="{FF2B5EF4-FFF2-40B4-BE49-F238E27FC236}">
                    <a16:creationId xmlns:a16="http://schemas.microsoft.com/office/drawing/2014/main" id="{D894F92E-62EC-47B5-9C0E-1AECCAD53470}"/>
                  </a:ext>
                </a:extLst>
              </p:cNvPr>
              <p:cNvSpPr/>
              <p:nvPr/>
            </p:nvSpPr>
            <p:spPr bwMode="auto">
              <a:xfrm>
                <a:off x="2588" y="2073"/>
                <a:ext cx="148" cy="113"/>
              </a:xfrm>
              <a:custGeom>
                <a:avLst/>
                <a:gdLst>
                  <a:gd name="T0" fmla="*/ 48 w 56"/>
                  <a:gd name="T1" fmla="*/ 32 h 43"/>
                  <a:gd name="T2" fmla="*/ 53 w 56"/>
                  <a:gd name="T3" fmla="*/ 26 h 43"/>
                  <a:gd name="T4" fmla="*/ 56 w 56"/>
                  <a:gd name="T5" fmla="*/ 13 h 43"/>
                  <a:gd name="T6" fmla="*/ 54 w 56"/>
                  <a:gd name="T7" fmla="*/ 10 h 43"/>
                  <a:gd name="T8" fmla="*/ 53 w 56"/>
                  <a:gd name="T9" fmla="*/ 5 h 43"/>
                  <a:gd name="T10" fmla="*/ 53 w 56"/>
                  <a:gd name="T11" fmla="*/ 2 h 43"/>
                  <a:gd name="T12" fmla="*/ 51 w 56"/>
                  <a:gd name="T13" fmla="*/ 3 h 43"/>
                  <a:gd name="T14" fmla="*/ 48 w 56"/>
                  <a:gd name="T15" fmla="*/ 2 h 43"/>
                  <a:gd name="T16" fmla="*/ 45 w 56"/>
                  <a:gd name="T17" fmla="*/ 1 h 43"/>
                  <a:gd name="T18" fmla="*/ 43 w 56"/>
                  <a:gd name="T19" fmla="*/ 0 h 43"/>
                  <a:gd name="T20" fmla="*/ 40 w 56"/>
                  <a:gd name="T21" fmla="*/ 1 h 43"/>
                  <a:gd name="T22" fmla="*/ 38 w 56"/>
                  <a:gd name="T23" fmla="*/ 2 h 43"/>
                  <a:gd name="T24" fmla="*/ 36 w 56"/>
                  <a:gd name="T25" fmla="*/ 4 h 43"/>
                  <a:gd name="T26" fmla="*/ 34 w 56"/>
                  <a:gd name="T27" fmla="*/ 5 h 43"/>
                  <a:gd name="T28" fmla="*/ 32 w 56"/>
                  <a:gd name="T29" fmla="*/ 6 h 43"/>
                  <a:gd name="T30" fmla="*/ 30 w 56"/>
                  <a:gd name="T31" fmla="*/ 7 h 43"/>
                  <a:gd name="T32" fmla="*/ 28 w 56"/>
                  <a:gd name="T33" fmla="*/ 8 h 43"/>
                  <a:gd name="T34" fmla="*/ 26 w 56"/>
                  <a:gd name="T35" fmla="*/ 10 h 43"/>
                  <a:gd name="T36" fmla="*/ 24 w 56"/>
                  <a:gd name="T37" fmla="*/ 12 h 43"/>
                  <a:gd name="T38" fmla="*/ 22 w 56"/>
                  <a:gd name="T39" fmla="*/ 14 h 43"/>
                  <a:gd name="T40" fmla="*/ 20 w 56"/>
                  <a:gd name="T41" fmla="*/ 15 h 43"/>
                  <a:gd name="T42" fmla="*/ 17 w 56"/>
                  <a:gd name="T43" fmla="*/ 16 h 43"/>
                  <a:gd name="T44" fmla="*/ 15 w 56"/>
                  <a:gd name="T45" fmla="*/ 25 h 43"/>
                  <a:gd name="T46" fmla="*/ 14 w 56"/>
                  <a:gd name="T47" fmla="*/ 28 h 43"/>
                  <a:gd name="T48" fmla="*/ 13 w 56"/>
                  <a:gd name="T49" fmla="*/ 29 h 43"/>
                  <a:gd name="T50" fmla="*/ 11 w 56"/>
                  <a:gd name="T51" fmla="*/ 30 h 43"/>
                  <a:gd name="T52" fmla="*/ 4 w 56"/>
                  <a:gd name="T53" fmla="*/ 31 h 43"/>
                  <a:gd name="T54" fmla="*/ 2 w 56"/>
                  <a:gd name="T55" fmla="*/ 32 h 43"/>
                  <a:gd name="T56" fmla="*/ 0 w 56"/>
                  <a:gd name="T57" fmla="*/ 32 h 43"/>
                  <a:gd name="T58" fmla="*/ 1 w 56"/>
                  <a:gd name="T59" fmla="*/ 34 h 43"/>
                  <a:gd name="T60" fmla="*/ 1 w 56"/>
                  <a:gd name="T61" fmla="*/ 35 h 43"/>
                  <a:gd name="T62" fmla="*/ 2 w 56"/>
                  <a:gd name="T63" fmla="*/ 36 h 43"/>
                  <a:gd name="T64" fmla="*/ 4 w 56"/>
                  <a:gd name="T65" fmla="*/ 37 h 43"/>
                  <a:gd name="T66" fmla="*/ 4 w 56"/>
                  <a:gd name="T67" fmla="*/ 39 h 43"/>
                  <a:gd name="T68" fmla="*/ 5 w 56"/>
                  <a:gd name="T69" fmla="*/ 40 h 43"/>
                  <a:gd name="T70" fmla="*/ 7 w 56"/>
                  <a:gd name="T71" fmla="*/ 39 h 43"/>
                  <a:gd name="T72" fmla="*/ 7 w 56"/>
                  <a:gd name="T73" fmla="*/ 41 h 43"/>
                  <a:gd name="T74" fmla="*/ 8 w 56"/>
                  <a:gd name="T75" fmla="*/ 42 h 43"/>
                  <a:gd name="T76" fmla="*/ 9 w 56"/>
                  <a:gd name="T77" fmla="*/ 41 h 43"/>
                  <a:gd name="T78" fmla="*/ 10 w 56"/>
                  <a:gd name="T79" fmla="*/ 41 h 43"/>
                  <a:gd name="T80" fmla="*/ 11 w 56"/>
                  <a:gd name="T81" fmla="*/ 42 h 43"/>
                  <a:gd name="T82" fmla="*/ 13 w 56"/>
                  <a:gd name="T83" fmla="*/ 40 h 43"/>
                  <a:gd name="T84" fmla="*/ 14 w 56"/>
                  <a:gd name="T85" fmla="*/ 39 h 43"/>
                  <a:gd name="T86" fmla="*/ 15 w 56"/>
                  <a:gd name="T87" fmla="*/ 36 h 43"/>
                  <a:gd name="T88" fmla="*/ 17 w 56"/>
                  <a:gd name="T89" fmla="*/ 36 h 43"/>
                  <a:gd name="T90" fmla="*/ 20 w 56"/>
                  <a:gd name="T91" fmla="*/ 35 h 43"/>
                  <a:gd name="T92" fmla="*/ 21 w 56"/>
                  <a:gd name="T93" fmla="*/ 36 h 43"/>
                  <a:gd name="T94" fmla="*/ 23 w 56"/>
                  <a:gd name="T95" fmla="*/ 37 h 43"/>
                  <a:gd name="T96" fmla="*/ 24 w 56"/>
                  <a:gd name="T97" fmla="*/ 38 h 43"/>
                  <a:gd name="T98" fmla="*/ 26 w 56"/>
                  <a:gd name="T99" fmla="*/ 38 h 43"/>
                  <a:gd name="T100" fmla="*/ 27 w 56"/>
                  <a:gd name="T101" fmla="*/ 37 h 43"/>
                  <a:gd name="T102" fmla="*/ 29 w 56"/>
                  <a:gd name="T103" fmla="*/ 38 h 43"/>
                  <a:gd name="T104" fmla="*/ 31 w 56"/>
                  <a:gd name="T105" fmla="*/ 39 h 43"/>
                  <a:gd name="T106" fmla="*/ 34 w 56"/>
                  <a:gd name="T107" fmla="*/ 39 h 43"/>
                  <a:gd name="T108" fmla="*/ 35 w 56"/>
                  <a:gd name="T109" fmla="*/ 38 h 43"/>
                  <a:gd name="T110" fmla="*/ 37 w 56"/>
                  <a:gd name="T111" fmla="*/ 37 h 43"/>
                  <a:gd name="T112" fmla="*/ 42 w 56"/>
                  <a:gd name="T113" fmla="*/ 37 h 43"/>
                  <a:gd name="T114" fmla="*/ 43 w 56"/>
                  <a:gd name="T115" fmla="*/ 38 h 43"/>
                  <a:gd name="T116" fmla="*/ 44 w 56"/>
                  <a:gd name="T117" fmla="*/ 37 h 43"/>
                  <a:gd name="T118" fmla="*/ 45 w 56"/>
                  <a:gd name="T119" fmla="*/ 37 h 43"/>
                  <a:gd name="T120" fmla="*/ 47 w 56"/>
                  <a:gd name="T121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6" h="43">
                    <a:moveTo>
                      <a:pt x="47" y="34"/>
                    </a:move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4"/>
                      <a:pt x="47" y="34"/>
                      <a:pt x="4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308">
                <a:extLst>
                  <a:ext uri="{FF2B5EF4-FFF2-40B4-BE49-F238E27FC236}">
                    <a16:creationId xmlns:a16="http://schemas.microsoft.com/office/drawing/2014/main" id="{524A174E-850D-48CD-AD53-D9663D92EF71}"/>
                  </a:ext>
                </a:extLst>
              </p:cNvPr>
              <p:cNvSpPr/>
              <p:nvPr/>
            </p:nvSpPr>
            <p:spPr bwMode="auto">
              <a:xfrm>
                <a:off x="3508" y="21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309">
                <a:extLst>
                  <a:ext uri="{FF2B5EF4-FFF2-40B4-BE49-F238E27FC236}">
                    <a16:creationId xmlns:a16="http://schemas.microsoft.com/office/drawing/2014/main" id="{73B79EC4-D20C-4FAD-AF43-DC85CA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3" y="2102"/>
                <a:ext cx="73" cy="142"/>
              </a:xfrm>
              <a:custGeom>
                <a:avLst/>
                <a:gdLst>
                  <a:gd name="T0" fmla="*/ 7 w 28"/>
                  <a:gd name="T1" fmla="*/ 51 h 54"/>
                  <a:gd name="T2" fmla="*/ 27 w 28"/>
                  <a:gd name="T3" fmla="*/ 17 h 54"/>
                  <a:gd name="T4" fmla="*/ 25 w 28"/>
                  <a:gd name="T5" fmla="*/ 15 h 54"/>
                  <a:gd name="T6" fmla="*/ 25 w 28"/>
                  <a:gd name="T7" fmla="*/ 11 h 54"/>
                  <a:gd name="T8" fmla="*/ 24 w 28"/>
                  <a:gd name="T9" fmla="*/ 10 h 54"/>
                  <a:gd name="T10" fmla="*/ 23 w 28"/>
                  <a:gd name="T11" fmla="*/ 9 h 54"/>
                  <a:gd name="T12" fmla="*/ 20 w 28"/>
                  <a:gd name="T13" fmla="*/ 8 h 54"/>
                  <a:gd name="T14" fmla="*/ 19 w 28"/>
                  <a:gd name="T15" fmla="*/ 9 h 54"/>
                  <a:gd name="T16" fmla="*/ 18 w 28"/>
                  <a:gd name="T17" fmla="*/ 10 h 54"/>
                  <a:gd name="T18" fmla="*/ 16 w 28"/>
                  <a:gd name="T19" fmla="*/ 9 h 54"/>
                  <a:gd name="T20" fmla="*/ 14 w 28"/>
                  <a:gd name="T21" fmla="*/ 10 h 54"/>
                  <a:gd name="T22" fmla="*/ 13 w 28"/>
                  <a:gd name="T23" fmla="*/ 11 h 54"/>
                  <a:gd name="T24" fmla="*/ 12 w 28"/>
                  <a:gd name="T25" fmla="*/ 10 h 54"/>
                  <a:gd name="T26" fmla="*/ 12 w 28"/>
                  <a:gd name="T27" fmla="*/ 8 h 54"/>
                  <a:gd name="T28" fmla="*/ 13 w 28"/>
                  <a:gd name="T29" fmla="*/ 6 h 54"/>
                  <a:gd name="T30" fmla="*/ 12 w 28"/>
                  <a:gd name="T31" fmla="*/ 4 h 54"/>
                  <a:gd name="T32" fmla="*/ 10 w 28"/>
                  <a:gd name="T33" fmla="*/ 4 h 54"/>
                  <a:gd name="T34" fmla="*/ 10 w 28"/>
                  <a:gd name="T35" fmla="*/ 2 h 54"/>
                  <a:gd name="T36" fmla="*/ 9 w 28"/>
                  <a:gd name="T37" fmla="*/ 1 h 54"/>
                  <a:gd name="T38" fmla="*/ 7 w 28"/>
                  <a:gd name="T39" fmla="*/ 1 h 54"/>
                  <a:gd name="T40" fmla="*/ 6 w 28"/>
                  <a:gd name="T41" fmla="*/ 2 h 54"/>
                  <a:gd name="T42" fmla="*/ 4 w 28"/>
                  <a:gd name="T43" fmla="*/ 3 h 54"/>
                  <a:gd name="T44" fmla="*/ 2 w 28"/>
                  <a:gd name="T45" fmla="*/ 3 h 54"/>
                  <a:gd name="T46" fmla="*/ 1 w 28"/>
                  <a:gd name="T47" fmla="*/ 5 h 54"/>
                  <a:gd name="T48" fmla="*/ 0 w 28"/>
                  <a:gd name="T49" fmla="*/ 7 h 54"/>
                  <a:gd name="T50" fmla="*/ 1 w 28"/>
                  <a:gd name="T51" fmla="*/ 9 h 54"/>
                  <a:gd name="T52" fmla="*/ 1 w 28"/>
                  <a:gd name="T53" fmla="*/ 10 h 54"/>
                  <a:gd name="T54" fmla="*/ 2 w 28"/>
                  <a:gd name="T55" fmla="*/ 12 h 54"/>
                  <a:gd name="T56" fmla="*/ 3 w 28"/>
                  <a:gd name="T57" fmla="*/ 13 h 54"/>
                  <a:gd name="T58" fmla="*/ 4 w 28"/>
                  <a:gd name="T59" fmla="*/ 15 h 54"/>
                  <a:gd name="T60" fmla="*/ 5 w 28"/>
                  <a:gd name="T61" fmla="*/ 16 h 54"/>
                  <a:gd name="T62" fmla="*/ 4 w 28"/>
                  <a:gd name="T63" fmla="*/ 17 h 54"/>
                  <a:gd name="T64" fmla="*/ 3 w 28"/>
                  <a:gd name="T65" fmla="*/ 19 h 54"/>
                  <a:gd name="T66" fmla="*/ 3 w 28"/>
                  <a:gd name="T67" fmla="*/ 21 h 54"/>
                  <a:gd name="T68" fmla="*/ 4 w 28"/>
                  <a:gd name="T69" fmla="*/ 23 h 54"/>
                  <a:gd name="T70" fmla="*/ 5 w 28"/>
                  <a:gd name="T71" fmla="*/ 24 h 54"/>
                  <a:gd name="T72" fmla="*/ 6 w 28"/>
                  <a:gd name="T73" fmla="*/ 27 h 54"/>
                  <a:gd name="T74" fmla="*/ 7 w 28"/>
                  <a:gd name="T75" fmla="*/ 30 h 54"/>
                  <a:gd name="T76" fmla="*/ 7 w 28"/>
                  <a:gd name="T77" fmla="*/ 32 h 54"/>
                  <a:gd name="T78" fmla="*/ 6 w 28"/>
                  <a:gd name="T79" fmla="*/ 34 h 54"/>
                  <a:gd name="T80" fmla="*/ 5 w 28"/>
                  <a:gd name="T81" fmla="*/ 36 h 54"/>
                  <a:gd name="T82" fmla="*/ 4 w 28"/>
                  <a:gd name="T83" fmla="*/ 37 h 54"/>
                  <a:gd name="T84" fmla="*/ 4 w 28"/>
                  <a:gd name="T85" fmla="*/ 45 h 54"/>
                  <a:gd name="T86" fmla="*/ 10 w 28"/>
                  <a:gd name="T87" fmla="*/ 50 h 54"/>
                  <a:gd name="T88" fmla="*/ 11 w 28"/>
                  <a:gd name="T89" fmla="*/ 51 h 54"/>
                  <a:gd name="T90" fmla="*/ 13 w 28"/>
                  <a:gd name="T91" fmla="*/ 52 h 54"/>
                  <a:gd name="T92" fmla="*/ 13 w 28"/>
                  <a:gd name="T93" fmla="*/ 54 h 54"/>
                  <a:gd name="T94" fmla="*/ 15 w 28"/>
                  <a:gd name="T95" fmla="*/ 53 h 54"/>
                  <a:gd name="T96" fmla="*/ 16 w 28"/>
                  <a:gd name="T97" fmla="*/ 52 h 54"/>
                  <a:gd name="T98" fmla="*/ 7 w 28"/>
                  <a:gd name="T99" fmla="*/ 41 h 54"/>
                  <a:gd name="T100" fmla="*/ 18 w 28"/>
                  <a:gd name="T101" fmla="*/ 31 h 54"/>
                  <a:gd name="T102" fmla="*/ 18 w 28"/>
                  <a:gd name="T103" fmla="*/ 29 h 54"/>
                  <a:gd name="T104" fmla="*/ 17 w 28"/>
                  <a:gd name="T105" fmla="*/ 27 h 54"/>
                  <a:gd name="T106" fmla="*/ 17 w 28"/>
                  <a:gd name="T107" fmla="*/ 25 h 54"/>
                  <a:gd name="T108" fmla="*/ 19 w 28"/>
                  <a:gd name="T109" fmla="*/ 23 h 54"/>
                  <a:gd name="T110" fmla="*/ 21 w 28"/>
                  <a:gd name="T111" fmla="*/ 22 h 54"/>
                  <a:gd name="T112" fmla="*/ 23 w 28"/>
                  <a:gd name="T113" fmla="*/ 22 h 54"/>
                  <a:gd name="T114" fmla="*/ 25 w 28"/>
                  <a:gd name="T115" fmla="*/ 22 h 54"/>
                  <a:gd name="T116" fmla="*/ 27 w 28"/>
                  <a:gd name="T117" fmla="*/ 22 h 54"/>
                  <a:gd name="T118" fmla="*/ 28 w 28"/>
                  <a:gd name="T119" fmla="*/ 21 h 54"/>
                  <a:gd name="T120" fmla="*/ 28 w 28"/>
                  <a:gd name="T121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" h="54">
                    <a:moveTo>
                      <a:pt x="17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lose/>
                    <a:moveTo>
                      <a:pt x="4" y="45"/>
                    </a:move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lose/>
                    <a:moveTo>
                      <a:pt x="3" y="46"/>
                    </a:move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5"/>
                      <a:pt x="3" y="45"/>
                    </a:cubicBezTo>
                    <a:cubicBezTo>
                      <a:pt x="2" y="45"/>
                      <a:pt x="2" y="46"/>
                      <a:pt x="3" y="46"/>
                    </a:cubicBezTo>
                    <a:close/>
                    <a:moveTo>
                      <a:pt x="5" y="47"/>
                    </a:moveTo>
                    <a:cubicBezTo>
                      <a:pt x="5" y="47"/>
                      <a:pt x="5" y="47"/>
                      <a:pt x="5" y="48"/>
                    </a:cubicBezTo>
                    <a:cubicBezTo>
                      <a:pt x="5" y="47"/>
                      <a:pt x="5" y="47"/>
                      <a:pt x="5" y="47"/>
                    </a:cubicBezTo>
                    <a:close/>
                    <a:moveTo>
                      <a:pt x="4" y="46"/>
                    </a:move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lose/>
                    <a:moveTo>
                      <a:pt x="7" y="51"/>
                    </a:moveTo>
                    <a:cubicBezTo>
                      <a:pt x="7" y="52"/>
                      <a:pt x="9" y="52"/>
                      <a:pt x="8" y="51"/>
                    </a:cubicBezTo>
                    <a:cubicBezTo>
                      <a:pt x="8" y="51"/>
                      <a:pt x="8" y="51"/>
                      <a:pt x="7" y="51"/>
                    </a:cubicBezTo>
                    <a:close/>
                    <a:moveTo>
                      <a:pt x="9" y="39"/>
                    </a:moveTo>
                    <a:cubicBezTo>
                      <a:pt x="9" y="39"/>
                      <a:pt x="9" y="39"/>
                      <a:pt x="9" y="40"/>
                    </a:cubicBezTo>
                    <a:cubicBezTo>
                      <a:pt x="9" y="39"/>
                      <a:pt x="9" y="39"/>
                      <a:pt x="9" y="39"/>
                    </a:cubicBezTo>
                    <a:close/>
                    <a:moveTo>
                      <a:pt x="28" y="18"/>
                    </a:move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9"/>
                      <a:pt x="4" y="39"/>
                    </a:cubicBezTo>
                    <a:cubicBezTo>
                      <a:pt x="3" y="40"/>
                      <a:pt x="3" y="40"/>
                      <a:pt x="3" y="41"/>
                    </a:cubicBezTo>
                    <a:cubicBezTo>
                      <a:pt x="3" y="41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3"/>
                    </a:cubicBezTo>
                    <a:cubicBezTo>
                      <a:pt x="2" y="43"/>
                      <a:pt x="2" y="43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5" y="47"/>
                      <a:pt x="5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8"/>
                      <a:pt x="6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9"/>
                      <a:pt x="8" y="49"/>
                    </a:cubicBezTo>
                    <a:cubicBezTo>
                      <a:pt x="8" y="49"/>
                      <a:pt x="8" y="49"/>
                      <a:pt x="8" y="50"/>
                    </a:cubicBezTo>
                    <a:cubicBezTo>
                      <a:pt x="8" y="50"/>
                      <a:pt x="8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4" y="50"/>
                      <a:pt x="14" y="49"/>
                      <a:pt x="13" y="49"/>
                    </a:cubicBezTo>
                    <a:cubicBezTo>
                      <a:pt x="13" y="49"/>
                      <a:pt x="13" y="50"/>
                      <a:pt x="14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50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9" y="47"/>
                    </a:cubicBezTo>
                    <a:cubicBezTo>
                      <a:pt x="9" y="47"/>
                      <a:pt x="9" y="47"/>
                      <a:pt x="9" y="46"/>
                    </a:cubicBezTo>
                    <a:cubicBezTo>
                      <a:pt x="10" y="47"/>
                      <a:pt x="10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0" y="47"/>
                      <a:pt x="10" y="47"/>
                      <a:pt x="10" y="46"/>
                    </a:cubicBezTo>
                    <a:cubicBezTo>
                      <a:pt x="10" y="45"/>
                      <a:pt x="9" y="44"/>
                      <a:pt x="9" y="43"/>
                    </a:cubicBezTo>
                    <a:cubicBezTo>
                      <a:pt x="8" y="42"/>
                      <a:pt x="8" y="42"/>
                      <a:pt x="8" y="41"/>
                    </a:cubicBezTo>
                    <a:cubicBezTo>
                      <a:pt x="8" y="41"/>
                      <a:pt x="7" y="41"/>
                      <a:pt x="7" y="41"/>
                    </a:cubicBezTo>
                    <a:cubicBezTo>
                      <a:pt x="7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39"/>
                      <a:pt x="6" y="39"/>
                    </a:cubicBezTo>
                    <a:cubicBezTo>
                      <a:pt x="6" y="38"/>
                      <a:pt x="6" y="38"/>
                      <a:pt x="6" y="37"/>
                    </a:cubicBezTo>
                    <a:cubicBezTo>
                      <a:pt x="6" y="37"/>
                      <a:pt x="6" y="36"/>
                      <a:pt x="6" y="36"/>
                    </a:cubicBezTo>
                    <a:cubicBezTo>
                      <a:pt x="7" y="36"/>
                      <a:pt x="7" y="35"/>
                      <a:pt x="7" y="34"/>
                    </a:cubicBezTo>
                    <a:cubicBezTo>
                      <a:pt x="8" y="33"/>
                      <a:pt x="8" y="32"/>
                      <a:pt x="9" y="31"/>
                    </a:cubicBezTo>
                    <a:cubicBezTo>
                      <a:pt x="9" y="31"/>
                      <a:pt x="9" y="31"/>
                      <a:pt x="9" y="30"/>
                    </a:cubicBezTo>
                    <a:cubicBezTo>
                      <a:pt x="9" y="30"/>
                      <a:pt x="9" y="29"/>
                      <a:pt x="9" y="29"/>
                    </a:cubicBezTo>
                    <a:cubicBezTo>
                      <a:pt x="9" y="28"/>
                      <a:pt x="9" y="28"/>
                      <a:pt x="9" y="27"/>
                    </a:cubicBezTo>
                    <a:cubicBezTo>
                      <a:pt x="9" y="27"/>
                      <a:pt x="8" y="27"/>
                      <a:pt x="9" y="26"/>
                    </a:cubicBezTo>
                    <a:cubicBezTo>
                      <a:pt x="9" y="26"/>
                      <a:pt x="9" y="26"/>
                      <a:pt x="10" y="26"/>
                    </a:cubicBezTo>
                    <a:cubicBezTo>
                      <a:pt x="10" y="26"/>
                      <a:pt x="11" y="26"/>
                      <a:pt x="11" y="25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7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29"/>
                      <a:pt x="14" y="29"/>
                      <a:pt x="14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29"/>
                      <a:pt x="17" y="30"/>
                      <a:pt x="17" y="30"/>
                    </a:cubicBezTo>
                    <a:cubicBezTo>
                      <a:pt x="17" y="31"/>
                      <a:pt x="17" y="30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lose/>
                    <a:moveTo>
                      <a:pt x="9" y="40"/>
                    </a:moveTo>
                    <a:cubicBezTo>
                      <a:pt x="8" y="40"/>
                      <a:pt x="9" y="40"/>
                      <a:pt x="9" y="41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lose/>
                    <a:moveTo>
                      <a:pt x="7" y="50"/>
                    </a:move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310">
                <a:extLst>
                  <a:ext uri="{FF2B5EF4-FFF2-40B4-BE49-F238E27FC236}">
                    <a16:creationId xmlns:a16="http://schemas.microsoft.com/office/drawing/2014/main" id="{53596665-85D9-48A8-98B4-DEA34D1FF06B}"/>
                  </a:ext>
                </a:extLst>
              </p:cNvPr>
              <p:cNvSpPr/>
              <p:nvPr/>
            </p:nvSpPr>
            <p:spPr bwMode="auto">
              <a:xfrm>
                <a:off x="2980" y="2178"/>
                <a:ext cx="16" cy="16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0 h 6"/>
                  <a:gd name="T4" fmla="*/ 4 w 6"/>
                  <a:gd name="T5" fmla="*/ 0 h 6"/>
                  <a:gd name="T6" fmla="*/ 4 w 6"/>
                  <a:gd name="T7" fmla="*/ 0 h 6"/>
                  <a:gd name="T8" fmla="*/ 4 w 6"/>
                  <a:gd name="T9" fmla="*/ 0 h 6"/>
                  <a:gd name="T10" fmla="*/ 3 w 6"/>
                  <a:gd name="T11" fmla="*/ 1 h 6"/>
                  <a:gd name="T12" fmla="*/ 3 w 6"/>
                  <a:gd name="T13" fmla="*/ 1 h 6"/>
                  <a:gd name="T14" fmla="*/ 3 w 6"/>
                  <a:gd name="T15" fmla="*/ 1 h 6"/>
                  <a:gd name="T16" fmla="*/ 2 w 6"/>
                  <a:gd name="T17" fmla="*/ 1 h 6"/>
                  <a:gd name="T18" fmla="*/ 2 w 6"/>
                  <a:gd name="T19" fmla="*/ 1 h 6"/>
                  <a:gd name="T20" fmla="*/ 2 w 6"/>
                  <a:gd name="T21" fmla="*/ 1 h 6"/>
                  <a:gd name="T22" fmla="*/ 2 w 6"/>
                  <a:gd name="T23" fmla="*/ 1 h 6"/>
                  <a:gd name="T24" fmla="*/ 2 w 6"/>
                  <a:gd name="T25" fmla="*/ 1 h 6"/>
                  <a:gd name="T26" fmla="*/ 1 w 6"/>
                  <a:gd name="T27" fmla="*/ 2 h 6"/>
                  <a:gd name="T28" fmla="*/ 1 w 6"/>
                  <a:gd name="T29" fmla="*/ 2 h 6"/>
                  <a:gd name="T30" fmla="*/ 1 w 6"/>
                  <a:gd name="T31" fmla="*/ 2 h 6"/>
                  <a:gd name="T32" fmla="*/ 1 w 6"/>
                  <a:gd name="T33" fmla="*/ 2 h 6"/>
                  <a:gd name="T34" fmla="*/ 1 w 6"/>
                  <a:gd name="T35" fmla="*/ 2 h 6"/>
                  <a:gd name="T36" fmla="*/ 1 w 6"/>
                  <a:gd name="T37" fmla="*/ 3 h 6"/>
                  <a:gd name="T38" fmla="*/ 1 w 6"/>
                  <a:gd name="T39" fmla="*/ 3 h 6"/>
                  <a:gd name="T40" fmla="*/ 0 w 6"/>
                  <a:gd name="T41" fmla="*/ 3 h 6"/>
                  <a:gd name="T42" fmla="*/ 0 w 6"/>
                  <a:gd name="T43" fmla="*/ 3 h 6"/>
                  <a:gd name="T44" fmla="*/ 0 w 6"/>
                  <a:gd name="T45" fmla="*/ 3 h 6"/>
                  <a:gd name="T46" fmla="*/ 0 w 6"/>
                  <a:gd name="T47" fmla="*/ 4 h 6"/>
                  <a:gd name="T48" fmla="*/ 0 w 6"/>
                  <a:gd name="T49" fmla="*/ 4 h 6"/>
                  <a:gd name="T50" fmla="*/ 0 w 6"/>
                  <a:gd name="T51" fmla="*/ 5 h 6"/>
                  <a:gd name="T52" fmla="*/ 0 w 6"/>
                  <a:gd name="T53" fmla="*/ 5 h 6"/>
                  <a:gd name="T54" fmla="*/ 0 w 6"/>
                  <a:gd name="T55" fmla="*/ 6 h 6"/>
                  <a:gd name="T56" fmla="*/ 0 w 6"/>
                  <a:gd name="T57" fmla="*/ 6 h 6"/>
                  <a:gd name="T58" fmla="*/ 1 w 6"/>
                  <a:gd name="T59" fmla="*/ 6 h 6"/>
                  <a:gd name="T60" fmla="*/ 1 w 6"/>
                  <a:gd name="T61" fmla="*/ 6 h 6"/>
                  <a:gd name="T62" fmla="*/ 1 w 6"/>
                  <a:gd name="T63" fmla="*/ 6 h 6"/>
                  <a:gd name="T64" fmla="*/ 2 w 6"/>
                  <a:gd name="T65" fmla="*/ 5 h 6"/>
                  <a:gd name="T66" fmla="*/ 2 w 6"/>
                  <a:gd name="T67" fmla="*/ 5 h 6"/>
                  <a:gd name="T68" fmla="*/ 3 w 6"/>
                  <a:gd name="T69" fmla="*/ 5 h 6"/>
                  <a:gd name="T70" fmla="*/ 3 w 6"/>
                  <a:gd name="T71" fmla="*/ 5 h 6"/>
                  <a:gd name="T72" fmla="*/ 3 w 6"/>
                  <a:gd name="T73" fmla="*/ 6 h 6"/>
                  <a:gd name="T74" fmla="*/ 3 w 6"/>
                  <a:gd name="T75" fmla="*/ 6 h 6"/>
                  <a:gd name="T76" fmla="*/ 4 w 6"/>
                  <a:gd name="T77" fmla="*/ 6 h 6"/>
                  <a:gd name="T78" fmla="*/ 4 w 6"/>
                  <a:gd name="T79" fmla="*/ 5 h 6"/>
                  <a:gd name="T80" fmla="*/ 4 w 6"/>
                  <a:gd name="T81" fmla="*/ 5 h 6"/>
                  <a:gd name="T82" fmla="*/ 5 w 6"/>
                  <a:gd name="T83" fmla="*/ 4 h 6"/>
                  <a:gd name="T84" fmla="*/ 5 w 6"/>
                  <a:gd name="T85" fmla="*/ 4 h 6"/>
                  <a:gd name="T86" fmla="*/ 4 w 6"/>
                  <a:gd name="T87" fmla="*/ 3 h 6"/>
                  <a:gd name="T88" fmla="*/ 5 w 6"/>
                  <a:gd name="T89" fmla="*/ 0 h 6"/>
                  <a:gd name="T90" fmla="*/ 4 w 6"/>
                  <a:gd name="T9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311">
                <a:extLst>
                  <a:ext uri="{FF2B5EF4-FFF2-40B4-BE49-F238E27FC236}">
                    <a16:creationId xmlns:a16="http://schemas.microsoft.com/office/drawing/2014/main" id="{ECEF3DE4-65AC-431E-80E5-1544FDCB2F20}"/>
                  </a:ext>
                </a:extLst>
              </p:cNvPr>
              <p:cNvSpPr/>
              <p:nvPr/>
            </p:nvSpPr>
            <p:spPr bwMode="auto">
              <a:xfrm>
                <a:off x="2896" y="2157"/>
                <a:ext cx="139" cy="108"/>
              </a:xfrm>
              <a:custGeom>
                <a:avLst/>
                <a:gdLst>
                  <a:gd name="T0" fmla="*/ 38 w 53"/>
                  <a:gd name="T1" fmla="*/ 36 h 41"/>
                  <a:gd name="T2" fmla="*/ 45 w 53"/>
                  <a:gd name="T3" fmla="*/ 34 h 41"/>
                  <a:gd name="T4" fmla="*/ 52 w 53"/>
                  <a:gd name="T5" fmla="*/ 26 h 41"/>
                  <a:gd name="T6" fmla="*/ 43 w 53"/>
                  <a:gd name="T7" fmla="*/ 22 h 41"/>
                  <a:gd name="T8" fmla="*/ 38 w 53"/>
                  <a:gd name="T9" fmla="*/ 20 h 41"/>
                  <a:gd name="T10" fmla="*/ 37 w 53"/>
                  <a:gd name="T11" fmla="*/ 18 h 41"/>
                  <a:gd name="T12" fmla="*/ 35 w 53"/>
                  <a:gd name="T13" fmla="*/ 17 h 41"/>
                  <a:gd name="T14" fmla="*/ 35 w 53"/>
                  <a:gd name="T15" fmla="*/ 15 h 41"/>
                  <a:gd name="T16" fmla="*/ 35 w 53"/>
                  <a:gd name="T17" fmla="*/ 14 h 41"/>
                  <a:gd name="T18" fmla="*/ 33 w 53"/>
                  <a:gd name="T19" fmla="*/ 14 h 41"/>
                  <a:gd name="T20" fmla="*/ 31 w 53"/>
                  <a:gd name="T21" fmla="*/ 13 h 41"/>
                  <a:gd name="T22" fmla="*/ 32 w 53"/>
                  <a:gd name="T23" fmla="*/ 11 h 41"/>
                  <a:gd name="T24" fmla="*/ 33 w 53"/>
                  <a:gd name="T25" fmla="*/ 10 h 41"/>
                  <a:gd name="T26" fmla="*/ 34 w 53"/>
                  <a:gd name="T27" fmla="*/ 8 h 41"/>
                  <a:gd name="T28" fmla="*/ 31 w 53"/>
                  <a:gd name="T29" fmla="*/ 6 h 41"/>
                  <a:gd name="T30" fmla="*/ 29 w 53"/>
                  <a:gd name="T31" fmla="*/ 3 h 41"/>
                  <a:gd name="T32" fmla="*/ 26 w 53"/>
                  <a:gd name="T33" fmla="*/ 2 h 41"/>
                  <a:gd name="T34" fmla="*/ 24 w 53"/>
                  <a:gd name="T35" fmla="*/ 1 h 41"/>
                  <a:gd name="T36" fmla="*/ 23 w 53"/>
                  <a:gd name="T37" fmla="*/ 1 h 41"/>
                  <a:gd name="T38" fmla="*/ 22 w 53"/>
                  <a:gd name="T39" fmla="*/ 1 h 41"/>
                  <a:gd name="T40" fmla="*/ 21 w 53"/>
                  <a:gd name="T41" fmla="*/ 1 h 41"/>
                  <a:gd name="T42" fmla="*/ 19 w 53"/>
                  <a:gd name="T43" fmla="*/ 1 h 41"/>
                  <a:gd name="T44" fmla="*/ 17 w 53"/>
                  <a:gd name="T45" fmla="*/ 1 h 41"/>
                  <a:gd name="T46" fmla="*/ 16 w 53"/>
                  <a:gd name="T47" fmla="*/ 1 h 41"/>
                  <a:gd name="T48" fmla="*/ 14 w 53"/>
                  <a:gd name="T49" fmla="*/ 2 h 41"/>
                  <a:gd name="T50" fmla="*/ 13 w 53"/>
                  <a:gd name="T51" fmla="*/ 4 h 41"/>
                  <a:gd name="T52" fmla="*/ 12 w 53"/>
                  <a:gd name="T53" fmla="*/ 5 h 41"/>
                  <a:gd name="T54" fmla="*/ 11 w 53"/>
                  <a:gd name="T55" fmla="*/ 8 h 41"/>
                  <a:gd name="T56" fmla="*/ 10 w 53"/>
                  <a:gd name="T57" fmla="*/ 8 h 41"/>
                  <a:gd name="T58" fmla="*/ 9 w 53"/>
                  <a:gd name="T59" fmla="*/ 10 h 41"/>
                  <a:gd name="T60" fmla="*/ 8 w 53"/>
                  <a:gd name="T61" fmla="*/ 11 h 41"/>
                  <a:gd name="T62" fmla="*/ 8 w 53"/>
                  <a:gd name="T63" fmla="*/ 13 h 41"/>
                  <a:gd name="T64" fmla="*/ 7 w 53"/>
                  <a:gd name="T65" fmla="*/ 15 h 41"/>
                  <a:gd name="T66" fmla="*/ 6 w 53"/>
                  <a:gd name="T67" fmla="*/ 14 h 41"/>
                  <a:gd name="T68" fmla="*/ 5 w 53"/>
                  <a:gd name="T69" fmla="*/ 15 h 41"/>
                  <a:gd name="T70" fmla="*/ 5 w 53"/>
                  <a:gd name="T71" fmla="*/ 18 h 41"/>
                  <a:gd name="T72" fmla="*/ 4 w 53"/>
                  <a:gd name="T73" fmla="*/ 23 h 41"/>
                  <a:gd name="T74" fmla="*/ 3 w 53"/>
                  <a:gd name="T75" fmla="*/ 23 h 41"/>
                  <a:gd name="T76" fmla="*/ 1 w 53"/>
                  <a:gd name="T77" fmla="*/ 24 h 41"/>
                  <a:gd name="T78" fmla="*/ 0 w 53"/>
                  <a:gd name="T79" fmla="*/ 25 h 41"/>
                  <a:gd name="T80" fmla="*/ 2 w 53"/>
                  <a:gd name="T81" fmla="*/ 25 h 41"/>
                  <a:gd name="T82" fmla="*/ 4 w 53"/>
                  <a:gd name="T83" fmla="*/ 26 h 41"/>
                  <a:gd name="T84" fmla="*/ 5 w 53"/>
                  <a:gd name="T85" fmla="*/ 28 h 41"/>
                  <a:gd name="T86" fmla="*/ 6 w 53"/>
                  <a:gd name="T87" fmla="*/ 29 h 41"/>
                  <a:gd name="T88" fmla="*/ 7 w 53"/>
                  <a:gd name="T89" fmla="*/ 30 h 41"/>
                  <a:gd name="T90" fmla="*/ 8 w 53"/>
                  <a:gd name="T91" fmla="*/ 33 h 41"/>
                  <a:gd name="T92" fmla="*/ 11 w 53"/>
                  <a:gd name="T93" fmla="*/ 34 h 41"/>
                  <a:gd name="T94" fmla="*/ 11 w 53"/>
                  <a:gd name="T95" fmla="*/ 37 h 41"/>
                  <a:gd name="T96" fmla="*/ 15 w 53"/>
                  <a:gd name="T97" fmla="*/ 37 h 41"/>
                  <a:gd name="T98" fmla="*/ 16 w 53"/>
                  <a:gd name="T99" fmla="*/ 39 h 41"/>
                  <a:gd name="T100" fmla="*/ 18 w 53"/>
                  <a:gd name="T101" fmla="*/ 39 h 41"/>
                  <a:gd name="T102" fmla="*/ 19 w 53"/>
                  <a:gd name="T103" fmla="*/ 40 h 41"/>
                  <a:gd name="T104" fmla="*/ 21 w 53"/>
                  <a:gd name="T105" fmla="*/ 40 h 41"/>
                  <a:gd name="T106" fmla="*/ 23 w 53"/>
                  <a:gd name="T107" fmla="*/ 41 h 41"/>
                  <a:gd name="T108" fmla="*/ 24 w 53"/>
                  <a:gd name="T109" fmla="*/ 40 h 41"/>
                  <a:gd name="T110" fmla="*/ 25 w 53"/>
                  <a:gd name="T111" fmla="*/ 39 h 41"/>
                  <a:gd name="T112" fmla="*/ 27 w 53"/>
                  <a:gd name="T113" fmla="*/ 38 h 41"/>
                  <a:gd name="T114" fmla="*/ 28 w 53"/>
                  <a:gd name="T115" fmla="*/ 38 h 41"/>
                  <a:gd name="T116" fmla="*/ 29 w 53"/>
                  <a:gd name="T117" fmla="*/ 39 h 41"/>
                  <a:gd name="T118" fmla="*/ 31 w 53"/>
                  <a:gd name="T119" fmla="*/ 39 h 41"/>
                  <a:gd name="T120" fmla="*/ 32 w 53"/>
                  <a:gd name="T121" fmla="*/ 38 h 41"/>
                  <a:gd name="T122" fmla="*/ 36 w 53"/>
                  <a:gd name="T123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41">
                    <a:moveTo>
                      <a:pt x="36" y="37"/>
                    </a:move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312">
                <a:extLst>
                  <a:ext uri="{FF2B5EF4-FFF2-40B4-BE49-F238E27FC236}">
                    <a16:creationId xmlns:a16="http://schemas.microsoft.com/office/drawing/2014/main" id="{E2DC1235-E0E3-405B-BACE-40166F3793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2" y="2176"/>
                <a:ext cx="126" cy="136"/>
              </a:xfrm>
              <a:custGeom>
                <a:avLst/>
                <a:gdLst>
                  <a:gd name="T0" fmla="*/ 45 w 48"/>
                  <a:gd name="T1" fmla="*/ 2 h 52"/>
                  <a:gd name="T2" fmla="*/ 40 w 48"/>
                  <a:gd name="T3" fmla="*/ 3 h 52"/>
                  <a:gd name="T4" fmla="*/ 36 w 48"/>
                  <a:gd name="T5" fmla="*/ 6 h 52"/>
                  <a:gd name="T6" fmla="*/ 28 w 48"/>
                  <a:gd name="T7" fmla="*/ 6 h 52"/>
                  <a:gd name="T8" fmla="*/ 19 w 48"/>
                  <a:gd name="T9" fmla="*/ 8 h 52"/>
                  <a:gd name="T10" fmla="*/ 9 w 48"/>
                  <a:gd name="T11" fmla="*/ 7 h 52"/>
                  <a:gd name="T12" fmla="*/ 8 w 48"/>
                  <a:gd name="T13" fmla="*/ 5 h 52"/>
                  <a:gd name="T14" fmla="*/ 7 w 48"/>
                  <a:gd name="T15" fmla="*/ 7 h 52"/>
                  <a:gd name="T16" fmla="*/ 7 w 48"/>
                  <a:gd name="T17" fmla="*/ 7 h 52"/>
                  <a:gd name="T18" fmla="*/ 7 w 48"/>
                  <a:gd name="T19" fmla="*/ 8 h 52"/>
                  <a:gd name="T20" fmla="*/ 6 w 48"/>
                  <a:gd name="T21" fmla="*/ 8 h 52"/>
                  <a:gd name="T22" fmla="*/ 6 w 48"/>
                  <a:gd name="T23" fmla="*/ 8 h 52"/>
                  <a:gd name="T24" fmla="*/ 6 w 48"/>
                  <a:gd name="T25" fmla="*/ 9 h 52"/>
                  <a:gd name="T26" fmla="*/ 6 w 48"/>
                  <a:gd name="T27" fmla="*/ 9 h 52"/>
                  <a:gd name="T28" fmla="*/ 7 w 48"/>
                  <a:gd name="T29" fmla="*/ 9 h 52"/>
                  <a:gd name="T30" fmla="*/ 7 w 48"/>
                  <a:gd name="T31" fmla="*/ 10 h 52"/>
                  <a:gd name="T32" fmla="*/ 7 w 48"/>
                  <a:gd name="T33" fmla="*/ 10 h 52"/>
                  <a:gd name="T34" fmla="*/ 7 w 48"/>
                  <a:gd name="T35" fmla="*/ 11 h 52"/>
                  <a:gd name="T36" fmla="*/ 8 w 48"/>
                  <a:gd name="T37" fmla="*/ 11 h 52"/>
                  <a:gd name="T38" fmla="*/ 8 w 48"/>
                  <a:gd name="T39" fmla="*/ 12 h 52"/>
                  <a:gd name="T40" fmla="*/ 9 w 48"/>
                  <a:gd name="T41" fmla="*/ 12 h 52"/>
                  <a:gd name="T42" fmla="*/ 9 w 48"/>
                  <a:gd name="T43" fmla="*/ 12 h 52"/>
                  <a:gd name="T44" fmla="*/ 10 w 48"/>
                  <a:gd name="T45" fmla="*/ 13 h 52"/>
                  <a:gd name="T46" fmla="*/ 11 w 48"/>
                  <a:gd name="T47" fmla="*/ 14 h 52"/>
                  <a:gd name="T48" fmla="*/ 13 w 48"/>
                  <a:gd name="T49" fmla="*/ 15 h 52"/>
                  <a:gd name="T50" fmla="*/ 16 w 48"/>
                  <a:gd name="T51" fmla="*/ 15 h 52"/>
                  <a:gd name="T52" fmla="*/ 19 w 48"/>
                  <a:gd name="T53" fmla="*/ 17 h 52"/>
                  <a:gd name="T54" fmla="*/ 25 w 48"/>
                  <a:gd name="T55" fmla="*/ 17 h 52"/>
                  <a:gd name="T56" fmla="*/ 23 w 48"/>
                  <a:gd name="T57" fmla="*/ 20 h 52"/>
                  <a:gd name="T58" fmla="*/ 21 w 48"/>
                  <a:gd name="T59" fmla="*/ 22 h 52"/>
                  <a:gd name="T60" fmla="*/ 20 w 48"/>
                  <a:gd name="T61" fmla="*/ 23 h 52"/>
                  <a:gd name="T62" fmla="*/ 18 w 48"/>
                  <a:gd name="T63" fmla="*/ 25 h 52"/>
                  <a:gd name="T64" fmla="*/ 16 w 48"/>
                  <a:gd name="T65" fmla="*/ 27 h 52"/>
                  <a:gd name="T66" fmla="*/ 15 w 48"/>
                  <a:gd name="T67" fmla="*/ 28 h 52"/>
                  <a:gd name="T68" fmla="*/ 14 w 48"/>
                  <a:gd name="T69" fmla="*/ 29 h 52"/>
                  <a:gd name="T70" fmla="*/ 10 w 48"/>
                  <a:gd name="T71" fmla="*/ 29 h 52"/>
                  <a:gd name="T72" fmla="*/ 9 w 48"/>
                  <a:gd name="T73" fmla="*/ 29 h 52"/>
                  <a:gd name="T74" fmla="*/ 8 w 48"/>
                  <a:gd name="T75" fmla="*/ 30 h 52"/>
                  <a:gd name="T76" fmla="*/ 7 w 48"/>
                  <a:gd name="T77" fmla="*/ 30 h 52"/>
                  <a:gd name="T78" fmla="*/ 7 w 48"/>
                  <a:gd name="T79" fmla="*/ 31 h 52"/>
                  <a:gd name="T80" fmla="*/ 7 w 48"/>
                  <a:gd name="T81" fmla="*/ 31 h 52"/>
                  <a:gd name="T82" fmla="*/ 6 w 48"/>
                  <a:gd name="T83" fmla="*/ 31 h 52"/>
                  <a:gd name="T84" fmla="*/ 4 w 48"/>
                  <a:gd name="T85" fmla="*/ 32 h 52"/>
                  <a:gd name="T86" fmla="*/ 3 w 48"/>
                  <a:gd name="T87" fmla="*/ 32 h 52"/>
                  <a:gd name="T88" fmla="*/ 3 w 48"/>
                  <a:gd name="T89" fmla="*/ 32 h 52"/>
                  <a:gd name="T90" fmla="*/ 3 w 48"/>
                  <a:gd name="T91" fmla="*/ 33 h 52"/>
                  <a:gd name="T92" fmla="*/ 2 w 48"/>
                  <a:gd name="T93" fmla="*/ 33 h 52"/>
                  <a:gd name="T94" fmla="*/ 2 w 48"/>
                  <a:gd name="T95" fmla="*/ 34 h 52"/>
                  <a:gd name="T96" fmla="*/ 2 w 48"/>
                  <a:gd name="T97" fmla="*/ 34 h 52"/>
                  <a:gd name="T98" fmla="*/ 1 w 48"/>
                  <a:gd name="T99" fmla="*/ 35 h 52"/>
                  <a:gd name="T100" fmla="*/ 1 w 48"/>
                  <a:gd name="T101" fmla="*/ 36 h 52"/>
                  <a:gd name="T102" fmla="*/ 0 w 48"/>
                  <a:gd name="T103" fmla="*/ 36 h 52"/>
                  <a:gd name="T104" fmla="*/ 0 w 48"/>
                  <a:gd name="T105" fmla="*/ 50 h 52"/>
                  <a:gd name="T106" fmla="*/ 1 w 48"/>
                  <a:gd name="T107" fmla="*/ 50 h 52"/>
                  <a:gd name="T108" fmla="*/ 1 w 48"/>
                  <a:gd name="T109" fmla="*/ 51 h 52"/>
                  <a:gd name="T110" fmla="*/ 2 w 48"/>
                  <a:gd name="T111" fmla="*/ 51 h 52"/>
                  <a:gd name="T112" fmla="*/ 2 w 48"/>
                  <a:gd name="T113" fmla="*/ 52 h 52"/>
                  <a:gd name="T114" fmla="*/ 15 w 48"/>
                  <a:gd name="T115" fmla="*/ 39 h 52"/>
                  <a:gd name="T116" fmla="*/ 31 w 48"/>
                  <a:gd name="T117" fmla="*/ 19 h 52"/>
                  <a:gd name="T118" fmla="*/ 36 w 48"/>
                  <a:gd name="T119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" h="52">
                    <a:moveTo>
                      <a:pt x="47" y="1"/>
                    </a:moveTo>
                    <a:cubicBezTo>
                      <a:pt x="46" y="1"/>
                      <a:pt x="46" y="1"/>
                      <a:pt x="45" y="1"/>
                    </a:cubicBezTo>
                    <a:cubicBezTo>
                      <a:pt x="45" y="1"/>
                      <a:pt x="45" y="0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6" y="2"/>
                      <a:pt x="47" y="2"/>
                      <a:pt x="47" y="2"/>
                    </a:cubicBezTo>
                    <a:cubicBezTo>
                      <a:pt x="47" y="2"/>
                      <a:pt x="48" y="1"/>
                      <a:pt x="48" y="1"/>
                    </a:cubicBezTo>
                    <a:cubicBezTo>
                      <a:pt x="48" y="1"/>
                      <a:pt x="47" y="1"/>
                      <a:pt x="47" y="1"/>
                    </a:cubicBezTo>
                    <a:close/>
                    <a:moveTo>
                      <a:pt x="40" y="2"/>
                    </a:move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2"/>
                      <a:pt x="40" y="2"/>
                    </a:cubicBezTo>
                    <a:close/>
                    <a:moveTo>
                      <a:pt x="36" y="9"/>
                    </a:move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7"/>
                      <a:pt x="36" y="7"/>
                      <a:pt x="36" y="6"/>
                    </a:cubicBezTo>
                    <a:cubicBezTo>
                      <a:pt x="36" y="5"/>
                      <a:pt x="36" y="4"/>
                      <a:pt x="37" y="4"/>
                    </a:cubicBezTo>
                    <a:cubicBezTo>
                      <a:pt x="36" y="4"/>
                      <a:pt x="35" y="3"/>
                      <a:pt x="34" y="3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2" y="5"/>
                      <a:pt x="32" y="5"/>
                    </a:cubicBezTo>
                    <a:cubicBezTo>
                      <a:pt x="30" y="5"/>
                      <a:pt x="29" y="6"/>
                      <a:pt x="28" y="6"/>
                    </a:cubicBezTo>
                    <a:cubicBezTo>
                      <a:pt x="26" y="6"/>
                      <a:pt x="25" y="6"/>
                      <a:pt x="23" y="6"/>
                    </a:cubicBezTo>
                    <a:cubicBezTo>
                      <a:pt x="23" y="6"/>
                      <a:pt x="22" y="6"/>
                      <a:pt x="22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1" y="7"/>
                      <a:pt x="20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8" y="7"/>
                      <a:pt x="17" y="7"/>
                    </a:cubicBezTo>
                    <a:cubicBezTo>
                      <a:pt x="16" y="8"/>
                      <a:pt x="15" y="8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1" y="8"/>
                      <a:pt x="10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6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1"/>
                      <a:pt x="3" y="50"/>
                      <a:pt x="3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48"/>
                      <a:pt x="7" y="45"/>
                      <a:pt x="10" y="43"/>
                    </a:cubicBezTo>
                    <a:cubicBezTo>
                      <a:pt x="11" y="42"/>
                      <a:pt x="12" y="42"/>
                      <a:pt x="13" y="41"/>
                    </a:cubicBezTo>
                    <a:cubicBezTo>
                      <a:pt x="14" y="40"/>
                      <a:pt x="14" y="40"/>
                      <a:pt x="15" y="39"/>
                    </a:cubicBezTo>
                    <a:cubicBezTo>
                      <a:pt x="17" y="38"/>
                      <a:pt x="18" y="37"/>
                      <a:pt x="20" y="36"/>
                    </a:cubicBezTo>
                    <a:cubicBezTo>
                      <a:pt x="21" y="34"/>
                      <a:pt x="23" y="33"/>
                      <a:pt x="24" y="31"/>
                    </a:cubicBezTo>
                    <a:cubicBezTo>
                      <a:pt x="26" y="29"/>
                      <a:pt x="27" y="27"/>
                      <a:pt x="28" y="26"/>
                    </a:cubicBezTo>
                    <a:cubicBezTo>
                      <a:pt x="29" y="24"/>
                      <a:pt x="29" y="23"/>
                      <a:pt x="30" y="21"/>
                    </a:cubicBezTo>
                    <a:cubicBezTo>
                      <a:pt x="30" y="20"/>
                      <a:pt x="31" y="20"/>
                      <a:pt x="31" y="19"/>
                    </a:cubicBezTo>
                    <a:cubicBezTo>
                      <a:pt x="31" y="18"/>
                      <a:pt x="32" y="17"/>
                      <a:pt x="32" y="17"/>
                    </a:cubicBezTo>
                    <a:cubicBezTo>
                      <a:pt x="33" y="16"/>
                      <a:pt x="34" y="15"/>
                      <a:pt x="34" y="14"/>
                    </a:cubicBezTo>
                    <a:cubicBezTo>
                      <a:pt x="34" y="13"/>
                      <a:pt x="35" y="13"/>
                      <a:pt x="35" y="12"/>
                    </a:cubicBezTo>
                    <a:cubicBezTo>
                      <a:pt x="35" y="12"/>
                      <a:pt x="35" y="11"/>
                      <a:pt x="35" y="11"/>
                    </a:cubicBezTo>
                    <a:cubicBezTo>
                      <a:pt x="35" y="10"/>
                      <a:pt x="35" y="9"/>
                      <a:pt x="36" y="9"/>
                    </a:cubicBezTo>
                    <a:cubicBezTo>
                      <a:pt x="36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6" y="8"/>
                    </a:cubicBezTo>
                    <a:cubicBezTo>
                      <a:pt x="36" y="9"/>
                      <a:pt x="36" y="9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313">
                <a:extLst>
                  <a:ext uri="{FF2B5EF4-FFF2-40B4-BE49-F238E27FC236}">
                    <a16:creationId xmlns:a16="http://schemas.microsoft.com/office/drawing/2014/main" id="{240FBF1E-9E0D-49D8-835E-04BF60C4DF88}"/>
                  </a:ext>
                </a:extLst>
              </p:cNvPr>
              <p:cNvSpPr/>
              <p:nvPr/>
            </p:nvSpPr>
            <p:spPr bwMode="auto">
              <a:xfrm>
                <a:off x="2948" y="21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Rectangle 314">
                <a:extLst>
                  <a:ext uri="{FF2B5EF4-FFF2-40B4-BE49-F238E27FC236}">
                    <a16:creationId xmlns:a16="http://schemas.microsoft.com/office/drawing/2014/main" id="{78F477B3-D2AE-4579-882E-DF501E277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212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0" name="Rectangle 315">
                <a:extLst>
                  <a:ext uri="{FF2B5EF4-FFF2-40B4-BE49-F238E27FC236}">
                    <a16:creationId xmlns:a16="http://schemas.microsoft.com/office/drawing/2014/main" id="{F91CFB20-AF29-4002-AA1D-0C3D98ED4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215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1" name="Rectangle 316">
                <a:extLst>
                  <a:ext uri="{FF2B5EF4-FFF2-40B4-BE49-F238E27FC236}">
                    <a16:creationId xmlns:a16="http://schemas.microsoft.com/office/drawing/2014/main" id="{AFE86084-81A8-4BF3-89AA-DC3F48AAB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19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2" name="Freeform 317">
                <a:extLst>
                  <a:ext uri="{FF2B5EF4-FFF2-40B4-BE49-F238E27FC236}">
                    <a16:creationId xmlns:a16="http://schemas.microsoft.com/office/drawing/2014/main" id="{41FD89E3-434D-40F6-B03C-891A8EB48EE0}"/>
                  </a:ext>
                </a:extLst>
              </p:cNvPr>
              <p:cNvSpPr/>
              <p:nvPr/>
            </p:nvSpPr>
            <p:spPr bwMode="auto">
              <a:xfrm>
                <a:off x="2473" y="2058"/>
                <a:ext cx="152" cy="141"/>
              </a:xfrm>
              <a:custGeom>
                <a:avLst/>
                <a:gdLst>
                  <a:gd name="T0" fmla="*/ 25 w 58"/>
                  <a:gd name="T1" fmla="*/ 50 h 54"/>
                  <a:gd name="T2" fmla="*/ 25 w 58"/>
                  <a:gd name="T3" fmla="*/ 48 h 54"/>
                  <a:gd name="T4" fmla="*/ 27 w 58"/>
                  <a:gd name="T5" fmla="*/ 48 h 54"/>
                  <a:gd name="T6" fmla="*/ 27 w 58"/>
                  <a:gd name="T7" fmla="*/ 46 h 54"/>
                  <a:gd name="T8" fmla="*/ 28 w 58"/>
                  <a:gd name="T9" fmla="*/ 44 h 54"/>
                  <a:gd name="T10" fmla="*/ 29 w 58"/>
                  <a:gd name="T11" fmla="*/ 43 h 54"/>
                  <a:gd name="T12" fmla="*/ 31 w 58"/>
                  <a:gd name="T13" fmla="*/ 44 h 54"/>
                  <a:gd name="T14" fmla="*/ 32 w 58"/>
                  <a:gd name="T15" fmla="*/ 42 h 54"/>
                  <a:gd name="T16" fmla="*/ 33 w 58"/>
                  <a:gd name="T17" fmla="*/ 40 h 54"/>
                  <a:gd name="T18" fmla="*/ 35 w 58"/>
                  <a:gd name="T19" fmla="*/ 40 h 54"/>
                  <a:gd name="T20" fmla="*/ 42 w 58"/>
                  <a:gd name="T21" fmla="*/ 37 h 54"/>
                  <a:gd name="T22" fmla="*/ 46 w 58"/>
                  <a:gd name="T23" fmla="*/ 37 h 54"/>
                  <a:gd name="T24" fmla="*/ 48 w 58"/>
                  <a:gd name="T25" fmla="*/ 36 h 54"/>
                  <a:gd name="T26" fmla="*/ 56 w 58"/>
                  <a:gd name="T27" fmla="*/ 36 h 54"/>
                  <a:gd name="T28" fmla="*/ 57 w 58"/>
                  <a:gd name="T29" fmla="*/ 34 h 54"/>
                  <a:gd name="T30" fmla="*/ 58 w 58"/>
                  <a:gd name="T31" fmla="*/ 31 h 54"/>
                  <a:gd name="T32" fmla="*/ 56 w 58"/>
                  <a:gd name="T33" fmla="*/ 23 h 54"/>
                  <a:gd name="T34" fmla="*/ 55 w 58"/>
                  <a:gd name="T35" fmla="*/ 22 h 54"/>
                  <a:gd name="T36" fmla="*/ 54 w 58"/>
                  <a:gd name="T37" fmla="*/ 19 h 54"/>
                  <a:gd name="T38" fmla="*/ 52 w 58"/>
                  <a:gd name="T39" fmla="*/ 18 h 54"/>
                  <a:gd name="T40" fmla="*/ 50 w 58"/>
                  <a:gd name="T41" fmla="*/ 18 h 54"/>
                  <a:gd name="T42" fmla="*/ 49 w 58"/>
                  <a:gd name="T43" fmla="*/ 17 h 54"/>
                  <a:gd name="T44" fmla="*/ 47 w 58"/>
                  <a:gd name="T45" fmla="*/ 14 h 54"/>
                  <a:gd name="T46" fmla="*/ 44 w 58"/>
                  <a:gd name="T47" fmla="*/ 13 h 54"/>
                  <a:gd name="T48" fmla="*/ 41 w 58"/>
                  <a:gd name="T49" fmla="*/ 11 h 54"/>
                  <a:gd name="T50" fmla="*/ 39 w 58"/>
                  <a:gd name="T51" fmla="*/ 9 h 54"/>
                  <a:gd name="T52" fmla="*/ 36 w 58"/>
                  <a:gd name="T53" fmla="*/ 7 h 54"/>
                  <a:gd name="T54" fmla="*/ 34 w 58"/>
                  <a:gd name="T55" fmla="*/ 5 h 54"/>
                  <a:gd name="T56" fmla="*/ 31 w 58"/>
                  <a:gd name="T57" fmla="*/ 4 h 54"/>
                  <a:gd name="T58" fmla="*/ 28 w 58"/>
                  <a:gd name="T59" fmla="*/ 2 h 54"/>
                  <a:gd name="T60" fmla="*/ 20 w 58"/>
                  <a:gd name="T61" fmla="*/ 1 h 54"/>
                  <a:gd name="T62" fmla="*/ 21 w 58"/>
                  <a:gd name="T63" fmla="*/ 8 h 54"/>
                  <a:gd name="T64" fmla="*/ 22 w 58"/>
                  <a:gd name="T65" fmla="*/ 16 h 54"/>
                  <a:gd name="T66" fmla="*/ 23 w 58"/>
                  <a:gd name="T67" fmla="*/ 24 h 54"/>
                  <a:gd name="T68" fmla="*/ 24 w 58"/>
                  <a:gd name="T69" fmla="*/ 31 h 54"/>
                  <a:gd name="T70" fmla="*/ 24 w 58"/>
                  <a:gd name="T71" fmla="*/ 33 h 54"/>
                  <a:gd name="T72" fmla="*/ 10 w 58"/>
                  <a:gd name="T73" fmla="*/ 36 h 54"/>
                  <a:gd name="T74" fmla="*/ 6 w 58"/>
                  <a:gd name="T75" fmla="*/ 36 h 54"/>
                  <a:gd name="T76" fmla="*/ 4 w 58"/>
                  <a:gd name="T77" fmla="*/ 37 h 54"/>
                  <a:gd name="T78" fmla="*/ 3 w 58"/>
                  <a:gd name="T79" fmla="*/ 36 h 54"/>
                  <a:gd name="T80" fmla="*/ 2 w 58"/>
                  <a:gd name="T81" fmla="*/ 36 h 54"/>
                  <a:gd name="T82" fmla="*/ 1 w 58"/>
                  <a:gd name="T83" fmla="*/ 38 h 54"/>
                  <a:gd name="T84" fmla="*/ 0 w 58"/>
                  <a:gd name="T85" fmla="*/ 39 h 54"/>
                  <a:gd name="T86" fmla="*/ 1 w 58"/>
                  <a:gd name="T87" fmla="*/ 42 h 54"/>
                  <a:gd name="T88" fmla="*/ 1 w 58"/>
                  <a:gd name="T89" fmla="*/ 43 h 54"/>
                  <a:gd name="T90" fmla="*/ 3 w 58"/>
                  <a:gd name="T91" fmla="*/ 44 h 54"/>
                  <a:gd name="T92" fmla="*/ 3 w 58"/>
                  <a:gd name="T93" fmla="*/ 46 h 54"/>
                  <a:gd name="T94" fmla="*/ 3 w 58"/>
                  <a:gd name="T95" fmla="*/ 48 h 54"/>
                  <a:gd name="T96" fmla="*/ 5 w 58"/>
                  <a:gd name="T97" fmla="*/ 47 h 54"/>
                  <a:gd name="T98" fmla="*/ 6 w 58"/>
                  <a:gd name="T99" fmla="*/ 47 h 54"/>
                  <a:gd name="T100" fmla="*/ 8 w 58"/>
                  <a:gd name="T101" fmla="*/ 48 h 54"/>
                  <a:gd name="T102" fmla="*/ 10 w 58"/>
                  <a:gd name="T103" fmla="*/ 47 h 54"/>
                  <a:gd name="T104" fmla="*/ 11 w 58"/>
                  <a:gd name="T105" fmla="*/ 46 h 54"/>
                  <a:gd name="T106" fmla="*/ 12 w 58"/>
                  <a:gd name="T107" fmla="*/ 48 h 54"/>
                  <a:gd name="T108" fmla="*/ 14 w 58"/>
                  <a:gd name="T109" fmla="*/ 50 h 54"/>
                  <a:gd name="T110" fmla="*/ 13 w 58"/>
                  <a:gd name="T111" fmla="*/ 51 h 54"/>
                  <a:gd name="T112" fmla="*/ 15 w 58"/>
                  <a:gd name="T113" fmla="*/ 54 h 54"/>
                  <a:gd name="T114" fmla="*/ 16 w 58"/>
                  <a:gd name="T115" fmla="*/ 54 h 54"/>
                  <a:gd name="T116" fmla="*/ 18 w 58"/>
                  <a:gd name="T117" fmla="*/ 54 h 54"/>
                  <a:gd name="T118" fmla="*/ 20 w 58"/>
                  <a:gd name="T119" fmla="*/ 53 h 54"/>
                  <a:gd name="T120" fmla="*/ 21 w 58"/>
                  <a:gd name="T121" fmla="*/ 53 h 54"/>
                  <a:gd name="T122" fmla="*/ 22 w 58"/>
                  <a:gd name="T12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8" h="54">
                    <a:moveTo>
                      <a:pt x="24" y="52"/>
                    </a:move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6"/>
                      <a:pt x="54" y="35"/>
                      <a:pt x="54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2" y="53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3" name="Freeform 318">
                <a:extLst>
                  <a:ext uri="{FF2B5EF4-FFF2-40B4-BE49-F238E27FC236}">
                    <a16:creationId xmlns:a16="http://schemas.microsoft.com/office/drawing/2014/main" id="{40210BED-C5DA-4F2C-A59E-9B837ECC1BEF}"/>
                  </a:ext>
                </a:extLst>
              </p:cNvPr>
              <p:cNvSpPr/>
              <p:nvPr/>
            </p:nvSpPr>
            <p:spPr bwMode="auto">
              <a:xfrm>
                <a:off x="2559" y="220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  <a:gd name="T4" fmla="*/ 0 w 3"/>
                  <a:gd name="T5" fmla="*/ 0 w 3"/>
                  <a:gd name="T6" fmla="*/ 0 w 3"/>
                  <a:gd name="T7" fmla="*/ 0 w 3"/>
                  <a:gd name="T8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4" name="Freeform 319">
                <a:extLst>
                  <a:ext uri="{FF2B5EF4-FFF2-40B4-BE49-F238E27FC236}">
                    <a16:creationId xmlns:a16="http://schemas.microsoft.com/office/drawing/2014/main" id="{9839F3B4-5D4B-4463-A15C-9608715637C6}"/>
                  </a:ext>
                </a:extLst>
              </p:cNvPr>
              <p:cNvSpPr/>
              <p:nvPr/>
            </p:nvSpPr>
            <p:spPr bwMode="auto">
              <a:xfrm>
                <a:off x="2536" y="2155"/>
                <a:ext cx="73" cy="52"/>
              </a:xfrm>
              <a:custGeom>
                <a:avLst/>
                <a:gdLst>
                  <a:gd name="T0" fmla="*/ 27 w 28"/>
                  <a:gd name="T1" fmla="*/ 11 h 20"/>
                  <a:gd name="T2" fmla="*/ 27 w 28"/>
                  <a:gd name="T3" fmla="*/ 10 h 20"/>
                  <a:gd name="T4" fmla="*/ 27 w 28"/>
                  <a:gd name="T5" fmla="*/ 9 h 20"/>
                  <a:gd name="T6" fmla="*/ 26 w 28"/>
                  <a:gd name="T7" fmla="*/ 9 h 20"/>
                  <a:gd name="T8" fmla="*/ 25 w 28"/>
                  <a:gd name="T9" fmla="*/ 9 h 20"/>
                  <a:gd name="T10" fmla="*/ 24 w 28"/>
                  <a:gd name="T11" fmla="*/ 8 h 20"/>
                  <a:gd name="T12" fmla="*/ 23 w 28"/>
                  <a:gd name="T13" fmla="*/ 7 h 20"/>
                  <a:gd name="T14" fmla="*/ 22 w 28"/>
                  <a:gd name="T15" fmla="*/ 5 h 20"/>
                  <a:gd name="T16" fmla="*/ 21 w 28"/>
                  <a:gd name="T17" fmla="*/ 5 h 20"/>
                  <a:gd name="T18" fmla="*/ 21 w 28"/>
                  <a:gd name="T19" fmla="*/ 4 h 20"/>
                  <a:gd name="T20" fmla="*/ 20 w 28"/>
                  <a:gd name="T21" fmla="*/ 3 h 20"/>
                  <a:gd name="T22" fmla="*/ 20 w 28"/>
                  <a:gd name="T23" fmla="*/ 2 h 20"/>
                  <a:gd name="T24" fmla="*/ 20 w 28"/>
                  <a:gd name="T25" fmla="*/ 1 h 20"/>
                  <a:gd name="T26" fmla="*/ 20 w 28"/>
                  <a:gd name="T27" fmla="*/ 1 h 20"/>
                  <a:gd name="T28" fmla="*/ 15 w 28"/>
                  <a:gd name="T29" fmla="*/ 1 h 20"/>
                  <a:gd name="T30" fmla="*/ 12 w 28"/>
                  <a:gd name="T31" fmla="*/ 3 h 20"/>
                  <a:gd name="T32" fmla="*/ 11 w 28"/>
                  <a:gd name="T33" fmla="*/ 3 h 20"/>
                  <a:gd name="T34" fmla="*/ 10 w 28"/>
                  <a:gd name="T35" fmla="*/ 3 h 20"/>
                  <a:gd name="T36" fmla="*/ 10 w 28"/>
                  <a:gd name="T37" fmla="*/ 4 h 20"/>
                  <a:gd name="T38" fmla="*/ 9 w 28"/>
                  <a:gd name="T39" fmla="*/ 4 h 20"/>
                  <a:gd name="T40" fmla="*/ 9 w 28"/>
                  <a:gd name="T41" fmla="*/ 5 h 20"/>
                  <a:gd name="T42" fmla="*/ 8 w 28"/>
                  <a:gd name="T43" fmla="*/ 6 h 20"/>
                  <a:gd name="T44" fmla="*/ 6 w 28"/>
                  <a:gd name="T45" fmla="*/ 7 h 20"/>
                  <a:gd name="T46" fmla="*/ 6 w 28"/>
                  <a:gd name="T47" fmla="*/ 6 h 20"/>
                  <a:gd name="T48" fmla="*/ 5 w 28"/>
                  <a:gd name="T49" fmla="*/ 7 h 20"/>
                  <a:gd name="T50" fmla="*/ 4 w 28"/>
                  <a:gd name="T51" fmla="*/ 7 h 20"/>
                  <a:gd name="T52" fmla="*/ 4 w 28"/>
                  <a:gd name="T53" fmla="*/ 9 h 20"/>
                  <a:gd name="T54" fmla="*/ 4 w 28"/>
                  <a:gd name="T55" fmla="*/ 9 h 20"/>
                  <a:gd name="T56" fmla="*/ 4 w 28"/>
                  <a:gd name="T57" fmla="*/ 10 h 20"/>
                  <a:gd name="T58" fmla="*/ 3 w 28"/>
                  <a:gd name="T59" fmla="*/ 11 h 20"/>
                  <a:gd name="T60" fmla="*/ 2 w 28"/>
                  <a:gd name="T61" fmla="*/ 11 h 20"/>
                  <a:gd name="T62" fmla="*/ 1 w 28"/>
                  <a:gd name="T63" fmla="*/ 12 h 20"/>
                  <a:gd name="T64" fmla="*/ 1 w 28"/>
                  <a:gd name="T65" fmla="*/ 12 h 20"/>
                  <a:gd name="T66" fmla="*/ 1 w 28"/>
                  <a:gd name="T67" fmla="*/ 14 h 20"/>
                  <a:gd name="T68" fmla="*/ 0 w 28"/>
                  <a:gd name="T69" fmla="*/ 15 h 20"/>
                  <a:gd name="T70" fmla="*/ 0 w 28"/>
                  <a:gd name="T71" fmla="*/ 16 h 20"/>
                  <a:gd name="T72" fmla="*/ 0 w 28"/>
                  <a:gd name="T73" fmla="*/ 17 h 20"/>
                  <a:gd name="T74" fmla="*/ 1 w 28"/>
                  <a:gd name="T75" fmla="*/ 17 h 20"/>
                  <a:gd name="T76" fmla="*/ 2 w 28"/>
                  <a:gd name="T77" fmla="*/ 18 h 20"/>
                  <a:gd name="T78" fmla="*/ 2 w 28"/>
                  <a:gd name="T79" fmla="*/ 19 h 20"/>
                  <a:gd name="T80" fmla="*/ 3 w 28"/>
                  <a:gd name="T81" fmla="*/ 19 h 20"/>
                  <a:gd name="T82" fmla="*/ 4 w 28"/>
                  <a:gd name="T83" fmla="*/ 19 h 20"/>
                  <a:gd name="T84" fmla="*/ 5 w 28"/>
                  <a:gd name="T85" fmla="*/ 19 h 20"/>
                  <a:gd name="T86" fmla="*/ 6 w 28"/>
                  <a:gd name="T87" fmla="*/ 18 h 20"/>
                  <a:gd name="T88" fmla="*/ 8 w 28"/>
                  <a:gd name="T89" fmla="*/ 19 h 20"/>
                  <a:gd name="T90" fmla="*/ 8 w 28"/>
                  <a:gd name="T91" fmla="*/ 19 h 20"/>
                  <a:gd name="T92" fmla="*/ 9 w 28"/>
                  <a:gd name="T93" fmla="*/ 20 h 20"/>
                  <a:gd name="T94" fmla="*/ 9 w 28"/>
                  <a:gd name="T95" fmla="*/ 19 h 20"/>
                  <a:gd name="T96" fmla="*/ 9 w 28"/>
                  <a:gd name="T97" fmla="*/ 18 h 20"/>
                  <a:gd name="T98" fmla="*/ 9 w 28"/>
                  <a:gd name="T99" fmla="*/ 16 h 20"/>
                  <a:gd name="T100" fmla="*/ 9 w 28"/>
                  <a:gd name="T101" fmla="*/ 15 h 20"/>
                  <a:gd name="T102" fmla="*/ 14 w 28"/>
                  <a:gd name="T103" fmla="*/ 15 h 20"/>
                  <a:gd name="T104" fmla="*/ 17 w 28"/>
                  <a:gd name="T105" fmla="*/ 15 h 20"/>
                  <a:gd name="T106" fmla="*/ 18 w 28"/>
                  <a:gd name="T107" fmla="*/ 14 h 20"/>
                  <a:gd name="T108" fmla="*/ 19 w 28"/>
                  <a:gd name="T109" fmla="*/ 14 h 20"/>
                  <a:gd name="T110" fmla="*/ 21 w 28"/>
                  <a:gd name="T111" fmla="*/ 15 h 20"/>
                  <a:gd name="T112" fmla="*/ 23 w 28"/>
                  <a:gd name="T113" fmla="*/ 14 h 20"/>
                  <a:gd name="T114" fmla="*/ 24 w 28"/>
                  <a:gd name="T115" fmla="*/ 14 h 20"/>
                  <a:gd name="T116" fmla="*/ 24 w 28"/>
                  <a:gd name="T117" fmla="*/ 13 h 20"/>
                  <a:gd name="T118" fmla="*/ 25 w 28"/>
                  <a:gd name="T119" fmla="*/ 13 h 20"/>
                  <a:gd name="T120" fmla="*/ 26 w 28"/>
                  <a:gd name="T121" fmla="*/ 13 h 20"/>
                  <a:gd name="T122" fmla="*/ 27 w 28"/>
                  <a:gd name="T123" fmla="*/ 13 h 20"/>
                  <a:gd name="T124" fmla="*/ 27 w 28"/>
                  <a:gd name="T1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" h="20"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5" name="Freeform 320">
                <a:extLst>
                  <a:ext uri="{FF2B5EF4-FFF2-40B4-BE49-F238E27FC236}">
                    <a16:creationId xmlns:a16="http://schemas.microsoft.com/office/drawing/2014/main" id="{556C4C8F-694C-4B54-B12F-7B1A8E3EA188}"/>
                  </a:ext>
                </a:extLst>
              </p:cNvPr>
              <p:cNvSpPr/>
              <p:nvPr/>
            </p:nvSpPr>
            <p:spPr bwMode="auto">
              <a:xfrm>
                <a:off x="2859" y="2307"/>
                <a:ext cx="16" cy="16"/>
              </a:xfrm>
              <a:custGeom>
                <a:avLst/>
                <a:gdLst>
                  <a:gd name="T0" fmla="*/ 5 w 6"/>
                  <a:gd name="T1" fmla="*/ 1 h 6"/>
                  <a:gd name="T2" fmla="*/ 5 w 6"/>
                  <a:gd name="T3" fmla="*/ 0 h 6"/>
                  <a:gd name="T4" fmla="*/ 5 w 6"/>
                  <a:gd name="T5" fmla="*/ 1 h 6"/>
                  <a:gd name="T6" fmla="*/ 5 w 6"/>
                  <a:gd name="T7" fmla="*/ 1 h 6"/>
                  <a:gd name="T8" fmla="*/ 4 w 6"/>
                  <a:gd name="T9" fmla="*/ 1 h 6"/>
                  <a:gd name="T10" fmla="*/ 4 w 6"/>
                  <a:gd name="T11" fmla="*/ 1 h 6"/>
                  <a:gd name="T12" fmla="*/ 4 w 6"/>
                  <a:gd name="T13" fmla="*/ 1 h 6"/>
                  <a:gd name="T14" fmla="*/ 4 w 6"/>
                  <a:gd name="T15" fmla="*/ 2 h 6"/>
                  <a:gd name="T16" fmla="*/ 3 w 6"/>
                  <a:gd name="T17" fmla="*/ 2 h 6"/>
                  <a:gd name="T18" fmla="*/ 3 w 6"/>
                  <a:gd name="T19" fmla="*/ 1 h 6"/>
                  <a:gd name="T20" fmla="*/ 2 w 6"/>
                  <a:gd name="T21" fmla="*/ 1 h 6"/>
                  <a:gd name="T22" fmla="*/ 2 w 6"/>
                  <a:gd name="T23" fmla="*/ 2 h 6"/>
                  <a:gd name="T24" fmla="*/ 1 w 6"/>
                  <a:gd name="T25" fmla="*/ 2 h 6"/>
                  <a:gd name="T26" fmla="*/ 1 w 6"/>
                  <a:gd name="T27" fmla="*/ 2 h 6"/>
                  <a:gd name="T28" fmla="*/ 1 w 6"/>
                  <a:gd name="T29" fmla="*/ 2 h 6"/>
                  <a:gd name="T30" fmla="*/ 1 w 6"/>
                  <a:gd name="T31" fmla="*/ 3 h 6"/>
                  <a:gd name="T32" fmla="*/ 1 w 6"/>
                  <a:gd name="T33" fmla="*/ 3 h 6"/>
                  <a:gd name="T34" fmla="*/ 1 w 6"/>
                  <a:gd name="T35" fmla="*/ 4 h 6"/>
                  <a:gd name="T36" fmla="*/ 0 w 6"/>
                  <a:gd name="T37" fmla="*/ 5 h 6"/>
                  <a:gd name="T38" fmla="*/ 0 w 6"/>
                  <a:gd name="T39" fmla="*/ 5 h 6"/>
                  <a:gd name="T40" fmla="*/ 0 w 6"/>
                  <a:gd name="T41" fmla="*/ 5 h 6"/>
                  <a:gd name="T42" fmla="*/ 0 w 6"/>
                  <a:gd name="T43" fmla="*/ 5 h 6"/>
                  <a:gd name="T44" fmla="*/ 0 w 6"/>
                  <a:gd name="T45" fmla="*/ 6 h 6"/>
                  <a:gd name="T46" fmla="*/ 1 w 6"/>
                  <a:gd name="T47" fmla="*/ 5 h 6"/>
                  <a:gd name="T48" fmla="*/ 1 w 6"/>
                  <a:gd name="T49" fmla="*/ 6 h 6"/>
                  <a:gd name="T50" fmla="*/ 1 w 6"/>
                  <a:gd name="T51" fmla="*/ 6 h 6"/>
                  <a:gd name="T52" fmla="*/ 2 w 6"/>
                  <a:gd name="T53" fmla="*/ 6 h 6"/>
                  <a:gd name="T54" fmla="*/ 2 w 6"/>
                  <a:gd name="T55" fmla="*/ 6 h 6"/>
                  <a:gd name="T56" fmla="*/ 3 w 6"/>
                  <a:gd name="T57" fmla="*/ 6 h 6"/>
                  <a:gd name="T58" fmla="*/ 3 w 6"/>
                  <a:gd name="T59" fmla="*/ 6 h 6"/>
                  <a:gd name="T60" fmla="*/ 3 w 6"/>
                  <a:gd name="T61" fmla="*/ 6 h 6"/>
                  <a:gd name="T62" fmla="*/ 3 w 6"/>
                  <a:gd name="T63" fmla="*/ 5 h 6"/>
                  <a:gd name="T64" fmla="*/ 3 w 6"/>
                  <a:gd name="T65" fmla="*/ 5 h 6"/>
                  <a:gd name="T66" fmla="*/ 3 w 6"/>
                  <a:gd name="T67" fmla="*/ 4 h 6"/>
                  <a:gd name="T68" fmla="*/ 4 w 6"/>
                  <a:gd name="T69" fmla="*/ 4 h 6"/>
                  <a:gd name="T70" fmla="*/ 4 w 6"/>
                  <a:gd name="T71" fmla="*/ 5 h 6"/>
                  <a:gd name="T72" fmla="*/ 4 w 6"/>
                  <a:gd name="T73" fmla="*/ 4 h 6"/>
                  <a:gd name="T74" fmla="*/ 5 w 6"/>
                  <a:gd name="T75" fmla="*/ 4 h 6"/>
                  <a:gd name="T76" fmla="*/ 5 w 6"/>
                  <a:gd name="T77" fmla="*/ 4 h 6"/>
                  <a:gd name="T78" fmla="*/ 5 w 6"/>
                  <a:gd name="T79" fmla="*/ 4 h 6"/>
                  <a:gd name="T80" fmla="*/ 6 w 6"/>
                  <a:gd name="T81" fmla="*/ 4 h 6"/>
                  <a:gd name="T82" fmla="*/ 6 w 6"/>
                  <a:gd name="T83" fmla="*/ 4 h 6"/>
                  <a:gd name="T84" fmla="*/ 6 w 6"/>
                  <a:gd name="T85" fmla="*/ 4 h 6"/>
                  <a:gd name="T86" fmla="*/ 6 w 6"/>
                  <a:gd name="T87" fmla="*/ 4 h 6"/>
                  <a:gd name="T88" fmla="*/ 6 w 6"/>
                  <a:gd name="T89" fmla="*/ 3 h 6"/>
                  <a:gd name="T90" fmla="*/ 6 w 6"/>
                  <a:gd name="T91" fmla="*/ 2 h 6"/>
                  <a:gd name="T92" fmla="*/ 6 w 6"/>
                  <a:gd name="T93" fmla="*/ 2 h 6"/>
                  <a:gd name="T94" fmla="*/ 6 w 6"/>
                  <a:gd name="T95" fmla="*/ 1 h 6"/>
                  <a:gd name="T96" fmla="*/ 5 w 6"/>
                  <a:gd name="T9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6" name="Freeform 321">
                <a:extLst>
                  <a:ext uri="{FF2B5EF4-FFF2-40B4-BE49-F238E27FC236}">
                    <a16:creationId xmlns:a16="http://schemas.microsoft.com/office/drawing/2014/main" id="{5186D350-442B-48FC-97BE-30A5FEDC3D0A}"/>
                  </a:ext>
                </a:extLst>
              </p:cNvPr>
              <p:cNvSpPr/>
              <p:nvPr/>
            </p:nvSpPr>
            <p:spPr bwMode="auto">
              <a:xfrm>
                <a:off x="2793" y="2086"/>
                <a:ext cx="155" cy="124"/>
              </a:xfrm>
              <a:custGeom>
                <a:avLst/>
                <a:gdLst>
                  <a:gd name="T0" fmla="*/ 41 w 59"/>
                  <a:gd name="T1" fmla="*/ 2 h 47"/>
                  <a:gd name="T2" fmla="*/ 40 w 59"/>
                  <a:gd name="T3" fmla="*/ 1 h 47"/>
                  <a:gd name="T4" fmla="*/ 34 w 59"/>
                  <a:gd name="T5" fmla="*/ 0 h 47"/>
                  <a:gd name="T6" fmla="*/ 7 w 59"/>
                  <a:gd name="T7" fmla="*/ 24 h 47"/>
                  <a:gd name="T8" fmla="*/ 4 w 59"/>
                  <a:gd name="T9" fmla="*/ 24 h 47"/>
                  <a:gd name="T10" fmla="*/ 3 w 59"/>
                  <a:gd name="T11" fmla="*/ 26 h 47"/>
                  <a:gd name="T12" fmla="*/ 2 w 59"/>
                  <a:gd name="T13" fmla="*/ 28 h 47"/>
                  <a:gd name="T14" fmla="*/ 2 w 59"/>
                  <a:gd name="T15" fmla="*/ 29 h 47"/>
                  <a:gd name="T16" fmla="*/ 1 w 59"/>
                  <a:gd name="T17" fmla="*/ 30 h 47"/>
                  <a:gd name="T18" fmla="*/ 1 w 59"/>
                  <a:gd name="T19" fmla="*/ 32 h 47"/>
                  <a:gd name="T20" fmla="*/ 0 w 59"/>
                  <a:gd name="T21" fmla="*/ 33 h 47"/>
                  <a:gd name="T22" fmla="*/ 0 w 59"/>
                  <a:gd name="T23" fmla="*/ 34 h 47"/>
                  <a:gd name="T24" fmla="*/ 2 w 59"/>
                  <a:gd name="T25" fmla="*/ 35 h 47"/>
                  <a:gd name="T26" fmla="*/ 2 w 59"/>
                  <a:gd name="T27" fmla="*/ 37 h 47"/>
                  <a:gd name="T28" fmla="*/ 4 w 59"/>
                  <a:gd name="T29" fmla="*/ 39 h 47"/>
                  <a:gd name="T30" fmla="*/ 4 w 59"/>
                  <a:gd name="T31" fmla="*/ 42 h 47"/>
                  <a:gd name="T32" fmla="*/ 6 w 59"/>
                  <a:gd name="T33" fmla="*/ 45 h 47"/>
                  <a:gd name="T34" fmla="*/ 8 w 59"/>
                  <a:gd name="T35" fmla="*/ 45 h 47"/>
                  <a:gd name="T36" fmla="*/ 10 w 59"/>
                  <a:gd name="T37" fmla="*/ 45 h 47"/>
                  <a:gd name="T38" fmla="*/ 11 w 59"/>
                  <a:gd name="T39" fmla="*/ 44 h 47"/>
                  <a:gd name="T40" fmla="*/ 12 w 59"/>
                  <a:gd name="T41" fmla="*/ 43 h 47"/>
                  <a:gd name="T42" fmla="*/ 13 w 59"/>
                  <a:gd name="T43" fmla="*/ 43 h 47"/>
                  <a:gd name="T44" fmla="*/ 15 w 59"/>
                  <a:gd name="T45" fmla="*/ 44 h 47"/>
                  <a:gd name="T46" fmla="*/ 15 w 59"/>
                  <a:gd name="T47" fmla="*/ 45 h 47"/>
                  <a:gd name="T48" fmla="*/ 17 w 59"/>
                  <a:gd name="T49" fmla="*/ 46 h 47"/>
                  <a:gd name="T50" fmla="*/ 21 w 59"/>
                  <a:gd name="T51" fmla="*/ 46 h 47"/>
                  <a:gd name="T52" fmla="*/ 24 w 59"/>
                  <a:gd name="T53" fmla="*/ 46 h 47"/>
                  <a:gd name="T54" fmla="*/ 27 w 59"/>
                  <a:gd name="T55" fmla="*/ 44 h 47"/>
                  <a:gd name="T56" fmla="*/ 29 w 59"/>
                  <a:gd name="T57" fmla="*/ 44 h 47"/>
                  <a:gd name="T58" fmla="*/ 31 w 59"/>
                  <a:gd name="T59" fmla="*/ 45 h 47"/>
                  <a:gd name="T60" fmla="*/ 33 w 59"/>
                  <a:gd name="T61" fmla="*/ 45 h 47"/>
                  <a:gd name="T62" fmla="*/ 35 w 59"/>
                  <a:gd name="T63" fmla="*/ 43 h 47"/>
                  <a:gd name="T64" fmla="*/ 36 w 59"/>
                  <a:gd name="T65" fmla="*/ 41 h 47"/>
                  <a:gd name="T66" fmla="*/ 37 w 59"/>
                  <a:gd name="T67" fmla="*/ 38 h 47"/>
                  <a:gd name="T68" fmla="*/ 38 w 59"/>
                  <a:gd name="T69" fmla="*/ 36 h 47"/>
                  <a:gd name="T70" fmla="*/ 40 w 59"/>
                  <a:gd name="T71" fmla="*/ 38 h 47"/>
                  <a:gd name="T72" fmla="*/ 40 w 59"/>
                  <a:gd name="T73" fmla="*/ 40 h 47"/>
                  <a:gd name="T74" fmla="*/ 42 w 59"/>
                  <a:gd name="T75" fmla="*/ 43 h 47"/>
                  <a:gd name="T76" fmla="*/ 43 w 59"/>
                  <a:gd name="T77" fmla="*/ 44 h 47"/>
                  <a:gd name="T78" fmla="*/ 43 w 59"/>
                  <a:gd name="T79" fmla="*/ 45 h 47"/>
                  <a:gd name="T80" fmla="*/ 44 w 59"/>
                  <a:gd name="T81" fmla="*/ 44 h 47"/>
                  <a:gd name="T82" fmla="*/ 44 w 59"/>
                  <a:gd name="T83" fmla="*/ 42 h 47"/>
                  <a:gd name="T84" fmla="*/ 45 w 59"/>
                  <a:gd name="T85" fmla="*/ 41 h 47"/>
                  <a:gd name="T86" fmla="*/ 46 w 59"/>
                  <a:gd name="T87" fmla="*/ 41 h 47"/>
                  <a:gd name="T88" fmla="*/ 46 w 59"/>
                  <a:gd name="T89" fmla="*/ 40 h 47"/>
                  <a:gd name="T90" fmla="*/ 47 w 59"/>
                  <a:gd name="T91" fmla="*/ 38 h 47"/>
                  <a:gd name="T92" fmla="*/ 48 w 59"/>
                  <a:gd name="T93" fmla="*/ 37 h 47"/>
                  <a:gd name="T94" fmla="*/ 48 w 59"/>
                  <a:gd name="T95" fmla="*/ 35 h 47"/>
                  <a:gd name="T96" fmla="*/ 49 w 59"/>
                  <a:gd name="T97" fmla="*/ 35 h 47"/>
                  <a:gd name="T98" fmla="*/ 50 w 59"/>
                  <a:gd name="T99" fmla="*/ 34 h 47"/>
                  <a:gd name="T100" fmla="*/ 51 w 59"/>
                  <a:gd name="T101" fmla="*/ 32 h 47"/>
                  <a:gd name="T102" fmla="*/ 52 w 59"/>
                  <a:gd name="T103" fmla="*/ 30 h 47"/>
                  <a:gd name="T104" fmla="*/ 52 w 59"/>
                  <a:gd name="T105" fmla="*/ 25 h 47"/>
                  <a:gd name="T106" fmla="*/ 52 w 59"/>
                  <a:gd name="T107" fmla="*/ 24 h 47"/>
                  <a:gd name="T108" fmla="*/ 53 w 59"/>
                  <a:gd name="T109" fmla="*/ 22 h 47"/>
                  <a:gd name="T110" fmla="*/ 53 w 59"/>
                  <a:gd name="T111" fmla="*/ 21 h 47"/>
                  <a:gd name="T112" fmla="*/ 53 w 59"/>
                  <a:gd name="T113" fmla="*/ 19 h 47"/>
                  <a:gd name="T114" fmla="*/ 55 w 59"/>
                  <a:gd name="T115" fmla="*/ 19 h 47"/>
                  <a:gd name="T116" fmla="*/ 56 w 59"/>
                  <a:gd name="T117" fmla="*/ 17 h 47"/>
                  <a:gd name="T118" fmla="*/ 58 w 59"/>
                  <a:gd name="T119" fmla="*/ 17 h 47"/>
                  <a:gd name="T120" fmla="*/ 58 w 59"/>
                  <a:gd name="T121" fmla="*/ 16 h 47"/>
                  <a:gd name="T122" fmla="*/ 54 w 59"/>
                  <a:gd name="T123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9" h="47">
                    <a:moveTo>
                      <a:pt x="43" y="1"/>
                    </a:move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8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8" y="14"/>
                      <a:pt x="57" y="13"/>
                      <a:pt x="56" y="13"/>
                    </a:cubicBezTo>
                    <a:cubicBezTo>
                      <a:pt x="55" y="12"/>
                      <a:pt x="55" y="10"/>
                      <a:pt x="54" y="9"/>
                    </a:cubicBezTo>
                    <a:cubicBezTo>
                      <a:pt x="54" y="8"/>
                      <a:pt x="54" y="7"/>
                      <a:pt x="54" y="6"/>
                    </a:cubicBezTo>
                    <a:cubicBezTo>
                      <a:pt x="54" y="5"/>
                      <a:pt x="54" y="4"/>
                      <a:pt x="54" y="3"/>
                    </a:cubicBezTo>
                    <a:cubicBezTo>
                      <a:pt x="54" y="4"/>
                      <a:pt x="55" y="4"/>
                      <a:pt x="55" y="4"/>
                    </a:cubicBezTo>
                    <a:cubicBezTo>
                      <a:pt x="55" y="4"/>
                      <a:pt x="54" y="3"/>
                      <a:pt x="54" y="3"/>
                    </a:cubicBezTo>
                    <a:cubicBezTo>
                      <a:pt x="54" y="3"/>
                      <a:pt x="53" y="2"/>
                      <a:pt x="53" y="2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7" name="Freeform 322">
                <a:extLst>
                  <a:ext uri="{FF2B5EF4-FFF2-40B4-BE49-F238E27FC236}">
                    <a16:creationId xmlns:a16="http://schemas.microsoft.com/office/drawing/2014/main" id="{4547CFA9-EA99-4FEB-B810-D06D8492A067}"/>
                  </a:ext>
                </a:extLst>
              </p:cNvPr>
              <p:cNvSpPr/>
              <p:nvPr/>
            </p:nvSpPr>
            <p:spPr bwMode="auto">
              <a:xfrm>
                <a:off x="2901" y="2089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0 w 5"/>
                  <a:gd name="T5" fmla="*/ 0 w 5"/>
                  <a:gd name="T6" fmla="*/ 0 w 5"/>
                  <a:gd name="T7" fmla="*/ 0 w 5"/>
                  <a:gd name="T8" fmla="*/ 0 w 5"/>
                  <a:gd name="T9" fmla="*/ 0 w 5"/>
                  <a:gd name="T10" fmla="*/ 3 w 5"/>
                  <a:gd name="T11" fmla="*/ 3 w 5"/>
                  <a:gd name="T12" fmla="*/ 3 w 5"/>
                  <a:gd name="T13" fmla="*/ 5 w 5"/>
                  <a:gd name="T14" fmla="*/ 5 w 5"/>
                  <a:gd name="T15" fmla="*/ 5 w 5"/>
                  <a:gd name="T16" fmla="*/ 5 w 5"/>
                  <a:gd name="T17" fmla="*/ 5 w 5"/>
                  <a:gd name="T18" fmla="*/ 5 w 5"/>
                  <a:gd name="T19" fmla="*/ 0 w 5"/>
                  <a:gd name="T20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8" name="Freeform 323">
                <a:extLst>
                  <a:ext uri="{FF2B5EF4-FFF2-40B4-BE49-F238E27FC236}">
                    <a16:creationId xmlns:a16="http://schemas.microsoft.com/office/drawing/2014/main" id="{1D842B22-42EC-4A36-8BD6-5FF103F3AC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8" y="2160"/>
                <a:ext cx="49" cy="39"/>
              </a:xfrm>
              <a:custGeom>
                <a:avLst/>
                <a:gdLst>
                  <a:gd name="T0" fmla="*/ 2 w 19"/>
                  <a:gd name="T1" fmla="*/ 10 h 15"/>
                  <a:gd name="T2" fmla="*/ 18 w 19"/>
                  <a:gd name="T3" fmla="*/ 3 h 15"/>
                  <a:gd name="T4" fmla="*/ 18 w 19"/>
                  <a:gd name="T5" fmla="*/ 2 h 15"/>
                  <a:gd name="T6" fmla="*/ 18 w 19"/>
                  <a:gd name="T7" fmla="*/ 1 h 15"/>
                  <a:gd name="T8" fmla="*/ 18 w 19"/>
                  <a:gd name="T9" fmla="*/ 0 h 15"/>
                  <a:gd name="T10" fmla="*/ 17 w 19"/>
                  <a:gd name="T11" fmla="*/ 0 h 15"/>
                  <a:gd name="T12" fmla="*/ 17 w 19"/>
                  <a:gd name="T13" fmla="*/ 1 h 15"/>
                  <a:gd name="T14" fmla="*/ 16 w 19"/>
                  <a:gd name="T15" fmla="*/ 1 h 15"/>
                  <a:gd name="T16" fmla="*/ 15 w 19"/>
                  <a:gd name="T17" fmla="*/ 0 h 15"/>
                  <a:gd name="T18" fmla="*/ 15 w 19"/>
                  <a:gd name="T19" fmla="*/ 0 h 15"/>
                  <a:gd name="T20" fmla="*/ 14 w 19"/>
                  <a:gd name="T21" fmla="*/ 1 h 15"/>
                  <a:gd name="T22" fmla="*/ 14 w 19"/>
                  <a:gd name="T23" fmla="*/ 1 h 15"/>
                  <a:gd name="T24" fmla="*/ 14 w 19"/>
                  <a:gd name="T25" fmla="*/ 2 h 15"/>
                  <a:gd name="T26" fmla="*/ 12 w 19"/>
                  <a:gd name="T27" fmla="*/ 2 h 15"/>
                  <a:gd name="T28" fmla="*/ 12 w 19"/>
                  <a:gd name="T29" fmla="*/ 2 h 15"/>
                  <a:gd name="T30" fmla="*/ 11 w 19"/>
                  <a:gd name="T31" fmla="*/ 2 h 15"/>
                  <a:gd name="T32" fmla="*/ 10 w 19"/>
                  <a:gd name="T33" fmla="*/ 1 h 15"/>
                  <a:gd name="T34" fmla="*/ 9 w 19"/>
                  <a:gd name="T35" fmla="*/ 1 h 15"/>
                  <a:gd name="T36" fmla="*/ 9 w 19"/>
                  <a:gd name="T37" fmla="*/ 1 h 15"/>
                  <a:gd name="T38" fmla="*/ 8 w 19"/>
                  <a:gd name="T39" fmla="*/ 1 h 15"/>
                  <a:gd name="T40" fmla="*/ 7 w 19"/>
                  <a:gd name="T41" fmla="*/ 1 h 15"/>
                  <a:gd name="T42" fmla="*/ 6 w 19"/>
                  <a:gd name="T43" fmla="*/ 1 h 15"/>
                  <a:gd name="T44" fmla="*/ 5 w 19"/>
                  <a:gd name="T45" fmla="*/ 1 h 15"/>
                  <a:gd name="T46" fmla="*/ 4 w 19"/>
                  <a:gd name="T47" fmla="*/ 1 h 15"/>
                  <a:gd name="T48" fmla="*/ 3 w 19"/>
                  <a:gd name="T49" fmla="*/ 1 h 15"/>
                  <a:gd name="T50" fmla="*/ 2 w 19"/>
                  <a:gd name="T51" fmla="*/ 1 h 15"/>
                  <a:gd name="T52" fmla="*/ 2 w 19"/>
                  <a:gd name="T53" fmla="*/ 2 h 15"/>
                  <a:gd name="T54" fmla="*/ 1 w 19"/>
                  <a:gd name="T55" fmla="*/ 3 h 15"/>
                  <a:gd name="T56" fmla="*/ 1 w 19"/>
                  <a:gd name="T57" fmla="*/ 3 h 15"/>
                  <a:gd name="T58" fmla="*/ 0 w 19"/>
                  <a:gd name="T59" fmla="*/ 5 h 15"/>
                  <a:gd name="T60" fmla="*/ 1 w 19"/>
                  <a:gd name="T61" fmla="*/ 5 h 15"/>
                  <a:gd name="T62" fmla="*/ 1 w 19"/>
                  <a:gd name="T63" fmla="*/ 6 h 15"/>
                  <a:gd name="T64" fmla="*/ 1 w 19"/>
                  <a:gd name="T65" fmla="*/ 7 h 15"/>
                  <a:gd name="T66" fmla="*/ 2 w 19"/>
                  <a:gd name="T67" fmla="*/ 8 h 15"/>
                  <a:gd name="T68" fmla="*/ 2 w 19"/>
                  <a:gd name="T69" fmla="*/ 9 h 15"/>
                  <a:gd name="T70" fmla="*/ 2 w 19"/>
                  <a:gd name="T71" fmla="*/ 10 h 15"/>
                  <a:gd name="T72" fmla="*/ 3 w 19"/>
                  <a:gd name="T73" fmla="*/ 12 h 15"/>
                  <a:gd name="T74" fmla="*/ 7 w 19"/>
                  <a:gd name="T75" fmla="*/ 15 h 15"/>
                  <a:gd name="T76" fmla="*/ 8 w 19"/>
                  <a:gd name="T77" fmla="*/ 14 h 15"/>
                  <a:gd name="T78" fmla="*/ 9 w 19"/>
                  <a:gd name="T79" fmla="*/ 14 h 15"/>
                  <a:gd name="T80" fmla="*/ 9 w 19"/>
                  <a:gd name="T81" fmla="*/ 13 h 15"/>
                  <a:gd name="T82" fmla="*/ 10 w 19"/>
                  <a:gd name="T83" fmla="*/ 13 h 15"/>
                  <a:gd name="T84" fmla="*/ 11 w 19"/>
                  <a:gd name="T85" fmla="*/ 13 h 15"/>
                  <a:gd name="T86" fmla="*/ 12 w 19"/>
                  <a:gd name="T87" fmla="*/ 13 h 15"/>
                  <a:gd name="T88" fmla="*/ 13 w 19"/>
                  <a:gd name="T89" fmla="*/ 13 h 15"/>
                  <a:gd name="T90" fmla="*/ 13 w 19"/>
                  <a:gd name="T91" fmla="*/ 13 h 15"/>
                  <a:gd name="T92" fmla="*/ 12 w 19"/>
                  <a:gd name="T93" fmla="*/ 12 h 15"/>
                  <a:gd name="T94" fmla="*/ 12 w 19"/>
                  <a:gd name="T95" fmla="*/ 11 h 15"/>
                  <a:gd name="T96" fmla="*/ 13 w 19"/>
                  <a:gd name="T97" fmla="*/ 10 h 15"/>
                  <a:gd name="T98" fmla="*/ 14 w 19"/>
                  <a:gd name="T99" fmla="*/ 10 h 15"/>
                  <a:gd name="T100" fmla="*/ 14 w 19"/>
                  <a:gd name="T101" fmla="*/ 9 h 15"/>
                  <a:gd name="T102" fmla="*/ 15 w 19"/>
                  <a:gd name="T103" fmla="*/ 9 h 15"/>
                  <a:gd name="T104" fmla="*/ 16 w 19"/>
                  <a:gd name="T105" fmla="*/ 9 h 15"/>
                  <a:gd name="T106" fmla="*/ 17 w 19"/>
                  <a:gd name="T107" fmla="*/ 8 h 15"/>
                  <a:gd name="T108" fmla="*/ 18 w 19"/>
                  <a:gd name="T109" fmla="*/ 8 h 15"/>
                  <a:gd name="T110" fmla="*/ 18 w 19"/>
                  <a:gd name="T111" fmla="*/ 7 h 15"/>
                  <a:gd name="T112" fmla="*/ 18 w 19"/>
                  <a:gd name="T113" fmla="*/ 6 h 15"/>
                  <a:gd name="T114" fmla="*/ 18 w 19"/>
                  <a:gd name="T115" fmla="*/ 5 h 15"/>
                  <a:gd name="T116" fmla="*/ 2 w 19"/>
                  <a:gd name="T117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" h="15">
                    <a:moveTo>
                      <a:pt x="2" y="12"/>
                    </a:moveTo>
                    <a:cubicBezTo>
                      <a:pt x="3" y="12"/>
                      <a:pt x="3" y="12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  <a:moveTo>
                      <a:pt x="1" y="11"/>
                    </a:moveTo>
                    <a:cubicBezTo>
                      <a:pt x="1" y="11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lose/>
                    <a:moveTo>
                      <a:pt x="2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  <a:moveTo>
                      <a:pt x="18" y="4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1"/>
                      <a:pt x="2" y="11"/>
                    </a:cubicBezTo>
                    <a:cubicBezTo>
                      <a:pt x="3" y="10"/>
                      <a:pt x="3" y="12"/>
                      <a:pt x="3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lnTo>
                      <a:pt x="18" y="4"/>
                    </a:lnTo>
                    <a:close/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  <a:moveTo>
                      <a:pt x="2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9" name="Freeform 324">
                <a:extLst>
                  <a:ext uri="{FF2B5EF4-FFF2-40B4-BE49-F238E27FC236}">
                    <a16:creationId xmlns:a16="http://schemas.microsoft.com/office/drawing/2014/main" id="{7B84D2DF-13D4-4012-920D-444DE88D46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3" y="2139"/>
                <a:ext cx="55" cy="42"/>
              </a:xfrm>
              <a:custGeom>
                <a:avLst/>
                <a:gdLst>
                  <a:gd name="T0" fmla="*/ 4 w 21"/>
                  <a:gd name="T1" fmla="*/ 16 h 16"/>
                  <a:gd name="T2" fmla="*/ 5 w 21"/>
                  <a:gd name="T3" fmla="*/ 15 h 16"/>
                  <a:gd name="T4" fmla="*/ 7 w 21"/>
                  <a:gd name="T5" fmla="*/ 15 h 16"/>
                  <a:gd name="T6" fmla="*/ 7 w 21"/>
                  <a:gd name="T7" fmla="*/ 15 h 16"/>
                  <a:gd name="T8" fmla="*/ 8 w 21"/>
                  <a:gd name="T9" fmla="*/ 15 h 16"/>
                  <a:gd name="T10" fmla="*/ 16 w 21"/>
                  <a:gd name="T11" fmla="*/ 15 h 16"/>
                  <a:gd name="T12" fmla="*/ 17 w 21"/>
                  <a:gd name="T13" fmla="*/ 15 h 16"/>
                  <a:gd name="T14" fmla="*/ 18 w 21"/>
                  <a:gd name="T15" fmla="*/ 16 h 16"/>
                  <a:gd name="T16" fmla="*/ 19 w 21"/>
                  <a:gd name="T17" fmla="*/ 16 h 16"/>
                  <a:gd name="T18" fmla="*/ 20 w 21"/>
                  <a:gd name="T19" fmla="*/ 16 h 16"/>
                  <a:gd name="T20" fmla="*/ 21 w 21"/>
                  <a:gd name="T21" fmla="*/ 15 h 16"/>
                  <a:gd name="T22" fmla="*/ 21 w 21"/>
                  <a:gd name="T23" fmla="*/ 14 h 16"/>
                  <a:gd name="T24" fmla="*/ 21 w 21"/>
                  <a:gd name="T25" fmla="*/ 13 h 16"/>
                  <a:gd name="T26" fmla="*/ 21 w 21"/>
                  <a:gd name="T27" fmla="*/ 12 h 16"/>
                  <a:gd name="T28" fmla="*/ 20 w 21"/>
                  <a:gd name="T29" fmla="*/ 13 h 16"/>
                  <a:gd name="T30" fmla="*/ 20 w 21"/>
                  <a:gd name="T31" fmla="*/ 12 h 16"/>
                  <a:gd name="T32" fmla="*/ 19 w 21"/>
                  <a:gd name="T33" fmla="*/ 11 h 16"/>
                  <a:gd name="T34" fmla="*/ 19 w 21"/>
                  <a:gd name="T35" fmla="*/ 11 h 16"/>
                  <a:gd name="T36" fmla="*/ 19 w 21"/>
                  <a:gd name="T37" fmla="*/ 10 h 16"/>
                  <a:gd name="T38" fmla="*/ 19 w 21"/>
                  <a:gd name="T39" fmla="*/ 9 h 16"/>
                  <a:gd name="T40" fmla="*/ 19 w 21"/>
                  <a:gd name="T41" fmla="*/ 8 h 16"/>
                  <a:gd name="T42" fmla="*/ 19 w 21"/>
                  <a:gd name="T43" fmla="*/ 7 h 16"/>
                  <a:gd name="T44" fmla="*/ 18 w 21"/>
                  <a:gd name="T45" fmla="*/ 7 h 16"/>
                  <a:gd name="T46" fmla="*/ 17 w 21"/>
                  <a:gd name="T47" fmla="*/ 6 h 16"/>
                  <a:gd name="T48" fmla="*/ 17 w 21"/>
                  <a:gd name="T49" fmla="*/ 6 h 16"/>
                  <a:gd name="T50" fmla="*/ 16 w 21"/>
                  <a:gd name="T51" fmla="*/ 5 h 16"/>
                  <a:gd name="T52" fmla="*/ 15 w 21"/>
                  <a:gd name="T53" fmla="*/ 4 h 16"/>
                  <a:gd name="T54" fmla="*/ 15 w 21"/>
                  <a:gd name="T55" fmla="*/ 3 h 16"/>
                  <a:gd name="T56" fmla="*/ 14 w 21"/>
                  <a:gd name="T57" fmla="*/ 3 h 16"/>
                  <a:gd name="T58" fmla="*/ 14 w 21"/>
                  <a:gd name="T59" fmla="*/ 2 h 16"/>
                  <a:gd name="T60" fmla="*/ 13 w 21"/>
                  <a:gd name="T61" fmla="*/ 2 h 16"/>
                  <a:gd name="T62" fmla="*/ 12 w 21"/>
                  <a:gd name="T63" fmla="*/ 2 h 16"/>
                  <a:gd name="T64" fmla="*/ 12 w 21"/>
                  <a:gd name="T65" fmla="*/ 1 h 16"/>
                  <a:gd name="T66" fmla="*/ 11 w 21"/>
                  <a:gd name="T67" fmla="*/ 1 h 16"/>
                  <a:gd name="T68" fmla="*/ 10 w 21"/>
                  <a:gd name="T69" fmla="*/ 0 h 16"/>
                  <a:gd name="T70" fmla="*/ 9 w 21"/>
                  <a:gd name="T71" fmla="*/ 0 h 16"/>
                  <a:gd name="T72" fmla="*/ 8 w 21"/>
                  <a:gd name="T73" fmla="*/ 1 h 16"/>
                  <a:gd name="T74" fmla="*/ 6 w 21"/>
                  <a:gd name="T75" fmla="*/ 1 h 16"/>
                  <a:gd name="T76" fmla="*/ 4 w 21"/>
                  <a:gd name="T77" fmla="*/ 1 h 16"/>
                  <a:gd name="T78" fmla="*/ 4 w 21"/>
                  <a:gd name="T79" fmla="*/ 2 h 16"/>
                  <a:gd name="T80" fmla="*/ 4 w 21"/>
                  <a:gd name="T81" fmla="*/ 2 h 16"/>
                  <a:gd name="T82" fmla="*/ 0 w 21"/>
                  <a:gd name="T83" fmla="*/ 8 h 16"/>
                  <a:gd name="T84" fmla="*/ 3 w 21"/>
                  <a:gd name="T85" fmla="*/ 11 h 16"/>
                  <a:gd name="T86" fmla="*/ 7 w 21"/>
                  <a:gd name="T87" fmla="*/ 11 h 16"/>
                  <a:gd name="T88" fmla="*/ 8 w 21"/>
                  <a:gd name="T89" fmla="*/ 10 h 16"/>
                  <a:gd name="T90" fmla="*/ 9 w 21"/>
                  <a:gd name="T91" fmla="*/ 10 h 16"/>
                  <a:gd name="T92" fmla="*/ 10 w 21"/>
                  <a:gd name="T93" fmla="*/ 11 h 16"/>
                  <a:gd name="T94" fmla="*/ 10 w 21"/>
                  <a:gd name="T95" fmla="*/ 11 h 16"/>
                  <a:gd name="T96" fmla="*/ 11 w 21"/>
                  <a:gd name="T97" fmla="*/ 11 h 16"/>
                  <a:gd name="T98" fmla="*/ 12 w 21"/>
                  <a:gd name="T99" fmla="*/ 11 h 16"/>
                  <a:gd name="T100" fmla="*/ 13 w 21"/>
                  <a:gd name="T101" fmla="*/ 11 h 16"/>
                  <a:gd name="T102" fmla="*/ 13 w 21"/>
                  <a:gd name="T103" fmla="*/ 12 h 16"/>
                  <a:gd name="T104" fmla="*/ 12 w 21"/>
                  <a:gd name="T105" fmla="*/ 13 h 16"/>
                  <a:gd name="T106" fmla="*/ 11 w 21"/>
                  <a:gd name="T107" fmla="*/ 13 h 16"/>
                  <a:gd name="T108" fmla="*/ 10 w 21"/>
                  <a:gd name="T109" fmla="*/ 13 h 16"/>
                  <a:gd name="T110" fmla="*/ 9 w 21"/>
                  <a:gd name="T111" fmla="*/ 12 h 16"/>
                  <a:gd name="T112" fmla="*/ 9 w 21"/>
                  <a:gd name="T113" fmla="*/ 12 h 16"/>
                  <a:gd name="T114" fmla="*/ 8 w 21"/>
                  <a:gd name="T115" fmla="*/ 12 h 16"/>
                  <a:gd name="T116" fmla="*/ 7 w 21"/>
                  <a:gd name="T117" fmla="*/ 12 h 16"/>
                  <a:gd name="T118" fmla="*/ 3 w 21"/>
                  <a:gd name="T119" fmla="*/ 13 h 16"/>
                  <a:gd name="T120" fmla="*/ 3 w 21"/>
                  <a:gd name="T121" fmla="*/ 15 h 16"/>
                  <a:gd name="T122" fmla="*/ 7 w 21"/>
                  <a:gd name="T123" fmla="*/ 15 h 16"/>
                  <a:gd name="T124" fmla="*/ 5 w 21"/>
                  <a:gd name="T1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" h="16">
                    <a:moveTo>
                      <a:pt x="3" y="16"/>
                    </a:move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8"/>
                      <a:pt x="2" y="8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10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9"/>
                      <a:pt x="4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2" y="10"/>
                      <a:pt x="3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  <a:moveTo>
                      <a:pt x="5" y="15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0" name="Freeform 325">
                <a:extLst>
                  <a:ext uri="{FF2B5EF4-FFF2-40B4-BE49-F238E27FC236}">
                    <a16:creationId xmlns:a16="http://schemas.microsoft.com/office/drawing/2014/main" id="{B1A93EAF-B5EF-45A4-9742-B96197B14601}"/>
                  </a:ext>
                </a:extLst>
              </p:cNvPr>
              <p:cNvSpPr/>
              <p:nvPr/>
            </p:nvSpPr>
            <p:spPr bwMode="auto">
              <a:xfrm>
                <a:off x="3114" y="1837"/>
                <a:ext cx="158" cy="94"/>
              </a:xfrm>
              <a:custGeom>
                <a:avLst/>
                <a:gdLst>
                  <a:gd name="T0" fmla="*/ 40 w 60"/>
                  <a:gd name="T1" fmla="*/ 36 h 36"/>
                  <a:gd name="T2" fmla="*/ 41 w 60"/>
                  <a:gd name="T3" fmla="*/ 35 h 36"/>
                  <a:gd name="T4" fmla="*/ 43 w 60"/>
                  <a:gd name="T5" fmla="*/ 33 h 36"/>
                  <a:gd name="T6" fmla="*/ 43 w 60"/>
                  <a:gd name="T7" fmla="*/ 31 h 36"/>
                  <a:gd name="T8" fmla="*/ 43 w 60"/>
                  <a:gd name="T9" fmla="*/ 29 h 36"/>
                  <a:gd name="T10" fmla="*/ 41 w 60"/>
                  <a:gd name="T11" fmla="*/ 28 h 36"/>
                  <a:gd name="T12" fmla="*/ 40 w 60"/>
                  <a:gd name="T13" fmla="*/ 27 h 36"/>
                  <a:gd name="T14" fmla="*/ 42 w 60"/>
                  <a:gd name="T15" fmla="*/ 26 h 36"/>
                  <a:gd name="T16" fmla="*/ 45 w 60"/>
                  <a:gd name="T17" fmla="*/ 25 h 36"/>
                  <a:gd name="T18" fmla="*/ 45 w 60"/>
                  <a:gd name="T19" fmla="*/ 23 h 36"/>
                  <a:gd name="T20" fmla="*/ 47 w 60"/>
                  <a:gd name="T21" fmla="*/ 22 h 36"/>
                  <a:gd name="T22" fmla="*/ 49 w 60"/>
                  <a:gd name="T23" fmla="*/ 21 h 36"/>
                  <a:gd name="T24" fmla="*/ 51 w 60"/>
                  <a:gd name="T25" fmla="*/ 20 h 36"/>
                  <a:gd name="T26" fmla="*/ 52 w 60"/>
                  <a:gd name="T27" fmla="*/ 21 h 36"/>
                  <a:gd name="T28" fmla="*/ 51 w 60"/>
                  <a:gd name="T29" fmla="*/ 22 h 36"/>
                  <a:gd name="T30" fmla="*/ 53 w 60"/>
                  <a:gd name="T31" fmla="*/ 23 h 36"/>
                  <a:gd name="T32" fmla="*/ 55 w 60"/>
                  <a:gd name="T33" fmla="*/ 23 h 36"/>
                  <a:gd name="T34" fmla="*/ 57 w 60"/>
                  <a:gd name="T35" fmla="*/ 23 h 36"/>
                  <a:gd name="T36" fmla="*/ 58 w 60"/>
                  <a:gd name="T37" fmla="*/ 22 h 36"/>
                  <a:gd name="T38" fmla="*/ 59 w 60"/>
                  <a:gd name="T39" fmla="*/ 21 h 36"/>
                  <a:gd name="T40" fmla="*/ 57 w 60"/>
                  <a:gd name="T41" fmla="*/ 20 h 36"/>
                  <a:gd name="T42" fmla="*/ 56 w 60"/>
                  <a:gd name="T43" fmla="*/ 19 h 36"/>
                  <a:gd name="T44" fmla="*/ 55 w 60"/>
                  <a:gd name="T45" fmla="*/ 19 h 36"/>
                  <a:gd name="T46" fmla="*/ 53 w 60"/>
                  <a:gd name="T47" fmla="*/ 20 h 36"/>
                  <a:gd name="T48" fmla="*/ 51 w 60"/>
                  <a:gd name="T49" fmla="*/ 19 h 36"/>
                  <a:gd name="T50" fmla="*/ 50 w 60"/>
                  <a:gd name="T51" fmla="*/ 17 h 36"/>
                  <a:gd name="T52" fmla="*/ 52 w 60"/>
                  <a:gd name="T53" fmla="*/ 16 h 36"/>
                  <a:gd name="T54" fmla="*/ 53 w 60"/>
                  <a:gd name="T55" fmla="*/ 15 h 36"/>
                  <a:gd name="T56" fmla="*/ 52 w 60"/>
                  <a:gd name="T57" fmla="*/ 15 h 36"/>
                  <a:gd name="T58" fmla="*/ 51 w 60"/>
                  <a:gd name="T59" fmla="*/ 16 h 36"/>
                  <a:gd name="T60" fmla="*/ 49 w 60"/>
                  <a:gd name="T61" fmla="*/ 17 h 36"/>
                  <a:gd name="T62" fmla="*/ 48 w 60"/>
                  <a:gd name="T63" fmla="*/ 18 h 36"/>
                  <a:gd name="T64" fmla="*/ 46 w 60"/>
                  <a:gd name="T65" fmla="*/ 19 h 36"/>
                  <a:gd name="T66" fmla="*/ 44 w 60"/>
                  <a:gd name="T67" fmla="*/ 21 h 36"/>
                  <a:gd name="T68" fmla="*/ 44 w 60"/>
                  <a:gd name="T69" fmla="*/ 22 h 36"/>
                  <a:gd name="T70" fmla="*/ 42 w 60"/>
                  <a:gd name="T71" fmla="*/ 20 h 36"/>
                  <a:gd name="T72" fmla="*/ 37 w 60"/>
                  <a:gd name="T73" fmla="*/ 19 h 36"/>
                  <a:gd name="T74" fmla="*/ 34 w 60"/>
                  <a:gd name="T75" fmla="*/ 12 h 36"/>
                  <a:gd name="T76" fmla="*/ 29 w 60"/>
                  <a:gd name="T77" fmla="*/ 9 h 36"/>
                  <a:gd name="T78" fmla="*/ 21 w 60"/>
                  <a:gd name="T79" fmla="*/ 9 h 36"/>
                  <a:gd name="T80" fmla="*/ 12 w 60"/>
                  <a:gd name="T81" fmla="*/ 2 h 36"/>
                  <a:gd name="T82" fmla="*/ 4 w 60"/>
                  <a:gd name="T83" fmla="*/ 2 h 36"/>
                  <a:gd name="T84" fmla="*/ 3 w 60"/>
                  <a:gd name="T85" fmla="*/ 19 h 36"/>
                  <a:gd name="T86" fmla="*/ 4 w 60"/>
                  <a:gd name="T87" fmla="*/ 15 h 36"/>
                  <a:gd name="T88" fmla="*/ 6 w 60"/>
                  <a:gd name="T89" fmla="*/ 14 h 36"/>
                  <a:gd name="T90" fmla="*/ 7 w 60"/>
                  <a:gd name="T91" fmla="*/ 13 h 36"/>
                  <a:gd name="T92" fmla="*/ 9 w 60"/>
                  <a:gd name="T93" fmla="*/ 13 h 36"/>
                  <a:gd name="T94" fmla="*/ 12 w 60"/>
                  <a:gd name="T95" fmla="*/ 14 h 36"/>
                  <a:gd name="T96" fmla="*/ 14 w 60"/>
                  <a:gd name="T97" fmla="*/ 15 h 36"/>
                  <a:gd name="T98" fmla="*/ 15 w 60"/>
                  <a:gd name="T99" fmla="*/ 17 h 36"/>
                  <a:gd name="T100" fmla="*/ 15 w 60"/>
                  <a:gd name="T101" fmla="*/ 19 h 36"/>
                  <a:gd name="T102" fmla="*/ 18 w 60"/>
                  <a:gd name="T103" fmla="*/ 19 h 36"/>
                  <a:gd name="T104" fmla="*/ 20 w 60"/>
                  <a:gd name="T105" fmla="*/ 19 h 36"/>
                  <a:gd name="T106" fmla="*/ 22 w 60"/>
                  <a:gd name="T107" fmla="*/ 22 h 36"/>
                  <a:gd name="T108" fmla="*/ 23 w 60"/>
                  <a:gd name="T109" fmla="*/ 24 h 36"/>
                  <a:gd name="T110" fmla="*/ 26 w 60"/>
                  <a:gd name="T111" fmla="*/ 26 h 36"/>
                  <a:gd name="T112" fmla="*/ 30 w 60"/>
                  <a:gd name="T113" fmla="*/ 29 h 36"/>
                  <a:gd name="T114" fmla="*/ 32 w 60"/>
                  <a:gd name="T115" fmla="*/ 30 h 36"/>
                  <a:gd name="T116" fmla="*/ 35 w 60"/>
                  <a:gd name="T117" fmla="*/ 31 h 36"/>
                  <a:gd name="T118" fmla="*/ 37 w 60"/>
                  <a:gd name="T119" fmla="*/ 32 h 36"/>
                  <a:gd name="T120" fmla="*/ 37 w 60"/>
                  <a:gd name="T12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0" h="36">
                    <a:moveTo>
                      <a:pt x="37" y="35"/>
                    </a:move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9"/>
                      <a:pt x="47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20"/>
                      <a:pt x="46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7" y="20"/>
                      <a:pt x="37" y="20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1" name="Freeform 326">
                <a:extLst>
                  <a:ext uri="{FF2B5EF4-FFF2-40B4-BE49-F238E27FC236}">
                    <a16:creationId xmlns:a16="http://schemas.microsoft.com/office/drawing/2014/main" id="{53AB82FD-1CF1-4E81-909A-ACB967BB1FEC}"/>
                  </a:ext>
                </a:extLst>
              </p:cNvPr>
              <p:cNvSpPr/>
              <p:nvPr/>
            </p:nvSpPr>
            <p:spPr bwMode="auto">
              <a:xfrm>
                <a:off x="3151" y="18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2" name="Rectangle 327">
                <a:extLst>
                  <a:ext uri="{FF2B5EF4-FFF2-40B4-BE49-F238E27FC236}">
                    <a16:creationId xmlns:a16="http://schemas.microsoft.com/office/drawing/2014/main" id="{50C0E2CF-5CEF-4375-AF39-BD10E6095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190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3" name="Rectangle 328">
                <a:extLst>
                  <a:ext uri="{FF2B5EF4-FFF2-40B4-BE49-F238E27FC236}">
                    <a16:creationId xmlns:a16="http://schemas.microsoft.com/office/drawing/2014/main" id="{7FD0010C-99E8-4D5C-8FB0-F7BC43E58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217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4" name="Freeform 329">
                <a:extLst>
                  <a:ext uri="{FF2B5EF4-FFF2-40B4-BE49-F238E27FC236}">
                    <a16:creationId xmlns:a16="http://schemas.microsoft.com/office/drawing/2014/main" id="{C07292B3-6820-463E-8BF0-B8ADD50EC669}"/>
                  </a:ext>
                </a:extLst>
              </p:cNvPr>
              <p:cNvSpPr/>
              <p:nvPr/>
            </p:nvSpPr>
            <p:spPr bwMode="auto">
              <a:xfrm>
                <a:off x="3264" y="1729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0 h 3"/>
                  <a:gd name="T4" fmla="*/ 3 h 3"/>
                  <a:gd name="T5" fmla="*/ 3 h 3"/>
                  <a:gd name="T6" fmla="*/ 3 h 3"/>
                  <a:gd name="T7" fmla="*/ 3 h 3"/>
                  <a:gd name="T8" fmla="*/ 3 h 3"/>
                  <a:gd name="T9" fmla="*/ 3 h 3"/>
                  <a:gd name="T10" fmla="*/ 3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5" name="Freeform 330">
                <a:extLst>
                  <a:ext uri="{FF2B5EF4-FFF2-40B4-BE49-F238E27FC236}">
                    <a16:creationId xmlns:a16="http://schemas.microsoft.com/office/drawing/2014/main" id="{62E6E861-37D9-4A99-8D74-6CB69D72B2E5}"/>
                  </a:ext>
                </a:extLst>
              </p:cNvPr>
              <p:cNvSpPr/>
              <p:nvPr/>
            </p:nvSpPr>
            <p:spPr bwMode="auto">
              <a:xfrm>
                <a:off x="3164" y="1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6" name="Freeform 331">
                <a:extLst>
                  <a:ext uri="{FF2B5EF4-FFF2-40B4-BE49-F238E27FC236}">
                    <a16:creationId xmlns:a16="http://schemas.microsoft.com/office/drawing/2014/main" id="{9D6926A5-28A9-4F70-B71C-B95DD5C33853}"/>
                  </a:ext>
                </a:extLst>
              </p:cNvPr>
              <p:cNvSpPr/>
              <p:nvPr/>
            </p:nvSpPr>
            <p:spPr bwMode="auto">
              <a:xfrm>
                <a:off x="3755" y="1868"/>
                <a:ext cx="58" cy="58"/>
              </a:xfrm>
              <a:custGeom>
                <a:avLst/>
                <a:gdLst>
                  <a:gd name="T0" fmla="*/ 21 w 22"/>
                  <a:gd name="T1" fmla="*/ 2 h 22"/>
                  <a:gd name="T2" fmla="*/ 21 w 22"/>
                  <a:gd name="T3" fmla="*/ 1 h 22"/>
                  <a:gd name="T4" fmla="*/ 20 w 22"/>
                  <a:gd name="T5" fmla="*/ 1 h 22"/>
                  <a:gd name="T6" fmla="*/ 20 w 22"/>
                  <a:gd name="T7" fmla="*/ 0 h 22"/>
                  <a:gd name="T8" fmla="*/ 19 w 22"/>
                  <a:gd name="T9" fmla="*/ 0 h 22"/>
                  <a:gd name="T10" fmla="*/ 19 w 22"/>
                  <a:gd name="T11" fmla="*/ 0 h 22"/>
                  <a:gd name="T12" fmla="*/ 19 w 22"/>
                  <a:gd name="T13" fmla="*/ 1 h 22"/>
                  <a:gd name="T14" fmla="*/ 19 w 22"/>
                  <a:gd name="T15" fmla="*/ 1 h 22"/>
                  <a:gd name="T16" fmla="*/ 19 w 22"/>
                  <a:gd name="T17" fmla="*/ 2 h 22"/>
                  <a:gd name="T18" fmla="*/ 18 w 22"/>
                  <a:gd name="T19" fmla="*/ 2 h 22"/>
                  <a:gd name="T20" fmla="*/ 17 w 22"/>
                  <a:gd name="T21" fmla="*/ 2 h 22"/>
                  <a:gd name="T22" fmla="*/ 17 w 22"/>
                  <a:gd name="T23" fmla="*/ 3 h 22"/>
                  <a:gd name="T24" fmla="*/ 17 w 22"/>
                  <a:gd name="T25" fmla="*/ 3 h 22"/>
                  <a:gd name="T26" fmla="*/ 16 w 22"/>
                  <a:gd name="T27" fmla="*/ 4 h 22"/>
                  <a:gd name="T28" fmla="*/ 15 w 22"/>
                  <a:gd name="T29" fmla="*/ 4 h 22"/>
                  <a:gd name="T30" fmla="*/ 14 w 22"/>
                  <a:gd name="T31" fmla="*/ 4 h 22"/>
                  <a:gd name="T32" fmla="*/ 13 w 22"/>
                  <a:gd name="T33" fmla="*/ 5 h 22"/>
                  <a:gd name="T34" fmla="*/ 14 w 22"/>
                  <a:gd name="T35" fmla="*/ 5 h 22"/>
                  <a:gd name="T36" fmla="*/ 14 w 22"/>
                  <a:gd name="T37" fmla="*/ 6 h 22"/>
                  <a:gd name="T38" fmla="*/ 13 w 22"/>
                  <a:gd name="T39" fmla="*/ 6 h 22"/>
                  <a:gd name="T40" fmla="*/ 13 w 22"/>
                  <a:gd name="T41" fmla="*/ 7 h 22"/>
                  <a:gd name="T42" fmla="*/ 12 w 22"/>
                  <a:gd name="T43" fmla="*/ 6 h 22"/>
                  <a:gd name="T44" fmla="*/ 12 w 22"/>
                  <a:gd name="T45" fmla="*/ 7 h 22"/>
                  <a:gd name="T46" fmla="*/ 11 w 22"/>
                  <a:gd name="T47" fmla="*/ 6 h 22"/>
                  <a:gd name="T48" fmla="*/ 10 w 22"/>
                  <a:gd name="T49" fmla="*/ 6 h 22"/>
                  <a:gd name="T50" fmla="*/ 9 w 22"/>
                  <a:gd name="T51" fmla="*/ 6 h 22"/>
                  <a:gd name="T52" fmla="*/ 9 w 22"/>
                  <a:gd name="T53" fmla="*/ 5 h 22"/>
                  <a:gd name="T54" fmla="*/ 8 w 22"/>
                  <a:gd name="T55" fmla="*/ 5 h 22"/>
                  <a:gd name="T56" fmla="*/ 8 w 22"/>
                  <a:gd name="T57" fmla="*/ 5 h 22"/>
                  <a:gd name="T58" fmla="*/ 8 w 22"/>
                  <a:gd name="T59" fmla="*/ 6 h 22"/>
                  <a:gd name="T60" fmla="*/ 7 w 22"/>
                  <a:gd name="T61" fmla="*/ 7 h 22"/>
                  <a:gd name="T62" fmla="*/ 7 w 22"/>
                  <a:gd name="T63" fmla="*/ 7 h 22"/>
                  <a:gd name="T64" fmla="*/ 6 w 22"/>
                  <a:gd name="T65" fmla="*/ 8 h 22"/>
                  <a:gd name="T66" fmla="*/ 6 w 22"/>
                  <a:gd name="T67" fmla="*/ 8 h 22"/>
                  <a:gd name="T68" fmla="*/ 6 w 22"/>
                  <a:gd name="T69" fmla="*/ 9 h 22"/>
                  <a:gd name="T70" fmla="*/ 5 w 22"/>
                  <a:gd name="T71" fmla="*/ 9 h 22"/>
                  <a:gd name="T72" fmla="*/ 4 w 22"/>
                  <a:gd name="T73" fmla="*/ 9 h 22"/>
                  <a:gd name="T74" fmla="*/ 4 w 22"/>
                  <a:gd name="T75" fmla="*/ 10 h 22"/>
                  <a:gd name="T76" fmla="*/ 3 w 22"/>
                  <a:gd name="T77" fmla="*/ 10 h 22"/>
                  <a:gd name="T78" fmla="*/ 2 w 22"/>
                  <a:gd name="T79" fmla="*/ 10 h 22"/>
                  <a:gd name="T80" fmla="*/ 1 w 22"/>
                  <a:gd name="T81" fmla="*/ 11 h 22"/>
                  <a:gd name="T82" fmla="*/ 1 w 22"/>
                  <a:gd name="T83" fmla="*/ 11 h 22"/>
                  <a:gd name="T84" fmla="*/ 0 w 22"/>
                  <a:gd name="T85" fmla="*/ 11 h 22"/>
                  <a:gd name="T86" fmla="*/ 0 w 22"/>
                  <a:gd name="T87" fmla="*/ 12 h 22"/>
                  <a:gd name="T88" fmla="*/ 0 w 22"/>
                  <a:gd name="T89" fmla="*/ 13 h 22"/>
                  <a:gd name="T90" fmla="*/ 3 w 22"/>
                  <a:gd name="T91" fmla="*/ 18 h 22"/>
                  <a:gd name="T92" fmla="*/ 3 w 22"/>
                  <a:gd name="T93" fmla="*/ 21 h 22"/>
                  <a:gd name="T94" fmla="*/ 4 w 22"/>
                  <a:gd name="T95" fmla="*/ 21 h 22"/>
                  <a:gd name="T96" fmla="*/ 8 w 22"/>
                  <a:gd name="T97" fmla="*/ 21 h 22"/>
                  <a:gd name="T98" fmla="*/ 8 w 22"/>
                  <a:gd name="T99" fmla="*/ 20 h 22"/>
                  <a:gd name="T100" fmla="*/ 9 w 22"/>
                  <a:gd name="T101" fmla="*/ 20 h 22"/>
                  <a:gd name="T102" fmla="*/ 9 w 22"/>
                  <a:gd name="T103" fmla="*/ 19 h 22"/>
                  <a:gd name="T104" fmla="*/ 10 w 22"/>
                  <a:gd name="T105" fmla="*/ 19 h 22"/>
                  <a:gd name="T106" fmla="*/ 12 w 22"/>
                  <a:gd name="T107" fmla="*/ 19 h 22"/>
                  <a:gd name="T108" fmla="*/ 12 w 22"/>
                  <a:gd name="T109" fmla="*/ 19 h 22"/>
                  <a:gd name="T110" fmla="*/ 13 w 22"/>
                  <a:gd name="T111" fmla="*/ 19 h 22"/>
                  <a:gd name="T112" fmla="*/ 13 w 22"/>
                  <a:gd name="T113" fmla="*/ 19 h 22"/>
                  <a:gd name="T114" fmla="*/ 14 w 22"/>
                  <a:gd name="T115" fmla="*/ 18 h 22"/>
                  <a:gd name="T116" fmla="*/ 11 w 22"/>
                  <a:gd name="T117" fmla="*/ 14 h 22"/>
                  <a:gd name="T118" fmla="*/ 19 w 22"/>
                  <a:gd name="T119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" h="22">
                    <a:moveTo>
                      <a:pt x="22" y="2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1" y="13"/>
                      <a:pt x="2" y="14"/>
                      <a:pt x="2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8"/>
                      <a:pt x="4" y="17"/>
                      <a:pt x="4" y="18"/>
                    </a:cubicBezTo>
                    <a:cubicBezTo>
                      <a:pt x="4" y="18"/>
                      <a:pt x="4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8"/>
                      <a:pt x="3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1"/>
                      <a:pt x="3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4" y="21"/>
                      <a:pt x="4" y="21"/>
                      <a:pt x="5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3" y="17"/>
                      <a:pt x="13" y="17"/>
                    </a:cubicBezTo>
                    <a:cubicBezTo>
                      <a:pt x="13" y="17"/>
                      <a:pt x="12" y="16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0" y="16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13" y="12"/>
                      <a:pt x="14" y="12"/>
                    </a:cubicBezTo>
                    <a:cubicBezTo>
                      <a:pt x="15" y="12"/>
                      <a:pt x="16" y="11"/>
                      <a:pt x="17" y="10"/>
                    </a:cubicBezTo>
                    <a:cubicBezTo>
                      <a:pt x="17" y="10"/>
                      <a:pt x="19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6"/>
                      <a:pt x="19" y="6"/>
                    </a:cubicBezTo>
                    <a:cubicBezTo>
                      <a:pt x="19" y="5"/>
                      <a:pt x="20" y="4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7" name="Rectangle 332">
                <a:extLst>
                  <a:ext uri="{FF2B5EF4-FFF2-40B4-BE49-F238E27FC236}">
                    <a16:creationId xmlns:a16="http://schemas.microsoft.com/office/drawing/2014/main" id="{6C078FEF-5BFB-466F-A295-61430403A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6" y="173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8" name="Freeform 333">
                <a:extLst>
                  <a:ext uri="{FF2B5EF4-FFF2-40B4-BE49-F238E27FC236}">
                    <a16:creationId xmlns:a16="http://schemas.microsoft.com/office/drawing/2014/main" id="{A0DC6793-9B7B-4229-ACB6-E5F0A8BEA0B0}"/>
                  </a:ext>
                </a:extLst>
              </p:cNvPr>
              <p:cNvSpPr/>
              <p:nvPr/>
            </p:nvSpPr>
            <p:spPr bwMode="auto">
              <a:xfrm>
                <a:off x="3266" y="17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9" name="Freeform 334">
                <a:extLst>
                  <a:ext uri="{FF2B5EF4-FFF2-40B4-BE49-F238E27FC236}">
                    <a16:creationId xmlns:a16="http://schemas.microsoft.com/office/drawing/2014/main" id="{B257FCA5-80F2-44ED-B231-99472F375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6" y="2178"/>
                <a:ext cx="69" cy="50"/>
              </a:xfrm>
              <a:custGeom>
                <a:avLst/>
                <a:gdLst>
                  <a:gd name="T0" fmla="*/ 26 w 26"/>
                  <a:gd name="T1" fmla="*/ 14 h 19"/>
                  <a:gd name="T2" fmla="*/ 25 w 26"/>
                  <a:gd name="T3" fmla="*/ 14 h 19"/>
                  <a:gd name="T4" fmla="*/ 25 w 26"/>
                  <a:gd name="T5" fmla="*/ 13 h 19"/>
                  <a:gd name="T6" fmla="*/ 25 w 26"/>
                  <a:gd name="T7" fmla="*/ 12 h 19"/>
                  <a:gd name="T8" fmla="*/ 24 w 26"/>
                  <a:gd name="T9" fmla="*/ 10 h 19"/>
                  <a:gd name="T10" fmla="*/ 25 w 26"/>
                  <a:gd name="T11" fmla="*/ 9 h 19"/>
                  <a:gd name="T12" fmla="*/ 24 w 26"/>
                  <a:gd name="T13" fmla="*/ 8 h 19"/>
                  <a:gd name="T14" fmla="*/ 24 w 26"/>
                  <a:gd name="T15" fmla="*/ 6 h 19"/>
                  <a:gd name="T16" fmla="*/ 22 w 26"/>
                  <a:gd name="T17" fmla="*/ 6 h 19"/>
                  <a:gd name="T18" fmla="*/ 23 w 26"/>
                  <a:gd name="T19" fmla="*/ 5 h 19"/>
                  <a:gd name="T20" fmla="*/ 23 w 26"/>
                  <a:gd name="T21" fmla="*/ 4 h 19"/>
                  <a:gd name="T22" fmla="*/ 22 w 26"/>
                  <a:gd name="T23" fmla="*/ 4 h 19"/>
                  <a:gd name="T24" fmla="*/ 21 w 26"/>
                  <a:gd name="T25" fmla="*/ 2 h 19"/>
                  <a:gd name="T26" fmla="*/ 21 w 26"/>
                  <a:gd name="T27" fmla="*/ 1 h 19"/>
                  <a:gd name="T28" fmla="*/ 19 w 26"/>
                  <a:gd name="T29" fmla="*/ 2 h 19"/>
                  <a:gd name="T30" fmla="*/ 18 w 26"/>
                  <a:gd name="T31" fmla="*/ 2 h 19"/>
                  <a:gd name="T32" fmla="*/ 17 w 26"/>
                  <a:gd name="T33" fmla="*/ 2 h 19"/>
                  <a:gd name="T34" fmla="*/ 16 w 26"/>
                  <a:gd name="T35" fmla="*/ 2 h 19"/>
                  <a:gd name="T36" fmla="*/ 15 w 26"/>
                  <a:gd name="T37" fmla="*/ 2 h 19"/>
                  <a:gd name="T38" fmla="*/ 14 w 26"/>
                  <a:gd name="T39" fmla="*/ 2 h 19"/>
                  <a:gd name="T40" fmla="*/ 13 w 26"/>
                  <a:gd name="T41" fmla="*/ 2 h 19"/>
                  <a:gd name="T42" fmla="*/ 12 w 26"/>
                  <a:gd name="T43" fmla="*/ 1 h 19"/>
                  <a:gd name="T44" fmla="*/ 11 w 26"/>
                  <a:gd name="T45" fmla="*/ 1 h 19"/>
                  <a:gd name="T46" fmla="*/ 9 w 26"/>
                  <a:gd name="T47" fmla="*/ 1 h 19"/>
                  <a:gd name="T48" fmla="*/ 8 w 26"/>
                  <a:gd name="T49" fmla="*/ 1 h 19"/>
                  <a:gd name="T50" fmla="*/ 7 w 26"/>
                  <a:gd name="T51" fmla="*/ 1 h 19"/>
                  <a:gd name="T52" fmla="*/ 6 w 26"/>
                  <a:gd name="T53" fmla="*/ 0 h 19"/>
                  <a:gd name="T54" fmla="*/ 5 w 26"/>
                  <a:gd name="T55" fmla="*/ 1 h 19"/>
                  <a:gd name="T56" fmla="*/ 4 w 26"/>
                  <a:gd name="T57" fmla="*/ 2 h 19"/>
                  <a:gd name="T58" fmla="*/ 4 w 26"/>
                  <a:gd name="T59" fmla="*/ 3 h 19"/>
                  <a:gd name="T60" fmla="*/ 3 w 26"/>
                  <a:gd name="T61" fmla="*/ 4 h 19"/>
                  <a:gd name="T62" fmla="*/ 2 w 26"/>
                  <a:gd name="T63" fmla="*/ 4 h 19"/>
                  <a:gd name="T64" fmla="*/ 1 w 26"/>
                  <a:gd name="T65" fmla="*/ 5 h 19"/>
                  <a:gd name="T66" fmla="*/ 2 w 26"/>
                  <a:gd name="T67" fmla="*/ 6 h 19"/>
                  <a:gd name="T68" fmla="*/ 6 w 26"/>
                  <a:gd name="T69" fmla="*/ 12 h 19"/>
                  <a:gd name="T70" fmla="*/ 7 w 26"/>
                  <a:gd name="T71" fmla="*/ 12 h 19"/>
                  <a:gd name="T72" fmla="*/ 8 w 26"/>
                  <a:gd name="T73" fmla="*/ 11 h 19"/>
                  <a:gd name="T74" fmla="*/ 9 w 26"/>
                  <a:gd name="T75" fmla="*/ 10 h 19"/>
                  <a:gd name="T76" fmla="*/ 10 w 26"/>
                  <a:gd name="T77" fmla="*/ 10 h 19"/>
                  <a:gd name="T78" fmla="*/ 13 w 26"/>
                  <a:gd name="T79" fmla="*/ 9 h 19"/>
                  <a:gd name="T80" fmla="*/ 14 w 26"/>
                  <a:gd name="T81" fmla="*/ 10 h 19"/>
                  <a:gd name="T82" fmla="*/ 15 w 26"/>
                  <a:gd name="T83" fmla="*/ 11 h 19"/>
                  <a:gd name="T84" fmla="*/ 16 w 26"/>
                  <a:gd name="T85" fmla="*/ 12 h 19"/>
                  <a:gd name="T86" fmla="*/ 16 w 26"/>
                  <a:gd name="T87" fmla="*/ 13 h 19"/>
                  <a:gd name="T88" fmla="*/ 16 w 26"/>
                  <a:gd name="T89" fmla="*/ 15 h 19"/>
                  <a:gd name="T90" fmla="*/ 16 w 26"/>
                  <a:gd name="T91" fmla="*/ 15 h 19"/>
                  <a:gd name="T92" fmla="*/ 17 w 26"/>
                  <a:gd name="T93" fmla="*/ 15 h 19"/>
                  <a:gd name="T94" fmla="*/ 18 w 26"/>
                  <a:gd name="T95" fmla="*/ 15 h 19"/>
                  <a:gd name="T96" fmla="*/ 19 w 26"/>
                  <a:gd name="T97" fmla="*/ 15 h 19"/>
                  <a:gd name="T98" fmla="*/ 20 w 26"/>
                  <a:gd name="T99" fmla="*/ 16 h 19"/>
                  <a:gd name="T100" fmla="*/ 20 w 26"/>
                  <a:gd name="T101" fmla="*/ 18 h 19"/>
                  <a:gd name="T102" fmla="*/ 21 w 26"/>
                  <a:gd name="T103" fmla="*/ 19 h 19"/>
                  <a:gd name="T104" fmla="*/ 22 w 26"/>
                  <a:gd name="T105" fmla="*/ 19 h 19"/>
                  <a:gd name="T106" fmla="*/ 22 w 26"/>
                  <a:gd name="T107" fmla="*/ 18 h 19"/>
                  <a:gd name="T108" fmla="*/ 23 w 26"/>
                  <a:gd name="T109" fmla="*/ 18 h 19"/>
                  <a:gd name="T110" fmla="*/ 24 w 26"/>
                  <a:gd name="T111" fmla="*/ 18 h 19"/>
                  <a:gd name="T112" fmla="*/ 24 w 26"/>
                  <a:gd name="T113" fmla="*/ 17 h 19"/>
                  <a:gd name="T114" fmla="*/ 24 w 26"/>
                  <a:gd name="T115" fmla="*/ 16 h 19"/>
                  <a:gd name="T116" fmla="*/ 24 w 26"/>
                  <a:gd name="T117" fmla="*/ 15 h 19"/>
                  <a:gd name="T118" fmla="*/ 26 w 26"/>
                  <a:gd name="T11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" h="19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26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8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11"/>
                      <a:pt x="5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7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0" name="Freeform 335">
                <a:extLst>
                  <a:ext uri="{FF2B5EF4-FFF2-40B4-BE49-F238E27FC236}">
                    <a16:creationId xmlns:a16="http://schemas.microsoft.com/office/drawing/2014/main" id="{D9D532FB-FBBB-4E24-9263-62B322526BA8}"/>
                  </a:ext>
                </a:extLst>
              </p:cNvPr>
              <p:cNvSpPr/>
              <p:nvPr/>
            </p:nvSpPr>
            <p:spPr bwMode="auto">
              <a:xfrm>
                <a:off x="3156" y="1918"/>
                <a:ext cx="131" cy="95"/>
              </a:xfrm>
              <a:custGeom>
                <a:avLst/>
                <a:gdLst>
                  <a:gd name="T0" fmla="*/ 48 w 50"/>
                  <a:gd name="T1" fmla="*/ 5 h 36"/>
                  <a:gd name="T2" fmla="*/ 46 w 50"/>
                  <a:gd name="T3" fmla="*/ 4 h 36"/>
                  <a:gd name="T4" fmla="*/ 44 w 50"/>
                  <a:gd name="T5" fmla="*/ 5 h 36"/>
                  <a:gd name="T6" fmla="*/ 42 w 50"/>
                  <a:gd name="T7" fmla="*/ 6 h 36"/>
                  <a:gd name="T8" fmla="*/ 40 w 50"/>
                  <a:gd name="T9" fmla="*/ 7 h 36"/>
                  <a:gd name="T10" fmla="*/ 38 w 50"/>
                  <a:gd name="T11" fmla="*/ 6 h 36"/>
                  <a:gd name="T12" fmla="*/ 39 w 50"/>
                  <a:gd name="T13" fmla="*/ 2 h 36"/>
                  <a:gd name="T14" fmla="*/ 38 w 50"/>
                  <a:gd name="T15" fmla="*/ 1 h 36"/>
                  <a:gd name="T16" fmla="*/ 37 w 50"/>
                  <a:gd name="T17" fmla="*/ 0 h 36"/>
                  <a:gd name="T18" fmla="*/ 35 w 50"/>
                  <a:gd name="T19" fmla="*/ 1 h 36"/>
                  <a:gd name="T20" fmla="*/ 35 w 50"/>
                  <a:gd name="T21" fmla="*/ 3 h 36"/>
                  <a:gd name="T22" fmla="*/ 33 w 50"/>
                  <a:gd name="T23" fmla="*/ 4 h 36"/>
                  <a:gd name="T24" fmla="*/ 31 w 50"/>
                  <a:gd name="T25" fmla="*/ 5 h 36"/>
                  <a:gd name="T26" fmla="*/ 30 w 50"/>
                  <a:gd name="T27" fmla="*/ 5 h 36"/>
                  <a:gd name="T28" fmla="*/ 28 w 50"/>
                  <a:gd name="T29" fmla="*/ 6 h 36"/>
                  <a:gd name="T30" fmla="*/ 26 w 50"/>
                  <a:gd name="T31" fmla="*/ 6 h 36"/>
                  <a:gd name="T32" fmla="*/ 23 w 50"/>
                  <a:gd name="T33" fmla="*/ 5 h 36"/>
                  <a:gd name="T34" fmla="*/ 20 w 50"/>
                  <a:gd name="T35" fmla="*/ 5 h 36"/>
                  <a:gd name="T36" fmla="*/ 18 w 50"/>
                  <a:gd name="T37" fmla="*/ 4 h 36"/>
                  <a:gd name="T38" fmla="*/ 16 w 50"/>
                  <a:gd name="T39" fmla="*/ 5 h 36"/>
                  <a:gd name="T40" fmla="*/ 14 w 50"/>
                  <a:gd name="T41" fmla="*/ 8 h 36"/>
                  <a:gd name="T42" fmla="*/ 13 w 50"/>
                  <a:gd name="T43" fmla="*/ 9 h 36"/>
                  <a:gd name="T44" fmla="*/ 9 w 50"/>
                  <a:gd name="T45" fmla="*/ 11 h 36"/>
                  <a:gd name="T46" fmla="*/ 8 w 50"/>
                  <a:gd name="T47" fmla="*/ 13 h 36"/>
                  <a:gd name="T48" fmla="*/ 6 w 50"/>
                  <a:gd name="T49" fmla="*/ 14 h 36"/>
                  <a:gd name="T50" fmla="*/ 2 w 50"/>
                  <a:gd name="T51" fmla="*/ 12 h 36"/>
                  <a:gd name="T52" fmla="*/ 2 w 50"/>
                  <a:gd name="T53" fmla="*/ 14 h 36"/>
                  <a:gd name="T54" fmla="*/ 1 w 50"/>
                  <a:gd name="T55" fmla="*/ 16 h 36"/>
                  <a:gd name="T56" fmla="*/ 0 w 50"/>
                  <a:gd name="T57" fmla="*/ 18 h 36"/>
                  <a:gd name="T58" fmla="*/ 1 w 50"/>
                  <a:gd name="T59" fmla="*/ 20 h 36"/>
                  <a:gd name="T60" fmla="*/ 1 w 50"/>
                  <a:gd name="T61" fmla="*/ 23 h 36"/>
                  <a:gd name="T62" fmla="*/ 1 w 50"/>
                  <a:gd name="T63" fmla="*/ 28 h 36"/>
                  <a:gd name="T64" fmla="*/ 4 w 50"/>
                  <a:gd name="T65" fmla="*/ 30 h 36"/>
                  <a:gd name="T66" fmla="*/ 3 w 50"/>
                  <a:gd name="T67" fmla="*/ 32 h 36"/>
                  <a:gd name="T68" fmla="*/ 1 w 50"/>
                  <a:gd name="T69" fmla="*/ 34 h 36"/>
                  <a:gd name="T70" fmla="*/ 6 w 50"/>
                  <a:gd name="T71" fmla="*/ 36 h 36"/>
                  <a:gd name="T72" fmla="*/ 12 w 50"/>
                  <a:gd name="T73" fmla="*/ 36 h 36"/>
                  <a:gd name="T74" fmla="*/ 15 w 50"/>
                  <a:gd name="T75" fmla="*/ 35 h 36"/>
                  <a:gd name="T76" fmla="*/ 20 w 50"/>
                  <a:gd name="T77" fmla="*/ 34 h 36"/>
                  <a:gd name="T78" fmla="*/ 20 w 50"/>
                  <a:gd name="T79" fmla="*/ 32 h 36"/>
                  <a:gd name="T80" fmla="*/ 21 w 50"/>
                  <a:gd name="T81" fmla="*/ 30 h 36"/>
                  <a:gd name="T82" fmla="*/ 23 w 50"/>
                  <a:gd name="T83" fmla="*/ 29 h 36"/>
                  <a:gd name="T84" fmla="*/ 25 w 50"/>
                  <a:gd name="T85" fmla="*/ 28 h 36"/>
                  <a:gd name="T86" fmla="*/ 26 w 50"/>
                  <a:gd name="T87" fmla="*/ 27 h 36"/>
                  <a:gd name="T88" fmla="*/ 28 w 50"/>
                  <a:gd name="T89" fmla="*/ 26 h 36"/>
                  <a:gd name="T90" fmla="*/ 30 w 50"/>
                  <a:gd name="T91" fmla="*/ 27 h 36"/>
                  <a:gd name="T92" fmla="*/ 30 w 50"/>
                  <a:gd name="T93" fmla="*/ 24 h 36"/>
                  <a:gd name="T94" fmla="*/ 31 w 50"/>
                  <a:gd name="T95" fmla="*/ 22 h 36"/>
                  <a:gd name="T96" fmla="*/ 33 w 50"/>
                  <a:gd name="T97" fmla="*/ 21 h 36"/>
                  <a:gd name="T98" fmla="*/ 34 w 50"/>
                  <a:gd name="T99" fmla="*/ 20 h 36"/>
                  <a:gd name="T100" fmla="*/ 33 w 50"/>
                  <a:gd name="T101" fmla="*/ 19 h 36"/>
                  <a:gd name="T102" fmla="*/ 35 w 50"/>
                  <a:gd name="T103" fmla="*/ 18 h 36"/>
                  <a:gd name="T104" fmla="*/ 37 w 50"/>
                  <a:gd name="T105" fmla="*/ 17 h 36"/>
                  <a:gd name="T106" fmla="*/ 37 w 50"/>
                  <a:gd name="T107" fmla="*/ 15 h 36"/>
                  <a:gd name="T108" fmla="*/ 39 w 50"/>
                  <a:gd name="T109" fmla="*/ 14 h 36"/>
                  <a:gd name="T110" fmla="*/ 39 w 50"/>
                  <a:gd name="T111" fmla="*/ 12 h 36"/>
                  <a:gd name="T112" fmla="*/ 38 w 50"/>
                  <a:gd name="T113" fmla="*/ 10 h 36"/>
                  <a:gd name="T114" fmla="*/ 38 w 50"/>
                  <a:gd name="T115" fmla="*/ 9 h 36"/>
                  <a:gd name="T116" fmla="*/ 40 w 50"/>
                  <a:gd name="T117" fmla="*/ 7 h 36"/>
                  <a:gd name="T118" fmla="*/ 42 w 50"/>
                  <a:gd name="T119" fmla="*/ 6 h 36"/>
                  <a:gd name="T120" fmla="*/ 45 w 50"/>
                  <a:gd name="T121" fmla="*/ 6 h 36"/>
                  <a:gd name="T122" fmla="*/ 48 w 50"/>
                  <a:gd name="T123" fmla="*/ 6 h 36"/>
                  <a:gd name="T124" fmla="*/ 50 w 50"/>
                  <a:gd name="T125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" h="36">
                    <a:moveTo>
                      <a:pt x="50" y="4"/>
                    </a:move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8" y="4"/>
                      <a:pt x="38" y="3"/>
                    </a:cubicBezTo>
                    <a:cubicBezTo>
                      <a:pt x="38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1" name="Freeform 336">
                <a:extLst>
                  <a:ext uri="{FF2B5EF4-FFF2-40B4-BE49-F238E27FC236}">
                    <a16:creationId xmlns:a16="http://schemas.microsoft.com/office/drawing/2014/main" id="{E6D26780-8950-47AB-923A-60FCB5B66B08}"/>
                  </a:ext>
                </a:extLst>
              </p:cNvPr>
              <p:cNvSpPr/>
              <p:nvPr/>
            </p:nvSpPr>
            <p:spPr bwMode="auto">
              <a:xfrm>
                <a:off x="3172" y="173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2" name="Freeform 337">
                <a:extLst>
                  <a:ext uri="{FF2B5EF4-FFF2-40B4-BE49-F238E27FC236}">
                    <a16:creationId xmlns:a16="http://schemas.microsoft.com/office/drawing/2014/main" id="{55E4A1F2-93DB-46AA-8769-E83114E6B5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7" y="1866"/>
                <a:ext cx="103" cy="42"/>
              </a:xfrm>
              <a:custGeom>
                <a:avLst/>
                <a:gdLst>
                  <a:gd name="T0" fmla="*/ 37 w 39"/>
                  <a:gd name="T1" fmla="*/ 3 h 16"/>
                  <a:gd name="T2" fmla="*/ 35 w 39"/>
                  <a:gd name="T3" fmla="*/ 2 h 16"/>
                  <a:gd name="T4" fmla="*/ 33 w 39"/>
                  <a:gd name="T5" fmla="*/ 1 h 16"/>
                  <a:gd name="T6" fmla="*/ 31 w 39"/>
                  <a:gd name="T7" fmla="*/ 1 h 16"/>
                  <a:gd name="T8" fmla="*/ 27 w 39"/>
                  <a:gd name="T9" fmla="*/ 1 h 16"/>
                  <a:gd name="T10" fmla="*/ 25 w 39"/>
                  <a:gd name="T11" fmla="*/ 1 h 16"/>
                  <a:gd name="T12" fmla="*/ 23 w 39"/>
                  <a:gd name="T13" fmla="*/ 1 h 16"/>
                  <a:gd name="T14" fmla="*/ 20 w 39"/>
                  <a:gd name="T15" fmla="*/ 1 h 16"/>
                  <a:gd name="T16" fmla="*/ 19 w 39"/>
                  <a:gd name="T17" fmla="*/ 0 h 16"/>
                  <a:gd name="T18" fmla="*/ 17 w 39"/>
                  <a:gd name="T19" fmla="*/ 0 h 16"/>
                  <a:gd name="T20" fmla="*/ 15 w 39"/>
                  <a:gd name="T21" fmla="*/ 2 h 16"/>
                  <a:gd name="T22" fmla="*/ 14 w 39"/>
                  <a:gd name="T23" fmla="*/ 3 h 16"/>
                  <a:gd name="T24" fmla="*/ 12 w 39"/>
                  <a:gd name="T25" fmla="*/ 2 h 16"/>
                  <a:gd name="T26" fmla="*/ 9 w 39"/>
                  <a:gd name="T27" fmla="*/ 2 h 16"/>
                  <a:gd name="T28" fmla="*/ 7 w 39"/>
                  <a:gd name="T29" fmla="*/ 2 h 16"/>
                  <a:gd name="T30" fmla="*/ 6 w 39"/>
                  <a:gd name="T31" fmla="*/ 3 h 16"/>
                  <a:gd name="T32" fmla="*/ 7 w 39"/>
                  <a:gd name="T33" fmla="*/ 4 h 16"/>
                  <a:gd name="T34" fmla="*/ 6 w 39"/>
                  <a:gd name="T35" fmla="*/ 5 h 16"/>
                  <a:gd name="T36" fmla="*/ 4 w 39"/>
                  <a:gd name="T37" fmla="*/ 6 h 16"/>
                  <a:gd name="T38" fmla="*/ 4 w 39"/>
                  <a:gd name="T39" fmla="*/ 7 h 16"/>
                  <a:gd name="T40" fmla="*/ 5 w 39"/>
                  <a:gd name="T41" fmla="*/ 7 h 16"/>
                  <a:gd name="T42" fmla="*/ 7 w 39"/>
                  <a:gd name="T43" fmla="*/ 8 h 16"/>
                  <a:gd name="T44" fmla="*/ 8 w 39"/>
                  <a:gd name="T45" fmla="*/ 7 h 16"/>
                  <a:gd name="T46" fmla="*/ 9 w 39"/>
                  <a:gd name="T47" fmla="*/ 8 h 16"/>
                  <a:gd name="T48" fmla="*/ 11 w 39"/>
                  <a:gd name="T49" fmla="*/ 9 h 16"/>
                  <a:gd name="T50" fmla="*/ 13 w 39"/>
                  <a:gd name="T51" fmla="*/ 10 h 16"/>
                  <a:gd name="T52" fmla="*/ 12 w 39"/>
                  <a:gd name="T53" fmla="*/ 11 h 16"/>
                  <a:gd name="T54" fmla="*/ 11 w 39"/>
                  <a:gd name="T55" fmla="*/ 12 h 16"/>
                  <a:gd name="T56" fmla="*/ 9 w 39"/>
                  <a:gd name="T57" fmla="*/ 13 h 16"/>
                  <a:gd name="T58" fmla="*/ 8 w 39"/>
                  <a:gd name="T59" fmla="*/ 12 h 16"/>
                  <a:gd name="T60" fmla="*/ 6 w 39"/>
                  <a:gd name="T61" fmla="*/ 12 h 16"/>
                  <a:gd name="T62" fmla="*/ 6 w 39"/>
                  <a:gd name="T63" fmla="*/ 14 h 16"/>
                  <a:gd name="T64" fmla="*/ 5 w 39"/>
                  <a:gd name="T65" fmla="*/ 13 h 16"/>
                  <a:gd name="T66" fmla="*/ 4 w 39"/>
                  <a:gd name="T67" fmla="*/ 14 h 16"/>
                  <a:gd name="T68" fmla="*/ 3 w 39"/>
                  <a:gd name="T69" fmla="*/ 13 h 16"/>
                  <a:gd name="T70" fmla="*/ 1 w 39"/>
                  <a:gd name="T71" fmla="*/ 14 h 16"/>
                  <a:gd name="T72" fmla="*/ 0 w 39"/>
                  <a:gd name="T73" fmla="*/ 15 h 16"/>
                  <a:gd name="T74" fmla="*/ 3 w 39"/>
                  <a:gd name="T75" fmla="*/ 15 h 16"/>
                  <a:gd name="T76" fmla="*/ 4 w 39"/>
                  <a:gd name="T77" fmla="*/ 15 h 16"/>
                  <a:gd name="T78" fmla="*/ 7 w 39"/>
                  <a:gd name="T79" fmla="*/ 15 h 16"/>
                  <a:gd name="T80" fmla="*/ 8 w 39"/>
                  <a:gd name="T81" fmla="*/ 15 h 16"/>
                  <a:gd name="T82" fmla="*/ 10 w 39"/>
                  <a:gd name="T83" fmla="*/ 16 h 16"/>
                  <a:gd name="T84" fmla="*/ 11 w 39"/>
                  <a:gd name="T85" fmla="*/ 16 h 16"/>
                  <a:gd name="T86" fmla="*/ 13 w 39"/>
                  <a:gd name="T87" fmla="*/ 16 h 16"/>
                  <a:gd name="T88" fmla="*/ 15 w 39"/>
                  <a:gd name="T89" fmla="*/ 15 h 16"/>
                  <a:gd name="T90" fmla="*/ 16 w 39"/>
                  <a:gd name="T91" fmla="*/ 14 h 16"/>
                  <a:gd name="T92" fmla="*/ 17 w 39"/>
                  <a:gd name="T93" fmla="*/ 13 h 16"/>
                  <a:gd name="T94" fmla="*/ 19 w 39"/>
                  <a:gd name="T95" fmla="*/ 12 h 16"/>
                  <a:gd name="T96" fmla="*/ 21 w 39"/>
                  <a:gd name="T97" fmla="*/ 11 h 16"/>
                  <a:gd name="T98" fmla="*/ 22 w 39"/>
                  <a:gd name="T99" fmla="*/ 10 h 16"/>
                  <a:gd name="T100" fmla="*/ 23 w 39"/>
                  <a:gd name="T101" fmla="*/ 12 h 16"/>
                  <a:gd name="T102" fmla="*/ 26 w 39"/>
                  <a:gd name="T103" fmla="*/ 11 h 16"/>
                  <a:gd name="T104" fmla="*/ 27 w 39"/>
                  <a:gd name="T105" fmla="*/ 9 h 16"/>
                  <a:gd name="T106" fmla="*/ 28 w 39"/>
                  <a:gd name="T107" fmla="*/ 9 h 16"/>
                  <a:gd name="T108" fmla="*/ 30 w 39"/>
                  <a:gd name="T109" fmla="*/ 9 h 16"/>
                  <a:gd name="T110" fmla="*/ 32 w 39"/>
                  <a:gd name="T111" fmla="*/ 8 h 16"/>
                  <a:gd name="T112" fmla="*/ 33 w 39"/>
                  <a:gd name="T113" fmla="*/ 7 h 16"/>
                  <a:gd name="T114" fmla="*/ 35 w 39"/>
                  <a:gd name="T115" fmla="*/ 6 h 16"/>
                  <a:gd name="T116" fmla="*/ 37 w 39"/>
                  <a:gd name="T117" fmla="*/ 5 h 16"/>
                  <a:gd name="T118" fmla="*/ 38 w 39"/>
                  <a:gd name="T119" fmla="*/ 4 h 16"/>
                  <a:gd name="T120" fmla="*/ 8 w 39"/>
                  <a:gd name="T1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" h="16">
                    <a:moveTo>
                      <a:pt x="39" y="4"/>
                    </a:move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8" y="12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lose/>
                    <a:moveTo>
                      <a:pt x="9" y="13"/>
                    </a:move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3" name="Freeform 338">
                <a:extLst>
                  <a:ext uri="{FF2B5EF4-FFF2-40B4-BE49-F238E27FC236}">
                    <a16:creationId xmlns:a16="http://schemas.microsoft.com/office/drawing/2014/main" id="{5D8DCFC3-9DCA-4BFA-81B6-EF587B46D653}"/>
                  </a:ext>
                </a:extLst>
              </p:cNvPr>
              <p:cNvSpPr/>
              <p:nvPr/>
            </p:nvSpPr>
            <p:spPr bwMode="auto">
              <a:xfrm>
                <a:off x="3219" y="1889"/>
                <a:ext cx="74" cy="48"/>
              </a:xfrm>
              <a:custGeom>
                <a:avLst/>
                <a:gdLst>
                  <a:gd name="T0" fmla="*/ 21 w 28"/>
                  <a:gd name="T1" fmla="*/ 7 h 18"/>
                  <a:gd name="T2" fmla="*/ 20 w 28"/>
                  <a:gd name="T3" fmla="*/ 7 h 18"/>
                  <a:gd name="T4" fmla="*/ 18 w 28"/>
                  <a:gd name="T5" fmla="*/ 7 h 18"/>
                  <a:gd name="T6" fmla="*/ 17 w 28"/>
                  <a:gd name="T7" fmla="*/ 7 h 18"/>
                  <a:gd name="T8" fmla="*/ 16 w 28"/>
                  <a:gd name="T9" fmla="*/ 7 h 18"/>
                  <a:gd name="T10" fmla="*/ 14 w 28"/>
                  <a:gd name="T11" fmla="*/ 7 h 18"/>
                  <a:gd name="T12" fmla="*/ 12 w 28"/>
                  <a:gd name="T13" fmla="*/ 7 h 18"/>
                  <a:gd name="T14" fmla="*/ 11 w 28"/>
                  <a:gd name="T15" fmla="*/ 6 h 18"/>
                  <a:gd name="T16" fmla="*/ 9 w 28"/>
                  <a:gd name="T17" fmla="*/ 6 h 18"/>
                  <a:gd name="T18" fmla="*/ 7 w 28"/>
                  <a:gd name="T19" fmla="*/ 6 h 18"/>
                  <a:gd name="T20" fmla="*/ 7 w 28"/>
                  <a:gd name="T21" fmla="*/ 5 h 18"/>
                  <a:gd name="T22" fmla="*/ 7 w 28"/>
                  <a:gd name="T23" fmla="*/ 4 h 18"/>
                  <a:gd name="T24" fmla="*/ 10 w 28"/>
                  <a:gd name="T25" fmla="*/ 3 h 18"/>
                  <a:gd name="T26" fmla="*/ 12 w 28"/>
                  <a:gd name="T27" fmla="*/ 4 h 18"/>
                  <a:gd name="T28" fmla="*/ 11 w 28"/>
                  <a:gd name="T29" fmla="*/ 3 h 18"/>
                  <a:gd name="T30" fmla="*/ 11 w 28"/>
                  <a:gd name="T31" fmla="*/ 2 h 18"/>
                  <a:gd name="T32" fmla="*/ 11 w 28"/>
                  <a:gd name="T33" fmla="*/ 1 h 18"/>
                  <a:gd name="T34" fmla="*/ 10 w 28"/>
                  <a:gd name="T35" fmla="*/ 1 h 18"/>
                  <a:gd name="T36" fmla="*/ 9 w 28"/>
                  <a:gd name="T37" fmla="*/ 2 h 18"/>
                  <a:gd name="T38" fmla="*/ 8 w 28"/>
                  <a:gd name="T39" fmla="*/ 1 h 18"/>
                  <a:gd name="T40" fmla="*/ 7 w 28"/>
                  <a:gd name="T41" fmla="*/ 2 h 18"/>
                  <a:gd name="T42" fmla="*/ 6 w 28"/>
                  <a:gd name="T43" fmla="*/ 4 h 18"/>
                  <a:gd name="T44" fmla="*/ 5 w 28"/>
                  <a:gd name="T45" fmla="*/ 5 h 18"/>
                  <a:gd name="T46" fmla="*/ 4 w 28"/>
                  <a:gd name="T47" fmla="*/ 6 h 18"/>
                  <a:gd name="T48" fmla="*/ 1 w 28"/>
                  <a:gd name="T49" fmla="*/ 6 h 18"/>
                  <a:gd name="T50" fmla="*/ 1 w 28"/>
                  <a:gd name="T51" fmla="*/ 7 h 18"/>
                  <a:gd name="T52" fmla="*/ 1 w 28"/>
                  <a:gd name="T53" fmla="*/ 8 h 18"/>
                  <a:gd name="T54" fmla="*/ 3 w 28"/>
                  <a:gd name="T55" fmla="*/ 9 h 18"/>
                  <a:gd name="T56" fmla="*/ 3 w 28"/>
                  <a:gd name="T57" fmla="*/ 11 h 18"/>
                  <a:gd name="T58" fmla="*/ 4 w 28"/>
                  <a:gd name="T59" fmla="*/ 12 h 18"/>
                  <a:gd name="T60" fmla="*/ 3 w 28"/>
                  <a:gd name="T61" fmla="*/ 13 h 18"/>
                  <a:gd name="T62" fmla="*/ 2 w 28"/>
                  <a:gd name="T63" fmla="*/ 15 h 18"/>
                  <a:gd name="T64" fmla="*/ 2 w 28"/>
                  <a:gd name="T65" fmla="*/ 17 h 18"/>
                  <a:gd name="T66" fmla="*/ 4 w 28"/>
                  <a:gd name="T67" fmla="*/ 16 h 18"/>
                  <a:gd name="T68" fmla="*/ 5 w 28"/>
                  <a:gd name="T69" fmla="*/ 15 h 18"/>
                  <a:gd name="T70" fmla="*/ 6 w 28"/>
                  <a:gd name="T71" fmla="*/ 16 h 18"/>
                  <a:gd name="T72" fmla="*/ 7 w 28"/>
                  <a:gd name="T73" fmla="*/ 16 h 18"/>
                  <a:gd name="T74" fmla="*/ 9 w 28"/>
                  <a:gd name="T75" fmla="*/ 14 h 18"/>
                  <a:gd name="T76" fmla="*/ 10 w 28"/>
                  <a:gd name="T77" fmla="*/ 14 h 18"/>
                  <a:gd name="T78" fmla="*/ 10 w 28"/>
                  <a:gd name="T79" fmla="*/ 12 h 18"/>
                  <a:gd name="T80" fmla="*/ 11 w 28"/>
                  <a:gd name="T81" fmla="*/ 11 h 18"/>
                  <a:gd name="T82" fmla="*/ 12 w 28"/>
                  <a:gd name="T83" fmla="*/ 11 h 18"/>
                  <a:gd name="T84" fmla="*/ 14 w 28"/>
                  <a:gd name="T85" fmla="*/ 11 h 18"/>
                  <a:gd name="T86" fmla="*/ 14 w 28"/>
                  <a:gd name="T87" fmla="*/ 12 h 18"/>
                  <a:gd name="T88" fmla="*/ 15 w 28"/>
                  <a:gd name="T89" fmla="*/ 13 h 18"/>
                  <a:gd name="T90" fmla="*/ 15 w 28"/>
                  <a:gd name="T91" fmla="*/ 15 h 18"/>
                  <a:gd name="T92" fmla="*/ 15 w 28"/>
                  <a:gd name="T93" fmla="*/ 16 h 18"/>
                  <a:gd name="T94" fmla="*/ 15 w 28"/>
                  <a:gd name="T95" fmla="*/ 18 h 18"/>
                  <a:gd name="T96" fmla="*/ 17 w 28"/>
                  <a:gd name="T97" fmla="*/ 17 h 18"/>
                  <a:gd name="T98" fmla="*/ 18 w 28"/>
                  <a:gd name="T99" fmla="*/ 17 h 18"/>
                  <a:gd name="T100" fmla="*/ 20 w 28"/>
                  <a:gd name="T101" fmla="*/ 16 h 18"/>
                  <a:gd name="T102" fmla="*/ 21 w 28"/>
                  <a:gd name="T103" fmla="*/ 15 h 18"/>
                  <a:gd name="T104" fmla="*/ 23 w 28"/>
                  <a:gd name="T105" fmla="*/ 15 h 18"/>
                  <a:gd name="T106" fmla="*/ 24 w 28"/>
                  <a:gd name="T107" fmla="*/ 15 h 18"/>
                  <a:gd name="T108" fmla="*/ 25 w 28"/>
                  <a:gd name="T109" fmla="*/ 15 h 18"/>
                  <a:gd name="T110" fmla="*/ 27 w 28"/>
                  <a:gd name="T111" fmla="*/ 15 h 18"/>
                  <a:gd name="T112" fmla="*/ 27 w 28"/>
                  <a:gd name="T113" fmla="*/ 14 h 18"/>
                  <a:gd name="T114" fmla="*/ 27 w 28"/>
                  <a:gd name="T115" fmla="*/ 13 h 18"/>
                  <a:gd name="T116" fmla="*/ 26 w 28"/>
                  <a:gd name="T117" fmla="*/ 11 h 18"/>
                  <a:gd name="T118" fmla="*/ 24 w 28"/>
                  <a:gd name="T119" fmla="*/ 10 h 18"/>
                  <a:gd name="T120" fmla="*/ 23 w 28"/>
                  <a:gd name="T121" fmla="*/ 10 h 18"/>
                  <a:gd name="T122" fmla="*/ 22 w 28"/>
                  <a:gd name="T123" fmla="*/ 9 h 18"/>
                  <a:gd name="T124" fmla="*/ 22 w 28"/>
                  <a:gd name="T12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" h="18">
                    <a:moveTo>
                      <a:pt x="22" y="8"/>
                    </a:move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4" name="Freeform 339">
                <a:extLst>
                  <a:ext uri="{FF2B5EF4-FFF2-40B4-BE49-F238E27FC236}">
                    <a16:creationId xmlns:a16="http://schemas.microsoft.com/office/drawing/2014/main" id="{B26D2FB4-9CA1-4D61-8962-91AD4A39E8D7}"/>
                  </a:ext>
                </a:extLst>
              </p:cNvPr>
              <p:cNvSpPr/>
              <p:nvPr/>
            </p:nvSpPr>
            <p:spPr bwMode="auto">
              <a:xfrm>
                <a:off x="2675" y="1973"/>
                <a:ext cx="147" cy="137"/>
              </a:xfrm>
              <a:custGeom>
                <a:avLst/>
                <a:gdLst>
                  <a:gd name="T0" fmla="*/ 8 w 56"/>
                  <a:gd name="T1" fmla="*/ 2 h 52"/>
                  <a:gd name="T2" fmla="*/ 8 w 56"/>
                  <a:gd name="T3" fmla="*/ 3 h 52"/>
                  <a:gd name="T4" fmla="*/ 7 w 56"/>
                  <a:gd name="T5" fmla="*/ 4 h 52"/>
                  <a:gd name="T6" fmla="*/ 5 w 56"/>
                  <a:gd name="T7" fmla="*/ 5 h 52"/>
                  <a:gd name="T8" fmla="*/ 5 w 56"/>
                  <a:gd name="T9" fmla="*/ 5 h 52"/>
                  <a:gd name="T10" fmla="*/ 4 w 56"/>
                  <a:gd name="T11" fmla="*/ 6 h 52"/>
                  <a:gd name="T12" fmla="*/ 3 w 56"/>
                  <a:gd name="T13" fmla="*/ 7 h 52"/>
                  <a:gd name="T14" fmla="*/ 3 w 56"/>
                  <a:gd name="T15" fmla="*/ 8 h 52"/>
                  <a:gd name="T16" fmla="*/ 3 w 56"/>
                  <a:gd name="T17" fmla="*/ 9 h 52"/>
                  <a:gd name="T18" fmla="*/ 3 w 56"/>
                  <a:gd name="T19" fmla="*/ 10 h 52"/>
                  <a:gd name="T20" fmla="*/ 2 w 56"/>
                  <a:gd name="T21" fmla="*/ 11 h 52"/>
                  <a:gd name="T22" fmla="*/ 1 w 56"/>
                  <a:gd name="T23" fmla="*/ 12 h 52"/>
                  <a:gd name="T24" fmla="*/ 0 w 56"/>
                  <a:gd name="T25" fmla="*/ 12 h 52"/>
                  <a:gd name="T26" fmla="*/ 1 w 56"/>
                  <a:gd name="T27" fmla="*/ 14 h 52"/>
                  <a:gd name="T28" fmla="*/ 2 w 56"/>
                  <a:gd name="T29" fmla="*/ 16 h 52"/>
                  <a:gd name="T30" fmla="*/ 2 w 56"/>
                  <a:gd name="T31" fmla="*/ 19 h 52"/>
                  <a:gd name="T32" fmla="*/ 2 w 56"/>
                  <a:gd name="T33" fmla="*/ 21 h 52"/>
                  <a:gd name="T34" fmla="*/ 2 w 56"/>
                  <a:gd name="T35" fmla="*/ 22 h 52"/>
                  <a:gd name="T36" fmla="*/ 2 w 56"/>
                  <a:gd name="T37" fmla="*/ 23 h 52"/>
                  <a:gd name="T38" fmla="*/ 2 w 56"/>
                  <a:gd name="T39" fmla="*/ 25 h 52"/>
                  <a:gd name="T40" fmla="*/ 2 w 56"/>
                  <a:gd name="T41" fmla="*/ 26 h 52"/>
                  <a:gd name="T42" fmla="*/ 1 w 56"/>
                  <a:gd name="T43" fmla="*/ 27 h 52"/>
                  <a:gd name="T44" fmla="*/ 1 w 56"/>
                  <a:gd name="T45" fmla="*/ 28 h 52"/>
                  <a:gd name="T46" fmla="*/ 2 w 56"/>
                  <a:gd name="T47" fmla="*/ 30 h 52"/>
                  <a:gd name="T48" fmla="*/ 3 w 56"/>
                  <a:gd name="T49" fmla="*/ 33 h 52"/>
                  <a:gd name="T50" fmla="*/ 4 w 56"/>
                  <a:gd name="T51" fmla="*/ 34 h 52"/>
                  <a:gd name="T52" fmla="*/ 6 w 56"/>
                  <a:gd name="T53" fmla="*/ 34 h 52"/>
                  <a:gd name="T54" fmla="*/ 7 w 56"/>
                  <a:gd name="T55" fmla="*/ 35 h 52"/>
                  <a:gd name="T56" fmla="*/ 8 w 56"/>
                  <a:gd name="T57" fmla="*/ 35 h 52"/>
                  <a:gd name="T58" fmla="*/ 9 w 56"/>
                  <a:gd name="T59" fmla="*/ 36 h 52"/>
                  <a:gd name="T60" fmla="*/ 9 w 56"/>
                  <a:gd name="T61" fmla="*/ 37 h 52"/>
                  <a:gd name="T62" fmla="*/ 11 w 56"/>
                  <a:gd name="T63" fmla="*/ 38 h 52"/>
                  <a:gd name="T64" fmla="*/ 12 w 56"/>
                  <a:gd name="T65" fmla="*/ 38 h 52"/>
                  <a:gd name="T66" fmla="*/ 14 w 56"/>
                  <a:gd name="T67" fmla="*/ 39 h 52"/>
                  <a:gd name="T68" fmla="*/ 15 w 56"/>
                  <a:gd name="T69" fmla="*/ 39 h 52"/>
                  <a:gd name="T70" fmla="*/ 16 w 56"/>
                  <a:gd name="T71" fmla="*/ 40 h 52"/>
                  <a:gd name="T72" fmla="*/ 18 w 56"/>
                  <a:gd name="T73" fmla="*/ 41 h 52"/>
                  <a:gd name="T74" fmla="*/ 19 w 56"/>
                  <a:gd name="T75" fmla="*/ 40 h 52"/>
                  <a:gd name="T76" fmla="*/ 20 w 56"/>
                  <a:gd name="T77" fmla="*/ 39 h 52"/>
                  <a:gd name="T78" fmla="*/ 22 w 56"/>
                  <a:gd name="T79" fmla="*/ 39 h 52"/>
                  <a:gd name="T80" fmla="*/ 23 w 56"/>
                  <a:gd name="T81" fmla="*/ 38 h 52"/>
                  <a:gd name="T82" fmla="*/ 25 w 56"/>
                  <a:gd name="T83" fmla="*/ 39 h 52"/>
                  <a:gd name="T84" fmla="*/ 28 w 56"/>
                  <a:gd name="T85" fmla="*/ 40 h 52"/>
                  <a:gd name="T86" fmla="*/ 30 w 56"/>
                  <a:gd name="T87" fmla="*/ 41 h 52"/>
                  <a:gd name="T88" fmla="*/ 34 w 56"/>
                  <a:gd name="T89" fmla="*/ 43 h 52"/>
                  <a:gd name="T90" fmla="*/ 37 w 56"/>
                  <a:gd name="T91" fmla="*/ 45 h 52"/>
                  <a:gd name="T92" fmla="*/ 42 w 56"/>
                  <a:gd name="T93" fmla="*/ 47 h 52"/>
                  <a:gd name="T94" fmla="*/ 45 w 56"/>
                  <a:gd name="T95" fmla="*/ 49 h 52"/>
                  <a:gd name="T96" fmla="*/ 50 w 56"/>
                  <a:gd name="T97" fmla="*/ 51 h 52"/>
                  <a:gd name="T98" fmla="*/ 55 w 56"/>
                  <a:gd name="T99" fmla="*/ 25 h 52"/>
                  <a:gd name="T100" fmla="*/ 55 w 56"/>
                  <a:gd name="T101" fmla="*/ 16 h 52"/>
                  <a:gd name="T102" fmla="*/ 55 w 56"/>
                  <a:gd name="T103" fmla="*/ 14 h 52"/>
                  <a:gd name="T104" fmla="*/ 55 w 56"/>
                  <a:gd name="T105" fmla="*/ 13 h 52"/>
                  <a:gd name="T106" fmla="*/ 54 w 56"/>
                  <a:gd name="T107" fmla="*/ 12 h 52"/>
                  <a:gd name="T108" fmla="*/ 55 w 56"/>
                  <a:gd name="T109" fmla="*/ 11 h 52"/>
                  <a:gd name="T110" fmla="*/ 55 w 56"/>
                  <a:gd name="T111" fmla="*/ 10 h 52"/>
                  <a:gd name="T112" fmla="*/ 55 w 56"/>
                  <a:gd name="T113" fmla="*/ 10 h 52"/>
                  <a:gd name="T114" fmla="*/ 55 w 56"/>
                  <a:gd name="T115" fmla="*/ 8 h 52"/>
                  <a:gd name="T116" fmla="*/ 55 w 56"/>
                  <a:gd name="T117" fmla="*/ 7 h 52"/>
                  <a:gd name="T118" fmla="*/ 56 w 56"/>
                  <a:gd name="T119" fmla="*/ 6 h 52"/>
                  <a:gd name="T120" fmla="*/ 46 w 56"/>
                  <a:gd name="T121" fmla="*/ 2 h 52"/>
                  <a:gd name="T122" fmla="*/ 34 w 56"/>
                  <a:gd name="T123" fmla="*/ 12 h 52"/>
                  <a:gd name="T124" fmla="*/ 13 w 56"/>
                  <a:gd name="T1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5"/>
                      <a:pt x="56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5" y="5"/>
                      <a:pt x="54" y="5"/>
                    </a:cubicBezTo>
                    <a:cubicBezTo>
                      <a:pt x="54" y="5"/>
                      <a:pt x="53" y="5"/>
                      <a:pt x="52" y="5"/>
                    </a:cubicBezTo>
                    <a:cubicBezTo>
                      <a:pt x="51" y="4"/>
                      <a:pt x="50" y="4"/>
                      <a:pt x="50" y="4"/>
                    </a:cubicBezTo>
                    <a:cubicBezTo>
                      <a:pt x="49" y="4"/>
                      <a:pt x="49" y="4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2"/>
                      <a:pt x="48" y="2"/>
                      <a:pt x="48" y="2"/>
                    </a:cubicBezTo>
                    <a:cubicBezTo>
                      <a:pt x="47" y="2"/>
                      <a:pt x="47" y="2"/>
                      <a:pt x="46" y="2"/>
                    </a:cubicBezTo>
                    <a:cubicBezTo>
                      <a:pt x="46" y="2"/>
                      <a:pt x="45" y="1"/>
                      <a:pt x="45" y="1"/>
                    </a:cubicBezTo>
                    <a:cubicBezTo>
                      <a:pt x="44" y="1"/>
                      <a:pt x="44" y="2"/>
                      <a:pt x="43" y="2"/>
                    </a:cubicBezTo>
                    <a:cubicBezTo>
                      <a:pt x="42" y="2"/>
                      <a:pt x="41" y="2"/>
                      <a:pt x="40" y="3"/>
                    </a:cubicBezTo>
                    <a:cubicBezTo>
                      <a:pt x="40" y="3"/>
                      <a:pt x="39" y="3"/>
                      <a:pt x="39" y="4"/>
                    </a:cubicBezTo>
                    <a:cubicBezTo>
                      <a:pt x="39" y="4"/>
                      <a:pt x="38" y="4"/>
                      <a:pt x="38" y="5"/>
                    </a:cubicBezTo>
                    <a:cubicBezTo>
                      <a:pt x="37" y="5"/>
                      <a:pt x="38" y="6"/>
                      <a:pt x="38" y="7"/>
                    </a:cubicBezTo>
                    <a:cubicBezTo>
                      <a:pt x="38" y="7"/>
                      <a:pt x="38" y="8"/>
                      <a:pt x="38" y="8"/>
                    </a:cubicBezTo>
                    <a:cubicBezTo>
                      <a:pt x="39" y="8"/>
                      <a:pt x="38" y="9"/>
                      <a:pt x="38" y="10"/>
                    </a:cubicBezTo>
                    <a:cubicBezTo>
                      <a:pt x="37" y="11"/>
                      <a:pt x="37" y="11"/>
                      <a:pt x="36" y="12"/>
                    </a:cubicBezTo>
                    <a:cubicBezTo>
                      <a:pt x="35" y="12"/>
                      <a:pt x="35" y="12"/>
                      <a:pt x="34" y="12"/>
                    </a:cubicBezTo>
                    <a:cubicBezTo>
                      <a:pt x="34" y="12"/>
                      <a:pt x="34" y="12"/>
                      <a:pt x="34" y="11"/>
                    </a:cubicBezTo>
                    <a:cubicBezTo>
                      <a:pt x="33" y="11"/>
                      <a:pt x="32" y="10"/>
                      <a:pt x="31" y="9"/>
                    </a:cubicBezTo>
                    <a:cubicBezTo>
                      <a:pt x="30" y="9"/>
                      <a:pt x="28" y="8"/>
                      <a:pt x="26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3" y="7"/>
                      <a:pt x="22" y="7"/>
                      <a:pt x="22" y="6"/>
                    </a:cubicBezTo>
                    <a:cubicBezTo>
                      <a:pt x="22" y="6"/>
                      <a:pt x="21" y="6"/>
                      <a:pt x="21" y="5"/>
                    </a:cubicBezTo>
                    <a:cubicBezTo>
                      <a:pt x="21" y="5"/>
                      <a:pt x="21" y="4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8" y="3"/>
                      <a:pt x="17" y="2"/>
                    </a:cubicBezTo>
                    <a:cubicBezTo>
                      <a:pt x="16" y="2"/>
                      <a:pt x="14" y="2"/>
                      <a:pt x="13" y="2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10" y="1"/>
                      <a:pt x="9" y="1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5" name="Freeform 340">
                <a:extLst>
                  <a:ext uri="{FF2B5EF4-FFF2-40B4-BE49-F238E27FC236}">
                    <a16:creationId xmlns:a16="http://schemas.microsoft.com/office/drawing/2014/main" id="{627E6C2F-E23B-4EE5-A4F3-673FB963ACC5}"/>
                  </a:ext>
                </a:extLst>
              </p:cNvPr>
              <p:cNvSpPr/>
              <p:nvPr/>
            </p:nvSpPr>
            <p:spPr bwMode="auto">
              <a:xfrm>
                <a:off x="2507" y="1931"/>
                <a:ext cx="192" cy="184"/>
              </a:xfrm>
              <a:custGeom>
                <a:avLst/>
                <a:gdLst>
                  <a:gd name="T0" fmla="*/ 24 w 73"/>
                  <a:gd name="T1" fmla="*/ 10 h 70"/>
                  <a:gd name="T2" fmla="*/ 25 w 73"/>
                  <a:gd name="T3" fmla="*/ 11 h 70"/>
                  <a:gd name="T4" fmla="*/ 25 w 73"/>
                  <a:gd name="T5" fmla="*/ 13 h 70"/>
                  <a:gd name="T6" fmla="*/ 25 w 73"/>
                  <a:gd name="T7" fmla="*/ 16 h 70"/>
                  <a:gd name="T8" fmla="*/ 26 w 73"/>
                  <a:gd name="T9" fmla="*/ 18 h 70"/>
                  <a:gd name="T10" fmla="*/ 26 w 73"/>
                  <a:gd name="T11" fmla="*/ 21 h 70"/>
                  <a:gd name="T12" fmla="*/ 20 w 73"/>
                  <a:gd name="T13" fmla="*/ 21 h 70"/>
                  <a:gd name="T14" fmla="*/ 19 w 73"/>
                  <a:gd name="T15" fmla="*/ 22 h 70"/>
                  <a:gd name="T16" fmla="*/ 18 w 73"/>
                  <a:gd name="T17" fmla="*/ 24 h 70"/>
                  <a:gd name="T18" fmla="*/ 17 w 73"/>
                  <a:gd name="T19" fmla="*/ 26 h 70"/>
                  <a:gd name="T20" fmla="*/ 14 w 73"/>
                  <a:gd name="T21" fmla="*/ 28 h 70"/>
                  <a:gd name="T22" fmla="*/ 12 w 73"/>
                  <a:gd name="T23" fmla="*/ 30 h 70"/>
                  <a:gd name="T24" fmla="*/ 8 w 73"/>
                  <a:gd name="T25" fmla="*/ 31 h 70"/>
                  <a:gd name="T26" fmla="*/ 5 w 73"/>
                  <a:gd name="T27" fmla="*/ 31 h 70"/>
                  <a:gd name="T28" fmla="*/ 2 w 73"/>
                  <a:gd name="T29" fmla="*/ 32 h 70"/>
                  <a:gd name="T30" fmla="*/ 0 w 73"/>
                  <a:gd name="T31" fmla="*/ 34 h 70"/>
                  <a:gd name="T32" fmla="*/ 1 w 73"/>
                  <a:gd name="T33" fmla="*/ 40 h 70"/>
                  <a:gd name="T34" fmla="*/ 4 w 73"/>
                  <a:gd name="T35" fmla="*/ 42 h 70"/>
                  <a:gd name="T36" fmla="*/ 7 w 73"/>
                  <a:gd name="T37" fmla="*/ 44 h 70"/>
                  <a:gd name="T38" fmla="*/ 9 w 73"/>
                  <a:gd name="T39" fmla="*/ 45 h 70"/>
                  <a:gd name="T40" fmla="*/ 13 w 73"/>
                  <a:gd name="T41" fmla="*/ 48 h 70"/>
                  <a:gd name="T42" fmla="*/ 16 w 73"/>
                  <a:gd name="T43" fmla="*/ 50 h 70"/>
                  <a:gd name="T44" fmla="*/ 19 w 73"/>
                  <a:gd name="T45" fmla="*/ 52 h 70"/>
                  <a:gd name="T46" fmla="*/ 22 w 73"/>
                  <a:gd name="T47" fmla="*/ 54 h 70"/>
                  <a:gd name="T48" fmla="*/ 25 w 73"/>
                  <a:gd name="T49" fmla="*/ 56 h 70"/>
                  <a:gd name="T50" fmla="*/ 28 w 73"/>
                  <a:gd name="T51" fmla="*/ 58 h 70"/>
                  <a:gd name="T52" fmla="*/ 31 w 73"/>
                  <a:gd name="T53" fmla="*/ 60 h 70"/>
                  <a:gd name="T54" fmla="*/ 34 w 73"/>
                  <a:gd name="T55" fmla="*/ 62 h 70"/>
                  <a:gd name="T56" fmla="*/ 36 w 73"/>
                  <a:gd name="T57" fmla="*/ 64 h 70"/>
                  <a:gd name="T58" fmla="*/ 37 w 73"/>
                  <a:gd name="T59" fmla="*/ 66 h 70"/>
                  <a:gd name="T60" fmla="*/ 40 w 73"/>
                  <a:gd name="T61" fmla="*/ 66 h 70"/>
                  <a:gd name="T62" fmla="*/ 42 w 73"/>
                  <a:gd name="T63" fmla="*/ 67 h 70"/>
                  <a:gd name="T64" fmla="*/ 42 w 73"/>
                  <a:gd name="T65" fmla="*/ 70 h 70"/>
                  <a:gd name="T66" fmla="*/ 45 w 73"/>
                  <a:gd name="T67" fmla="*/ 70 h 70"/>
                  <a:gd name="T68" fmla="*/ 50 w 73"/>
                  <a:gd name="T69" fmla="*/ 69 h 70"/>
                  <a:gd name="T70" fmla="*/ 53 w 73"/>
                  <a:gd name="T71" fmla="*/ 67 h 70"/>
                  <a:gd name="T72" fmla="*/ 55 w 73"/>
                  <a:gd name="T73" fmla="*/ 64 h 70"/>
                  <a:gd name="T74" fmla="*/ 58 w 73"/>
                  <a:gd name="T75" fmla="*/ 62 h 70"/>
                  <a:gd name="T76" fmla="*/ 61 w 73"/>
                  <a:gd name="T77" fmla="*/ 61 h 70"/>
                  <a:gd name="T78" fmla="*/ 64 w 73"/>
                  <a:gd name="T79" fmla="*/ 59 h 70"/>
                  <a:gd name="T80" fmla="*/ 67 w 73"/>
                  <a:gd name="T81" fmla="*/ 57 h 70"/>
                  <a:gd name="T82" fmla="*/ 70 w 73"/>
                  <a:gd name="T83" fmla="*/ 55 h 70"/>
                  <a:gd name="T84" fmla="*/ 73 w 73"/>
                  <a:gd name="T85" fmla="*/ 54 h 70"/>
                  <a:gd name="T86" fmla="*/ 71 w 73"/>
                  <a:gd name="T87" fmla="*/ 51 h 70"/>
                  <a:gd name="T88" fmla="*/ 68 w 73"/>
                  <a:gd name="T89" fmla="*/ 50 h 70"/>
                  <a:gd name="T90" fmla="*/ 65 w 73"/>
                  <a:gd name="T91" fmla="*/ 45 h 70"/>
                  <a:gd name="T92" fmla="*/ 66 w 73"/>
                  <a:gd name="T93" fmla="*/ 42 h 70"/>
                  <a:gd name="T94" fmla="*/ 65 w 73"/>
                  <a:gd name="T95" fmla="*/ 39 h 70"/>
                  <a:gd name="T96" fmla="*/ 65 w 73"/>
                  <a:gd name="T97" fmla="*/ 35 h 70"/>
                  <a:gd name="T98" fmla="*/ 64 w 73"/>
                  <a:gd name="T99" fmla="*/ 30 h 70"/>
                  <a:gd name="T100" fmla="*/ 64 w 73"/>
                  <a:gd name="T101" fmla="*/ 25 h 70"/>
                  <a:gd name="T102" fmla="*/ 63 w 73"/>
                  <a:gd name="T103" fmla="*/ 21 h 70"/>
                  <a:gd name="T104" fmla="*/ 60 w 73"/>
                  <a:gd name="T105" fmla="*/ 19 h 70"/>
                  <a:gd name="T106" fmla="*/ 58 w 73"/>
                  <a:gd name="T107" fmla="*/ 16 h 70"/>
                  <a:gd name="T108" fmla="*/ 57 w 73"/>
                  <a:gd name="T109" fmla="*/ 13 h 70"/>
                  <a:gd name="T110" fmla="*/ 59 w 73"/>
                  <a:gd name="T111" fmla="*/ 11 h 70"/>
                  <a:gd name="T112" fmla="*/ 60 w 73"/>
                  <a:gd name="T113" fmla="*/ 9 h 70"/>
                  <a:gd name="T114" fmla="*/ 60 w 73"/>
                  <a:gd name="T115" fmla="*/ 7 h 70"/>
                  <a:gd name="T116" fmla="*/ 60 w 73"/>
                  <a:gd name="T117" fmla="*/ 4 h 70"/>
                  <a:gd name="T118" fmla="*/ 60 w 73"/>
                  <a:gd name="T119" fmla="*/ 3 h 70"/>
                  <a:gd name="T120" fmla="*/ 61 w 73"/>
                  <a:gd name="T121" fmla="*/ 1 h 70"/>
                  <a:gd name="T122" fmla="*/ 29 w 73"/>
                  <a:gd name="T123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70">
                    <a:moveTo>
                      <a:pt x="23" y="9"/>
                    </a:move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8"/>
                      <a:pt x="51" y="68"/>
                      <a:pt x="51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5" y="64"/>
                      <a:pt x="55" y="64"/>
                      <a:pt x="55" y="64"/>
                    </a:cubicBezTo>
                    <a:cubicBezTo>
                      <a:pt x="55" y="64"/>
                      <a:pt x="55" y="64"/>
                      <a:pt x="55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4"/>
                      <a:pt x="65" y="34"/>
                      <a:pt x="65" y="34"/>
                    </a:cubicBezTo>
                    <a:cubicBezTo>
                      <a:pt x="65" y="34"/>
                      <a:pt x="65" y="34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0" y="1"/>
                      <a:pt x="60" y="1"/>
                      <a:pt x="59" y="1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7" y="1"/>
                      <a:pt x="57" y="0"/>
                      <a:pt x="56" y="1"/>
                    </a:cubicBezTo>
                    <a:cubicBezTo>
                      <a:pt x="56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3" y="1"/>
                      <a:pt x="53" y="0"/>
                      <a:pt x="53" y="1"/>
                    </a:cubicBezTo>
                    <a:cubicBezTo>
                      <a:pt x="52" y="1"/>
                      <a:pt x="51" y="2"/>
                      <a:pt x="50" y="2"/>
                    </a:cubicBezTo>
                    <a:cubicBezTo>
                      <a:pt x="50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7" y="1"/>
                    </a:cubicBezTo>
                    <a:cubicBezTo>
                      <a:pt x="46" y="1"/>
                      <a:pt x="45" y="1"/>
                      <a:pt x="44" y="1"/>
                    </a:cubicBezTo>
                    <a:cubicBezTo>
                      <a:pt x="43" y="2"/>
                      <a:pt x="42" y="2"/>
                      <a:pt x="41" y="2"/>
                    </a:cubicBezTo>
                    <a:cubicBezTo>
                      <a:pt x="41" y="1"/>
                      <a:pt x="40" y="2"/>
                      <a:pt x="39" y="2"/>
                    </a:cubicBezTo>
                    <a:cubicBezTo>
                      <a:pt x="39" y="3"/>
                      <a:pt x="38" y="3"/>
                      <a:pt x="38" y="3"/>
                    </a:cubicBezTo>
                    <a:cubicBezTo>
                      <a:pt x="36" y="3"/>
                      <a:pt x="35" y="3"/>
                      <a:pt x="34" y="3"/>
                    </a:cubicBezTo>
                    <a:cubicBezTo>
                      <a:pt x="33" y="3"/>
                      <a:pt x="32" y="4"/>
                      <a:pt x="32" y="4"/>
                    </a:cubicBezTo>
                    <a:cubicBezTo>
                      <a:pt x="31" y="5"/>
                      <a:pt x="31" y="5"/>
                      <a:pt x="30" y="6"/>
                    </a:cubicBezTo>
                    <a:cubicBezTo>
                      <a:pt x="30" y="6"/>
                      <a:pt x="30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3" y="8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6" name="Freeform 341">
                <a:extLst>
                  <a:ext uri="{FF2B5EF4-FFF2-40B4-BE49-F238E27FC236}">
                    <a16:creationId xmlns:a16="http://schemas.microsoft.com/office/drawing/2014/main" id="{444E7D02-A76E-444D-9FBB-3D18068B1842}"/>
                  </a:ext>
                </a:extLst>
              </p:cNvPr>
              <p:cNvSpPr/>
              <p:nvPr/>
            </p:nvSpPr>
            <p:spPr bwMode="auto">
              <a:xfrm>
                <a:off x="2657" y="1929"/>
                <a:ext cx="39" cy="76"/>
              </a:xfrm>
              <a:custGeom>
                <a:avLst/>
                <a:gdLst>
                  <a:gd name="T0" fmla="*/ 4 w 15"/>
                  <a:gd name="T1" fmla="*/ 3 h 29"/>
                  <a:gd name="T2" fmla="*/ 4 w 15"/>
                  <a:gd name="T3" fmla="*/ 3 h 29"/>
                  <a:gd name="T4" fmla="*/ 3 w 15"/>
                  <a:gd name="T5" fmla="*/ 4 h 29"/>
                  <a:gd name="T6" fmla="*/ 3 w 15"/>
                  <a:gd name="T7" fmla="*/ 4 h 29"/>
                  <a:gd name="T8" fmla="*/ 4 w 15"/>
                  <a:gd name="T9" fmla="*/ 5 h 29"/>
                  <a:gd name="T10" fmla="*/ 3 w 15"/>
                  <a:gd name="T11" fmla="*/ 6 h 29"/>
                  <a:gd name="T12" fmla="*/ 3 w 15"/>
                  <a:gd name="T13" fmla="*/ 6 h 29"/>
                  <a:gd name="T14" fmla="*/ 3 w 15"/>
                  <a:gd name="T15" fmla="*/ 7 h 29"/>
                  <a:gd name="T16" fmla="*/ 3 w 15"/>
                  <a:gd name="T17" fmla="*/ 8 h 29"/>
                  <a:gd name="T18" fmla="*/ 4 w 15"/>
                  <a:gd name="T19" fmla="*/ 9 h 29"/>
                  <a:gd name="T20" fmla="*/ 4 w 15"/>
                  <a:gd name="T21" fmla="*/ 9 h 29"/>
                  <a:gd name="T22" fmla="*/ 3 w 15"/>
                  <a:gd name="T23" fmla="*/ 10 h 29"/>
                  <a:gd name="T24" fmla="*/ 3 w 15"/>
                  <a:gd name="T25" fmla="*/ 10 h 29"/>
                  <a:gd name="T26" fmla="*/ 3 w 15"/>
                  <a:gd name="T27" fmla="*/ 11 h 29"/>
                  <a:gd name="T28" fmla="*/ 3 w 15"/>
                  <a:gd name="T29" fmla="*/ 11 h 29"/>
                  <a:gd name="T30" fmla="*/ 3 w 15"/>
                  <a:gd name="T31" fmla="*/ 12 h 29"/>
                  <a:gd name="T32" fmla="*/ 2 w 15"/>
                  <a:gd name="T33" fmla="*/ 12 h 29"/>
                  <a:gd name="T34" fmla="*/ 2 w 15"/>
                  <a:gd name="T35" fmla="*/ 12 h 29"/>
                  <a:gd name="T36" fmla="*/ 2 w 15"/>
                  <a:gd name="T37" fmla="*/ 13 h 29"/>
                  <a:gd name="T38" fmla="*/ 1 w 15"/>
                  <a:gd name="T39" fmla="*/ 13 h 29"/>
                  <a:gd name="T40" fmla="*/ 1 w 15"/>
                  <a:gd name="T41" fmla="*/ 14 h 29"/>
                  <a:gd name="T42" fmla="*/ 0 w 15"/>
                  <a:gd name="T43" fmla="*/ 14 h 29"/>
                  <a:gd name="T44" fmla="*/ 1 w 15"/>
                  <a:gd name="T45" fmla="*/ 16 h 29"/>
                  <a:gd name="T46" fmla="*/ 1 w 15"/>
                  <a:gd name="T47" fmla="*/ 16 h 29"/>
                  <a:gd name="T48" fmla="*/ 2 w 15"/>
                  <a:gd name="T49" fmla="*/ 17 h 29"/>
                  <a:gd name="T50" fmla="*/ 3 w 15"/>
                  <a:gd name="T51" fmla="*/ 18 h 29"/>
                  <a:gd name="T52" fmla="*/ 3 w 15"/>
                  <a:gd name="T53" fmla="*/ 19 h 29"/>
                  <a:gd name="T54" fmla="*/ 4 w 15"/>
                  <a:gd name="T55" fmla="*/ 20 h 29"/>
                  <a:gd name="T56" fmla="*/ 4 w 15"/>
                  <a:gd name="T57" fmla="*/ 20 h 29"/>
                  <a:gd name="T58" fmla="*/ 5 w 15"/>
                  <a:gd name="T59" fmla="*/ 21 h 29"/>
                  <a:gd name="T60" fmla="*/ 6 w 15"/>
                  <a:gd name="T61" fmla="*/ 21 h 29"/>
                  <a:gd name="T62" fmla="*/ 6 w 15"/>
                  <a:gd name="T63" fmla="*/ 22 h 29"/>
                  <a:gd name="T64" fmla="*/ 6 w 15"/>
                  <a:gd name="T65" fmla="*/ 23 h 29"/>
                  <a:gd name="T66" fmla="*/ 7 w 15"/>
                  <a:gd name="T67" fmla="*/ 24 h 29"/>
                  <a:gd name="T68" fmla="*/ 7 w 15"/>
                  <a:gd name="T69" fmla="*/ 26 h 29"/>
                  <a:gd name="T70" fmla="*/ 7 w 15"/>
                  <a:gd name="T71" fmla="*/ 27 h 29"/>
                  <a:gd name="T72" fmla="*/ 7 w 15"/>
                  <a:gd name="T73" fmla="*/ 28 h 29"/>
                  <a:gd name="T74" fmla="*/ 8 w 15"/>
                  <a:gd name="T75" fmla="*/ 29 h 29"/>
                  <a:gd name="T76" fmla="*/ 8 w 15"/>
                  <a:gd name="T77" fmla="*/ 28 h 29"/>
                  <a:gd name="T78" fmla="*/ 9 w 15"/>
                  <a:gd name="T79" fmla="*/ 28 h 29"/>
                  <a:gd name="T80" fmla="*/ 10 w 15"/>
                  <a:gd name="T81" fmla="*/ 27 h 29"/>
                  <a:gd name="T82" fmla="*/ 10 w 15"/>
                  <a:gd name="T83" fmla="*/ 26 h 29"/>
                  <a:gd name="T84" fmla="*/ 10 w 15"/>
                  <a:gd name="T85" fmla="*/ 25 h 29"/>
                  <a:gd name="T86" fmla="*/ 10 w 15"/>
                  <a:gd name="T87" fmla="*/ 25 h 29"/>
                  <a:gd name="T88" fmla="*/ 10 w 15"/>
                  <a:gd name="T89" fmla="*/ 24 h 29"/>
                  <a:gd name="T90" fmla="*/ 10 w 15"/>
                  <a:gd name="T91" fmla="*/ 23 h 29"/>
                  <a:gd name="T92" fmla="*/ 11 w 15"/>
                  <a:gd name="T93" fmla="*/ 23 h 29"/>
                  <a:gd name="T94" fmla="*/ 11 w 15"/>
                  <a:gd name="T95" fmla="*/ 22 h 29"/>
                  <a:gd name="T96" fmla="*/ 12 w 15"/>
                  <a:gd name="T97" fmla="*/ 22 h 29"/>
                  <a:gd name="T98" fmla="*/ 13 w 15"/>
                  <a:gd name="T99" fmla="*/ 21 h 29"/>
                  <a:gd name="T100" fmla="*/ 13 w 15"/>
                  <a:gd name="T101" fmla="*/ 21 h 29"/>
                  <a:gd name="T102" fmla="*/ 15 w 15"/>
                  <a:gd name="T103" fmla="*/ 20 h 29"/>
                  <a:gd name="T104" fmla="*/ 14 w 15"/>
                  <a:gd name="T105" fmla="*/ 20 h 29"/>
                  <a:gd name="T106" fmla="*/ 14 w 15"/>
                  <a:gd name="T107" fmla="*/ 18 h 29"/>
                  <a:gd name="T108" fmla="*/ 14 w 15"/>
                  <a:gd name="T109" fmla="*/ 18 h 29"/>
                  <a:gd name="T110" fmla="*/ 13 w 15"/>
                  <a:gd name="T111" fmla="*/ 16 h 29"/>
                  <a:gd name="T112" fmla="*/ 13 w 15"/>
                  <a:gd name="T113" fmla="*/ 10 h 29"/>
                  <a:gd name="T114" fmla="*/ 12 w 15"/>
                  <a:gd name="T115" fmla="*/ 2 h 29"/>
                  <a:gd name="T116" fmla="*/ 8 w 15"/>
                  <a:gd name="T1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" h="29">
                    <a:moveTo>
                      <a:pt x="4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2" y="15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9" y="13"/>
                      <a:pt x="11" y="12"/>
                      <a:pt x="11" y="12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2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8" y="1"/>
                      <a:pt x="8" y="0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7" name="Freeform 342">
                <a:extLst>
                  <a:ext uri="{FF2B5EF4-FFF2-40B4-BE49-F238E27FC236}">
                    <a16:creationId xmlns:a16="http://schemas.microsoft.com/office/drawing/2014/main" id="{86B57D62-D4B7-40F9-AE29-7729FDFC0DB8}"/>
                  </a:ext>
                </a:extLst>
              </p:cNvPr>
              <p:cNvSpPr/>
              <p:nvPr/>
            </p:nvSpPr>
            <p:spPr bwMode="auto">
              <a:xfrm>
                <a:off x="3098" y="177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0 w 1"/>
                  <a:gd name="T27" fmla="*/ 1 h 1"/>
                  <a:gd name="T28" fmla="*/ 0 w 1"/>
                  <a:gd name="T29" fmla="*/ 1 h 1"/>
                  <a:gd name="T30" fmla="*/ 0 w 1"/>
                  <a:gd name="T31" fmla="*/ 1 h 1"/>
                  <a:gd name="T32" fmla="*/ 0 w 1"/>
                  <a:gd name="T33" fmla="*/ 1 h 1"/>
                  <a:gd name="T34" fmla="*/ 0 w 1"/>
                  <a:gd name="T35" fmla="*/ 1 h 1"/>
                  <a:gd name="T36" fmla="*/ 1 w 1"/>
                  <a:gd name="T37" fmla="*/ 1 h 1"/>
                  <a:gd name="T38" fmla="*/ 1 w 1"/>
                  <a:gd name="T39" fmla="*/ 1 h 1"/>
                  <a:gd name="T40" fmla="*/ 1 w 1"/>
                  <a:gd name="T41" fmla="*/ 1 h 1"/>
                  <a:gd name="T42" fmla="*/ 0 w 1"/>
                  <a:gd name="T43" fmla="*/ 1 h 1"/>
                  <a:gd name="T44" fmla="*/ 0 w 1"/>
                  <a:gd name="T45" fmla="*/ 1 h 1"/>
                  <a:gd name="T46" fmla="*/ 0 w 1"/>
                  <a:gd name="T47" fmla="*/ 0 h 1"/>
                  <a:gd name="T48" fmla="*/ 0 w 1"/>
                  <a:gd name="T49" fmla="*/ 0 h 1"/>
                  <a:gd name="T50" fmla="*/ 0 w 1"/>
                  <a:gd name="T51" fmla="*/ 0 h 1"/>
                  <a:gd name="T52" fmla="*/ 0 w 1"/>
                  <a:gd name="T53" fmla="*/ 0 h 1"/>
                  <a:gd name="T54" fmla="*/ 0 w 1"/>
                  <a:gd name="T55" fmla="*/ 0 h 1"/>
                  <a:gd name="T56" fmla="*/ 0 w 1"/>
                  <a:gd name="T57" fmla="*/ 0 h 1"/>
                  <a:gd name="T58" fmla="*/ 0 w 1"/>
                  <a:gd name="T5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8" name="Freeform 343">
                <a:extLst>
                  <a:ext uri="{FF2B5EF4-FFF2-40B4-BE49-F238E27FC236}">
                    <a16:creationId xmlns:a16="http://schemas.microsoft.com/office/drawing/2014/main" id="{A14C3BC1-8BD9-4379-AC88-CF9127DFD174}"/>
                  </a:ext>
                </a:extLst>
              </p:cNvPr>
              <p:cNvSpPr/>
              <p:nvPr/>
            </p:nvSpPr>
            <p:spPr bwMode="auto">
              <a:xfrm>
                <a:off x="2428" y="2168"/>
                <a:ext cx="29" cy="5"/>
              </a:xfrm>
              <a:custGeom>
                <a:avLst/>
                <a:gdLst>
                  <a:gd name="T0" fmla="*/ 4 w 11"/>
                  <a:gd name="T1" fmla="*/ 2 h 2"/>
                  <a:gd name="T2" fmla="*/ 4 w 11"/>
                  <a:gd name="T3" fmla="*/ 1 h 2"/>
                  <a:gd name="T4" fmla="*/ 4 w 11"/>
                  <a:gd name="T5" fmla="*/ 1 h 2"/>
                  <a:gd name="T6" fmla="*/ 5 w 11"/>
                  <a:gd name="T7" fmla="*/ 1 h 2"/>
                  <a:gd name="T8" fmla="*/ 5 w 11"/>
                  <a:gd name="T9" fmla="*/ 1 h 2"/>
                  <a:gd name="T10" fmla="*/ 5 w 11"/>
                  <a:gd name="T11" fmla="*/ 1 h 2"/>
                  <a:gd name="T12" fmla="*/ 6 w 11"/>
                  <a:gd name="T13" fmla="*/ 1 h 2"/>
                  <a:gd name="T14" fmla="*/ 6 w 11"/>
                  <a:gd name="T15" fmla="*/ 0 h 2"/>
                  <a:gd name="T16" fmla="*/ 6 w 11"/>
                  <a:gd name="T17" fmla="*/ 0 h 2"/>
                  <a:gd name="T18" fmla="*/ 7 w 11"/>
                  <a:gd name="T19" fmla="*/ 0 h 2"/>
                  <a:gd name="T20" fmla="*/ 7 w 11"/>
                  <a:gd name="T21" fmla="*/ 0 h 2"/>
                  <a:gd name="T22" fmla="*/ 7 w 11"/>
                  <a:gd name="T23" fmla="*/ 1 h 2"/>
                  <a:gd name="T24" fmla="*/ 7 w 11"/>
                  <a:gd name="T25" fmla="*/ 1 h 2"/>
                  <a:gd name="T26" fmla="*/ 8 w 11"/>
                  <a:gd name="T27" fmla="*/ 1 h 2"/>
                  <a:gd name="T28" fmla="*/ 8 w 11"/>
                  <a:gd name="T29" fmla="*/ 1 h 2"/>
                  <a:gd name="T30" fmla="*/ 8 w 11"/>
                  <a:gd name="T31" fmla="*/ 1 h 2"/>
                  <a:gd name="T32" fmla="*/ 8 w 11"/>
                  <a:gd name="T33" fmla="*/ 1 h 2"/>
                  <a:gd name="T34" fmla="*/ 9 w 11"/>
                  <a:gd name="T35" fmla="*/ 1 h 2"/>
                  <a:gd name="T36" fmla="*/ 9 w 11"/>
                  <a:gd name="T37" fmla="*/ 1 h 2"/>
                  <a:gd name="T38" fmla="*/ 9 w 11"/>
                  <a:gd name="T39" fmla="*/ 1 h 2"/>
                  <a:gd name="T40" fmla="*/ 10 w 11"/>
                  <a:gd name="T41" fmla="*/ 1 h 2"/>
                  <a:gd name="T42" fmla="*/ 10 w 11"/>
                  <a:gd name="T43" fmla="*/ 1 h 2"/>
                  <a:gd name="T44" fmla="*/ 10 w 11"/>
                  <a:gd name="T45" fmla="*/ 1 h 2"/>
                  <a:gd name="T46" fmla="*/ 11 w 11"/>
                  <a:gd name="T47" fmla="*/ 1 h 2"/>
                  <a:gd name="T48" fmla="*/ 11 w 11"/>
                  <a:gd name="T49" fmla="*/ 1 h 2"/>
                  <a:gd name="T50" fmla="*/ 11 w 11"/>
                  <a:gd name="T51" fmla="*/ 1 h 2"/>
                  <a:gd name="T52" fmla="*/ 10 w 11"/>
                  <a:gd name="T53" fmla="*/ 1 h 2"/>
                  <a:gd name="T54" fmla="*/ 10 w 11"/>
                  <a:gd name="T55" fmla="*/ 1 h 2"/>
                  <a:gd name="T56" fmla="*/ 10 w 11"/>
                  <a:gd name="T57" fmla="*/ 1 h 2"/>
                  <a:gd name="T58" fmla="*/ 9 w 11"/>
                  <a:gd name="T59" fmla="*/ 1 h 2"/>
                  <a:gd name="T60" fmla="*/ 9 w 11"/>
                  <a:gd name="T61" fmla="*/ 1 h 2"/>
                  <a:gd name="T62" fmla="*/ 9 w 11"/>
                  <a:gd name="T63" fmla="*/ 1 h 2"/>
                  <a:gd name="T64" fmla="*/ 9 w 11"/>
                  <a:gd name="T65" fmla="*/ 1 h 2"/>
                  <a:gd name="T66" fmla="*/ 8 w 11"/>
                  <a:gd name="T67" fmla="*/ 0 h 2"/>
                  <a:gd name="T68" fmla="*/ 8 w 11"/>
                  <a:gd name="T69" fmla="*/ 0 h 2"/>
                  <a:gd name="T70" fmla="*/ 8 w 11"/>
                  <a:gd name="T71" fmla="*/ 0 h 2"/>
                  <a:gd name="T72" fmla="*/ 8 w 11"/>
                  <a:gd name="T73" fmla="*/ 0 h 2"/>
                  <a:gd name="T74" fmla="*/ 8 w 11"/>
                  <a:gd name="T75" fmla="*/ 0 h 2"/>
                  <a:gd name="T76" fmla="*/ 7 w 11"/>
                  <a:gd name="T77" fmla="*/ 0 h 2"/>
                  <a:gd name="T78" fmla="*/ 7 w 11"/>
                  <a:gd name="T79" fmla="*/ 0 h 2"/>
                  <a:gd name="T80" fmla="*/ 7 w 11"/>
                  <a:gd name="T81" fmla="*/ 0 h 2"/>
                  <a:gd name="T82" fmla="*/ 6 w 11"/>
                  <a:gd name="T83" fmla="*/ 0 h 2"/>
                  <a:gd name="T84" fmla="*/ 6 w 11"/>
                  <a:gd name="T85" fmla="*/ 0 h 2"/>
                  <a:gd name="T86" fmla="*/ 6 w 11"/>
                  <a:gd name="T87" fmla="*/ 0 h 2"/>
                  <a:gd name="T88" fmla="*/ 6 w 11"/>
                  <a:gd name="T89" fmla="*/ 0 h 2"/>
                  <a:gd name="T90" fmla="*/ 5 w 11"/>
                  <a:gd name="T91" fmla="*/ 0 h 2"/>
                  <a:gd name="T92" fmla="*/ 5 w 11"/>
                  <a:gd name="T93" fmla="*/ 0 h 2"/>
                  <a:gd name="T94" fmla="*/ 5 w 11"/>
                  <a:gd name="T95" fmla="*/ 1 h 2"/>
                  <a:gd name="T96" fmla="*/ 2 w 11"/>
                  <a:gd name="T97" fmla="*/ 1 h 2"/>
                  <a:gd name="T98" fmla="*/ 3 w 11"/>
                  <a:gd name="T99" fmla="*/ 1 h 2"/>
                  <a:gd name="T100" fmla="*/ 1 w 11"/>
                  <a:gd name="T101" fmla="*/ 1 h 2"/>
                  <a:gd name="T102" fmla="*/ 1 w 11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5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2" y="1"/>
                      <a:pt x="3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9" name="Freeform 344">
                <a:extLst>
                  <a:ext uri="{FF2B5EF4-FFF2-40B4-BE49-F238E27FC236}">
                    <a16:creationId xmlns:a16="http://schemas.microsoft.com/office/drawing/2014/main" id="{F5924C09-1B7F-4DD2-9322-BB7D9045DA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8" y="2037"/>
                <a:ext cx="110" cy="120"/>
              </a:xfrm>
              <a:custGeom>
                <a:avLst/>
                <a:gdLst>
                  <a:gd name="T0" fmla="*/ 41 w 42"/>
                  <a:gd name="T1" fmla="*/ 40 h 46"/>
                  <a:gd name="T2" fmla="*/ 40 w 42"/>
                  <a:gd name="T3" fmla="*/ 37 h 46"/>
                  <a:gd name="T4" fmla="*/ 40 w 42"/>
                  <a:gd name="T5" fmla="*/ 34 h 46"/>
                  <a:gd name="T6" fmla="*/ 39 w 42"/>
                  <a:gd name="T7" fmla="*/ 30 h 46"/>
                  <a:gd name="T8" fmla="*/ 39 w 42"/>
                  <a:gd name="T9" fmla="*/ 26 h 46"/>
                  <a:gd name="T10" fmla="*/ 38 w 42"/>
                  <a:gd name="T11" fmla="*/ 23 h 46"/>
                  <a:gd name="T12" fmla="*/ 38 w 42"/>
                  <a:gd name="T13" fmla="*/ 19 h 46"/>
                  <a:gd name="T14" fmla="*/ 37 w 42"/>
                  <a:gd name="T15" fmla="*/ 15 h 46"/>
                  <a:gd name="T16" fmla="*/ 37 w 42"/>
                  <a:gd name="T17" fmla="*/ 12 h 46"/>
                  <a:gd name="T18" fmla="*/ 37 w 42"/>
                  <a:gd name="T19" fmla="*/ 8 h 46"/>
                  <a:gd name="T20" fmla="*/ 41 w 42"/>
                  <a:gd name="T21" fmla="*/ 7 h 46"/>
                  <a:gd name="T22" fmla="*/ 40 w 42"/>
                  <a:gd name="T23" fmla="*/ 6 h 46"/>
                  <a:gd name="T24" fmla="*/ 38 w 42"/>
                  <a:gd name="T25" fmla="*/ 5 h 46"/>
                  <a:gd name="T26" fmla="*/ 37 w 42"/>
                  <a:gd name="T27" fmla="*/ 4 h 46"/>
                  <a:gd name="T28" fmla="*/ 36 w 42"/>
                  <a:gd name="T29" fmla="*/ 4 h 46"/>
                  <a:gd name="T30" fmla="*/ 35 w 42"/>
                  <a:gd name="T31" fmla="*/ 3 h 46"/>
                  <a:gd name="T32" fmla="*/ 33 w 42"/>
                  <a:gd name="T33" fmla="*/ 2 h 46"/>
                  <a:gd name="T34" fmla="*/ 32 w 42"/>
                  <a:gd name="T35" fmla="*/ 1 h 46"/>
                  <a:gd name="T36" fmla="*/ 31 w 42"/>
                  <a:gd name="T37" fmla="*/ 1 h 46"/>
                  <a:gd name="T38" fmla="*/ 30 w 42"/>
                  <a:gd name="T39" fmla="*/ 0 h 46"/>
                  <a:gd name="T40" fmla="*/ 17 w 42"/>
                  <a:gd name="T41" fmla="*/ 14 h 46"/>
                  <a:gd name="T42" fmla="*/ 16 w 42"/>
                  <a:gd name="T43" fmla="*/ 15 h 46"/>
                  <a:gd name="T44" fmla="*/ 14 w 42"/>
                  <a:gd name="T45" fmla="*/ 15 h 46"/>
                  <a:gd name="T46" fmla="*/ 14 w 42"/>
                  <a:gd name="T47" fmla="*/ 17 h 46"/>
                  <a:gd name="T48" fmla="*/ 14 w 42"/>
                  <a:gd name="T49" fmla="*/ 21 h 46"/>
                  <a:gd name="T50" fmla="*/ 0 w 42"/>
                  <a:gd name="T51" fmla="*/ 23 h 46"/>
                  <a:gd name="T52" fmla="*/ 3 w 42"/>
                  <a:gd name="T53" fmla="*/ 27 h 46"/>
                  <a:gd name="T54" fmla="*/ 2 w 42"/>
                  <a:gd name="T55" fmla="*/ 41 h 46"/>
                  <a:gd name="T56" fmla="*/ 2 w 42"/>
                  <a:gd name="T57" fmla="*/ 40 h 46"/>
                  <a:gd name="T58" fmla="*/ 3 w 42"/>
                  <a:gd name="T59" fmla="*/ 40 h 46"/>
                  <a:gd name="T60" fmla="*/ 5 w 42"/>
                  <a:gd name="T61" fmla="*/ 39 h 46"/>
                  <a:gd name="T62" fmla="*/ 6 w 42"/>
                  <a:gd name="T63" fmla="*/ 39 h 46"/>
                  <a:gd name="T64" fmla="*/ 7 w 42"/>
                  <a:gd name="T65" fmla="*/ 39 h 46"/>
                  <a:gd name="T66" fmla="*/ 9 w 42"/>
                  <a:gd name="T67" fmla="*/ 39 h 46"/>
                  <a:gd name="T68" fmla="*/ 10 w 42"/>
                  <a:gd name="T69" fmla="*/ 40 h 46"/>
                  <a:gd name="T70" fmla="*/ 11 w 42"/>
                  <a:gd name="T71" fmla="*/ 40 h 46"/>
                  <a:gd name="T72" fmla="*/ 11 w 42"/>
                  <a:gd name="T73" fmla="*/ 41 h 46"/>
                  <a:gd name="T74" fmla="*/ 12 w 42"/>
                  <a:gd name="T75" fmla="*/ 41 h 46"/>
                  <a:gd name="T76" fmla="*/ 13 w 42"/>
                  <a:gd name="T77" fmla="*/ 42 h 46"/>
                  <a:gd name="T78" fmla="*/ 14 w 42"/>
                  <a:gd name="T79" fmla="*/ 43 h 46"/>
                  <a:gd name="T80" fmla="*/ 14 w 42"/>
                  <a:gd name="T81" fmla="*/ 44 h 46"/>
                  <a:gd name="T82" fmla="*/ 15 w 42"/>
                  <a:gd name="T83" fmla="*/ 44 h 46"/>
                  <a:gd name="T84" fmla="*/ 16 w 42"/>
                  <a:gd name="T85" fmla="*/ 45 h 46"/>
                  <a:gd name="T86" fmla="*/ 16 w 42"/>
                  <a:gd name="T87" fmla="*/ 45 h 46"/>
                  <a:gd name="T88" fmla="*/ 17 w 42"/>
                  <a:gd name="T89" fmla="*/ 46 h 46"/>
                  <a:gd name="T90" fmla="*/ 18 w 42"/>
                  <a:gd name="T91" fmla="*/ 46 h 46"/>
                  <a:gd name="T92" fmla="*/ 18 w 42"/>
                  <a:gd name="T93" fmla="*/ 45 h 46"/>
                  <a:gd name="T94" fmla="*/ 18 w 42"/>
                  <a:gd name="T95" fmla="*/ 44 h 46"/>
                  <a:gd name="T96" fmla="*/ 19 w 42"/>
                  <a:gd name="T97" fmla="*/ 43 h 46"/>
                  <a:gd name="T98" fmla="*/ 20 w 42"/>
                  <a:gd name="T99" fmla="*/ 43 h 46"/>
                  <a:gd name="T100" fmla="*/ 21 w 42"/>
                  <a:gd name="T101" fmla="*/ 44 h 46"/>
                  <a:gd name="T102" fmla="*/ 21 w 42"/>
                  <a:gd name="T103" fmla="*/ 44 h 46"/>
                  <a:gd name="T104" fmla="*/ 22 w 42"/>
                  <a:gd name="T105" fmla="*/ 43 h 46"/>
                  <a:gd name="T106" fmla="*/ 23 w 42"/>
                  <a:gd name="T107" fmla="*/ 43 h 46"/>
                  <a:gd name="T108" fmla="*/ 24 w 42"/>
                  <a:gd name="T109" fmla="*/ 44 h 46"/>
                  <a:gd name="T110" fmla="*/ 25 w 42"/>
                  <a:gd name="T111" fmla="*/ 44 h 46"/>
                  <a:gd name="T112" fmla="*/ 27 w 42"/>
                  <a:gd name="T113" fmla="*/ 43 h 46"/>
                  <a:gd name="T114" fmla="*/ 32 w 42"/>
                  <a:gd name="T115" fmla="*/ 43 h 46"/>
                  <a:gd name="T116" fmla="*/ 41 w 42"/>
                  <a:gd name="T117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" h="46">
                    <a:moveTo>
                      <a:pt x="2" y="27"/>
                    </a:move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7"/>
                    </a:cubicBezTo>
                    <a:close/>
                    <a:moveTo>
                      <a:pt x="41" y="40"/>
                    </a:move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1" y="24"/>
                      <a:pt x="1" y="25"/>
                    </a:cubicBezTo>
                    <a:cubicBezTo>
                      <a:pt x="1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3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0"/>
                      <a:pt x="2" y="30"/>
                      <a:pt x="3" y="31"/>
                    </a:cubicBezTo>
                    <a:cubicBezTo>
                      <a:pt x="3" y="32"/>
                      <a:pt x="3" y="33"/>
                      <a:pt x="3" y="34"/>
                    </a:cubicBezTo>
                    <a:cubicBezTo>
                      <a:pt x="3" y="35"/>
                      <a:pt x="3" y="36"/>
                      <a:pt x="3" y="37"/>
                    </a:cubicBezTo>
                    <a:cubicBezTo>
                      <a:pt x="3" y="37"/>
                      <a:pt x="2" y="38"/>
                      <a:pt x="2" y="38"/>
                    </a:cubicBezTo>
                    <a:cubicBezTo>
                      <a:pt x="2" y="39"/>
                      <a:pt x="2" y="40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1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0" name="Freeform 345">
                <a:extLst>
                  <a:ext uri="{FF2B5EF4-FFF2-40B4-BE49-F238E27FC236}">
                    <a16:creationId xmlns:a16="http://schemas.microsoft.com/office/drawing/2014/main" id="{B0C20300-E7DD-4DBE-9A53-A2AC96230645}"/>
                  </a:ext>
                </a:extLst>
              </p:cNvPr>
              <p:cNvSpPr/>
              <p:nvPr/>
            </p:nvSpPr>
            <p:spPr bwMode="auto">
              <a:xfrm>
                <a:off x="3411" y="1758"/>
                <a:ext cx="299" cy="123"/>
              </a:xfrm>
              <a:custGeom>
                <a:avLst/>
                <a:gdLst>
                  <a:gd name="T0" fmla="*/ 99 w 114"/>
                  <a:gd name="T1" fmla="*/ 11 h 47"/>
                  <a:gd name="T2" fmla="*/ 94 w 114"/>
                  <a:gd name="T3" fmla="*/ 9 h 47"/>
                  <a:gd name="T4" fmla="*/ 89 w 114"/>
                  <a:gd name="T5" fmla="*/ 12 h 47"/>
                  <a:gd name="T6" fmla="*/ 84 w 114"/>
                  <a:gd name="T7" fmla="*/ 13 h 47"/>
                  <a:gd name="T8" fmla="*/ 80 w 114"/>
                  <a:gd name="T9" fmla="*/ 14 h 47"/>
                  <a:gd name="T10" fmla="*/ 73 w 114"/>
                  <a:gd name="T11" fmla="*/ 13 h 47"/>
                  <a:gd name="T12" fmla="*/ 71 w 114"/>
                  <a:gd name="T13" fmla="*/ 11 h 47"/>
                  <a:gd name="T14" fmla="*/ 68 w 114"/>
                  <a:gd name="T15" fmla="*/ 10 h 47"/>
                  <a:gd name="T16" fmla="*/ 63 w 114"/>
                  <a:gd name="T17" fmla="*/ 8 h 47"/>
                  <a:gd name="T18" fmla="*/ 60 w 114"/>
                  <a:gd name="T19" fmla="*/ 9 h 47"/>
                  <a:gd name="T20" fmla="*/ 57 w 114"/>
                  <a:gd name="T21" fmla="*/ 10 h 47"/>
                  <a:gd name="T22" fmla="*/ 54 w 114"/>
                  <a:gd name="T23" fmla="*/ 9 h 47"/>
                  <a:gd name="T24" fmla="*/ 52 w 114"/>
                  <a:gd name="T25" fmla="*/ 7 h 47"/>
                  <a:gd name="T26" fmla="*/ 51 w 114"/>
                  <a:gd name="T27" fmla="*/ 4 h 47"/>
                  <a:gd name="T28" fmla="*/ 49 w 114"/>
                  <a:gd name="T29" fmla="*/ 3 h 47"/>
                  <a:gd name="T30" fmla="*/ 46 w 114"/>
                  <a:gd name="T31" fmla="*/ 2 h 47"/>
                  <a:gd name="T32" fmla="*/ 42 w 114"/>
                  <a:gd name="T33" fmla="*/ 1 h 47"/>
                  <a:gd name="T34" fmla="*/ 40 w 114"/>
                  <a:gd name="T35" fmla="*/ 0 h 47"/>
                  <a:gd name="T36" fmla="*/ 38 w 114"/>
                  <a:gd name="T37" fmla="*/ 2 h 47"/>
                  <a:gd name="T38" fmla="*/ 36 w 114"/>
                  <a:gd name="T39" fmla="*/ 5 h 47"/>
                  <a:gd name="T40" fmla="*/ 37 w 114"/>
                  <a:gd name="T41" fmla="*/ 7 h 47"/>
                  <a:gd name="T42" fmla="*/ 37 w 114"/>
                  <a:gd name="T43" fmla="*/ 9 h 47"/>
                  <a:gd name="T44" fmla="*/ 35 w 114"/>
                  <a:gd name="T45" fmla="*/ 11 h 47"/>
                  <a:gd name="T46" fmla="*/ 32 w 114"/>
                  <a:gd name="T47" fmla="*/ 11 h 47"/>
                  <a:gd name="T48" fmla="*/ 29 w 114"/>
                  <a:gd name="T49" fmla="*/ 10 h 47"/>
                  <a:gd name="T50" fmla="*/ 24 w 114"/>
                  <a:gd name="T51" fmla="*/ 10 h 47"/>
                  <a:gd name="T52" fmla="*/ 20 w 114"/>
                  <a:gd name="T53" fmla="*/ 7 h 47"/>
                  <a:gd name="T54" fmla="*/ 16 w 114"/>
                  <a:gd name="T55" fmla="*/ 7 h 47"/>
                  <a:gd name="T56" fmla="*/ 13 w 114"/>
                  <a:gd name="T57" fmla="*/ 8 h 47"/>
                  <a:gd name="T58" fmla="*/ 9 w 114"/>
                  <a:gd name="T59" fmla="*/ 9 h 47"/>
                  <a:gd name="T60" fmla="*/ 7 w 114"/>
                  <a:gd name="T61" fmla="*/ 12 h 47"/>
                  <a:gd name="T62" fmla="*/ 4 w 114"/>
                  <a:gd name="T63" fmla="*/ 13 h 47"/>
                  <a:gd name="T64" fmla="*/ 0 w 114"/>
                  <a:gd name="T65" fmla="*/ 14 h 47"/>
                  <a:gd name="T66" fmla="*/ 1 w 114"/>
                  <a:gd name="T67" fmla="*/ 17 h 47"/>
                  <a:gd name="T68" fmla="*/ 3 w 114"/>
                  <a:gd name="T69" fmla="*/ 18 h 47"/>
                  <a:gd name="T70" fmla="*/ 6 w 114"/>
                  <a:gd name="T71" fmla="*/ 19 h 47"/>
                  <a:gd name="T72" fmla="*/ 9 w 114"/>
                  <a:gd name="T73" fmla="*/ 21 h 47"/>
                  <a:gd name="T74" fmla="*/ 10 w 114"/>
                  <a:gd name="T75" fmla="*/ 23 h 47"/>
                  <a:gd name="T76" fmla="*/ 12 w 114"/>
                  <a:gd name="T77" fmla="*/ 26 h 47"/>
                  <a:gd name="T78" fmla="*/ 10 w 114"/>
                  <a:gd name="T79" fmla="*/ 30 h 47"/>
                  <a:gd name="T80" fmla="*/ 13 w 114"/>
                  <a:gd name="T81" fmla="*/ 32 h 47"/>
                  <a:gd name="T82" fmla="*/ 20 w 114"/>
                  <a:gd name="T83" fmla="*/ 33 h 47"/>
                  <a:gd name="T84" fmla="*/ 22 w 114"/>
                  <a:gd name="T85" fmla="*/ 34 h 47"/>
                  <a:gd name="T86" fmla="*/ 25 w 114"/>
                  <a:gd name="T87" fmla="*/ 36 h 47"/>
                  <a:gd name="T88" fmla="*/ 29 w 114"/>
                  <a:gd name="T89" fmla="*/ 40 h 47"/>
                  <a:gd name="T90" fmla="*/ 42 w 114"/>
                  <a:gd name="T91" fmla="*/ 43 h 47"/>
                  <a:gd name="T92" fmla="*/ 55 w 114"/>
                  <a:gd name="T93" fmla="*/ 46 h 47"/>
                  <a:gd name="T94" fmla="*/ 68 w 114"/>
                  <a:gd name="T95" fmla="*/ 44 h 47"/>
                  <a:gd name="T96" fmla="*/ 76 w 114"/>
                  <a:gd name="T97" fmla="*/ 44 h 47"/>
                  <a:gd name="T98" fmla="*/ 82 w 114"/>
                  <a:gd name="T99" fmla="*/ 41 h 47"/>
                  <a:gd name="T100" fmla="*/ 85 w 114"/>
                  <a:gd name="T101" fmla="*/ 37 h 47"/>
                  <a:gd name="T102" fmla="*/ 85 w 114"/>
                  <a:gd name="T103" fmla="*/ 34 h 47"/>
                  <a:gd name="T104" fmla="*/ 87 w 114"/>
                  <a:gd name="T105" fmla="*/ 32 h 47"/>
                  <a:gd name="T106" fmla="*/ 93 w 114"/>
                  <a:gd name="T107" fmla="*/ 33 h 47"/>
                  <a:gd name="T108" fmla="*/ 98 w 114"/>
                  <a:gd name="T109" fmla="*/ 31 h 47"/>
                  <a:gd name="T110" fmla="*/ 103 w 114"/>
                  <a:gd name="T111" fmla="*/ 27 h 47"/>
                  <a:gd name="T112" fmla="*/ 107 w 114"/>
                  <a:gd name="T113" fmla="*/ 26 h 47"/>
                  <a:gd name="T114" fmla="*/ 111 w 114"/>
                  <a:gd name="T115" fmla="*/ 25 h 47"/>
                  <a:gd name="T116" fmla="*/ 114 w 114"/>
                  <a:gd name="T117" fmla="*/ 25 h 47"/>
                  <a:gd name="T118" fmla="*/ 113 w 114"/>
                  <a:gd name="T119" fmla="*/ 22 h 47"/>
                  <a:gd name="T120" fmla="*/ 108 w 114"/>
                  <a:gd name="T121" fmla="*/ 19 h 47"/>
                  <a:gd name="T122" fmla="*/ 100 w 114"/>
                  <a:gd name="T123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47">
                    <a:moveTo>
                      <a:pt x="103" y="11"/>
                    </a:moveTo>
                    <a:cubicBezTo>
                      <a:pt x="103" y="11"/>
                      <a:pt x="103" y="11"/>
                      <a:pt x="103" y="11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2" y="10"/>
                      <a:pt x="92" y="11"/>
                      <a:pt x="92" y="11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4"/>
                      <a:pt x="85" y="14"/>
                      <a:pt x="85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4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100" y="30"/>
                      <a:pt x="100" y="30"/>
                      <a:pt x="100" y="30"/>
                    </a:cubicBezTo>
                    <a:cubicBezTo>
                      <a:pt x="100" y="30"/>
                      <a:pt x="100" y="30"/>
                      <a:pt x="100" y="30"/>
                    </a:cubicBezTo>
                    <a:cubicBezTo>
                      <a:pt x="100" y="30"/>
                      <a:pt x="100" y="30"/>
                      <a:pt x="100" y="30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05" y="27"/>
                      <a:pt x="105" y="27"/>
                      <a:pt x="105" y="27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7" y="26"/>
                      <a:pt x="107" y="26"/>
                      <a:pt x="107" y="26"/>
                    </a:cubicBezTo>
                    <a:cubicBezTo>
                      <a:pt x="107" y="26"/>
                      <a:pt x="107" y="26"/>
                      <a:pt x="107" y="26"/>
                    </a:cubicBezTo>
                    <a:cubicBezTo>
                      <a:pt x="107" y="26"/>
                      <a:pt x="107" y="26"/>
                      <a:pt x="107" y="26"/>
                    </a:cubicBezTo>
                    <a:cubicBezTo>
                      <a:pt x="107" y="26"/>
                      <a:pt x="107" y="26"/>
                      <a:pt x="107" y="26"/>
                    </a:cubicBezTo>
                    <a:cubicBezTo>
                      <a:pt x="107" y="26"/>
                      <a:pt x="107" y="26"/>
                      <a:pt x="107" y="26"/>
                    </a:cubicBezTo>
                    <a:cubicBezTo>
                      <a:pt x="107" y="26"/>
                      <a:pt x="107" y="26"/>
                      <a:pt x="107" y="26"/>
                    </a:cubicBezTo>
                    <a:cubicBezTo>
                      <a:pt x="107" y="26"/>
                      <a:pt x="107" y="26"/>
                      <a:pt x="107" y="26"/>
                    </a:cubicBezTo>
                    <a:cubicBezTo>
                      <a:pt x="107" y="26"/>
                      <a:pt x="107" y="26"/>
                      <a:pt x="107" y="26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2" y="25"/>
                      <a:pt x="112" y="25"/>
                      <a:pt x="112" y="25"/>
                    </a:cubicBezTo>
                    <a:cubicBezTo>
                      <a:pt x="112" y="25"/>
                      <a:pt x="112" y="25"/>
                      <a:pt x="112" y="25"/>
                    </a:cubicBezTo>
                    <a:cubicBezTo>
                      <a:pt x="112" y="25"/>
                      <a:pt x="112" y="25"/>
                      <a:pt x="112" y="25"/>
                    </a:cubicBezTo>
                    <a:cubicBezTo>
                      <a:pt x="112" y="25"/>
                      <a:pt x="112" y="25"/>
                      <a:pt x="112" y="25"/>
                    </a:cubicBezTo>
                    <a:cubicBezTo>
                      <a:pt x="112" y="25"/>
                      <a:pt x="112" y="25"/>
                      <a:pt x="112" y="25"/>
                    </a:cubicBezTo>
                    <a:cubicBezTo>
                      <a:pt x="112" y="25"/>
                      <a:pt x="112" y="25"/>
                      <a:pt x="112" y="25"/>
                    </a:cubicBezTo>
                    <a:cubicBezTo>
                      <a:pt x="112" y="25"/>
                      <a:pt x="112" y="25"/>
                      <a:pt x="112" y="25"/>
                    </a:cubicBezTo>
                    <a:cubicBezTo>
                      <a:pt x="112" y="25"/>
                      <a:pt x="112" y="25"/>
                      <a:pt x="112" y="25"/>
                    </a:cubicBezTo>
                    <a:cubicBezTo>
                      <a:pt x="112" y="25"/>
                      <a:pt x="112" y="25"/>
                      <a:pt x="112" y="25"/>
                    </a:cubicBezTo>
                    <a:cubicBezTo>
                      <a:pt x="112" y="25"/>
                      <a:pt x="112" y="25"/>
                      <a:pt x="112" y="25"/>
                    </a:cubicBezTo>
                    <a:cubicBezTo>
                      <a:pt x="112" y="25"/>
                      <a:pt x="112" y="25"/>
                      <a:pt x="112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2" y="22"/>
                      <a:pt x="112" y="22"/>
                      <a:pt x="112" y="21"/>
                    </a:cubicBezTo>
                    <a:cubicBezTo>
                      <a:pt x="112" y="21"/>
                      <a:pt x="112" y="21"/>
                      <a:pt x="112" y="21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19"/>
                      <a:pt x="109" y="19"/>
                      <a:pt x="109" y="19"/>
                    </a:cubicBezTo>
                    <a:cubicBezTo>
                      <a:pt x="109" y="19"/>
                      <a:pt x="109" y="19"/>
                      <a:pt x="109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20"/>
                      <a:pt x="108" y="20"/>
                      <a:pt x="108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1"/>
                      <a:pt x="106" y="21"/>
                      <a:pt x="106" y="21"/>
                    </a:cubicBezTo>
                    <a:cubicBezTo>
                      <a:pt x="106" y="21"/>
                      <a:pt x="106" y="21"/>
                      <a:pt x="106" y="21"/>
                    </a:cubicBezTo>
                    <a:cubicBezTo>
                      <a:pt x="106" y="21"/>
                      <a:pt x="106" y="21"/>
                      <a:pt x="106" y="21"/>
                    </a:cubicBezTo>
                    <a:cubicBezTo>
                      <a:pt x="106" y="21"/>
                      <a:pt x="106" y="21"/>
                      <a:pt x="106" y="21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19"/>
                      <a:pt x="99" y="18"/>
                      <a:pt x="99" y="18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2" y="13"/>
                      <a:pt x="102" y="13"/>
                      <a:pt x="102" y="13"/>
                    </a:cubicBezTo>
                    <a:cubicBezTo>
                      <a:pt x="102" y="13"/>
                      <a:pt x="102" y="13"/>
                      <a:pt x="102" y="13"/>
                    </a:cubicBezTo>
                    <a:cubicBezTo>
                      <a:pt x="102" y="13"/>
                      <a:pt x="102" y="13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3" y="11"/>
                      <a:pt x="10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1" name="Rectangle 346">
                <a:extLst>
                  <a:ext uri="{FF2B5EF4-FFF2-40B4-BE49-F238E27FC236}">
                    <a16:creationId xmlns:a16="http://schemas.microsoft.com/office/drawing/2014/main" id="{09C15C71-121C-4B16-8F3E-A8E5C503B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3" y="187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2" name="Freeform 347">
                <a:extLst>
                  <a:ext uri="{FF2B5EF4-FFF2-40B4-BE49-F238E27FC236}">
                    <a16:creationId xmlns:a16="http://schemas.microsoft.com/office/drawing/2014/main" id="{29CE0B77-BB7E-4FFB-8AA4-3497E8EE18E4}"/>
                  </a:ext>
                </a:extLst>
              </p:cNvPr>
              <p:cNvSpPr/>
              <p:nvPr/>
            </p:nvSpPr>
            <p:spPr bwMode="auto">
              <a:xfrm>
                <a:off x="2465" y="1945"/>
                <a:ext cx="110" cy="86"/>
              </a:xfrm>
              <a:custGeom>
                <a:avLst/>
                <a:gdLst>
                  <a:gd name="T0" fmla="*/ 16 w 42"/>
                  <a:gd name="T1" fmla="*/ 28 h 33"/>
                  <a:gd name="T2" fmla="*/ 16 w 42"/>
                  <a:gd name="T3" fmla="*/ 28 h 33"/>
                  <a:gd name="T4" fmla="*/ 17 w 42"/>
                  <a:gd name="T5" fmla="*/ 27 h 33"/>
                  <a:gd name="T6" fmla="*/ 18 w 42"/>
                  <a:gd name="T7" fmla="*/ 27 h 33"/>
                  <a:gd name="T8" fmla="*/ 18 w 42"/>
                  <a:gd name="T9" fmla="*/ 27 h 33"/>
                  <a:gd name="T10" fmla="*/ 19 w 42"/>
                  <a:gd name="T11" fmla="*/ 26 h 33"/>
                  <a:gd name="T12" fmla="*/ 20 w 42"/>
                  <a:gd name="T13" fmla="*/ 26 h 33"/>
                  <a:gd name="T14" fmla="*/ 21 w 42"/>
                  <a:gd name="T15" fmla="*/ 25 h 33"/>
                  <a:gd name="T16" fmla="*/ 21 w 42"/>
                  <a:gd name="T17" fmla="*/ 25 h 33"/>
                  <a:gd name="T18" fmla="*/ 22 w 42"/>
                  <a:gd name="T19" fmla="*/ 26 h 33"/>
                  <a:gd name="T20" fmla="*/ 23 w 42"/>
                  <a:gd name="T21" fmla="*/ 25 h 33"/>
                  <a:gd name="T22" fmla="*/ 25 w 42"/>
                  <a:gd name="T23" fmla="*/ 25 h 33"/>
                  <a:gd name="T24" fmla="*/ 26 w 42"/>
                  <a:gd name="T25" fmla="*/ 25 h 33"/>
                  <a:gd name="T26" fmla="*/ 27 w 42"/>
                  <a:gd name="T27" fmla="*/ 25 h 33"/>
                  <a:gd name="T28" fmla="*/ 27 w 42"/>
                  <a:gd name="T29" fmla="*/ 25 h 33"/>
                  <a:gd name="T30" fmla="*/ 27 w 42"/>
                  <a:gd name="T31" fmla="*/ 24 h 33"/>
                  <a:gd name="T32" fmla="*/ 28 w 42"/>
                  <a:gd name="T33" fmla="*/ 23 h 33"/>
                  <a:gd name="T34" fmla="*/ 29 w 42"/>
                  <a:gd name="T35" fmla="*/ 23 h 33"/>
                  <a:gd name="T36" fmla="*/ 30 w 42"/>
                  <a:gd name="T37" fmla="*/ 22 h 33"/>
                  <a:gd name="T38" fmla="*/ 31 w 42"/>
                  <a:gd name="T39" fmla="*/ 22 h 33"/>
                  <a:gd name="T40" fmla="*/ 32 w 42"/>
                  <a:gd name="T41" fmla="*/ 21 h 33"/>
                  <a:gd name="T42" fmla="*/ 33 w 42"/>
                  <a:gd name="T43" fmla="*/ 21 h 33"/>
                  <a:gd name="T44" fmla="*/ 33 w 42"/>
                  <a:gd name="T45" fmla="*/ 20 h 33"/>
                  <a:gd name="T46" fmla="*/ 33 w 42"/>
                  <a:gd name="T47" fmla="*/ 20 h 33"/>
                  <a:gd name="T48" fmla="*/ 33 w 42"/>
                  <a:gd name="T49" fmla="*/ 20 h 33"/>
                  <a:gd name="T50" fmla="*/ 33 w 42"/>
                  <a:gd name="T51" fmla="*/ 19 h 33"/>
                  <a:gd name="T52" fmla="*/ 33 w 42"/>
                  <a:gd name="T53" fmla="*/ 17 h 33"/>
                  <a:gd name="T54" fmla="*/ 34 w 42"/>
                  <a:gd name="T55" fmla="*/ 17 h 33"/>
                  <a:gd name="T56" fmla="*/ 36 w 42"/>
                  <a:gd name="T57" fmla="*/ 17 h 33"/>
                  <a:gd name="T58" fmla="*/ 36 w 42"/>
                  <a:gd name="T59" fmla="*/ 16 h 33"/>
                  <a:gd name="T60" fmla="*/ 36 w 42"/>
                  <a:gd name="T61" fmla="*/ 15 h 33"/>
                  <a:gd name="T62" fmla="*/ 37 w 42"/>
                  <a:gd name="T63" fmla="*/ 15 h 33"/>
                  <a:gd name="T64" fmla="*/ 40 w 42"/>
                  <a:gd name="T65" fmla="*/ 15 h 33"/>
                  <a:gd name="T66" fmla="*/ 42 w 42"/>
                  <a:gd name="T67" fmla="*/ 15 h 33"/>
                  <a:gd name="T68" fmla="*/ 42 w 42"/>
                  <a:gd name="T69" fmla="*/ 14 h 33"/>
                  <a:gd name="T70" fmla="*/ 42 w 42"/>
                  <a:gd name="T71" fmla="*/ 14 h 33"/>
                  <a:gd name="T72" fmla="*/ 42 w 42"/>
                  <a:gd name="T73" fmla="*/ 13 h 33"/>
                  <a:gd name="T74" fmla="*/ 41 w 42"/>
                  <a:gd name="T75" fmla="*/ 12 h 33"/>
                  <a:gd name="T76" fmla="*/ 41 w 42"/>
                  <a:gd name="T77" fmla="*/ 12 h 33"/>
                  <a:gd name="T78" fmla="*/ 41 w 42"/>
                  <a:gd name="T79" fmla="*/ 11 h 33"/>
                  <a:gd name="T80" fmla="*/ 40 w 42"/>
                  <a:gd name="T81" fmla="*/ 11 h 33"/>
                  <a:gd name="T82" fmla="*/ 40 w 42"/>
                  <a:gd name="T83" fmla="*/ 10 h 33"/>
                  <a:gd name="T84" fmla="*/ 40 w 42"/>
                  <a:gd name="T85" fmla="*/ 10 h 33"/>
                  <a:gd name="T86" fmla="*/ 40 w 42"/>
                  <a:gd name="T87" fmla="*/ 9 h 33"/>
                  <a:gd name="T88" fmla="*/ 40 w 42"/>
                  <a:gd name="T89" fmla="*/ 7 h 33"/>
                  <a:gd name="T90" fmla="*/ 40 w 42"/>
                  <a:gd name="T91" fmla="*/ 6 h 33"/>
                  <a:gd name="T92" fmla="*/ 40 w 42"/>
                  <a:gd name="T93" fmla="*/ 6 h 33"/>
                  <a:gd name="T94" fmla="*/ 40 w 42"/>
                  <a:gd name="T95" fmla="*/ 5 h 33"/>
                  <a:gd name="T96" fmla="*/ 39 w 42"/>
                  <a:gd name="T97" fmla="*/ 5 h 33"/>
                  <a:gd name="T98" fmla="*/ 39 w 42"/>
                  <a:gd name="T99" fmla="*/ 4 h 33"/>
                  <a:gd name="T100" fmla="*/ 36 w 42"/>
                  <a:gd name="T101" fmla="*/ 3 h 33"/>
                  <a:gd name="T102" fmla="*/ 36 w 42"/>
                  <a:gd name="T103" fmla="*/ 2 h 33"/>
                  <a:gd name="T104" fmla="*/ 31 w 42"/>
                  <a:gd name="T105" fmla="*/ 3 h 33"/>
                  <a:gd name="T106" fmla="*/ 27 w 42"/>
                  <a:gd name="T107" fmla="*/ 0 h 33"/>
                  <a:gd name="T108" fmla="*/ 16 w 42"/>
                  <a:gd name="T109" fmla="*/ 11 h 33"/>
                  <a:gd name="T110" fmla="*/ 11 w 42"/>
                  <a:gd name="T111" fmla="*/ 21 h 33"/>
                  <a:gd name="T112" fmla="*/ 0 w 42"/>
                  <a:gd name="T11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2" h="33">
                    <a:moveTo>
                      <a:pt x="15" y="29"/>
                    </a:move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5" y="2"/>
                    </a:cubicBezTo>
                    <a:cubicBezTo>
                      <a:pt x="34" y="3"/>
                      <a:pt x="33" y="3"/>
                      <a:pt x="32" y="3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30" y="3"/>
                      <a:pt x="29" y="3"/>
                      <a:pt x="29" y="3"/>
                    </a:cubicBezTo>
                    <a:cubicBezTo>
                      <a:pt x="29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5" y="0"/>
                      <a:pt x="25" y="1"/>
                    </a:cubicBezTo>
                    <a:cubicBezTo>
                      <a:pt x="25" y="2"/>
                      <a:pt x="25" y="2"/>
                      <a:pt x="24" y="3"/>
                    </a:cubicBezTo>
                    <a:cubicBezTo>
                      <a:pt x="24" y="5"/>
                      <a:pt x="23" y="6"/>
                      <a:pt x="22" y="7"/>
                    </a:cubicBezTo>
                    <a:cubicBezTo>
                      <a:pt x="22" y="8"/>
                      <a:pt x="21" y="9"/>
                      <a:pt x="20" y="9"/>
                    </a:cubicBezTo>
                    <a:cubicBezTo>
                      <a:pt x="20" y="9"/>
                      <a:pt x="19" y="10"/>
                      <a:pt x="18" y="10"/>
                    </a:cubicBezTo>
                    <a:cubicBezTo>
                      <a:pt x="17" y="10"/>
                      <a:pt x="16" y="11"/>
                      <a:pt x="16" y="11"/>
                    </a:cubicBezTo>
                    <a:cubicBezTo>
                      <a:pt x="15" y="12"/>
                      <a:pt x="15" y="12"/>
                      <a:pt x="14" y="13"/>
                    </a:cubicBezTo>
                    <a:cubicBezTo>
                      <a:pt x="14" y="13"/>
                      <a:pt x="13" y="13"/>
                      <a:pt x="13" y="14"/>
                    </a:cubicBezTo>
                    <a:cubicBezTo>
                      <a:pt x="13" y="14"/>
                      <a:pt x="13" y="15"/>
                      <a:pt x="13" y="15"/>
                    </a:cubicBezTo>
                    <a:cubicBezTo>
                      <a:pt x="13" y="16"/>
                      <a:pt x="12" y="17"/>
                      <a:pt x="12" y="18"/>
                    </a:cubicBezTo>
                    <a:cubicBezTo>
                      <a:pt x="11" y="18"/>
                      <a:pt x="11" y="18"/>
                      <a:pt x="11" y="19"/>
                    </a:cubicBezTo>
                    <a:cubicBezTo>
                      <a:pt x="11" y="19"/>
                      <a:pt x="11" y="20"/>
                      <a:pt x="11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2"/>
                      <a:pt x="12" y="22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5"/>
                      <a:pt x="10" y="26"/>
                      <a:pt x="9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6" y="29"/>
                      <a:pt x="5" y="30"/>
                      <a:pt x="4" y="31"/>
                    </a:cubicBezTo>
                    <a:cubicBezTo>
                      <a:pt x="4" y="31"/>
                      <a:pt x="4" y="31"/>
                      <a:pt x="3" y="31"/>
                    </a:cubicBezTo>
                    <a:cubicBezTo>
                      <a:pt x="3" y="31"/>
                      <a:pt x="2" y="31"/>
                      <a:pt x="1" y="32"/>
                    </a:cubicBezTo>
                    <a:cubicBezTo>
                      <a:pt x="1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15" y="33"/>
                      <a:pt x="15" y="33"/>
                      <a:pt x="15" y="33"/>
                    </a:cubicBezTo>
                    <a:lnTo>
                      <a:pt x="15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3" name="Freeform 348">
                <a:extLst>
                  <a:ext uri="{FF2B5EF4-FFF2-40B4-BE49-F238E27FC236}">
                    <a16:creationId xmlns:a16="http://schemas.microsoft.com/office/drawing/2014/main" id="{D6E8B51C-D74A-4B0F-9BAB-A8E9492AAD07}"/>
                  </a:ext>
                </a:extLst>
              </p:cNvPr>
              <p:cNvSpPr/>
              <p:nvPr/>
            </p:nvSpPr>
            <p:spPr bwMode="auto">
              <a:xfrm>
                <a:off x="2428" y="209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4" name="Freeform 349">
                <a:extLst>
                  <a:ext uri="{FF2B5EF4-FFF2-40B4-BE49-F238E27FC236}">
                    <a16:creationId xmlns:a16="http://schemas.microsoft.com/office/drawing/2014/main" id="{6477F04D-B257-4CA7-BD12-09EFF50A8A5E}"/>
                  </a:ext>
                </a:extLst>
              </p:cNvPr>
              <p:cNvSpPr/>
              <p:nvPr/>
            </p:nvSpPr>
            <p:spPr bwMode="auto">
              <a:xfrm>
                <a:off x="2428" y="2031"/>
                <a:ext cx="76" cy="63"/>
              </a:xfrm>
              <a:custGeom>
                <a:avLst/>
                <a:gdLst>
                  <a:gd name="T0" fmla="*/ 14 w 29"/>
                  <a:gd name="T1" fmla="*/ 24 h 24"/>
                  <a:gd name="T2" fmla="*/ 14 w 29"/>
                  <a:gd name="T3" fmla="*/ 23 h 24"/>
                  <a:gd name="T4" fmla="*/ 14 w 29"/>
                  <a:gd name="T5" fmla="*/ 21 h 24"/>
                  <a:gd name="T6" fmla="*/ 14 w 29"/>
                  <a:gd name="T7" fmla="*/ 21 h 24"/>
                  <a:gd name="T8" fmla="*/ 13 w 29"/>
                  <a:gd name="T9" fmla="*/ 20 h 24"/>
                  <a:gd name="T10" fmla="*/ 13 w 29"/>
                  <a:gd name="T11" fmla="*/ 19 h 24"/>
                  <a:gd name="T12" fmla="*/ 13 w 29"/>
                  <a:gd name="T13" fmla="*/ 19 h 24"/>
                  <a:gd name="T14" fmla="*/ 13 w 29"/>
                  <a:gd name="T15" fmla="*/ 19 h 24"/>
                  <a:gd name="T16" fmla="*/ 13 w 29"/>
                  <a:gd name="T17" fmla="*/ 18 h 24"/>
                  <a:gd name="T18" fmla="*/ 13 w 29"/>
                  <a:gd name="T19" fmla="*/ 18 h 24"/>
                  <a:gd name="T20" fmla="*/ 14 w 29"/>
                  <a:gd name="T21" fmla="*/ 17 h 24"/>
                  <a:gd name="T22" fmla="*/ 14 w 29"/>
                  <a:gd name="T23" fmla="*/ 17 h 24"/>
                  <a:gd name="T24" fmla="*/ 14 w 29"/>
                  <a:gd name="T25" fmla="*/ 17 h 24"/>
                  <a:gd name="T26" fmla="*/ 15 w 29"/>
                  <a:gd name="T27" fmla="*/ 17 h 24"/>
                  <a:gd name="T28" fmla="*/ 15 w 29"/>
                  <a:gd name="T29" fmla="*/ 17 h 24"/>
                  <a:gd name="T30" fmla="*/ 15 w 29"/>
                  <a:gd name="T31" fmla="*/ 17 h 24"/>
                  <a:gd name="T32" fmla="*/ 15 w 29"/>
                  <a:gd name="T33" fmla="*/ 16 h 24"/>
                  <a:gd name="T34" fmla="*/ 15 w 29"/>
                  <a:gd name="T35" fmla="*/ 16 h 24"/>
                  <a:gd name="T36" fmla="*/ 16 w 29"/>
                  <a:gd name="T37" fmla="*/ 16 h 24"/>
                  <a:gd name="T38" fmla="*/ 16 w 29"/>
                  <a:gd name="T39" fmla="*/ 16 h 24"/>
                  <a:gd name="T40" fmla="*/ 16 w 29"/>
                  <a:gd name="T41" fmla="*/ 16 h 24"/>
                  <a:gd name="T42" fmla="*/ 17 w 29"/>
                  <a:gd name="T43" fmla="*/ 16 h 24"/>
                  <a:gd name="T44" fmla="*/ 17 w 29"/>
                  <a:gd name="T45" fmla="*/ 16 h 24"/>
                  <a:gd name="T46" fmla="*/ 17 w 29"/>
                  <a:gd name="T47" fmla="*/ 16 h 24"/>
                  <a:gd name="T48" fmla="*/ 17 w 29"/>
                  <a:gd name="T49" fmla="*/ 16 h 24"/>
                  <a:gd name="T50" fmla="*/ 17 w 29"/>
                  <a:gd name="T51" fmla="*/ 6 h 24"/>
                  <a:gd name="T52" fmla="*/ 29 w 29"/>
                  <a:gd name="T53" fmla="*/ 6 h 24"/>
                  <a:gd name="T54" fmla="*/ 13 w 29"/>
                  <a:gd name="T55" fmla="*/ 0 h 24"/>
                  <a:gd name="T56" fmla="*/ 9 w 29"/>
                  <a:gd name="T57" fmla="*/ 5 h 24"/>
                  <a:gd name="T58" fmla="*/ 8 w 29"/>
                  <a:gd name="T59" fmla="*/ 8 h 24"/>
                  <a:gd name="T60" fmla="*/ 6 w 29"/>
                  <a:gd name="T61" fmla="*/ 12 h 24"/>
                  <a:gd name="T62" fmla="*/ 4 w 29"/>
                  <a:gd name="T63" fmla="*/ 15 h 24"/>
                  <a:gd name="T64" fmla="*/ 2 w 29"/>
                  <a:gd name="T65" fmla="*/ 19 h 24"/>
                  <a:gd name="T66" fmla="*/ 1 w 29"/>
                  <a:gd name="T67" fmla="*/ 21 h 24"/>
                  <a:gd name="T68" fmla="*/ 0 w 29"/>
                  <a:gd name="T69" fmla="*/ 23 h 24"/>
                  <a:gd name="T70" fmla="*/ 0 w 29"/>
                  <a:gd name="T7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24">
                    <a:moveTo>
                      <a:pt x="0" y="24"/>
                    </a:move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2" y="3"/>
                      <a:pt x="11" y="4"/>
                    </a:cubicBezTo>
                    <a:cubicBezTo>
                      <a:pt x="11" y="4"/>
                      <a:pt x="10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8" y="7"/>
                      <a:pt x="8" y="8"/>
                    </a:cubicBezTo>
                    <a:cubicBezTo>
                      <a:pt x="7" y="9"/>
                      <a:pt x="8" y="11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4"/>
                      <a:pt x="4" y="14"/>
                      <a:pt x="4" y="15"/>
                    </a:cubicBezTo>
                    <a:cubicBezTo>
                      <a:pt x="3" y="16"/>
                      <a:pt x="3" y="17"/>
                      <a:pt x="3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5" name="Freeform 350">
                <a:extLst>
                  <a:ext uri="{FF2B5EF4-FFF2-40B4-BE49-F238E27FC236}">
                    <a16:creationId xmlns:a16="http://schemas.microsoft.com/office/drawing/2014/main" id="{DF89E419-4140-4F4A-82DA-3F0F200856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1" y="2178"/>
                <a:ext cx="26" cy="16"/>
              </a:xfrm>
              <a:custGeom>
                <a:avLst/>
                <a:gdLst>
                  <a:gd name="T0" fmla="*/ 4 w 10"/>
                  <a:gd name="T1" fmla="*/ 5 h 6"/>
                  <a:gd name="T2" fmla="*/ 3 w 10"/>
                  <a:gd name="T3" fmla="*/ 5 h 6"/>
                  <a:gd name="T4" fmla="*/ 3 w 10"/>
                  <a:gd name="T5" fmla="*/ 4 h 6"/>
                  <a:gd name="T6" fmla="*/ 2 w 10"/>
                  <a:gd name="T7" fmla="*/ 5 h 6"/>
                  <a:gd name="T8" fmla="*/ 2 w 10"/>
                  <a:gd name="T9" fmla="*/ 3 h 6"/>
                  <a:gd name="T10" fmla="*/ 1 w 10"/>
                  <a:gd name="T11" fmla="*/ 4 h 6"/>
                  <a:gd name="T12" fmla="*/ 2 w 10"/>
                  <a:gd name="T13" fmla="*/ 6 h 6"/>
                  <a:gd name="T14" fmla="*/ 4 w 10"/>
                  <a:gd name="T15" fmla="*/ 4 h 6"/>
                  <a:gd name="T16" fmla="*/ 10 w 10"/>
                  <a:gd name="T17" fmla="*/ 1 h 6"/>
                  <a:gd name="T18" fmla="*/ 10 w 10"/>
                  <a:gd name="T19" fmla="*/ 0 h 6"/>
                  <a:gd name="T20" fmla="*/ 10 w 10"/>
                  <a:gd name="T21" fmla="*/ 0 h 6"/>
                  <a:gd name="T22" fmla="*/ 5 w 10"/>
                  <a:gd name="T23" fmla="*/ 0 h 6"/>
                  <a:gd name="T24" fmla="*/ 5 w 10"/>
                  <a:gd name="T25" fmla="*/ 0 h 6"/>
                  <a:gd name="T26" fmla="*/ 5 w 10"/>
                  <a:gd name="T27" fmla="*/ 0 h 6"/>
                  <a:gd name="T28" fmla="*/ 4 w 10"/>
                  <a:gd name="T29" fmla="*/ 0 h 6"/>
                  <a:gd name="T30" fmla="*/ 4 w 10"/>
                  <a:gd name="T31" fmla="*/ 0 h 6"/>
                  <a:gd name="T32" fmla="*/ 4 w 10"/>
                  <a:gd name="T33" fmla="*/ 1 h 6"/>
                  <a:gd name="T34" fmla="*/ 4 w 10"/>
                  <a:gd name="T35" fmla="*/ 1 h 6"/>
                  <a:gd name="T36" fmla="*/ 3 w 10"/>
                  <a:gd name="T37" fmla="*/ 1 h 6"/>
                  <a:gd name="T38" fmla="*/ 3 w 10"/>
                  <a:gd name="T39" fmla="*/ 1 h 6"/>
                  <a:gd name="T40" fmla="*/ 2 w 10"/>
                  <a:gd name="T41" fmla="*/ 1 h 6"/>
                  <a:gd name="T42" fmla="*/ 1 w 10"/>
                  <a:gd name="T43" fmla="*/ 1 h 6"/>
                  <a:gd name="T44" fmla="*/ 1 w 10"/>
                  <a:gd name="T45" fmla="*/ 1 h 6"/>
                  <a:gd name="T46" fmla="*/ 1 w 10"/>
                  <a:gd name="T47" fmla="*/ 1 h 6"/>
                  <a:gd name="T48" fmla="*/ 0 w 10"/>
                  <a:gd name="T49" fmla="*/ 1 h 6"/>
                  <a:gd name="T50" fmla="*/ 0 w 10"/>
                  <a:gd name="T51" fmla="*/ 1 h 6"/>
                  <a:gd name="T52" fmla="*/ 1 w 10"/>
                  <a:gd name="T53" fmla="*/ 2 h 6"/>
                  <a:gd name="T54" fmla="*/ 3 w 10"/>
                  <a:gd name="T55" fmla="*/ 2 h 6"/>
                  <a:gd name="T56" fmla="*/ 4 w 10"/>
                  <a:gd name="T57" fmla="*/ 3 h 6"/>
                  <a:gd name="T58" fmla="*/ 4 w 10"/>
                  <a:gd name="T59" fmla="*/ 3 h 6"/>
                  <a:gd name="T60" fmla="*/ 5 w 10"/>
                  <a:gd name="T61" fmla="*/ 4 h 6"/>
                  <a:gd name="T62" fmla="*/ 5 w 10"/>
                  <a:gd name="T63" fmla="*/ 4 h 6"/>
                  <a:gd name="T64" fmla="*/ 5 w 10"/>
                  <a:gd name="T65" fmla="*/ 4 h 6"/>
                  <a:gd name="T66" fmla="*/ 6 w 10"/>
                  <a:gd name="T67" fmla="*/ 5 h 6"/>
                  <a:gd name="T68" fmla="*/ 6 w 10"/>
                  <a:gd name="T69" fmla="*/ 6 h 6"/>
                  <a:gd name="T70" fmla="*/ 6 w 10"/>
                  <a:gd name="T71" fmla="*/ 5 h 6"/>
                  <a:gd name="T72" fmla="*/ 6 w 10"/>
                  <a:gd name="T73" fmla="*/ 5 h 6"/>
                  <a:gd name="T74" fmla="*/ 6 w 10"/>
                  <a:gd name="T75" fmla="*/ 4 h 6"/>
                  <a:gd name="T76" fmla="*/ 6 w 10"/>
                  <a:gd name="T77" fmla="*/ 4 h 6"/>
                  <a:gd name="T78" fmla="*/ 7 w 10"/>
                  <a:gd name="T79" fmla="*/ 4 h 6"/>
                  <a:gd name="T80" fmla="*/ 7 w 10"/>
                  <a:gd name="T81" fmla="*/ 4 h 6"/>
                  <a:gd name="T82" fmla="*/ 7 w 10"/>
                  <a:gd name="T83" fmla="*/ 4 h 6"/>
                  <a:gd name="T84" fmla="*/ 8 w 10"/>
                  <a:gd name="T85" fmla="*/ 4 h 6"/>
                  <a:gd name="T86" fmla="*/ 8 w 10"/>
                  <a:gd name="T87" fmla="*/ 3 h 6"/>
                  <a:gd name="T88" fmla="*/ 8 w 10"/>
                  <a:gd name="T89" fmla="*/ 3 h 6"/>
                  <a:gd name="T90" fmla="*/ 8 w 10"/>
                  <a:gd name="T91" fmla="*/ 3 h 6"/>
                  <a:gd name="T92" fmla="*/ 9 w 10"/>
                  <a:gd name="T93" fmla="*/ 3 h 6"/>
                  <a:gd name="T94" fmla="*/ 9 w 10"/>
                  <a:gd name="T95" fmla="*/ 3 h 6"/>
                  <a:gd name="T96" fmla="*/ 9 w 10"/>
                  <a:gd name="T97" fmla="*/ 3 h 6"/>
                  <a:gd name="T98" fmla="*/ 10 w 10"/>
                  <a:gd name="T99" fmla="*/ 3 h 6"/>
                  <a:gd name="T100" fmla="*/ 10 w 10"/>
                  <a:gd name="T101" fmla="*/ 3 h 6"/>
                  <a:gd name="T102" fmla="*/ 10 w 10"/>
                  <a:gd name="T103" fmla="*/ 3 h 6"/>
                  <a:gd name="T104" fmla="*/ 10 w 10"/>
                  <a:gd name="T105" fmla="*/ 2 h 6"/>
                  <a:gd name="T106" fmla="*/ 10 w 10"/>
                  <a:gd name="T107" fmla="*/ 2 h 6"/>
                  <a:gd name="T108" fmla="*/ 10 w 10"/>
                  <a:gd name="T109" fmla="*/ 2 h 6"/>
                  <a:gd name="T110" fmla="*/ 10 w 10"/>
                  <a:gd name="T111" fmla="*/ 2 h 6"/>
                  <a:gd name="T112" fmla="*/ 9 w 10"/>
                  <a:gd name="T113" fmla="*/ 1 h 6"/>
                  <a:gd name="T114" fmla="*/ 10 w 10"/>
                  <a:gd name="T115" fmla="*/ 1 h 6"/>
                  <a:gd name="T116" fmla="*/ 10 w 10"/>
                  <a:gd name="T117" fmla="*/ 1 h 6"/>
                  <a:gd name="T118" fmla="*/ 10 w 10"/>
                  <a:gd name="T119" fmla="*/ 1 h 6"/>
                  <a:gd name="T120" fmla="*/ 10 w 10"/>
                  <a:gd name="T121" fmla="*/ 1 h 6"/>
                  <a:gd name="T122" fmla="*/ 10 w 10"/>
                  <a:gd name="T123" fmla="*/ 1 h 6"/>
                  <a:gd name="T124" fmla="*/ 10 w 10"/>
                  <a:gd name="T1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" h="6">
                    <a:moveTo>
                      <a:pt x="3" y="5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lose/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1" y="5"/>
                      <a:pt x="2" y="6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0" y="1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6" name="Freeform 351">
                <a:extLst>
                  <a:ext uri="{FF2B5EF4-FFF2-40B4-BE49-F238E27FC236}">
                    <a16:creationId xmlns:a16="http://schemas.microsoft.com/office/drawing/2014/main" id="{C1C61275-0A17-4E1F-A3BB-75B6078FC81D}"/>
                  </a:ext>
                </a:extLst>
              </p:cNvPr>
              <p:cNvSpPr/>
              <p:nvPr/>
            </p:nvSpPr>
            <p:spPr bwMode="auto">
              <a:xfrm>
                <a:off x="2864" y="2257"/>
                <a:ext cx="50" cy="53"/>
              </a:xfrm>
              <a:custGeom>
                <a:avLst/>
                <a:gdLst>
                  <a:gd name="T0" fmla="*/ 16 w 19"/>
                  <a:gd name="T1" fmla="*/ 14 h 20"/>
                  <a:gd name="T2" fmla="*/ 16 w 19"/>
                  <a:gd name="T3" fmla="*/ 13 h 20"/>
                  <a:gd name="T4" fmla="*/ 17 w 19"/>
                  <a:gd name="T5" fmla="*/ 13 h 20"/>
                  <a:gd name="T6" fmla="*/ 17 w 19"/>
                  <a:gd name="T7" fmla="*/ 12 h 20"/>
                  <a:gd name="T8" fmla="*/ 17 w 19"/>
                  <a:gd name="T9" fmla="*/ 11 h 20"/>
                  <a:gd name="T10" fmla="*/ 18 w 19"/>
                  <a:gd name="T11" fmla="*/ 11 h 20"/>
                  <a:gd name="T12" fmla="*/ 18 w 19"/>
                  <a:gd name="T13" fmla="*/ 11 h 20"/>
                  <a:gd name="T14" fmla="*/ 18 w 19"/>
                  <a:gd name="T15" fmla="*/ 10 h 20"/>
                  <a:gd name="T16" fmla="*/ 19 w 19"/>
                  <a:gd name="T17" fmla="*/ 10 h 20"/>
                  <a:gd name="T18" fmla="*/ 19 w 19"/>
                  <a:gd name="T19" fmla="*/ 9 h 20"/>
                  <a:gd name="T20" fmla="*/ 19 w 19"/>
                  <a:gd name="T21" fmla="*/ 7 h 20"/>
                  <a:gd name="T22" fmla="*/ 19 w 19"/>
                  <a:gd name="T23" fmla="*/ 6 h 20"/>
                  <a:gd name="T24" fmla="*/ 18 w 19"/>
                  <a:gd name="T25" fmla="*/ 5 h 20"/>
                  <a:gd name="T26" fmla="*/ 18 w 19"/>
                  <a:gd name="T27" fmla="*/ 5 h 20"/>
                  <a:gd name="T28" fmla="*/ 17 w 19"/>
                  <a:gd name="T29" fmla="*/ 4 h 20"/>
                  <a:gd name="T30" fmla="*/ 17 w 19"/>
                  <a:gd name="T31" fmla="*/ 3 h 20"/>
                  <a:gd name="T32" fmla="*/ 17 w 19"/>
                  <a:gd name="T33" fmla="*/ 3 h 20"/>
                  <a:gd name="T34" fmla="*/ 17 w 19"/>
                  <a:gd name="T35" fmla="*/ 2 h 20"/>
                  <a:gd name="T36" fmla="*/ 16 w 19"/>
                  <a:gd name="T37" fmla="*/ 2 h 20"/>
                  <a:gd name="T38" fmla="*/ 16 w 19"/>
                  <a:gd name="T39" fmla="*/ 1 h 20"/>
                  <a:gd name="T40" fmla="*/ 16 w 19"/>
                  <a:gd name="T41" fmla="*/ 1 h 20"/>
                  <a:gd name="T42" fmla="*/ 15 w 19"/>
                  <a:gd name="T43" fmla="*/ 1 h 20"/>
                  <a:gd name="T44" fmla="*/ 15 w 19"/>
                  <a:gd name="T45" fmla="*/ 2 h 20"/>
                  <a:gd name="T46" fmla="*/ 14 w 19"/>
                  <a:gd name="T47" fmla="*/ 2 h 20"/>
                  <a:gd name="T48" fmla="*/ 13 w 19"/>
                  <a:gd name="T49" fmla="*/ 2 h 20"/>
                  <a:gd name="T50" fmla="*/ 12 w 19"/>
                  <a:gd name="T51" fmla="*/ 2 h 20"/>
                  <a:gd name="T52" fmla="*/ 10 w 19"/>
                  <a:gd name="T53" fmla="*/ 2 h 20"/>
                  <a:gd name="T54" fmla="*/ 10 w 19"/>
                  <a:gd name="T55" fmla="*/ 2 h 20"/>
                  <a:gd name="T56" fmla="*/ 9 w 19"/>
                  <a:gd name="T57" fmla="*/ 3 h 20"/>
                  <a:gd name="T58" fmla="*/ 8 w 19"/>
                  <a:gd name="T59" fmla="*/ 2 h 20"/>
                  <a:gd name="T60" fmla="*/ 8 w 19"/>
                  <a:gd name="T61" fmla="*/ 2 h 20"/>
                  <a:gd name="T62" fmla="*/ 7 w 19"/>
                  <a:gd name="T63" fmla="*/ 2 h 20"/>
                  <a:gd name="T64" fmla="*/ 6 w 19"/>
                  <a:gd name="T65" fmla="*/ 2 h 20"/>
                  <a:gd name="T66" fmla="*/ 5 w 19"/>
                  <a:gd name="T67" fmla="*/ 2 h 20"/>
                  <a:gd name="T68" fmla="*/ 5 w 19"/>
                  <a:gd name="T69" fmla="*/ 3 h 20"/>
                  <a:gd name="T70" fmla="*/ 5 w 19"/>
                  <a:gd name="T71" fmla="*/ 3 h 20"/>
                  <a:gd name="T72" fmla="*/ 5 w 19"/>
                  <a:gd name="T73" fmla="*/ 4 h 20"/>
                  <a:gd name="T74" fmla="*/ 5 w 19"/>
                  <a:gd name="T75" fmla="*/ 5 h 20"/>
                  <a:gd name="T76" fmla="*/ 5 w 19"/>
                  <a:gd name="T77" fmla="*/ 6 h 20"/>
                  <a:gd name="T78" fmla="*/ 5 w 19"/>
                  <a:gd name="T79" fmla="*/ 6 h 20"/>
                  <a:gd name="T80" fmla="*/ 5 w 19"/>
                  <a:gd name="T81" fmla="*/ 7 h 20"/>
                  <a:gd name="T82" fmla="*/ 6 w 19"/>
                  <a:gd name="T83" fmla="*/ 7 h 20"/>
                  <a:gd name="T84" fmla="*/ 6 w 19"/>
                  <a:gd name="T85" fmla="*/ 8 h 20"/>
                  <a:gd name="T86" fmla="*/ 5 w 19"/>
                  <a:gd name="T87" fmla="*/ 9 h 20"/>
                  <a:gd name="T88" fmla="*/ 4 w 19"/>
                  <a:gd name="T89" fmla="*/ 11 h 20"/>
                  <a:gd name="T90" fmla="*/ 3 w 19"/>
                  <a:gd name="T91" fmla="*/ 11 h 20"/>
                  <a:gd name="T92" fmla="*/ 2 w 19"/>
                  <a:gd name="T93" fmla="*/ 12 h 20"/>
                  <a:gd name="T94" fmla="*/ 2 w 19"/>
                  <a:gd name="T95" fmla="*/ 12 h 20"/>
                  <a:gd name="T96" fmla="*/ 1 w 19"/>
                  <a:gd name="T97" fmla="*/ 14 h 20"/>
                  <a:gd name="T98" fmla="*/ 1 w 19"/>
                  <a:gd name="T99" fmla="*/ 15 h 20"/>
                  <a:gd name="T100" fmla="*/ 1 w 19"/>
                  <a:gd name="T101" fmla="*/ 16 h 20"/>
                  <a:gd name="T102" fmla="*/ 0 w 19"/>
                  <a:gd name="T103" fmla="*/ 18 h 20"/>
                  <a:gd name="T104" fmla="*/ 0 w 19"/>
                  <a:gd name="T105" fmla="*/ 19 h 20"/>
                  <a:gd name="T106" fmla="*/ 1 w 19"/>
                  <a:gd name="T107" fmla="*/ 20 h 20"/>
                  <a:gd name="T108" fmla="*/ 1 w 19"/>
                  <a:gd name="T109" fmla="*/ 20 h 20"/>
                  <a:gd name="T110" fmla="*/ 2 w 19"/>
                  <a:gd name="T111" fmla="*/ 20 h 20"/>
                  <a:gd name="T112" fmla="*/ 2 w 19"/>
                  <a:gd name="T113" fmla="*/ 19 h 20"/>
                  <a:gd name="T114" fmla="*/ 3 w 19"/>
                  <a:gd name="T115" fmla="*/ 19 h 20"/>
                  <a:gd name="T116" fmla="*/ 3 w 19"/>
                  <a:gd name="T117" fmla="*/ 19 h 20"/>
                  <a:gd name="T118" fmla="*/ 4 w 19"/>
                  <a:gd name="T119" fmla="*/ 19 h 20"/>
                  <a:gd name="T120" fmla="*/ 9 w 19"/>
                  <a:gd name="T121" fmla="*/ 16 h 20"/>
                  <a:gd name="T122" fmla="*/ 15 w 19"/>
                  <a:gd name="T123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" h="20">
                    <a:moveTo>
                      <a:pt x="16" y="14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4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4"/>
                      <a:pt x="14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4" y="15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4"/>
                      <a:pt x="16" y="14"/>
                      <a:pt x="1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7" name="Oval 352">
                <a:extLst>
                  <a:ext uri="{FF2B5EF4-FFF2-40B4-BE49-F238E27FC236}">
                    <a16:creationId xmlns:a16="http://schemas.microsoft.com/office/drawing/2014/main" id="{7EA3C190-8CAB-4754-84FB-7BB6D8A5E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07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8" name="Freeform 353">
                <a:extLst>
                  <a:ext uri="{FF2B5EF4-FFF2-40B4-BE49-F238E27FC236}">
                    <a16:creationId xmlns:a16="http://schemas.microsoft.com/office/drawing/2014/main" id="{AAB03550-02A9-41EF-A121-C83430606396}"/>
                  </a:ext>
                </a:extLst>
              </p:cNvPr>
              <p:cNvSpPr/>
              <p:nvPr/>
            </p:nvSpPr>
            <p:spPr bwMode="auto">
              <a:xfrm>
                <a:off x="2691" y="2263"/>
                <a:ext cx="71" cy="81"/>
              </a:xfrm>
              <a:custGeom>
                <a:avLst/>
                <a:gdLst>
                  <a:gd name="T0" fmla="*/ 4 w 27"/>
                  <a:gd name="T1" fmla="*/ 30 h 31"/>
                  <a:gd name="T2" fmla="*/ 6 w 27"/>
                  <a:gd name="T3" fmla="*/ 29 h 31"/>
                  <a:gd name="T4" fmla="*/ 7 w 27"/>
                  <a:gd name="T5" fmla="*/ 29 h 31"/>
                  <a:gd name="T6" fmla="*/ 8 w 27"/>
                  <a:gd name="T7" fmla="*/ 30 h 31"/>
                  <a:gd name="T8" fmla="*/ 9 w 27"/>
                  <a:gd name="T9" fmla="*/ 30 h 31"/>
                  <a:gd name="T10" fmla="*/ 10 w 27"/>
                  <a:gd name="T11" fmla="*/ 29 h 31"/>
                  <a:gd name="T12" fmla="*/ 11 w 27"/>
                  <a:gd name="T13" fmla="*/ 28 h 31"/>
                  <a:gd name="T14" fmla="*/ 12 w 27"/>
                  <a:gd name="T15" fmla="*/ 30 h 31"/>
                  <a:gd name="T16" fmla="*/ 13 w 27"/>
                  <a:gd name="T17" fmla="*/ 30 h 31"/>
                  <a:gd name="T18" fmla="*/ 14 w 27"/>
                  <a:gd name="T19" fmla="*/ 29 h 31"/>
                  <a:gd name="T20" fmla="*/ 15 w 27"/>
                  <a:gd name="T21" fmla="*/ 28 h 31"/>
                  <a:gd name="T22" fmla="*/ 17 w 27"/>
                  <a:gd name="T23" fmla="*/ 27 h 31"/>
                  <a:gd name="T24" fmla="*/ 18 w 27"/>
                  <a:gd name="T25" fmla="*/ 25 h 31"/>
                  <a:gd name="T26" fmla="*/ 18 w 27"/>
                  <a:gd name="T27" fmla="*/ 23 h 31"/>
                  <a:gd name="T28" fmla="*/ 19 w 27"/>
                  <a:gd name="T29" fmla="*/ 21 h 31"/>
                  <a:gd name="T30" fmla="*/ 19 w 27"/>
                  <a:gd name="T31" fmla="*/ 19 h 31"/>
                  <a:gd name="T32" fmla="*/ 20 w 27"/>
                  <a:gd name="T33" fmla="*/ 18 h 31"/>
                  <a:gd name="T34" fmla="*/ 22 w 27"/>
                  <a:gd name="T35" fmla="*/ 17 h 31"/>
                  <a:gd name="T36" fmla="*/ 23 w 27"/>
                  <a:gd name="T37" fmla="*/ 15 h 31"/>
                  <a:gd name="T38" fmla="*/ 24 w 27"/>
                  <a:gd name="T39" fmla="*/ 13 h 31"/>
                  <a:gd name="T40" fmla="*/ 24 w 27"/>
                  <a:gd name="T41" fmla="*/ 11 h 31"/>
                  <a:gd name="T42" fmla="*/ 24 w 27"/>
                  <a:gd name="T43" fmla="*/ 9 h 31"/>
                  <a:gd name="T44" fmla="*/ 25 w 27"/>
                  <a:gd name="T45" fmla="*/ 6 h 31"/>
                  <a:gd name="T46" fmla="*/ 25 w 27"/>
                  <a:gd name="T47" fmla="*/ 4 h 31"/>
                  <a:gd name="T48" fmla="*/ 26 w 27"/>
                  <a:gd name="T49" fmla="*/ 3 h 31"/>
                  <a:gd name="T50" fmla="*/ 27 w 27"/>
                  <a:gd name="T51" fmla="*/ 1 h 31"/>
                  <a:gd name="T52" fmla="*/ 25 w 27"/>
                  <a:gd name="T53" fmla="*/ 1 h 31"/>
                  <a:gd name="T54" fmla="*/ 23 w 27"/>
                  <a:gd name="T55" fmla="*/ 0 h 31"/>
                  <a:gd name="T56" fmla="*/ 21 w 27"/>
                  <a:gd name="T57" fmla="*/ 1 h 31"/>
                  <a:gd name="T58" fmla="*/ 20 w 27"/>
                  <a:gd name="T59" fmla="*/ 2 h 31"/>
                  <a:gd name="T60" fmla="*/ 19 w 27"/>
                  <a:gd name="T61" fmla="*/ 4 h 31"/>
                  <a:gd name="T62" fmla="*/ 19 w 27"/>
                  <a:gd name="T63" fmla="*/ 5 h 31"/>
                  <a:gd name="T64" fmla="*/ 18 w 27"/>
                  <a:gd name="T65" fmla="*/ 6 h 31"/>
                  <a:gd name="T66" fmla="*/ 17 w 27"/>
                  <a:gd name="T67" fmla="*/ 7 h 31"/>
                  <a:gd name="T68" fmla="*/ 16 w 27"/>
                  <a:gd name="T69" fmla="*/ 6 h 31"/>
                  <a:gd name="T70" fmla="*/ 14 w 27"/>
                  <a:gd name="T71" fmla="*/ 6 h 31"/>
                  <a:gd name="T72" fmla="*/ 12 w 27"/>
                  <a:gd name="T73" fmla="*/ 6 h 31"/>
                  <a:gd name="T74" fmla="*/ 8 w 27"/>
                  <a:gd name="T75" fmla="*/ 6 h 31"/>
                  <a:gd name="T76" fmla="*/ 8 w 27"/>
                  <a:gd name="T77" fmla="*/ 8 h 31"/>
                  <a:gd name="T78" fmla="*/ 10 w 27"/>
                  <a:gd name="T79" fmla="*/ 8 h 31"/>
                  <a:gd name="T80" fmla="*/ 12 w 27"/>
                  <a:gd name="T81" fmla="*/ 8 h 31"/>
                  <a:gd name="T82" fmla="*/ 12 w 27"/>
                  <a:gd name="T83" fmla="*/ 10 h 31"/>
                  <a:gd name="T84" fmla="*/ 11 w 27"/>
                  <a:gd name="T85" fmla="*/ 11 h 31"/>
                  <a:gd name="T86" fmla="*/ 10 w 27"/>
                  <a:gd name="T87" fmla="*/ 13 h 31"/>
                  <a:gd name="T88" fmla="*/ 11 w 27"/>
                  <a:gd name="T89" fmla="*/ 14 h 31"/>
                  <a:gd name="T90" fmla="*/ 12 w 27"/>
                  <a:gd name="T91" fmla="*/ 15 h 31"/>
                  <a:gd name="T92" fmla="*/ 12 w 27"/>
                  <a:gd name="T93" fmla="*/ 18 h 31"/>
                  <a:gd name="T94" fmla="*/ 12 w 27"/>
                  <a:gd name="T95" fmla="*/ 19 h 31"/>
                  <a:gd name="T96" fmla="*/ 12 w 27"/>
                  <a:gd name="T97" fmla="*/ 21 h 31"/>
                  <a:gd name="T98" fmla="*/ 11 w 27"/>
                  <a:gd name="T99" fmla="*/ 22 h 31"/>
                  <a:gd name="T100" fmla="*/ 10 w 27"/>
                  <a:gd name="T101" fmla="*/ 21 h 31"/>
                  <a:gd name="T102" fmla="*/ 9 w 27"/>
                  <a:gd name="T103" fmla="*/ 22 h 31"/>
                  <a:gd name="T104" fmla="*/ 7 w 27"/>
                  <a:gd name="T105" fmla="*/ 22 h 31"/>
                  <a:gd name="T106" fmla="*/ 6 w 27"/>
                  <a:gd name="T107" fmla="*/ 21 h 31"/>
                  <a:gd name="T108" fmla="*/ 5 w 27"/>
                  <a:gd name="T109" fmla="*/ 20 h 31"/>
                  <a:gd name="T110" fmla="*/ 3 w 27"/>
                  <a:gd name="T111" fmla="*/ 22 h 31"/>
                  <a:gd name="T112" fmla="*/ 2 w 27"/>
                  <a:gd name="T113" fmla="*/ 23 h 31"/>
                  <a:gd name="T114" fmla="*/ 3 w 27"/>
                  <a:gd name="T115" fmla="*/ 24 h 31"/>
                  <a:gd name="T116" fmla="*/ 3 w 27"/>
                  <a:gd name="T117" fmla="*/ 26 h 31"/>
                  <a:gd name="T118" fmla="*/ 2 w 27"/>
                  <a:gd name="T119" fmla="*/ 26 h 31"/>
                  <a:gd name="T120" fmla="*/ 1 w 27"/>
                  <a:gd name="T121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" h="31">
                    <a:moveTo>
                      <a:pt x="3" y="31"/>
                    </a:move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1" y="28"/>
                      <a:pt x="2" y="29"/>
                      <a:pt x="2" y="29"/>
                    </a:cubicBezTo>
                    <a:cubicBezTo>
                      <a:pt x="3" y="30"/>
                      <a:pt x="3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9" name="Freeform 354">
                <a:extLst>
                  <a:ext uri="{FF2B5EF4-FFF2-40B4-BE49-F238E27FC236}">
                    <a16:creationId xmlns:a16="http://schemas.microsoft.com/office/drawing/2014/main" id="{B9B6527B-0077-417C-A2D3-541CB119D3F4}"/>
                  </a:ext>
                </a:extLst>
              </p:cNvPr>
              <p:cNvSpPr/>
              <p:nvPr/>
            </p:nvSpPr>
            <p:spPr bwMode="auto">
              <a:xfrm>
                <a:off x="2675" y="2276"/>
                <a:ext cx="18" cy="13"/>
              </a:xfrm>
              <a:custGeom>
                <a:avLst/>
                <a:gdLst>
                  <a:gd name="T0" fmla="*/ 1 w 7"/>
                  <a:gd name="T1" fmla="*/ 4 h 5"/>
                  <a:gd name="T2" fmla="*/ 1 w 7"/>
                  <a:gd name="T3" fmla="*/ 4 h 5"/>
                  <a:gd name="T4" fmla="*/ 1 w 7"/>
                  <a:gd name="T5" fmla="*/ 4 h 5"/>
                  <a:gd name="T6" fmla="*/ 1 w 7"/>
                  <a:gd name="T7" fmla="*/ 4 h 5"/>
                  <a:gd name="T8" fmla="*/ 1 w 7"/>
                  <a:gd name="T9" fmla="*/ 4 h 5"/>
                  <a:gd name="T10" fmla="*/ 1 w 7"/>
                  <a:gd name="T11" fmla="*/ 4 h 5"/>
                  <a:gd name="T12" fmla="*/ 1 w 7"/>
                  <a:gd name="T13" fmla="*/ 4 h 5"/>
                  <a:gd name="T14" fmla="*/ 2 w 7"/>
                  <a:gd name="T15" fmla="*/ 4 h 5"/>
                  <a:gd name="T16" fmla="*/ 2 w 7"/>
                  <a:gd name="T17" fmla="*/ 4 h 5"/>
                  <a:gd name="T18" fmla="*/ 2 w 7"/>
                  <a:gd name="T19" fmla="*/ 5 h 5"/>
                  <a:gd name="T20" fmla="*/ 2 w 7"/>
                  <a:gd name="T21" fmla="*/ 5 h 5"/>
                  <a:gd name="T22" fmla="*/ 2 w 7"/>
                  <a:gd name="T23" fmla="*/ 4 h 5"/>
                  <a:gd name="T24" fmla="*/ 7 w 7"/>
                  <a:gd name="T25" fmla="*/ 4 h 5"/>
                  <a:gd name="T26" fmla="*/ 7 w 7"/>
                  <a:gd name="T27" fmla="*/ 1 h 5"/>
                  <a:gd name="T28" fmla="*/ 2 w 7"/>
                  <a:gd name="T29" fmla="*/ 1 h 5"/>
                  <a:gd name="T30" fmla="*/ 2 w 7"/>
                  <a:gd name="T31" fmla="*/ 1 h 5"/>
                  <a:gd name="T32" fmla="*/ 2 w 7"/>
                  <a:gd name="T33" fmla="*/ 1 h 5"/>
                  <a:gd name="T34" fmla="*/ 2 w 7"/>
                  <a:gd name="T35" fmla="*/ 1 h 5"/>
                  <a:gd name="T36" fmla="*/ 2 w 7"/>
                  <a:gd name="T37" fmla="*/ 1 h 5"/>
                  <a:gd name="T38" fmla="*/ 2 w 7"/>
                  <a:gd name="T39" fmla="*/ 0 h 5"/>
                  <a:gd name="T40" fmla="*/ 2 w 7"/>
                  <a:gd name="T41" fmla="*/ 0 h 5"/>
                  <a:gd name="T42" fmla="*/ 1 w 7"/>
                  <a:gd name="T43" fmla="*/ 2 h 5"/>
                  <a:gd name="T44" fmla="*/ 1 w 7"/>
                  <a:gd name="T45" fmla="*/ 3 h 5"/>
                  <a:gd name="T46" fmla="*/ 1 w 7"/>
                  <a:gd name="T47" fmla="*/ 3 h 5"/>
                  <a:gd name="T48" fmla="*/ 0 w 7"/>
                  <a:gd name="T49" fmla="*/ 4 h 5"/>
                  <a:gd name="T50" fmla="*/ 0 w 7"/>
                  <a:gd name="T51" fmla="*/ 4 h 5"/>
                  <a:gd name="T52" fmla="*/ 1 w 7"/>
                  <a:gd name="T53" fmla="*/ 4 h 5"/>
                  <a:gd name="T54" fmla="*/ 1 w 7"/>
                  <a:gd name="T55" fmla="*/ 4 h 5"/>
                  <a:gd name="T56" fmla="*/ 1 w 7"/>
                  <a:gd name="T5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5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0" name="Freeform 355">
                <a:extLst>
                  <a:ext uri="{FF2B5EF4-FFF2-40B4-BE49-F238E27FC236}">
                    <a16:creationId xmlns:a16="http://schemas.microsoft.com/office/drawing/2014/main" id="{2D113C4B-1695-45A7-BDD3-3C63B1798030}"/>
                  </a:ext>
                </a:extLst>
              </p:cNvPr>
              <p:cNvSpPr/>
              <p:nvPr/>
            </p:nvSpPr>
            <p:spPr bwMode="auto">
              <a:xfrm>
                <a:off x="3450" y="2097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1" name="Freeform 356">
                <a:extLst>
                  <a:ext uri="{FF2B5EF4-FFF2-40B4-BE49-F238E27FC236}">
                    <a16:creationId xmlns:a16="http://schemas.microsoft.com/office/drawing/2014/main" id="{36A63B4D-F56E-4E88-9064-3BBE753D645F}"/>
                  </a:ext>
                </a:extLst>
              </p:cNvPr>
              <p:cNvSpPr/>
              <p:nvPr/>
            </p:nvSpPr>
            <p:spPr bwMode="auto">
              <a:xfrm>
                <a:off x="3414" y="2044"/>
                <a:ext cx="42" cy="53"/>
              </a:xfrm>
              <a:custGeom>
                <a:avLst/>
                <a:gdLst>
                  <a:gd name="T0" fmla="*/ 14 w 16"/>
                  <a:gd name="T1" fmla="*/ 19 h 20"/>
                  <a:gd name="T2" fmla="*/ 15 w 16"/>
                  <a:gd name="T3" fmla="*/ 18 h 20"/>
                  <a:gd name="T4" fmla="*/ 16 w 16"/>
                  <a:gd name="T5" fmla="*/ 18 h 20"/>
                  <a:gd name="T6" fmla="*/ 16 w 16"/>
                  <a:gd name="T7" fmla="*/ 16 h 20"/>
                  <a:gd name="T8" fmla="*/ 16 w 16"/>
                  <a:gd name="T9" fmla="*/ 14 h 20"/>
                  <a:gd name="T10" fmla="*/ 15 w 16"/>
                  <a:gd name="T11" fmla="*/ 13 h 20"/>
                  <a:gd name="T12" fmla="*/ 15 w 16"/>
                  <a:gd name="T13" fmla="*/ 11 h 20"/>
                  <a:gd name="T14" fmla="*/ 14 w 16"/>
                  <a:gd name="T15" fmla="*/ 10 h 20"/>
                  <a:gd name="T16" fmla="*/ 14 w 16"/>
                  <a:gd name="T17" fmla="*/ 11 h 20"/>
                  <a:gd name="T18" fmla="*/ 13 w 16"/>
                  <a:gd name="T19" fmla="*/ 12 h 20"/>
                  <a:gd name="T20" fmla="*/ 13 w 16"/>
                  <a:gd name="T21" fmla="*/ 13 h 20"/>
                  <a:gd name="T22" fmla="*/ 12 w 16"/>
                  <a:gd name="T23" fmla="*/ 12 h 20"/>
                  <a:gd name="T24" fmla="*/ 11 w 16"/>
                  <a:gd name="T25" fmla="*/ 12 h 20"/>
                  <a:gd name="T26" fmla="*/ 11 w 16"/>
                  <a:gd name="T27" fmla="*/ 11 h 20"/>
                  <a:gd name="T28" fmla="*/ 11 w 16"/>
                  <a:gd name="T29" fmla="*/ 10 h 20"/>
                  <a:gd name="T30" fmla="*/ 11 w 16"/>
                  <a:gd name="T31" fmla="*/ 9 h 20"/>
                  <a:gd name="T32" fmla="*/ 12 w 16"/>
                  <a:gd name="T33" fmla="*/ 8 h 20"/>
                  <a:gd name="T34" fmla="*/ 13 w 16"/>
                  <a:gd name="T35" fmla="*/ 8 h 20"/>
                  <a:gd name="T36" fmla="*/ 14 w 16"/>
                  <a:gd name="T37" fmla="*/ 7 h 20"/>
                  <a:gd name="T38" fmla="*/ 15 w 16"/>
                  <a:gd name="T39" fmla="*/ 6 h 20"/>
                  <a:gd name="T40" fmla="*/ 15 w 16"/>
                  <a:gd name="T41" fmla="*/ 5 h 20"/>
                  <a:gd name="T42" fmla="*/ 15 w 16"/>
                  <a:gd name="T43" fmla="*/ 5 h 20"/>
                  <a:gd name="T44" fmla="*/ 13 w 16"/>
                  <a:gd name="T45" fmla="*/ 5 h 20"/>
                  <a:gd name="T46" fmla="*/ 11 w 16"/>
                  <a:gd name="T47" fmla="*/ 5 h 20"/>
                  <a:gd name="T48" fmla="*/ 9 w 16"/>
                  <a:gd name="T49" fmla="*/ 5 h 20"/>
                  <a:gd name="T50" fmla="*/ 8 w 16"/>
                  <a:gd name="T51" fmla="*/ 5 h 20"/>
                  <a:gd name="T52" fmla="*/ 6 w 16"/>
                  <a:gd name="T53" fmla="*/ 4 h 20"/>
                  <a:gd name="T54" fmla="*/ 6 w 16"/>
                  <a:gd name="T55" fmla="*/ 3 h 20"/>
                  <a:gd name="T56" fmla="*/ 6 w 16"/>
                  <a:gd name="T57" fmla="*/ 2 h 20"/>
                  <a:gd name="T58" fmla="*/ 6 w 16"/>
                  <a:gd name="T59" fmla="*/ 1 h 20"/>
                  <a:gd name="T60" fmla="*/ 5 w 16"/>
                  <a:gd name="T61" fmla="*/ 2 h 20"/>
                  <a:gd name="T62" fmla="*/ 4 w 16"/>
                  <a:gd name="T63" fmla="*/ 1 h 20"/>
                  <a:gd name="T64" fmla="*/ 4 w 16"/>
                  <a:gd name="T65" fmla="*/ 1 h 20"/>
                  <a:gd name="T66" fmla="*/ 3 w 16"/>
                  <a:gd name="T67" fmla="*/ 1 h 20"/>
                  <a:gd name="T68" fmla="*/ 2 w 16"/>
                  <a:gd name="T69" fmla="*/ 1 h 20"/>
                  <a:gd name="T70" fmla="*/ 1 w 16"/>
                  <a:gd name="T71" fmla="*/ 0 h 20"/>
                  <a:gd name="T72" fmla="*/ 1 w 16"/>
                  <a:gd name="T73" fmla="*/ 1 h 20"/>
                  <a:gd name="T74" fmla="*/ 0 w 16"/>
                  <a:gd name="T75" fmla="*/ 1 h 20"/>
                  <a:gd name="T76" fmla="*/ 1 w 16"/>
                  <a:gd name="T77" fmla="*/ 2 h 20"/>
                  <a:gd name="T78" fmla="*/ 1 w 16"/>
                  <a:gd name="T79" fmla="*/ 2 h 20"/>
                  <a:gd name="T80" fmla="*/ 2 w 16"/>
                  <a:gd name="T81" fmla="*/ 3 h 20"/>
                  <a:gd name="T82" fmla="*/ 3 w 16"/>
                  <a:gd name="T83" fmla="*/ 3 h 20"/>
                  <a:gd name="T84" fmla="*/ 3 w 16"/>
                  <a:gd name="T85" fmla="*/ 4 h 20"/>
                  <a:gd name="T86" fmla="*/ 2 w 16"/>
                  <a:gd name="T87" fmla="*/ 4 h 20"/>
                  <a:gd name="T88" fmla="*/ 1 w 16"/>
                  <a:gd name="T89" fmla="*/ 5 h 20"/>
                  <a:gd name="T90" fmla="*/ 0 w 16"/>
                  <a:gd name="T91" fmla="*/ 6 h 20"/>
                  <a:gd name="T92" fmla="*/ 0 w 16"/>
                  <a:gd name="T93" fmla="*/ 6 h 20"/>
                  <a:gd name="T94" fmla="*/ 1 w 16"/>
                  <a:gd name="T95" fmla="*/ 7 h 20"/>
                  <a:gd name="T96" fmla="*/ 2 w 16"/>
                  <a:gd name="T97" fmla="*/ 7 h 20"/>
                  <a:gd name="T98" fmla="*/ 3 w 16"/>
                  <a:gd name="T99" fmla="*/ 8 h 20"/>
                  <a:gd name="T100" fmla="*/ 2 w 16"/>
                  <a:gd name="T101" fmla="*/ 9 h 20"/>
                  <a:gd name="T102" fmla="*/ 2 w 16"/>
                  <a:gd name="T103" fmla="*/ 10 h 20"/>
                  <a:gd name="T104" fmla="*/ 2 w 16"/>
                  <a:gd name="T105" fmla="*/ 11 h 20"/>
                  <a:gd name="T106" fmla="*/ 3 w 16"/>
                  <a:gd name="T107" fmla="*/ 12 h 20"/>
                  <a:gd name="T108" fmla="*/ 3 w 16"/>
                  <a:gd name="T109" fmla="*/ 12 h 20"/>
                  <a:gd name="T110" fmla="*/ 3 w 16"/>
                  <a:gd name="T111" fmla="*/ 14 h 20"/>
                  <a:gd name="T112" fmla="*/ 3 w 16"/>
                  <a:gd name="T113" fmla="*/ 15 h 20"/>
                  <a:gd name="T114" fmla="*/ 4 w 16"/>
                  <a:gd name="T115" fmla="*/ 16 h 20"/>
                  <a:gd name="T116" fmla="*/ 5 w 16"/>
                  <a:gd name="T117" fmla="*/ 17 h 20"/>
                  <a:gd name="T118" fmla="*/ 8 w 16"/>
                  <a:gd name="T119" fmla="*/ 16 h 20"/>
                  <a:gd name="T120" fmla="*/ 9 w 16"/>
                  <a:gd name="T121" fmla="*/ 10 h 20"/>
                  <a:gd name="T122" fmla="*/ 14 w 16"/>
                  <a:gd name="T12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" h="20">
                    <a:moveTo>
                      <a:pt x="14" y="20"/>
                    </a:move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5" y="19"/>
                      <a:pt x="15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8"/>
                      <a:pt x="4" y="18"/>
                    </a:cubicBezTo>
                    <a:cubicBezTo>
                      <a:pt x="4" y="18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6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6" y="15"/>
                    </a:cubicBezTo>
                    <a:cubicBezTo>
                      <a:pt x="6" y="16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6"/>
                    </a:cubicBezTo>
                    <a:cubicBezTo>
                      <a:pt x="7" y="16"/>
                      <a:pt x="6" y="15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8" y="15"/>
                    </a:cubicBezTo>
                    <a:cubicBezTo>
                      <a:pt x="9" y="17"/>
                      <a:pt x="9" y="14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9" y="13"/>
                      <a:pt x="9" y="13"/>
                    </a:cubicBezTo>
                    <a:cubicBezTo>
                      <a:pt x="9" y="12"/>
                      <a:pt x="9" y="13"/>
                      <a:pt x="9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1" y="13"/>
                      <a:pt x="12" y="14"/>
                      <a:pt x="12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4" y="15"/>
                      <a:pt x="14" y="15"/>
                      <a:pt x="14" y="16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9"/>
                    </a:cubicBezTo>
                    <a:cubicBezTo>
                      <a:pt x="14" y="19"/>
                      <a:pt x="14" y="19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2" name="Freeform 357">
                <a:extLst>
                  <a:ext uri="{FF2B5EF4-FFF2-40B4-BE49-F238E27FC236}">
                    <a16:creationId xmlns:a16="http://schemas.microsoft.com/office/drawing/2014/main" id="{D4810A8D-75FC-4CFA-82FD-DB2B9C515638}"/>
                  </a:ext>
                </a:extLst>
              </p:cNvPr>
              <p:cNvSpPr/>
              <p:nvPr/>
            </p:nvSpPr>
            <p:spPr bwMode="auto">
              <a:xfrm>
                <a:off x="2670" y="2276"/>
                <a:ext cx="52" cy="57"/>
              </a:xfrm>
              <a:custGeom>
                <a:avLst/>
                <a:gdLst>
                  <a:gd name="T0" fmla="*/ 8 w 20"/>
                  <a:gd name="T1" fmla="*/ 21 h 22"/>
                  <a:gd name="T2" fmla="*/ 9 w 20"/>
                  <a:gd name="T3" fmla="*/ 21 h 22"/>
                  <a:gd name="T4" fmla="*/ 10 w 20"/>
                  <a:gd name="T5" fmla="*/ 21 h 22"/>
                  <a:gd name="T6" fmla="*/ 11 w 20"/>
                  <a:gd name="T7" fmla="*/ 21 h 22"/>
                  <a:gd name="T8" fmla="*/ 10 w 20"/>
                  <a:gd name="T9" fmla="*/ 20 h 22"/>
                  <a:gd name="T10" fmla="*/ 10 w 20"/>
                  <a:gd name="T11" fmla="*/ 19 h 22"/>
                  <a:gd name="T12" fmla="*/ 10 w 20"/>
                  <a:gd name="T13" fmla="*/ 19 h 22"/>
                  <a:gd name="T14" fmla="*/ 9 w 20"/>
                  <a:gd name="T15" fmla="*/ 19 h 22"/>
                  <a:gd name="T16" fmla="*/ 10 w 20"/>
                  <a:gd name="T17" fmla="*/ 17 h 22"/>
                  <a:gd name="T18" fmla="*/ 10 w 20"/>
                  <a:gd name="T19" fmla="*/ 16 h 22"/>
                  <a:gd name="T20" fmla="*/ 11 w 20"/>
                  <a:gd name="T21" fmla="*/ 16 h 22"/>
                  <a:gd name="T22" fmla="*/ 13 w 20"/>
                  <a:gd name="T23" fmla="*/ 17 h 22"/>
                  <a:gd name="T24" fmla="*/ 13 w 20"/>
                  <a:gd name="T25" fmla="*/ 15 h 22"/>
                  <a:gd name="T26" fmla="*/ 13 w 20"/>
                  <a:gd name="T27" fmla="*/ 15 h 22"/>
                  <a:gd name="T28" fmla="*/ 14 w 20"/>
                  <a:gd name="T29" fmla="*/ 15 h 22"/>
                  <a:gd name="T30" fmla="*/ 15 w 20"/>
                  <a:gd name="T31" fmla="*/ 16 h 22"/>
                  <a:gd name="T32" fmla="*/ 15 w 20"/>
                  <a:gd name="T33" fmla="*/ 16 h 22"/>
                  <a:gd name="T34" fmla="*/ 16 w 20"/>
                  <a:gd name="T35" fmla="*/ 16 h 22"/>
                  <a:gd name="T36" fmla="*/ 17 w 20"/>
                  <a:gd name="T37" fmla="*/ 16 h 22"/>
                  <a:gd name="T38" fmla="*/ 17 w 20"/>
                  <a:gd name="T39" fmla="*/ 16 h 22"/>
                  <a:gd name="T40" fmla="*/ 18 w 20"/>
                  <a:gd name="T41" fmla="*/ 16 h 22"/>
                  <a:gd name="T42" fmla="*/ 18 w 20"/>
                  <a:gd name="T43" fmla="*/ 16 h 22"/>
                  <a:gd name="T44" fmla="*/ 19 w 20"/>
                  <a:gd name="T45" fmla="*/ 17 h 22"/>
                  <a:gd name="T46" fmla="*/ 19 w 20"/>
                  <a:gd name="T47" fmla="*/ 16 h 22"/>
                  <a:gd name="T48" fmla="*/ 19 w 20"/>
                  <a:gd name="T49" fmla="*/ 16 h 22"/>
                  <a:gd name="T50" fmla="*/ 20 w 20"/>
                  <a:gd name="T51" fmla="*/ 15 h 22"/>
                  <a:gd name="T52" fmla="*/ 20 w 20"/>
                  <a:gd name="T53" fmla="*/ 14 h 22"/>
                  <a:gd name="T54" fmla="*/ 20 w 20"/>
                  <a:gd name="T55" fmla="*/ 13 h 22"/>
                  <a:gd name="T56" fmla="*/ 20 w 20"/>
                  <a:gd name="T57" fmla="*/ 12 h 22"/>
                  <a:gd name="T58" fmla="*/ 20 w 20"/>
                  <a:gd name="T59" fmla="*/ 11 h 22"/>
                  <a:gd name="T60" fmla="*/ 20 w 20"/>
                  <a:gd name="T61" fmla="*/ 10 h 22"/>
                  <a:gd name="T62" fmla="*/ 19 w 20"/>
                  <a:gd name="T63" fmla="*/ 10 h 22"/>
                  <a:gd name="T64" fmla="*/ 18 w 20"/>
                  <a:gd name="T65" fmla="*/ 9 h 22"/>
                  <a:gd name="T66" fmla="*/ 18 w 20"/>
                  <a:gd name="T67" fmla="*/ 8 h 22"/>
                  <a:gd name="T68" fmla="*/ 18 w 20"/>
                  <a:gd name="T69" fmla="*/ 8 h 22"/>
                  <a:gd name="T70" fmla="*/ 18 w 20"/>
                  <a:gd name="T71" fmla="*/ 7 h 22"/>
                  <a:gd name="T72" fmla="*/ 19 w 20"/>
                  <a:gd name="T73" fmla="*/ 6 h 22"/>
                  <a:gd name="T74" fmla="*/ 20 w 20"/>
                  <a:gd name="T75" fmla="*/ 6 h 22"/>
                  <a:gd name="T76" fmla="*/ 20 w 20"/>
                  <a:gd name="T77" fmla="*/ 5 h 22"/>
                  <a:gd name="T78" fmla="*/ 19 w 20"/>
                  <a:gd name="T79" fmla="*/ 4 h 22"/>
                  <a:gd name="T80" fmla="*/ 18 w 20"/>
                  <a:gd name="T81" fmla="*/ 3 h 22"/>
                  <a:gd name="T82" fmla="*/ 17 w 20"/>
                  <a:gd name="T83" fmla="*/ 4 h 22"/>
                  <a:gd name="T84" fmla="*/ 17 w 20"/>
                  <a:gd name="T85" fmla="*/ 4 h 22"/>
                  <a:gd name="T86" fmla="*/ 15 w 20"/>
                  <a:gd name="T87" fmla="*/ 4 h 22"/>
                  <a:gd name="T88" fmla="*/ 15 w 20"/>
                  <a:gd name="T89" fmla="*/ 3 h 22"/>
                  <a:gd name="T90" fmla="*/ 15 w 20"/>
                  <a:gd name="T91" fmla="*/ 2 h 22"/>
                  <a:gd name="T92" fmla="*/ 15 w 20"/>
                  <a:gd name="T93" fmla="*/ 1 h 22"/>
                  <a:gd name="T94" fmla="*/ 16 w 20"/>
                  <a:gd name="T95" fmla="*/ 0 h 22"/>
                  <a:gd name="T96" fmla="*/ 14 w 20"/>
                  <a:gd name="T97" fmla="*/ 0 h 22"/>
                  <a:gd name="T98" fmla="*/ 13 w 20"/>
                  <a:gd name="T99" fmla="*/ 0 h 22"/>
                  <a:gd name="T100" fmla="*/ 10 w 20"/>
                  <a:gd name="T101" fmla="*/ 0 h 22"/>
                  <a:gd name="T102" fmla="*/ 4 w 20"/>
                  <a:gd name="T103" fmla="*/ 5 h 22"/>
                  <a:gd name="T104" fmla="*/ 3 w 20"/>
                  <a:gd name="T105" fmla="*/ 5 h 22"/>
                  <a:gd name="T106" fmla="*/ 3 w 20"/>
                  <a:gd name="T107" fmla="*/ 6 h 22"/>
                  <a:gd name="T108" fmla="*/ 2 w 20"/>
                  <a:gd name="T109" fmla="*/ 8 h 22"/>
                  <a:gd name="T110" fmla="*/ 2 w 20"/>
                  <a:gd name="T111" fmla="*/ 13 h 22"/>
                  <a:gd name="T112" fmla="*/ 3 w 20"/>
                  <a:gd name="T113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" h="22">
                    <a:moveTo>
                      <a:pt x="8" y="22"/>
                    </a:move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7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1"/>
                      <a:pt x="0" y="12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1" y="14"/>
                      <a:pt x="2" y="14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2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9"/>
                      <a:pt x="6" y="20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3" name="Freeform 358">
                <a:extLst>
                  <a:ext uri="{FF2B5EF4-FFF2-40B4-BE49-F238E27FC236}">
                    <a16:creationId xmlns:a16="http://schemas.microsoft.com/office/drawing/2014/main" id="{17B9011C-D7B6-422F-8328-95DDF471E381}"/>
                  </a:ext>
                </a:extLst>
              </p:cNvPr>
              <p:cNvSpPr/>
              <p:nvPr/>
            </p:nvSpPr>
            <p:spPr bwMode="auto">
              <a:xfrm>
                <a:off x="3521" y="2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4" name="Freeform 359">
                <a:extLst>
                  <a:ext uri="{FF2B5EF4-FFF2-40B4-BE49-F238E27FC236}">
                    <a16:creationId xmlns:a16="http://schemas.microsoft.com/office/drawing/2014/main" id="{9DA852BC-C70E-4D63-94FC-B622B9E7BE3F}"/>
                  </a:ext>
                </a:extLst>
              </p:cNvPr>
              <p:cNvSpPr/>
              <p:nvPr/>
            </p:nvSpPr>
            <p:spPr bwMode="auto">
              <a:xfrm>
                <a:off x="3521" y="21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5" name="Freeform 360">
                <a:extLst>
                  <a:ext uri="{FF2B5EF4-FFF2-40B4-BE49-F238E27FC236}">
                    <a16:creationId xmlns:a16="http://schemas.microsoft.com/office/drawing/2014/main" id="{B924CA59-8697-40CF-86F4-967758BC0D1A}"/>
                  </a:ext>
                </a:extLst>
              </p:cNvPr>
              <p:cNvSpPr/>
              <p:nvPr/>
            </p:nvSpPr>
            <p:spPr bwMode="auto">
              <a:xfrm>
                <a:off x="2996" y="1887"/>
                <a:ext cx="26" cy="26"/>
              </a:xfrm>
              <a:custGeom>
                <a:avLst/>
                <a:gdLst>
                  <a:gd name="T0" fmla="*/ 4 w 10"/>
                  <a:gd name="T1" fmla="*/ 6 h 10"/>
                  <a:gd name="T2" fmla="*/ 4 w 10"/>
                  <a:gd name="T3" fmla="*/ 6 h 10"/>
                  <a:gd name="T4" fmla="*/ 5 w 10"/>
                  <a:gd name="T5" fmla="*/ 6 h 10"/>
                  <a:gd name="T6" fmla="*/ 6 w 10"/>
                  <a:gd name="T7" fmla="*/ 6 h 10"/>
                  <a:gd name="T8" fmla="*/ 6 w 10"/>
                  <a:gd name="T9" fmla="*/ 7 h 10"/>
                  <a:gd name="T10" fmla="*/ 7 w 10"/>
                  <a:gd name="T11" fmla="*/ 7 h 10"/>
                  <a:gd name="T12" fmla="*/ 7 w 10"/>
                  <a:gd name="T13" fmla="*/ 7 h 10"/>
                  <a:gd name="T14" fmla="*/ 8 w 10"/>
                  <a:gd name="T15" fmla="*/ 7 h 10"/>
                  <a:gd name="T16" fmla="*/ 8 w 10"/>
                  <a:gd name="T17" fmla="*/ 8 h 10"/>
                  <a:gd name="T18" fmla="*/ 9 w 10"/>
                  <a:gd name="T19" fmla="*/ 8 h 10"/>
                  <a:gd name="T20" fmla="*/ 9 w 10"/>
                  <a:gd name="T21" fmla="*/ 9 h 10"/>
                  <a:gd name="T22" fmla="*/ 9 w 10"/>
                  <a:gd name="T23" fmla="*/ 9 h 10"/>
                  <a:gd name="T24" fmla="*/ 9 w 10"/>
                  <a:gd name="T25" fmla="*/ 10 h 10"/>
                  <a:gd name="T26" fmla="*/ 10 w 10"/>
                  <a:gd name="T27" fmla="*/ 10 h 10"/>
                  <a:gd name="T28" fmla="*/ 10 w 10"/>
                  <a:gd name="T29" fmla="*/ 10 h 10"/>
                  <a:gd name="T30" fmla="*/ 10 w 10"/>
                  <a:gd name="T31" fmla="*/ 9 h 10"/>
                  <a:gd name="T32" fmla="*/ 10 w 10"/>
                  <a:gd name="T33" fmla="*/ 8 h 10"/>
                  <a:gd name="T34" fmla="*/ 10 w 10"/>
                  <a:gd name="T35" fmla="*/ 8 h 10"/>
                  <a:gd name="T36" fmla="*/ 10 w 10"/>
                  <a:gd name="T37" fmla="*/ 7 h 10"/>
                  <a:gd name="T38" fmla="*/ 9 w 10"/>
                  <a:gd name="T39" fmla="*/ 7 h 10"/>
                  <a:gd name="T40" fmla="*/ 9 w 10"/>
                  <a:gd name="T41" fmla="*/ 7 h 10"/>
                  <a:gd name="T42" fmla="*/ 8 w 10"/>
                  <a:gd name="T43" fmla="*/ 6 h 10"/>
                  <a:gd name="T44" fmla="*/ 8 w 10"/>
                  <a:gd name="T45" fmla="*/ 6 h 10"/>
                  <a:gd name="T46" fmla="*/ 7 w 10"/>
                  <a:gd name="T47" fmla="*/ 6 h 10"/>
                  <a:gd name="T48" fmla="*/ 7 w 10"/>
                  <a:gd name="T49" fmla="*/ 5 h 10"/>
                  <a:gd name="T50" fmla="*/ 8 w 10"/>
                  <a:gd name="T51" fmla="*/ 5 h 10"/>
                  <a:gd name="T52" fmla="*/ 8 w 10"/>
                  <a:gd name="T53" fmla="*/ 4 h 10"/>
                  <a:gd name="T54" fmla="*/ 8 w 10"/>
                  <a:gd name="T55" fmla="*/ 4 h 10"/>
                  <a:gd name="T56" fmla="*/ 7 w 10"/>
                  <a:gd name="T57" fmla="*/ 4 h 10"/>
                  <a:gd name="T58" fmla="*/ 7 w 10"/>
                  <a:gd name="T59" fmla="*/ 3 h 10"/>
                  <a:gd name="T60" fmla="*/ 6 w 10"/>
                  <a:gd name="T61" fmla="*/ 3 h 10"/>
                  <a:gd name="T62" fmla="*/ 7 w 10"/>
                  <a:gd name="T63" fmla="*/ 2 h 10"/>
                  <a:gd name="T64" fmla="*/ 7 w 10"/>
                  <a:gd name="T65" fmla="*/ 2 h 10"/>
                  <a:gd name="T66" fmla="*/ 7 w 10"/>
                  <a:gd name="T67" fmla="*/ 1 h 10"/>
                  <a:gd name="T68" fmla="*/ 6 w 10"/>
                  <a:gd name="T69" fmla="*/ 1 h 10"/>
                  <a:gd name="T70" fmla="*/ 5 w 10"/>
                  <a:gd name="T71" fmla="*/ 1 h 10"/>
                  <a:gd name="T72" fmla="*/ 5 w 10"/>
                  <a:gd name="T73" fmla="*/ 1 h 10"/>
                  <a:gd name="T74" fmla="*/ 5 w 10"/>
                  <a:gd name="T75" fmla="*/ 0 h 10"/>
                  <a:gd name="T76" fmla="*/ 4 w 10"/>
                  <a:gd name="T77" fmla="*/ 0 h 10"/>
                  <a:gd name="T78" fmla="*/ 4 w 10"/>
                  <a:gd name="T79" fmla="*/ 0 h 10"/>
                  <a:gd name="T80" fmla="*/ 3 w 10"/>
                  <a:gd name="T81" fmla="*/ 0 h 10"/>
                  <a:gd name="T82" fmla="*/ 2 w 10"/>
                  <a:gd name="T83" fmla="*/ 0 h 10"/>
                  <a:gd name="T84" fmla="*/ 1 w 10"/>
                  <a:gd name="T85" fmla="*/ 1 h 10"/>
                  <a:gd name="T86" fmla="*/ 0 w 10"/>
                  <a:gd name="T87" fmla="*/ 1 h 10"/>
                  <a:gd name="T88" fmla="*/ 0 w 10"/>
                  <a:gd name="T89" fmla="*/ 1 h 10"/>
                  <a:gd name="T90" fmla="*/ 1 w 10"/>
                  <a:gd name="T91" fmla="*/ 1 h 10"/>
                  <a:gd name="T92" fmla="*/ 1 w 10"/>
                  <a:gd name="T93" fmla="*/ 2 h 10"/>
                  <a:gd name="T94" fmla="*/ 1 w 10"/>
                  <a:gd name="T95" fmla="*/ 2 h 10"/>
                  <a:gd name="T96" fmla="*/ 1 w 10"/>
                  <a:gd name="T97" fmla="*/ 3 h 10"/>
                  <a:gd name="T98" fmla="*/ 0 w 10"/>
                  <a:gd name="T99" fmla="*/ 3 h 10"/>
                  <a:gd name="T100" fmla="*/ 0 w 10"/>
                  <a:gd name="T101" fmla="*/ 4 h 10"/>
                  <a:gd name="T102" fmla="*/ 1 w 10"/>
                  <a:gd name="T103" fmla="*/ 4 h 10"/>
                  <a:gd name="T104" fmla="*/ 1 w 10"/>
                  <a:gd name="T105" fmla="*/ 5 h 10"/>
                  <a:gd name="T106" fmla="*/ 3 w 10"/>
                  <a:gd name="T107" fmla="*/ 5 h 10"/>
                  <a:gd name="T108" fmla="*/ 4 w 10"/>
                  <a:gd name="T10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" h="10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6" name="Freeform 361">
                <a:extLst>
                  <a:ext uri="{FF2B5EF4-FFF2-40B4-BE49-F238E27FC236}">
                    <a16:creationId xmlns:a16="http://schemas.microsoft.com/office/drawing/2014/main" id="{636541CF-45E2-4CE2-9209-DEE6BF8B27CC}"/>
                  </a:ext>
                </a:extLst>
              </p:cNvPr>
              <p:cNvSpPr/>
              <p:nvPr/>
            </p:nvSpPr>
            <p:spPr bwMode="auto">
              <a:xfrm>
                <a:off x="3009" y="1902"/>
                <a:ext cx="10" cy="11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2 h 4"/>
                  <a:gd name="T10" fmla="*/ 3 w 4"/>
                  <a:gd name="T11" fmla="*/ 2 h 4"/>
                  <a:gd name="T12" fmla="*/ 3 w 4"/>
                  <a:gd name="T13" fmla="*/ 2 h 4"/>
                  <a:gd name="T14" fmla="*/ 3 w 4"/>
                  <a:gd name="T15" fmla="*/ 2 h 4"/>
                  <a:gd name="T16" fmla="*/ 3 w 4"/>
                  <a:gd name="T17" fmla="*/ 2 h 4"/>
                  <a:gd name="T18" fmla="*/ 3 w 4"/>
                  <a:gd name="T19" fmla="*/ 1 h 4"/>
                  <a:gd name="T20" fmla="*/ 3 w 4"/>
                  <a:gd name="T21" fmla="*/ 1 h 4"/>
                  <a:gd name="T22" fmla="*/ 2 w 4"/>
                  <a:gd name="T23" fmla="*/ 1 h 4"/>
                  <a:gd name="T24" fmla="*/ 2 w 4"/>
                  <a:gd name="T25" fmla="*/ 1 h 4"/>
                  <a:gd name="T26" fmla="*/ 2 w 4"/>
                  <a:gd name="T27" fmla="*/ 2 h 4"/>
                  <a:gd name="T28" fmla="*/ 2 w 4"/>
                  <a:gd name="T29" fmla="*/ 2 h 4"/>
                  <a:gd name="T30" fmla="*/ 1 w 4"/>
                  <a:gd name="T31" fmla="*/ 1 h 4"/>
                  <a:gd name="T32" fmla="*/ 1 w 4"/>
                  <a:gd name="T33" fmla="*/ 1 h 4"/>
                  <a:gd name="T34" fmla="*/ 1 w 4"/>
                  <a:gd name="T35" fmla="*/ 1 h 4"/>
                  <a:gd name="T36" fmla="*/ 0 w 4"/>
                  <a:gd name="T37" fmla="*/ 1 h 4"/>
                  <a:gd name="T38" fmla="*/ 0 w 4"/>
                  <a:gd name="T39" fmla="*/ 1 h 4"/>
                  <a:gd name="T40" fmla="*/ 0 w 4"/>
                  <a:gd name="T41" fmla="*/ 1 h 4"/>
                  <a:gd name="T42" fmla="*/ 0 w 4"/>
                  <a:gd name="T43" fmla="*/ 0 h 4"/>
                  <a:gd name="T44" fmla="*/ 0 w 4"/>
                  <a:gd name="T45" fmla="*/ 1 h 4"/>
                  <a:gd name="T46" fmla="*/ 0 w 4"/>
                  <a:gd name="T47" fmla="*/ 1 h 4"/>
                  <a:gd name="T48" fmla="*/ 0 w 4"/>
                  <a:gd name="T49" fmla="*/ 1 h 4"/>
                  <a:gd name="T50" fmla="*/ 0 w 4"/>
                  <a:gd name="T51" fmla="*/ 1 h 4"/>
                  <a:gd name="T52" fmla="*/ 0 w 4"/>
                  <a:gd name="T53" fmla="*/ 1 h 4"/>
                  <a:gd name="T54" fmla="*/ 0 w 4"/>
                  <a:gd name="T55" fmla="*/ 1 h 4"/>
                  <a:gd name="T56" fmla="*/ 0 w 4"/>
                  <a:gd name="T57" fmla="*/ 1 h 4"/>
                  <a:gd name="T58" fmla="*/ 0 w 4"/>
                  <a:gd name="T59" fmla="*/ 2 h 4"/>
                  <a:gd name="T60" fmla="*/ 0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1 w 4"/>
                  <a:gd name="T67" fmla="*/ 3 h 4"/>
                  <a:gd name="T68" fmla="*/ 1 w 4"/>
                  <a:gd name="T69" fmla="*/ 3 h 4"/>
                  <a:gd name="T70" fmla="*/ 2 w 4"/>
                  <a:gd name="T71" fmla="*/ 3 h 4"/>
                  <a:gd name="T72" fmla="*/ 2 w 4"/>
                  <a:gd name="T73" fmla="*/ 3 h 4"/>
                  <a:gd name="T74" fmla="*/ 2 w 4"/>
                  <a:gd name="T75" fmla="*/ 3 h 4"/>
                  <a:gd name="T76" fmla="*/ 2 w 4"/>
                  <a:gd name="T77" fmla="*/ 3 h 4"/>
                  <a:gd name="T78" fmla="*/ 2 w 4"/>
                  <a:gd name="T79" fmla="*/ 4 h 4"/>
                  <a:gd name="T80" fmla="*/ 3 w 4"/>
                  <a:gd name="T81" fmla="*/ 4 h 4"/>
                  <a:gd name="T82" fmla="*/ 3 w 4"/>
                  <a:gd name="T83" fmla="*/ 4 h 4"/>
                  <a:gd name="T84" fmla="*/ 3 w 4"/>
                  <a:gd name="T85" fmla="*/ 4 h 4"/>
                  <a:gd name="T86" fmla="*/ 4 w 4"/>
                  <a:gd name="T87" fmla="*/ 4 h 4"/>
                  <a:gd name="T88" fmla="*/ 4 w 4"/>
                  <a:gd name="T8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7" name="Freeform 362">
                <a:extLst>
                  <a:ext uri="{FF2B5EF4-FFF2-40B4-BE49-F238E27FC236}">
                    <a16:creationId xmlns:a16="http://schemas.microsoft.com/office/drawing/2014/main" id="{C336E285-17CC-4A5A-8A11-302CB3889E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01" y="1905"/>
                <a:ext cx="179" cy="153"/>
              </a:xfrm>
              <a:custGeom>
                <a:avLst/>
                <a:gdLst>
                  <a:gd name="T0" fmla="*/ 63 w 68"/>
                  <a:gd name="T1" fmla="*/ 53 h 58"/>
                  <a:gd name="T2" fmla="*/ 65 w 68"/>
                  <a:gd name="T3" fmla="*/ 52 h 58"/>
                  <a:gd name="T4" fmla="*/ 68 w 68"/>
                  <a:gd name="T5" fmla="*/ 51 h 58"/>
                  <a:gd name="T6" fmla="*/ 66 w 68"/>
                  <a:gd name="T7" fmla="*/ 49 h 58"/>
                  <a:gd name="T8" fmla="*/ 65 w 68"/>
                  <a:gd name="T9" fmla="*/ 45 h 58"/>
                  <a:gd name="T10" fmla="*/ 62 w 68"/>
                  <a:gd name="T11" fmla="*/ 44 h 58"/>
                  <a:gd name="T12" fmla="*/ 61 w 68"/>
                  <a:gd name="T13" fmla="*/ 41 h 58"/>
                  <a:gd name="T14" fmla="*/ 60 w 68"/>
                  <a:gd name="T15" fmla="*/ 38 h 58"/>
                  <a:gd name="T16" fmla="*/ 63 w 68"/>
                  <a:gd name="T17" fmla="*/ 36 h 58"/>
                  <a:gd name="T18" fmla="*/ 61 w 68"/>
                  <a:gd name="T19" fmla="*/ 33 h 58"/>
                  <a:gd name="T20" fmla="*/ 59 w 68"/>
                  <a:gd name="T21" fmla="*/ 29 h 58"/>
                  <a:gd name="T22" fmla="*/ 59 w 68"/>
                  <a:gd name="T23" fmla="*/ 26 h 58"/>
                  <a:gd name="T24" fmla="*/ 58 w 68"/>
                  <a:gd name="T25" fmla="*/ 23 h 58"/>
                  <a:gd name="T26" fmla="*/ 59 w 68"/>
                  <a:gd name="T27" fmla="*/ 21 h 58"/>
                  <a:gd name="T28" fmla="*/ 60 w 68"/>
                  <a:gd name="T29" fmla="*/ 19 h 58"/>
                  <a:gd name="T30" fmla="*/ 61 w 68"/>
                  <a:gd name="T31" fmla="*/ 16 h 58"/>
                  <a:gd name="T32" fmla="*/ 61 w 68"/>
                  <a:gd name="T33" fmla="*/ 14 h 58"/>
                  <a:gd name="T34" fmla="*/ 57 w 68"/>
                  <a:gd name="T35" fmla="*/ 12 h 58"/>
                  <a:gd name="T36" fmla="*/ 55 w 68"/>
                  <a:gd name="T37" fmla="*/ 10 h 58"/>
                  <a:gd name="T38" fmla="*/ 54 w 68"/>
                  <a:gd name="T39" fmla="*/ 9 h 58"/>
                  <a:gd name="T40" fmla="*/ 52 w 68"/>
                  <a:gd name="T41" fmla="*/ 8 h 58"/>
                  <a:gd name="T42" fmla="*/ 49 w 68"/>
                  <a:gd name="T43" fmla="*/ 7 h 58"/>
                  <a:gd name="T44" fmla="*/ 47 w 68"/>
                  <a:gd name="T45" fmla="*/ 6 h 58"/>
                  <a:gd name="T46" fmla="*/ 45 w 68"/>
                  <a:gd name="T47" fmla="*/ 6 h 58"/>
                  <a:gd name="T48" fmla="*/ 43 w 68"/>
                  <a:gd name="T49" fmla="*/ 6 h 58"/>
                  <a:gd name="T50" fmla="*/ 40 w 68"/>
                  <a:gd name="T51" fmla="*/ 7 h 58"/>
                  <a:gd name="T52" fmla="*/ 38 w 68"/>
                  <a:gd name="T53" fmla="*/ 8 h 58"/>
                  <a:gd name="T54" fmla="*/ 37 w 68"/>
                  <a:gd name="T55" fmla="*/ 9 h 58"/>
                  <a:gd name="T56" fmla="*/ 16 w 68"/>
                  <a:gd name="T57" fmla="*/ 5 h 58"/>
                  <a:gd name="T58" fmla="*/ 15 w 68"/>
                  <a:gd name="T59" fmla="*/ 4 h 58"/>
                  <a:gd name="T60" fmla="*/ 15 w 68"/>
                  <a:gd name="T61" fmla="*/ 2 h 58"/>
                  <a:gd name="T62" fmla="*/ 14 w 68"/>
                  <a:gd name="T63" fmla="*/ 1 h 58"/>
                  <a:gd name="T64" fmla="*/ 12 w 68"/>
                  <a:gd name="T65" fmla="*/ 1 h 58"/>
                  <a:gd name="T66" fmla="*/ 10 w 68"/>
                  <a:gd name="T67" fmla="*/ 2 h 58"/>
                  <a:gd name="T68" fmla="*/ 9 w 68"/>
                  <a:gd name="T69" fmla="*/ 3 h 58"/>
                  <a:gd name="T70" fmla="*/ 6 w 68"/>
                  <a:gd name="T71" fmla="*/ 3 h 58"/>
                  <a:gd name="T72" fmla="*/ 4 w 68"/>
                  <a:gd name="T73" fmla="*/ 2 h 58"/>
                  <a:gd name="T74" fmla="*/ 2 w 68"/>
                  <a:gd name="T75" fmla="*/ 0 h 58"/>
                  <a:gd name="T76" fmla="*/ 1 w 68"/>
                  <a:gd name="T77" fmla="*/ 1 h 58"/>
                  <a:gd name="T78" fmla="*/ 1 w 68"/>
                  <a:gd name="T79" fmla="*/ 2 h 58"/>
                  <a:gd name="T80" fmla="*/ 1 w 68"/>
                  <a:gd name="T81" fmla="*/ 5 h 58"/>
                  <a:gd name="T82" fmla="*/ 1 w 68"/>
                  <a:gd name="T83" fmla="*/ 7 h 58"/>
                  <a:gd name="T84" fmla="*/ 2 w 68"/>
                  <a:gd name="T85" fmla="*/ 8 h 58"/>
                  <a:gd name="T86" fmla="*/ 2 w 68"/>
                  <a:gd name="T87" fmla="*/ 10 h 58"/>
                  <a:gd name="T88" fmla="*/ 3 w 68"/>
                  <a:gd name="T89" fmla="*/ 13 h 58"/>
                  <a:gd name="T90" fmla="*/ 5 w 68"/>
                  <a:gd name="T91" fmla="*/ 14 h 58"/>
                  <a:gd name="T92" fmla="*/ 7 w 68"/>
                  <a:gd name="T93" fmla="*/ 15 h 58"/>
                  <a:gd name="T94" fmla="*/ 8 w 68"/>
                  <a:gd name="T95" fmla="*/ 16 h 58"/>
                  <a:gd name="T96" fmla="*/ 7 w 68"/>
                  <a:gd name="T97" fmla="*/ 17 h 58"/>
                  <a:gd name="T98" fmla="*/ 7 w 68"/>
                  <a:gd name="T99" fmla="*/ 19 h 58"/>
                  <a:gd name="T100" fmla="*/ 6 w 68"/>
                  <a:gd name="T101" fmla="*/ 21 h 58"/>
                  <a:gd name="T102" fmla="*/ 5 w 68"/>
                  <a:gd name="T103" fmla="*/ 23 h 58"/>
                  <a:gd name="T104" fmla="*/ 7 w 68"/>
                  <a:gd name="T105" fmla="*/ 24 h 58"/>
                  <a:gd name="T106" fmla="*/ 8 w 68"/>
                  <a:gd name="T107" fmla="*/ 26 h 58"/>
                  <a:gd name="T108" fmla="*/ 9 w 68"/>
                  <a:gd name="T109" fmla="*/ 28 h 58"/>
                  <a:gd name="T110" fmla="*/ 11 w 68"/>
                  <a:gd name="T111" fmla="*/ 29 h 58"/>
                  <a:gd name="T112" fmla="*/ 12 w 68"/>
                  <a:gd name="T113" fmla="*/ 30 h 58"/>
                  <a:gd name="T114" fmla="*/ 13 w 68"/>
                  <a:gd name="T115" fmla="*/ 33 h 58"/>
                  <a:gd name="T116" fmla="*/ 15 w 68"/>
                  <a:gd name="T117" fmla="*/ 38 h 58"/>
                  <a:gd name="T118" fmla="*/ 23 w 68"/>
                  <a:gd name="T119" fmla="*/ 42 h 58"/>
                  <a:gd name="T120" fmla="*/ 58 w 68"/>
                  <a:gd name="T121" fmla="*/ 5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" h="58">
                    <a:moveTo>
                      <a:pt x="62" y="57"/>
                    </a:moveTo>
                    <a:cubicBezTo>
                      <a:pt x="62" y="57"/>
                      <a:pt x="62" y="57"/>
                      <a:pt x="62" y="57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5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2" y="43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60" y="25"/>
                    </a:cubicBezTo>
                    <a:cubicBezTo>
                      <a:pt x="60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1"/>
                      <a:pt x="35" y="11"/>
                    </a:cubicBezTo>
                    <a:cubicBezTo>
                      <a:pt x="35" y="12"/>
                      <a:pt x="35" y="12"/>
                      <a:pt x="34" y="11"/>
                    </a:cubicBezTo>
                    <a:cubicBezTo>
                      <a:pt x="34" y="11"/>
                      <a:pt x="35" y="11"/>
                      <a:pt x="35" y="11"/>
                    </a:cubicBezTo>
                    <a:cubicBezTo>
                      <a:pt x="33" y="11"/>
                      <a:pt x="31" y="12"/>
                      <a:pt x="30" y="12"/>
                    </a:cubicBezTo>
                    <a:cubicBezTo>
                      <a:pt x="29" y="12"/>
                      <a:pt x="28" y="13"/>
                      <a:pt x="27" y="12"/>
                    </a:cubicBezTo>
                    <a:cubicBezTo>
                      <a:pt x="26" y="12"/>
                      <a:pt x="25" y="12"/>
                      <a:pt x="24" y="11"/>
                    </a:cubicBezTo>
                    <a:cubicBezTo>
                      <a:pt x="23" y="11"/>
                      <a:pt x="22" y="11"/>
                      <a:pt x="22" y="10"/>
                    </a:cubicBezTo>
                    <a:cubicBezTo>
                      <a:pt x="22" y="9"/>
                      <a:pt x="20" y="9"/>
                      <a:pt x="20" y="9"/>
                    </a:cubicBezTo>
                    <a:cubicBezTo>
                      <a:pt x="19" y="9"/>
                      <a:pt x="18" y="9"/>
                      <a:pt x="18" y="8"/>
                    </a:cubicBezTo>
                    <a:cubicBezTo>
                      <a:pt x="17" y="7"/>
                      <a:pt x="17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7"/>
                      <a:pt x="18" y="38"/>
                    </a:cubicBezTo>
                    <a:cubicBezTo>
                      <a:pt x="19" y="38"/>
                      <a:pt x="19" y="38"/>
                      <a:pt x="19" y="39"/>
                    </a:cubicBezTo>
                    <a:cubicBezTo>
                      <a:pt x="20" y="39"/>
                      <a:pt x="19" y="39"/>
                      <a:pt x="20" y="39"/>
                    </a:cubicBezTo>
                    <a:cubicBezTo>
                      <a:pt x="20" y="39"/>
                      <a:pt x="20" y="38"/>
                      <a:pt x="20" y="38"/>
                    </a:cubicBezTo>
                    <a:cubicBezTo>
                      <a:pt x="20" y="38"/>
                      <a:pt x="21" y="38"/>
                      <a:pt x="21" y="38"/>
                    </a:cubicBezTo>
                    <a:cubicBezTo>
                      <a:pt x="22" y="38"/>
                      <a:pt x="22" y="39"/>
                      <a:pt x="22" y="39"/>
                    </a:cubicBezTo>
                    <a:cubicBezTo>
                      <a:pt x="22" y="40"/>
                      <a:pt x="24" y="41"/>
                      <a:pt x="23" y="42"/>
                    </a:cubicBezTo>
                    <a:cubicBezTo>
                      <a:pt x="24" y="42"/>
                      <a:pt x="24" y="42"/>
                      <a:pt x="24" y="43"/>
                    </a:cubicBezTo>
                    <a:cubicBezTo>
                      <a:pt x="25" y="44"/>
                      <a:pt x="25" y="45"/>
                      <a:pt x="26" y="46"/>
                    </a:cubicBezTo>
                    <a:cubicBezTo>
                      <a:pt x="26" y="47"/>
                      <a:pt x="26" y="47"/>
                      <a:pt x="27" y="47"/>
                    </a:cubicBezTo>
                    <a:cubicBezTo>
                      <a:pt x="27" y="47"/>
                      <a:pt x="28" y="47"/>
                      <a:pt x="28" y="47"/>
                    </a:cubicBezTo>
                    <a:cubicBezTo>
                      <a:pt x="29" y="47"/>
                      <a:pt x="29" y="48"/>
                      <a:pt x="30" y="48"/>
                    </a:cubicBezTo>
                    <a:cubicBezTo>
                      <a:pt x="30" y="48"/>
                      <a:pt x="31" y="49"/>
                      <a:pt x="32" y="50"/>
                    </a:cubicBezTo>
                    <a:cubicBezTo>
                      <a:pt x="32" y="50"/>
                      <a:pt x="32" y="50"/>
                      <a:pt x="33" y="50"/>
                    </a:cubicBezTo>
                    <a:cubicBezTo>
                      <a:pt x="33" y="50"/>
                      <a:pt x="33" y="50"/>
                      <a:pt x="33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5" y="52"/>
                      <a:pt x="36" y="52"/>
                      <a:pt x="37" y="52"/>
                    </a:cubicBezTo>
                    <a:cubicBezTo>
                      <a:pt x="37" y="52"/>
                      <a:pt x="37" y="52"/>
                      <a:pt x="38" y="52"/>
                    </a:cubicBezTo>
                    <a:cubicBezTo>
                      <a:pt x="38" y="52"/>
                      <a:pt x="39" y="52"/>
                      <a:pt x="40" y="52"/>
                    </a:cubicBezTo>
                    <a:cubicBezTo>
                      <a:pt x="40" y="52"/>
                      <a:pt x="40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0"/>
                      <a:pt x="43" y="50"/>
                      <a:pt x="44" y="50"/>
                    </a:cubicBezTo>
                    <a:cubicBezTo>
                      <a:pt x="45" y="50"/>
                      <a:pt x="46" y="50"/>
                      <a:pt x="46" y="50"/>
                    </a:cubicBezTo>
                    <a:cubicBezTo>
                      <a:pt x="46" y="51"/>
                      <a:pt x="46" y="52"/>
                      <a:pt x="47" y="53"/>
                    </a:cubicBezTo>
                    <a:cubicBezTo>
                      <a:pt x="47" y="54"/>
                      <a:pt x="47" y="54"/>
                      <a:pt x="47" y="55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50" y="56"/>
                      <a:pt x="51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3" y="57"/>
                      <a:pt x="54" y="56"/>
                    </a:cubicBezTo>
                    <a:cubicBezTo>
                      <a:pt x="55" y="56"/>
                      <a:pt x="55" y="56"/>
                      <a:pt x="56" y="56"/>
                    </a:cubicBezTo>
                    <a:cubicBezTo>
                      <a:pt x="57" y="56"/>
                      <a:pt x="58" y="56"/>
                      <a:pt x="58" y="56"/>
                    </a:cubicBezTo>
                    <a:cubicBezTo>
                      <a:pt x="59" y="56"/>
                      <a:pt x="59" y="57"/>
                      <a:pt x="59" y="57"/>
                    </a:cubicBezTo>
                    <a:cubicBezTo>
                      <a:pt x="59" y="57"/>
                      <a:pt x="60" y="57"/>
                      <a:pt x="61" y="58"/>
                    </a:cubicBezTo>
                    <a:cubicBezTo>
                      <a:pt x="61" y="58"/>
                      <a:pt x="62" y="57"/>
                      <a:pt x="62" y="57"/>
                    </a:cubicBezTo>
                    <a:cubicBezTo>
                      <a:pt x="62" y="57"/>
                      <a:pt x="62" y="57"/>
                      <a:pt x="62" y="57"/>
                    </a:cubicBezTo>
                    <a:close/>
                    <a:moveTo>
                      <a:pt x="17" y="37"/>
                    </a:moveTo>
                    <a:cubicBezTo>
                      <a:pt x="18" y="37"/>
                      <a:pt x="18" y="37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8"/>
                      <a:pt x="18" y="37"/>
                      <a:pt x="17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8" name="Freeform 363">
                <a:extLst>
                  <a:ext uri="{FF2B5EF4-FFF2-40B4-BE49-F238E27FC236}">
                    <a16:creationId xmlns:a16="http://schemas.microsoft.com/office/drawing/2014/main" id="{2372FD2C-CC4D-4E7C-B6D8-681CF9019433}"/>
                  </a:ext>
                </a:extLst>
              </p:cNvPr>
              <p:cNvSpPr/>
              <p:nvPr/>
            </p:nvSpPr>
            <p:spPr bwMode="auto">
              <a:xfrm>
                <a:off x="2896" y="2386"/>
                <a:ext cx="26" cy="74"/>
              </a:xfrm>
              <a:custGeom>
                <a:avLst/>
                <a:gdLst>
                  <a:gd name="T0" fmla="*/ 3 w 10"/>
                  <a:gd name="T1" fmla="*/ 1 h 28"/>
                  <a:gd name="T2" fmla="*/ 2 w 10"/>
                  <a:gd name="T3" fmla="*/ 1 h 28"/>
                  <a:gd name="T4" fmla="*/ 1 w 10"/>
                  <a:gd name="T5" fmla="*/ 1 h 28"/>
                  <a:gd name="T6" fmla="*/ 1 w 10"/>
                  <a:gd name="T7" fmla="*/ 1 h 28"/>
                  <a:gd name="T8" fmla="*/ 2 w 10"/>
                  <a:gd name="T9" fmla="*/ 2 h 28"/>
                  <a:gd name="T10" fmla="*/ 2 w 10"/>
                  <a:gd name="T11" fmla="*/ 2 h 28"/>
                  <a:gd name="T12" fmla="*/ 2 w 10"/>
                  <a:gd name="T13" fmla="*/ 3 h 28"/>
                  <a:gd name="T14" fmla="*/ 3 w 10"/>
                  <a:gd name="T15" fmla="*/ 4 h 28"/>
                  <a:gd name="T16" fmla="*/ 3 w 10"/>
                  <a:gd name="T17" fmla="*/ 5 h 28"/>
                  <a:gd name="T18" fmla="*/ 2 w 10"/>
                  <a:gd name="T19" fmla="*/ 5 h 28"/>
                  <a:gd name="T20" fmla="*/ 2 w 10"/>
                  <a:gd name="T21" fmla="*/ 6 h 28"/>
                  <a:gd name="T22" fmla="*/ 2 w 10"/>
                  <a:gd name="T23" fmla="*/ 7 h 28"/>
                  <a:gd name="T24" fmla="*/ 1 w 10"/>
                  <a:gd name="T25" fmla="*/ 7 h 28"/>
                  <a:gd name="T26" fmla="*/ 2 w 10"/>
                  <a:gd name="T27" fmla="*/ 8 h 28"/>
                  <a:gd name="T28" fmla="*/ 2 w 10"/>
                  <a:gd name="T29" fmla="*/ 9 h 28"/>
                  <a:gd name="T30" fmla="*/ 2 w 10"/>
                  <a:gd name="T31" fmla="*/ 10 h 28"/>
                  <a:gd name="T32" fmla="*/ 2 w 10"/>
                  <a:gd name="T33" fmla="*/ 10 h 28"/>
                  <a:gd name="T34" fmla="*/ 2 w 10"/>
                  <a:gd name="T35" fmla="*/ 11 h 28"/>
                  <a:gd name="T36" fmla="*/ 1 w 10"/>
                  <a:gd name="T37" fmla="*/ 11 h 28"/>
                  <a:gd name="T38" fmla="*/ 1 w 10"/>
                  <a:gd name="T39" fmla="*/ 12 h 28"/>
                  <a:gd name="T40" fmla="*/ 0 w 10"/>
                  <a:gd name="T41" fmla="*/ 12 h 28"/>
                  <a:gd name="T42" fmla="*/ 0 w 10"/>
                  <a:gd name="T43" fmla="*/ 14 h 28"/>
                  <a:gd name="T44" fmla="*/ 0 w 10"/>
                  <a:gd name="T45" fmla="*/ 15 h 28"/>
                  <a:gd name="T46" fmla="*/ 0 w 10"/>
                  <a:gd name="T47" fmla="*/ 15 h 28"/>
                  <a:gd name="T48" fmla="*/ 0 w 10"/>
                  <a:gd name="T49" fmla="*/ 16 h 28"/>
                  <a:gd name="T50" fmla="*/ 1 w 10"/>
                  <a:gd name="T51" fmla="*/ 16 h 28"/>
                  <a:gd name="T52" fmla="*/ 2 w 10"/>
                  <a:gd name="T53" fmla="*/ 17 h 28"/>
                  <a:gd name="T54" fmla="*/ 2 w 10"/>
                  <a:gd name="T55" fmla="*/ 17 h 28"/>
                  <a:gd name="T56" fmla="*/ 2 w 10"/>
                  <a:gd name="T57" fmla="*/ 18 h 28"/>
                  <a:gd name="T58" fmla="*/ 3 w 10"/>
                  <a:gd name="T59" fmla="*/ 18 h 28"/>
                  <a:gd name="T60" fmla="*/ 4 w 10"/>
                  <a:gd name="T61" fmla="*/ 18 h 28"/>
                  <a:gd name="T62" fmla="*/ 5 w 10"/>
                  <a:gd name="T63" fmla="*/ 18 h 28"/>
                  <a:gd name="T64" fmla="*/ 6 w 10"/>
                  <a:gd name="T65" fmla="*/ 19 h 28"/>
                  <a:gd name="T66" fmla="*/ 6 w 10"/>
                  <a:gd name="T67" fmla="*/ 20 h 28"/>
                  <a:gd name="T68" fmla="*/ 6 w 10"/>
                  <a:gd name="T69" fmla="*/ 21 h 28"/>
                  <a:gd name="T70" fmla="*/ 6 w 10"/>
                  <a:gd name="T71" fmla="*/ 22 h 28"/>
                  <a:gd name="T72" fmla="*/ 5 w 10"/>
                  <a:gd name="T73" fmla="*/ 23 h 28"/>
                  <a:gd name="T74" fmla="*/ 5 w 10"/>
                  <a:gd name="T75" fmla="*/ 23 h 28"/>
                  <a:gd name="T76" fmla="*/ 6 w 10"/>
                  <a:gd name="T77" fmla="*/ 24 h 28"/>
                  <a:gd name="T78" fmla="*/ 6 w 10"/>
                  <a:gd name="T79" fmla="*/ 25 h 28"/>
                  <a:gd name="T80" fmla="*/ 6 w 10"/>
                  <a:gd name="T81" fmla="*/ 25 h 28"/>
                  <a:gd name="T82" fmla="*/ 7 w 10"/>
                  <a:gd name="T83" fmla="*/ 26 h 28"/>
                  <a:gd name="T84" fmla="*/ 7 w 10"/>
                  <a:gd name="T85" fmla="*/ 26 h 28"/>
                  <a:gd name="T86" fmla="*/ 8 w 10"/>
                  <a:gd name="T87" fmla="*/ 27 h 28"/>
                  <a:gd name="T88" fmla="*/ 8 w 10"/>
                  <a:gd name="T89" fmla="*/ 27 h 28"/>
                  <a:gd name="T90" fmla="*/ 8 w 10"/>
                  <a:gd name="T91" fmla="*/ 26 h 28"/>
                  <a:gd name="T92" fmla="*/ 8 w 10"/>
                  <a:gd name="T93" fmla="*/ 26 h 28"/>
                  <a:gd name="T94" fmla="*/ 8 w 10"/>
                  <a:gd name="T95" fmla="*/ 24 h 28"/>
                  <a:gd name="T96" fmla="*/ 9 w 10"/>
                  <a:gd name="T97" fmla="*/ 24 h 28"/>
                  <a:gd name="T98" fmla="*/ 10 w 10"/>
                  <a:gd name="T99" fmla="*/ 23 h 28"/>
                  <a:gd name="T100" fmla="*/ 10 w 10"/>
                  <a:gd name="T101" fmla="*/ 21 h 28"/>
                  <a:gd name="T102" fmla="*/ 10 w 10"/>
                  <a:gd name="T103" fmla="*/ 20 h 28"/>
                  <a:gd name="T104" fmla="*/ 10 w 10"/>
                  <a:gd name="T105" fmla="*/ 19 h 28"/>
                  <a:gd name="T106" fmla="*/ 10 w 10"/>
                  <a:gd name="T107" fmla="*/ 18 h 28"/>
                  <a:gd name="T108" fmla="*/ 9 w 10"/>
                  <a:gd name="T109" fmla="*/ 17 h 28"/>
                  <a:gd name="T110" fmla="*/ 9 w 10"/>
                  <a:gd name="T111" fmla="*/ 17 h 28"/>
                  <a:gd name="T112" fmla="*/ 8 w 10"/>
                  <a:gd name="T113" fmla="*/ 16 h 28"/>
                  <a:gd name="T114" fmla="*/ 7 w 10"/>
                  <a:gd name="T115" fmla="*/ 17 h 28"/>
                  <a:gd name="T116" fmla="*/ 5 w 10"/>
                  <a:gd name="T11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" h="28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9" y="18"/>
                    </a:cubicBezTo>
                    <a:cubicBezTo>
                      <a:pt x="8" y="18"/>
                      <a:pt x="8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5" y="15"/>
                      <a:pt x="5" y="15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2"/>
                      <a:pt x="4" y="11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5" y="8"/>
                      <a:pt x="5" y="6"/>
                      <a:pt x="5" y="6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9" name="Freeform 364">
                <a:extLst>
                  <a:ext uri="{FF2B5EF4-FFF2-40B4-BE49-F238E27FC236}">
                    <a16:creationId xmlns:a16="http://schemas.microsoft.com/office/drawing/2014/main" id="{A6B18E72-1555-4003-9E5A-B067C957BCD6}"/>
                  </a:ext>
                </a:extLst>
              </p:cNvPr>
              <p:cNvSpPr/>
              <p:nvPr/>
            </p:nvSpPr>
            <p:spPr bwMode="auto">
              <a:xfrm>
                <a:off x="2896" y="238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2 w 2"/>
                  <a:gd name="T4" fmla="*/ 2 w 2"/>
                  <a:gd name="T5" fmla="*/ 2 w 2"/>
                  <a:gd name="T6" fmla="*/ 0 w 2"/>
                  <a:gd name="T7" fmla="*/ 2 w 2"/>
                  <a:gd name="T8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0" name="Freeform 365">
                <a:extLst>
                  <a:ext uri="{FF2B5EF4-FFF2-40B4-BE49-F238E27FC236}">
                    <a16:creationId xmlns:a16="http://schemas.microsoft.com/office/drawing/2014/main" id="{45BD2D7E-12B8-4906-8EE0-6A4D4E66DF8B}"/>
                  </a:ext>
                </a:extLst>
              </p:cNvPr>
              <p:cNvSpPr/>
              <p:nvPr/>
            </p:nvSpPr>
            <p:spPr bwMode="auto">
              <a:xfrm>
                <a:off x="2914" y="242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1" name="Freeform 366">
                <a:extLst>
                  <a:ext uri="{FF2B5EF4-FFF2-40B4-BE49-F238E27FC236}">
                    <a16:creationId xmlns:a16="http://schemas.microsoft.com/office/drawing/2014/main" id="{C306284D-ADF3-4C38-B3EC-85EF15AF5224}"/>
                  </a:ext>
                </a:extLst>
              </p:cNvPr>
              <p:cNvSpPr/>
              <p:nvPr/>
            </p:nvSpPr>
            <p:spPr bwMode="auto">
              <a:xfrm>
                <a:off x="2667" y="2173"/>
                <a:ext cx="71" cy="108"/>
              </a:xfrm>
              <a:custGeom>
                <a:avLst/>
                <a:gdLst>
                  <a:gd name="T0" fmla="*/ 10 w 27"/>
                  <a:gd name="T1" fmla="*/ 39 h 41"/>
                  <a:gd name="T2" fmla="*/ 15 w 27"/>
                  <a:gd name="T3" fmla="*/ 39 h 41"/>
                  <a:gd name="T4" fmla="*/ 17 w 27"/>
                  <a:gd name="T5" fmla="*/ 39 h 41"/>
                  <a:gd name="T6" fmla="*/ 22 w 27"/>
                  <a:gd name="T7" fmla="*/ 39 h 41"/>
                  <a:gd name="T8" fmla="*/ 23 w 27"/>
                  <a:gd name="T9" fmla="*/ 40 h 41"/>
                  <a:gd name="T10" fmla="*/ 24 w 27"/>
                  <a:gd name="T11" fmla="*/ 40 h 41"/>
                  <a:gd name="T12" fmla="*/ 26 w 27"/>
                  <a:gd name="T13" fmla="*/ 40 h 41"/>
                  <a:gd name="T14" fmla="*/ 27 w 27"/>
                  <a:gd name="T15" fmla="*/ 40 h 41"/>
                  <a:gd name="T16" fmla="*/ 27 w 27"/>
                  <a:gd name="T17" fmla="*/ 37 h 41"/>
                  <a:gd name="T18" fmla="*/ 26 w 27"/>
                  <a:gd name="T19" fmla="*/ 36 h 41"/>
                  <a:gd name="T20" fmla="*/ 25 w 27"/>
                  <a:gd name="T21" fmla="*/ 35 h 41"/>
                  <a:gd name="T22" fmla="*/ 24 w 27"/>
                  <a:gd name="T23" fmla="*/ 34 h 41"/>
                  <a:gd name="T24" fmla="*/ 23 w 27"/>
                  <a:gd name="T25" fmla="*/ 33 h 41"/>
                  <a:gd name="T26" fmla="*/ 22 w 27"/>
                  <a:gd name="T27" fmla="*/ 31 h 41"/>
                  <a:gd name="T28" fmla="*/ 22 w 27"/>
                  <a:gd name="T29" fmla="*/ 30 h 41"/>
                  <a:gd name="T30" fmla="*/ 21 w 27"/>
                  <a:gd name="T31" fmla="*/ 28 h 41"/>
                  <a:gd name="T32" fmla="*/ 21 w 27"/>
                  <a:gd name="T33" fmla="*/ 26 h 41"/>
                  <a:gd name="T34" fmla="*/ 22 w 27"/>
                  <a:gd name="T35" fmla="*/ 25 h 41"/>
                  <a:gd name="T36" fmla="*/ 22 w 27"/>
                  <a:gd name="T37" fmla="*/ 23 h 41"/>
                  <a:gd name="T38" fmla="*/ 23 w 27"/>
                  <a:gd name="T39" fmla="*/ 22 h 41"/>
                  <a:gd name="T40" fmla="*/ 24 w 27"/>
                  <a:gd name="T41" fmla="*/ 21 h 41"/>
                  <a:gd name="T42" fmla="*/ 25 w 27"/>
                  <a:gd name="T43" fmla="*/ 19 h 41"/>
                  <a:gd name="T44" fmla="*/ 24 w 27"/>
                  <a:gd name="T45" fmla="*/ 18 h 41"/>
                  <a:gd name="T46" fmla="*/ 23 w 27"/>
                  <a:gd name="T47" fmla="*/ 16 h 41"/>
                  <a:gd name="T48" fmla="*/ 21 w 27"/>
                  <a:gd name="T49" fmla="*/ 15 h 41"/>
                  <a:gd name="T50" fmla="*/ 20 w 27"/>
                  <a:gd name="T51" fmla="*/ 14 h 41"/>
                  <a:gd name="T52" fmla="*/ 20 w 27"/>
                  <a:gd name="T53" fmla="*/ 12 h 41"/>
                  <a:gd name="T54" fmla="*/ 23 w 27"/>
                  <a:gd name="T55" fmla="*/ 11 h 41"/>
                  <a:gd name="T56" fmla="*/ 25 w 27"/>
                  <a:gd name="T57" fmla="*/ 11 h 41"/>
                  <a:gd name="T58" fmla="*/ 24 w 27"/>
                  <a:gd name="T59" fmla="*/ 10 h 41"/>
                  <a:gd name="T60" fmla="*/ 23 w 27"/>
                  <a:gd name="T61" fmla="*/ 8 h 41"/>
                  <a:gd name="T62" fmla="*/ 23 w 27"/>
                  <a:gd name="T63" fmla="*/ 7 h 41"/>
                  <a:gd name="T64" fmla="*/ 23 w 27"/>
                  <a:gd name="T65" fmla="*/ 5 h 41"/>
                  <a:gd name="T66" fmla="*/ 22 w 27"/>
                  <a:gd name="T67" fmla="*/ 4 h 41"/>
                  <a:gd name="T68" fmla="*/ 22 w 27"/>
                  <a:gd name="T69" fmla="*/ 2 h 41"/>
                  <a:gd name="T70" fmla="*/ 20 w 27"/>
                  <a:gd name="T71" fmla="*/ 2 h 41"/>
                  <a:gd name="T72" fmla="*/ 22 w 27"/>
                  <a:gd name="T73" fmla="*/ 3 h 41"/>
                  <a:gd name="T74" fmla="*/ 22 w 27"/>
                  <a:gd name="T75" fmla="*/ 5 h 41"/>
                  <a:gd name="T76" fmla="*/ 22 w 27"/>
                  <a:gd name="T77" fmla="*/ 6 h 41"/>
                  <a:gd name="T78" fmla="*/ 20 w 27"/>
                  <a:gd name="T79" fmla="*/ 7 h 41"/>
                  <a:gd name="T80" fmla="*/ 19 w 27"/>
                  <a:gd name="T81" fmla="*/ 7 h 41"/>
                  <a:gd name="T82" fmla="*/ 18 w 27"/>
                  <a:gd name="T83" fmla="*/ 9 h 41"/>
                  <a:gd name="T84" fmla="*/ 18 w 27"/>
                  <a:gd name="T85" fmla="*/ 10 h 41"/>
                  <a:gd name="T86" fmla="*/ 17 w 27"/>
                  <a:gd name="T87" fmla="*/ 12 h 41"/>
                  <a:gd name="T88" fmla="*/ 16 w 27"/>
                  <a:gd name="T89" fmla="*/ 13 h 41"/>
                  <a:gd name="T90" fmla="*/ 15 w 27"/>
                  <a:gd name="T91" fmla="*/ 15 h 41"/>
                  <a:gd name="T92" fmla="*/ 15 w 27"/>
                  <a:gd name="T93" fmla="*/ 16 h 41"/>
                  <a:gd name="T94" fmla="*/ 13 w 27"/>
                  <a:gd name="T95" fmla="*/ 18 h 41"/>
                  <a:gd name="T96" fmla="*/ 13 w 27"/>
                  <a:gd name="T97" fmla="*/ 20 h 41"/>
                  <a:gd name="T98" fmla="*/ 12 w 27"/>
                  <a:gd name="T99" fmla="*/ 21 h 41"/>
                  <a:gd name="T100" fmla="*/ 11 w 27"/>
                  <a:gd name="T101" fmla="*/ 22 h 41"/>
                  <a:gd name="T102" fmla="*/ 11 w 27"/>
                  <a:gd name="T103" fmla="*/ 24 h 41"/>
                  <a:gd name="T104" fmla="*/ 9 w 27"/>
                  <a:gd name="T105" fmla="*/ 24 h 41"/>
                  <a:gd name="T106" fmla="*/ 8 w 27"/>
                  <a:gd name="T107" fmla="*/ 23 h 41"/>
                  <a:gd name="T108" fmla="*/ 6 w 27"/>
                  <a:gd name="T109" fmla="*/ 23 h 41"/>
                  <a:gd name="T110" fmla="*/ 4 w 27"/>
                  <a:gd name="T111" fmla="*/ 24 h 41"/>
                  <a:gd name="T112" fmla="*/ 3 w 27"/>
                  <a:gd name="T113" fmla="*/ 25 h 41"/>
                  <a:gd name="T114" fmla="*/ 1 w 27"/>
                  <a:gd name="T115" fmla="*/ 26 h 41"/>
                  <a:gd name="T116" fmla="*/ 1 w 27"/>
                  <a:gd name="T117" fmla="*/ 28 h 41"/>
                  <a:gd name="T118" fmla="*/ 0 w 27"/>
                  <a:gd name="T119" fmla="*/ 30 h 41"/>
                  <a:gd name="T120" fmla="*/ 3 w 27"/>
                  <a:gd name="T121" fmla="*/ 3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" h="41">
                    <a:moveTo>
                      <a:pt x="5" y="39"/>
                    </a:move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4" y="35"/>
                      <a:pt x="5" y="35"/>
                    </a:cubicBezTo>
                    <a:cubicBezTo>
                      <a:pt x="5" y="36"/>
                      <a:pt x="5" y="37"/>
                      <a:pt x="5" y="37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2" name="Freeform 367">
                <a:extLst>
                  <a:ext uri="{FF2B5EF4-FFF2-40B4-BE49-F238E27FC236}">
                    <a16:creationId xmlns:a16="http://schemas.microsoft.com/office/drawing/2014/main" id="{86738A79-B206-4B14-A9A5-5253604497C0}"/>
                  </a:ext>
                </a:extLst>
              </p:cNvPr>
              <p:cNvSpPr/>
              <p:nvPr/>
            </p:nvSpPr>
            <p:spPr bwMode="auto">
              <a:xfrm>
                <a:off x="2481" y="2218"/>
                <a:ext cx="36" cy="39"/>
              </a:xfrm>
              <a:custGeom>
                <a:avLst/>
                <a:gdLst>
                  <a:gd name="T0" fmla="*/ 13 w 14"/>
                  <a:gd name="T1" fmla="*/ 14 h 15"/>
                  <a:gd name="T2" fmla="*/ 13 w 14"/>
                  <a:gd name="T3" fmla="*/ 13 h 15"/>
                  <a:gd name="T4" fmla="*/ 13 w 14"/>
                  <a:gd name="T5" fmla="*/ 12 h 15"/>
                  <a:gd name="T6" fmla="*/ 13 w 14"/>
                  <a:gd name="T7" fmla="*/ 12 h 15"/>
                  <a:gd name="T8" fmla="*/ 14 w 14"/>
                  <a:gd name="T9" fmla="*/ 11 h 15"/>
                  <a:gd name="T10" fmla="*/ 14 w 14"/>
                  <a:gd name="T11" fmla="*/ 11 h 15"/>
                  <a:gd name="T12" fmla="*/ 14 w 14"/>
                  <a:gd name="T13" fmla="*/ 10 h 15"/>
                  <a:gd name="T14" fmla="*/ 14 w 14"/>
                  <a:gd name="T15" fmla="*/ 10 h 15"/>
                  <a:gd name="T16" fmla="*/ 13 w 14"/>
                  <a:gd name="T17" fmla="*/ 9 h 15"/>
                  <a:gd name="T18" fmla="*/ 13 w 14"/>
                  <a:gd name="T19" fmla="*/ 9 h 15"/>
                  <a:gd name="T20" fmla="*/ 12 w 14"/>
                  <a:gd name="T21" fmla="*/ 9 h 15"/>
                  <a:gd name="T22" fmla="*/ 12 w 14"/>
                  <a:gd name="T23" fmla="*/ 8 h 15"/>
                  <a:gd name="T24" fmla="*/ 12 w 14"/>
                  <a:gd name="T25" fmla="*/ 8 h 15"/>
                  <a:gd name="T26" fmla="*/ 11 w 14"/>
                  <a:gd name="T27" fmla="*/ 8 h 15"/>
                  <a:gd name="T28" fmla="*/ 10 w 14"/>
                  <a:gd name="T29" fmla="*/ 8 h 15"/>
                  <a:gd name="T30" fmla="*/ 10 w 14"/>
                  <a:gd name="T31" fmla="*/ 7 h 15"/>
                  <a:gd name="T32" fmla="*/ 9 w 14"/>
                  <a:gd name="T33" fmla="*/ 7 h 15"/>
                  <a:gd name="T34" fmla="*/ 10 w 14"/>
                  <a:gd name="T35" fmla="*/ 7 h 15"/>
                  <a:gd name="T36" fmla="*/ 10 w 14"/>
                  <a:gd name="T37" fmla="*/ 6 h 15"/>
                  <a:gd name="T38" fmla="*/ 10 w 14"/>
                  <a:gd name="T39" fmla="*/ 6 h 15"/>
                  <a:gd name="T40" fmla="*/ 10 w 14"/>
                  <a:gd name="T41" fmla="*/ 5 h 15"/>
                  <a:gd name="T42" fmla="*/ 10 w 14"/>
                  <a:gd name="T43" fmla="*/ 5 h 15"/>
                  <a:gd name="T44" fmla="*/ 10 w 14"/>
                  <a:gd name="T45" fmla="*/ 4 h 15"/>
                  <a:gd name="T46" fmla="*/ 10 w 14"/>
                  <a:gd name="T47" fmla="*/ 4 h 15"/>
                  <a:gd name="T48" fmla="*/ 10 w 14"/>
                  <a:gd name="T49" fmla="*/ 3 h 15"/>
                  <a:gd name="T50" fmla="*/ 10 w 14"/>
                  <a:gd name="T51" fmla="*/ 3 h 15"/>
                  <a:gd name="T52" fmla="*/ 9 w 14"/>
                  <a:gd name="T53" fmla="*/ 3 h 15"/>
                  <a:gd name="T54" fmla="*/ 9 w 14"/>
                  <a:gd name="T55" fmla="*/ 4 h 15"/>
                  <a:gd name="T56" fmla="*/ 9 w 14"/>
                  <a:gd name="T57" fmla="*/ 4 h 15"/>
                  <a:gd name="T58" fmla="*/ 8 w 14"/>
                  <a:gd name="T59" fmla="*/ 4 h 15"/>
                  <a:gd name="T60" fmla="*/ 8 w 14"/>
                  <a:gd name="T61" fmla="*/ 4 h 15"/>
                  <a:gd name="T62" fmla="*/ 7 w 14"/>
                  <a:gd name="T63" fmla="*/ 4 h 15"/>
                  <a:gd name="T64" fmla="*/ 7 w 14"/>
                  <a:gd name="T65" fmla="*/ 4 h 15"/>
                  <a:gd name="T66" fmla="*/ 7 w 14"/>
                  <a:gd name="T67" fmla="*/ 3 h 15"/>
                  <a:gd name="T68" fmla="*/ 7 w 14"/>
                  <a:gd name="T69" fmla="*/ 3 h 15"/>
                  <a:gd name="T70" fmla="*/ 7 w 14"/>
                  <a:gd name="T71" fmla="*/ 2 h 15"/>
                  <a:gd name="T72" fmla="*/ 6 w 14"/>
                  <a:gd name="T73" fmla="*/ 2 h 15"/>
                  <a:gd name="T74" fmla="*/ 6 w 14"/>
                  <a:gd name="T75" fmla="*/ 1 h 15"/>
                  <a:gd name="T76" fmla="*/ 6 w 14"/>
                  <a:gd name="T77" fmla="*/ 1 h 15"/>
                  <a:gd name="T78" fmla="*/ 6 w 14"/>
                  <a:gd name="T79" fmla="*/ 0 h 15"/>
                  <a:gd name="T80" fmla="*/ 5 w 14"/>
                  <a:gd name="T81" fmla="*/ 0 h 15"/>
                  <a:gd name="T82" fmla="*/ 5 w 14"/>
                  <a:gd name="T83" fmla="*/ 0 h 15"/>
                  <a:gd name="T84" fmla="*/ 5 w 14"/>
                  <a:gd name="T85" fmla="*/ 0 h 15"/>
                  <a:gd name="T86" fmla="*/ 4 w 14"/>
                  <a:gd name="T87" fmla="*/ 0 h 15"/>
                  <a:gd name="T88" fmla="*/ 4 w 14"/>
                  <a:gd name="T89" fmla="*/ 1 h 15"/>
                  <a:gd name="T90" fmla="*/ 4 w 14"/>
                  <a:gd name="T91" fmla="*/ 1 h 15"/>
                  <a:gd name="T92" fmla="*/ 3 w 14"/>
                  <a:gd name="T93" fmla="*/ 1 h 15"/>
                  <a:gd name="T94" fmla="*/ 3 w 14"/>
                  <a:gd name="T95" fmla="*/ 2 h 15"/>
                  <a:gd name="T96" fmla="*/ 2 w 14"/>
                  <a:gd name="T97" fmla="*/ 3 h 15"/>
                  <a:gd name="T98" fmla="*/ 2 w 14"/>
                  <a:gd name="T99" fmla="*/ 3 h 15"/>
                  <a:gd name="T100" fmla="*/ 2 w 14"/>
                  <a:gd name="T101" fmla="*/ 3 h 15"/>
                  <a:gd name="T102" fmla="*/ 1 w 14"/>
                  <a:gd name="T103" fmla="*/ 4 h 15"/>
                  <a:gd name="T104" fmla="*/ 1 w 14"/>
                  <a:gd name="T105" fmla="*/ 4 h 15"/>
                  <a:gd name="T106" fmla="*/ 1 w 14"/>
                  <a:gd name="T107" fmla="*/ 4 h 15"/>
                  <a:gd name="T108" fmla="*/ 0 w 14"/>
                  <a:gd name="T109" fmla="*/ 5 h 15"/>
                  <a:gd name="T110" fmla="*/ 0 w 14"/>
                  <a:gd name="T111" fmla="*/ 5 h 15"/>
                  <a:gd name="T112" fmla="*/ 0 w 14"/>
                  <a:gd name="T113" fmla="*/ 6 h 15"/>
                  <a:gd name="T114" fmla="*/ 12 w 14"/>
                  <a:gd name="T1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15">
                    <a:moveTo>
                      <a:pt x="13" y="14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7"/>
                      <a:pt x="2" y="8"/>
                      <a:pt x="3" y="8"/>
                    </a:cubicBezTo>
                    <a:cubicBezTo>
                      <a:pt x="4" y="8"/>
                      <a:pt x="5" y="10"/>
                      <a:pt x="6" y="11"/>
                    </a:cubicBezTo>
                    <a:cubicBezTo>
                      <a:pt x="7" y="12"/>
                      <a:pt x="8" y="13"/>
                      <a:pt x="9" y="13"/>
                    </a:cubicBezTo>
                    <a:cubicBezTo>
                      <a:pt x="10" y="13"/>
                      <a:pt x="11" y="14"/>
                      <a:pt x="12" y="14"/>
                    </a:cubicBezTo>
                    <a:cubicBezTo>
                      <a:pt x="12" y="14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3" name="Rectangle 368">
                <a:extLst>
                  <a:ext uri="{FF2B5EF4-FFF2-40B4-BE49-F238E27FC236}">
                    <a16:creationId xmlns:a16="http://schemas.microsoft.com/office/drawing/2014/main" id="{4E13BE49-284D-4B70-BB20-C80D83126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23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4" name="Freeform 369">
                <a:extLst>
                  <a:ext uri="{FF2B5EF4-FFF2-40B4-BE49-F238E27FC236}">
                    <a16:creationId xmlns:a16="http://schemas.microsoft.com/office/drawing/2014/main" id="{D43E08E6-FE4D-4691-815C-A7880D27F4D8}"/>
                  </a:ext>
                </a:extLst>
              </p:cNvPr>
              <p:cNvSpPr/>
              <p:nvPr/>
            </p:nvSpPr>
            <p:spPr bwMode="auto">
              <a:xfrm>
                <a:off x="2507" y="2197"/>
                <a:ext cx="55" cy="60"/>
              </a:xfrm>
              <a:custGeom>
                <a:avLst/>
                <a:gdLst>
                  <a:gd name="T0" fmla="*/ 20 w 21"/>
                  <a:gd name="T1" fmla="*/ 19 h 23"/>
                  <a:gd name="T2" fmla="*/ 20 w 21"/>
                  <a:gd name="T3" fmla="*/ 18 h 23"/>
                  <a:gd name="T4" fmla="*/ 19 w 21"/>
                  <a:gd name="T5" fmla="*/ 16 h 23"/>
                  <a:gd name="T6" fmla="*/ 19 w 21"/>
                  <a:gd name="T7" fmla="*/ 15 h 23"/>
                  <a:gd name="T8" fmla="*/ 19 w 21"/>
                  <a:gd name="T9" fmla="*/ 13 h 23"/>
                  <a:gd name="T10" fmla="*/ 19 w 21"/>
                  <a:gd name="T11" fmla="*/ 13 h 23"/>
                  <a:gd name="T12" fmla="*/ 20 w 21"/>
                  <a:gd name="T13" fmla="*/ 12 h 23"/>
                  <a:gd name="T14" fmla="*/ 20 w 21"/>
                  <a:gd name="T15" fmla="*/ 10 h 23"/>
                  <a:gd name="T16" fmla="*/ 20 w 21"/>
                  <a:gd name="T17" fmla="*/ 10 h 23"/>
                  <a:gd name="T18" fmla="*/ 21 w 21"/>
                  <a:gd name="T19" fmla="*/ 9 h 23"/>
                  <a:gd name="T20" fmla="*/ 21 w 21"/>
                  <a:gd name="T21" fmla="*/ 7 h 23"/>
                  <a:gd name="T22" fmla="*/ 21 w 21"/>
                  <a:gd name="T23" fmla="*/ 6 h 23"/>
                  <a:gd name="T24" fmla="*/ 21 w 21"/>
                  <a:gd name="T25" fmla="*/ 5 h 23"/>
                  <a:gd name="T26" fmla="*/ 20 w 21"/>
                  <a:gd name="T27" fmla="*/ 4 h 23"/>
                  <a:gd name="T28" fmla="*/ 19 w 21"/>
                  <a:gd name="T29" fmla="*/ 4 h 23"/>
                  <a:gd name="T30" fmla="*/ 19 w 21"/>
                  <a:gd name="T31" fmla="*/ 3 h 23"/>
                  <a:gd name="T32" fmla="*/ 17 w 21"/>
                  <a:gd name="T33" fmla="*/ 3 h 23"/>
                  <a:gd name="T34" fmla="*/ 16 w 21"/>
                  <a:gd name="T35" fmla="*/ 3 h 23"/>
                  <a:gd name="T36" fmla="*/ 15 w 21"/>
                  <a:gd name="T37" fmla="*/ 4 h 23"/>
                  <a:gd name="T38" fmla="*/ 14 w 21"/>
                  <a:gd name="T39" fmla="*/ 4 h 23"/>
                  <a:gd name="T40" fmla="*/ 13 w 21"/>
                  <a:gd name="T41" fmla="*/ 3 h 23"/>
                  <a:gd name="T42" fmla="*/ 12 w 21"/>
                  <a:gd name="T43" fmla="*/ 3 h 23"/>
                  <a:gd name="T44" fmla="*/ 12 w 21"/>
                  <a:gd name="T45" fmla="*/ 2 h 23"/>
                  <a:gd name="T46" fmla="*/ 11 w 21"/>
                  <a:gd name="T47" fmla="*/ 2 h 23"/>
                  <a:gd name="T48" fmla="*/ 10 w 21"/>
                  <a:gd name="T49" fmla="*/ 1 h 23"/>
                  <a:gd name="T50" fmla="*/ 9 w 21"/>
                  <a:gd name="T51" fmla="*/ 2 h 23"/>
                  <a:gd name="T52" fmla="*/ 8 w 21"/>
                  <a:gd name="T53" fmla="*/ 2 h 23"/>
                  <a:gd name="T54" fmla="*/ 8 w 21"/>
                  <a:gd name="T55" fmla="*/ 1 h 23"/>
                  <a:gd name="T56" fmla="*/ 8 w 21"/>
                  <a:gd name="T57" fmla="*/ 0 h 23"/>
                  <a:gd name="T58" fmla="*/ 7 w 21"/>
                  <a:gd name="T59" fmla="*/ 0 h 23"/>
                  <a:gd name="T60" fmla="*/ 7 w 21"/>
                  <a:gd name="T61" fmla="*/ 1 h 23"/>
                  <a:gd name="T62" fmla="*/ 6 w 21"/>
                  <a:gd name="T63" fmla="*/ 2 h 23"/>
                  <a:gd name="T64" fmla="*/ 4 w 21"/>
                  <a:gd name="T65" fmla="*/ 2 h 23"/>
                  <a:gd name="T66" fmla="*/ 3 w 21"/>
                  <a:gd name="T67" fmla="*/ 1 h 23"/>
                  <a:gd name="T68" fmla="*/ 3 w 21"/>
                  <a:gd name="T69" fmla="*/ 2 h 23"/>
                  <a:gd name="T70" fmla="*/ 2 w 21"/>
                  <a:gd name="T71" fmla="*/ 2 h 23"/>
                  <a:gd name="T72" fmla="*/ 2 w 21"/>
                  <a:gd name="T73" fmla="*/ 3 h 23"/>
                  <a:gd name="T74" fmla="*/ 2 w 21"/>
                  <a:gd name="T75" fmla="*/ 4 h 23"/>
                  <a:gd name="T76" fmla="*/ 2 w 21"/>
                  <a:gd name="T77" fmla="*/ 5 h 23"/>
                  <a:gd name="T78" fmla="*/ 3 w 21"/>
                  <a:gd name="T79" fmla="*/ 6 h 23"/>
                  <a:gd name="T80" fmla="*/ 3 w 21"/>
                  <a:gd name="T81" fmla="*/ 7 h 23"/>
                  <a:gd name="T82" fmla="*/ 3 w 21"/>
                  <a:gd name="T83" fmla="*/ 8 h 23"/>
                  <a:gd name="T84" fmla="*/ 2 w 21"/>
                  <a:gd name="T85" fmla="*/ 8 h 23"/>
                  <a:gd name="T86" fmla="*/ 1 w 21"/>
                  <a:gd name="T87" fmla="*/ 9 h 23"/>
                  <a:gd name="T88" fmla="*/ 2 w 21"/>
                  <a:gd name="T89" fmla="*/ 9 h 23"/>
                  <a:gd name="T90" fmla="*/ 2 w 21"/>
                  <a:gd name="T91" fmla="*/ 10 h 23"/>
                  <a:gd name="T92" fmla="*/ 2 w 21"/>
                  <a:gd name="T93" fmla="*/ 10 h 23"/>
                  <a:gd name="T94" fmla="*/ 1 w 21"/>
                  <a:gd name="T95" fmla="*/ 11 h 23"/>
                  <a:gd name="T96" fmla="*/ 1 w 21"/>
                  <a:gd name="T97" fmla="*/ 12 h 23"/>
                  <a:gd name="T98" fmla="*/ 1 w 21"/>
                  <a:gd name="T99" fmla="*/ 14 h 23"/>
                  <a:gd name="T100" fmla="*/ 0 w 21"/>
                  <a:gd name="T101" fmla="*/ 15 h 23"/>
                  <a:gd name="T102" fmla="*/ 1 w 21"/>
                  <a:gd name="T103" fmla="*/ 15 h 23"/>
                  <a:gd name="T104" fmla="*/ 1 w 21"/>
                  <a:gd name="T105" fmla="*/ 15 h 23"/>
                  <a:gd name="T106" fmla="*/ 3 w 21"/>
                  <a:gd name="T107" fmla="*/ 16 h 23"/>
                  <a:gd name="T108" fmla="*/ 3 w 21"/>
                  <a:gd name="T109" fmla="*/ 17 h 23"/>
                  <a:gd name="T110" fmla="*/ 4 w 21"/>
                  <a:gd name="T111" fmla="*/ 17 h 23"/>
                  <a:gd name="T112" fmla="*/ 4 w 21"/>
                  <a:gd name="T113" fmla="*/ 18 h 23"/>
                  <a:gd name="T114" fmla="*/ 4 w 21"/>
                  <a:gd name="T115" fmla="*/ 19 h 23"/>
                  <a:gd name="T116" fmla="*/ 4 w 21"/>
                  <a:gd name="T117" fmla="*/ 20 h 23"/>
                  <a:gd name="T118" fmla="*/ 4 w 21"/>
                  <a:gd name="T119" fmla="*/ 21 h 23"/>
                  <a:gd name="T120" fmla="*/ 4 w 21"/>
                  <a:gd name="T121" fmla="*/ 22 h 23"/>
                  <a:gd name="T122" fmla="*/ 4 w 21"/>
                  <a:gd name="T123" fmla="*/ 23 h 23"/>
                  <a:gd name="T124" fmla="*/ 13 w 21"/>
                  <a:gd name="T12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" h="23">
                    <a:moveTo>
                      <a:pt x="20" y="20"/>
                    </a:move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2"/>
                      <a:pt x="5" y="22"/>
                    </a:cubicBezTo>
                    <a:cubicBezTo>
                      <a:pt x="5" y="22"/>
                      <a:pt x="7" y="21"/>
                      <a:pt x="7" y="21"/>
                    </a:cubicBezTo>
                    <a:cubicBezTo>
                      <a:pt x="8" y="21"/>
                      <a:pt x="9" y="20"/>
                      <a:pt x="10" y="20"/>
                    </a:cubicBezTo>
                    <a:cubicBezTo>
                      <a:pt x="11" y="20"/>
                      <a:pt x="12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20"/>
                      <a:pt x="15" y="20"/>
                      <a:pt x="16" y="20"/>
                    </a:cubicBezTo>
                    <a:cubicBezTo>
                      <a:pt x="16" y="19"/>
                      <a:pt x="13" y="20"/>
                      <a:pt x="13" y="20"/>
                    </a:cubicBezTo>
                    <a:cubicBezTo>
                      <a:pt x="14" y="20"/>
                      <a:pt x="15" y="19"/>
                      <a:pt x="15" y="19"/>
                    </a:cubicBezTo>
                    <a:cubicBezTo>
                      <a:pt x="16" y="19"/>
                      <a:pt x="17" y="19"/>
                      <a:pt x="17" y="20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7" y="20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lnTo>
                      <a:pt x="2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5" name="Freeform 370">
                <a:extLst>
                  <a:ext uri="{FF2B5EF4-FFF2-40B4-BE49-F238E27FC236}">
                    <a16:creationId xmlns:a16="http://schemas.microsoft.com/office/drawing/2014/main" id="{76A64AA7-0D30-44FF-A11D-7506A59CCC96}"/>
                  </a:ext>
                </a:extLst>
              </p:cNvPr>
              <p:cNvSpPr/>
              <p:nvPr/>
            </p:nvSpPr>
            <p:spPr bwMode="auto">
              <a:xfrm>
                <a:off x="3414" y="2013"/>
                <a:ext cx="86" cy="73"/>
              </a:xfrm>
              <a:custGeom>
                <a:avLst/>
                <a:gdLst>
                  <a:gd name="T0" fmla="*/ 2 w 33"/>
                  <a:gd name="T1" fmla="*/ 12 h 28"/>
                  <a:gd name="T2" fmla="*/ 4 w 33"/>
                  <a:gd name="T3" fmla="*/ 12 h 28"/>
                  <a:gd name="T4" fmla="*/ 5 w 33"/>
                  <a:gd name="T5" fmla="*/ 13 h 28"/>
                  <a:gd name="T6" fmla="*/ 6 w 33"/>
                  <a:gd name="T7" fmla="*/ 12 h 28"/>
                  <a:gd name="T8" fmla="*/ 6 w 33"/>
                  <a:gd name="T9" fmla="*/ 14 h 28"/>
                  <a:gd name="T10" fmla="*/ 7 w 33"/>
                  <a:gd name="T11" fmla="*/ 16 h 28"/>
                  <a:gd name="T12" fmla="*/ 11 w 33"/>
                  <a:gd name="T13" fmla="*/ 16 h 28"/>
                  <a:gd name="T14" fmla="*/ 15 w 33"/>
                  <a:gd name="T15" fmla="*/ 16 h 28"/>
                  <a:gd name="T16" fmla="*/ 16 w 33"/>
                  <a:gd name="T17" fmla="*/ 18 h 28"/>
                  <a:gd name="T18" fmla="*/ 15 w 33"/>
                  <a:gd name="T19" fmla="*/ 19 h 28"/>
                  <a:gd name="T20" fmla="*/ 13 w 33"/>
                  <a:gd name="T21" fmla="*/ 20 h 28"/>
                  <a:gd name="T22" fmla="*/ 12 w 33"/>
                  <a:gd name="T23" fmla="*/ 21 h 28"/>
                  <a:gd name="T24" fmla="*/ 11 w 33"/>
                  <a:gd name="T25" fmla="*/ 23 h 28"/>
                  <a:gd name="T26" fmla="*/ 12 w 33"/>
                  <a:gd name="T27" fmla="*/ 24 h 28"/>
                  <a:gd name="T28" fmla="*/ 13 w 33"/>
                  <a:gd name="T29" fmla="*/ 23 h 28"/>
                  <a:gd name="T30" fmla="*/ 14 w 33"/>
                  <a:gd name="T31" fmla="*/ 22 h 28"/>
                  <a:gd name="T32" fmla="*/ 15 w 33"/>
                  <a:gd name="T33" fmla="*/ 23 h 28"/>
                  <a:gd name="T34" fmla="*/ 16 w 33"/>
                  <a:gd name="T35" fmla="*/ 25 h 28"/>
                  <a:gd name="T36" fmla="*/ 16 w 33"/>
                  <a:gd name="T37" fmla="*/ 27 h 28"/>
                  <a:gd name="T38" fmla="*/ 17 w 33"/>
                  <a:gd name="T39" fmla="*/ 28 h 28"/>
                  <a:gd name="T40" fmla="*/ 18 w 33"/>
                  <a:gd name="T41" fmla="*/ 25 h 28"/>
                  <a:gd name="T42" fmla="*/ 19 w 33"/>
                  <a:gd name="T43" fmla="*/ 23 h 28"/>
                  <a:gd name="T44" fmla="*/ 19 w 33"/>
                  <a:gd name="T45" fmla="*/ 20 h 28"/>
                  <a:gd name="T46" fmla="*/ 22 w 33"/>
                  <a:gd name="T47" fmla="*/ 21 h 28"/>
                  <a:gd name="T48" fmla="*/ 22 w 33"/>
                  <a:gd name="T49" fmla="*/ 19 h 28"/>
                  <a:gd name="T50" fmla="*/ 23 w 33"/>
                  <a:gd name="T51" fmla="*/ 17 h 28"/>
                  <a:gd name="T52" fmla="*/ 24 w 33"/>
                  <a:gd name="T53" fmla="*/ 15 h 28"/>
                  <a:gd name="T54" fmla="*/ 25 w 33"/>
                  <a:gd name="T55" fmla="*/ 13 h 28"/>
                  <a:gd name="T56" fmla="*/ 25 w 33"/>
                  <a:gd name="T57" fmla="*/ 12 h 28"/>
                  <a:gd name="T58" fmla="*/ 26 w 33"/>
                  <a:gd name="T59" fmla="*/ 11 h 28"/>
                  <a:gd name="T60" fmla="*/ 27 w 33"/>
                  <a:gd name="T61" fmla="*/ 10 h 28"/>
                  <a:gd name="T62" fmla="*/ 28 w 33"/>
                  <a:gd name="T63" fmla="*/ 8 h 28"/>
                  <a:gd name="T64" fmla="*/ 31 w 33"/>
                  <a:gd name="T65" fmla="*/ 8 h 28"/>
                  <a:gd name="T66" fmla="*/ 32 w 33"/>
                  <a:gd name="T67" fmla="*/ 8 h 28"/>
                  <a:gd name="T68" fmla="*/ 32 w 33"/>
                  <a:gd name="T69" fmla="*/ 7 h 28"/>
                  <a:gd name="T70" fmla="*/ 33 w 33"/>
                  <a:gd name="T71" fmla="*/ 6 h 28"/>
                  <a:gd name="T72" fmla="*/ 32 w 33"/>
                  <a:gd name="T73" fmla="*/ 5 h 28"/>
                  <a:gd name="T74" fmla="*/ 30 w 33"/>
                  <a:gd name="T75" fmla="*/ 4 h 28"/>
                  <a:gd name="T76" fmla="*/ 30 w 33"/>
                  <a:gd name="T77" fmla="*/ 3 h 28"/>
                  <a:gd name="T78" fmla="*/ 29 w 33"/>
                  <a:gd name="T79" fmla="*/ 2 h 28"/>
                  <a:gd name="T80" fmla="*/ 29 w 33"/>
                  <a:gd name="T81" fmla="*/ 1 h 28"/>
                  <a:gd name="T82" fmla="*/ 27 w 33"/>
                  <a:gd name="T83" fmla="*/ 1 h 28"/>
                  <a:gd name="T84" fmla="*/ 25 w 33"/>
                  <a:gd name="T85" fmla="*/ 2 h 28"/>
                  <a:gd name="T86" fmla="*/ 23 w 33"/>
                  <a:gd name="T87" fmla="*/ 1 h 28"/>
                  <a:gd name="T88" fmla="*/ 22 w 33"/>
                  <a:gd name="T89" fmla="*/ 2 h 28"/>
                  <a:gd name="T90" fmla="*/ 20 w 33"/>
                  <a:gd name="T91" fmla="*/ 3 h 28"/>
                  <a:gd name="T92" fmla="*/ 19 w 33"/>
                  <a:gd name="T93" fmla="*/ 4 h 28"/>
                  <a:gd name="T94" fmla="*/ 17 w 33"/>
                  <a:gd name="T95" fmla="*/ 5 h 28"/>
                  <a:gd name="T96" fmla="*/ 16 w 33"/>
                  <a:gd name="T97" fmla="*/ 6 h 28"/>
                  <a:gd name="T98" fmla="*/ 15 w 33"/>
                  <a:gd name="T99" fmla="*/ 6 h 28"/>
                  <a:gd name="T100" fmla="*/ 13 w 33"/>
                  <a:gd name="T101" fmla="*/ 7 h 28"/>
                  <a:gd name="T102" fmla="*/ 15 w 33"/>
                  <a:gd name="T103" fmla="*/ 8 h 28"/>
                  <a:gd name="T104" fmla="*/ 14 w 33"/>
                  <a:gd name="T105" fmla="*/ 10 h 28"/>
                  <a:gd name="T106" fmla="*/ 11 w 33"/>
                  <a:gd name="T107" fmla="*/ 10 h 28"/>
                  <a:gd name="T108" fmla="*/ 8 w 33"/>
                  <a:gd name="T109" fmla="*/ 10 h 28"/>
                  <a:gd name="T110" fmla="*/ 5 w 33"/>
                  <a:gd name="T111" fmla="*/ 10 h 28"/>
                  <a:gd name="T112" fmla="*/ 3 w 33"/>
                  <a:gd name="T113" fmla="*/ 10 h 28"/>
                  <a:gd name="T114" fmla="*/ 3 w 33"/>
                  <a:gd name="T115" fmla="*/ 8 h 28"/>
                  <a:gd name="T116" fmla="*/ 3 w 33"/>
                  <a:gd name="T117" fmla="*/ 6 h 28"/>
                  <a:gd name="T118" fmla="*/ 1 w 33"/>
                  <a:gd name="T119" fmla="*/ 6 h 28"/>
                  <a:gd name="T120" fmla="*/ 0 w 33"/>
                  <a:gd name="T121" fmla="*/ 7 h 28"/>
                  <a:gd name="T122" fmla="*/ 0 w 33"/>
                  <a:gd name="T123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" h="28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6" name="Freeform 371">
                <a:extLst>
                  <a:ext uri="{FF2B5EF4-FFF2-40B4-BE49-F238E27FC236}">
                    <a16:creationId xmlns:a16="http://schemas.microsoft.com/office/drawing/2014/main" id="{88E95C1D-1026-4C70-9DF2-0EE4F84A17CD}"/>
                  </a:ext>
                </a:extLst>
              </p:cNvPr>
              <p:cNvSpPr/>
              <p:nvPr/>
            </p:nvSpPr>
            <p:spPr bwMode="auto">
              <a:xfrm>
                <a:off x="3279" y="19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7" name="Rectangle 372">
                <a:extLst>
                  <a:ext uri="{FF2B5EF4-FFF2-40B4-BE49-F238E27FC236}">
                    <a16:creationId xmlns:a16="http://schemas.microsoft.com/office/drawing/2014/main" id="{6D041312-3D5A-42A7-878F-BFC098C67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99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8" name="Freeform 373">
                <a:extLst>
                  <a:ext uri="{FF2B5EF4-FFF2-40B4-BE49-F238E27FC236}">
                    <a16:creationId xmlns:a16="http://schemas.microsoft.com/office/drawing/2014/main" id="{0CECF20B-4087-4387-A69A-8BEC8BAD546E}"/>
                  </a:ext>
                </a:extLst>
              </p:cNvPr>
              <p:cNvSpPr/>
              <p:nvPr/>
            </p:nvSpPr>
            <p:spPr bwMode="auto">
              <a:xfrm>
                <a:off x="3159" y="1934"/>
                <a:ext cx="155" cy="137"/>
              </a:xfrm>
              <a:custGeom>
                <a:avLst/>
                <a:gdLst>
                  <a:gd name="T0" fmla="*/ 29 w 59"/>
                  <a:gd name="T1" fmla="*/ 50 h 52"/>
                  <a:gd name="T2" fmla="*/ 33 w 59"/>
                  <a:gd name="T3" fmla="*/ 50 h 52"/>
                  <a:gd name="T4" fmla="*/ 35 w 59"/>
                  <a:gd name="T5" fmla="*/ 50 h 52"/>
                  <a:gd name="T6" fmla="*/ 35 w 59"/>
                  <a:gd name="T7" fmla="*/ 47 h 52"/>
                  <a:gd name="T8" fmla="*/ 33 w 59"/>
                  <a:gd name="T9" fmla="*/ 44 h 52"/>
                  <a:gd name="T10" fmla="*/ 32 w 59"/>
                  <a:gd name="T11" fmla="*/ 41 h 52"/>
                  <a:gd name="T12" fmla="*/ 31 w 59"/>
                  <a:gd name="T13" fmla="*/ 39 h 52"/>
                  <a:gd name="T14" fmla="*/ 32 w 59"/>
                  <a:gd name="T15" fmla="*/ 37 h 52"/>
                  <a:gd name="T16" fmla="*/ 35 w 59"/>
                  <a:gd name="T17" fmla="*/ 36 h 52"/>
                  <a:gd name="T18" fmla="*/ 37 w 59"/>
                  <a:gd name="T19" fmla="*/ 36 h 52"/>
                  <a:gd name="T20" fmla="*/ 40 w 59"/>
                  <a:gd name="T21" fmla="*/ 34 h 52"/>
                  <a:gd name="T22" fmla="*/ 42 w 59"/>
                  <a:gd name="T23" fmla="*/ 32 h 52"/>
                  <a:gd name="T24" fmla="*/ 44 w 59"/>
                  <a:gd name="T25" fmla="*/ 29 h 52"/>
                  <a:gd name="T26" fmla="*/ 46 w 59"/>
                  <a:gd name="T27" fmla="*/ 27 h 52"/>
                  <a:gd name="T28" fmla="*/ 47 w 59"/>
                  <a:gd name="T29" fmla="*/ 25 h 52"/>
                  <a:gd name="T30" fmla="*/ 48 w 59"/>
                  <a:gd name="T31" fmla="*/ 23 h 52"/>
                  <a:gd name="T32" fmla="*/ 49 w 59"/>
                  <a:gd name="T33" fmla="*/ 20 h 52"/>
                  <a:gd name="T34" fmla="*/ 51 w 59"/>
                  <a:gd name="T35" fmla="*/ 19 h 52"/>
                  <a:gd name="T36" fmla="*/ 50 w 59"/>
                  <a:gd name="T37" fmla="*/ 18 h 52"/>
                  <a:gd name="T38" fmla="*/ 48 w 59"/>
                  <a:gd name="T39" fmla="*/ 16 h 52"/>
                  <a:gd name="T40" fmla="*/ 47 w 59"/>
                  <a:gd name="T41" fmla="*/ 14 h 52"/>
                  <a:gd name="T42" fmla="*/ 47 w 59"/>
                  <a:gd name="T43" fmla="*/ 12 h 52"/>
                  <a:gd name="T44" fmla="*/ 46 w 59"/>
                  <a:gd name="T45" fmla="*/ 11 h 52"/>
                  <a:gd name="T46" fmla="*/ 47 w 59"/>
                  <a:gd name="T47" fmla="*/ 9 h 52"/>
                  <a:gd name="T48" fmla="*/ 51 w 59"/>
                  <a:gd name="T49" fmla="*/ 9 h 52"/>
                  <a:gd name="T50" fmla="*/ 55 w 59"/>
                  <a:gd name="T51" fmla="*/ 9 h 52"/>
                  <a:gd name="T52" fmla="*/ 57 w 59"/>
                  <a:gd name="T53" fmla="*/ 8 h 52"/>
                  <a:gd name="T54" fmla="*/ 57 w 59"/>
                  <a:gd name="T55" fmla="*/ 6 h 52"/>
                  <a:gd name="T56" fmla="*/ 55 w 59"/>
                  <a:gd name="T57" fmla="*/ 5 h 52"/>
                  <a:gd name="T58" fmla="*/ 54 w 59"/>
                  <a:gd name="T59" fmla="*/ 3 h 52"/>
                  <a:gd name="T60" fmla="*/ 52 w 59"/>
                  <a:gd name="T61" fmla="*/ 1 h 52"/>
                  <a:gd name="T62" fmla="*/ 50 w 59"/>
                  <a:gd name="T63" fmla="*/ 0 h 52"/>
                  <a:gd name="T64" fmla="*/ 48 w 59"/>
                  <a:gd name="T65" fmla="*/ 0 h 52"/>
                  <a:gd name="T66" fmla="*/ 45 w 59"/>
                  <a:gd name="T67" fmla="*/ 0 h 52"/>
                  <a:gd name="T68" fmla="*/ 41 w 59"/>
                  <a:gd name="T69" fmla="*/ 1 h 52"/>
                  <a:gd name="T70" fmla="*/ 39 w 59"/>
                  <a:gd name="T71" fmla="*/ 2 h 52"/>
                  <a:gd name="T72" fmla="*/ 37 w 59"/>
                  <a:gd name="T73" fmla="*/ 3 h 52"/>
                  <a:gd name="T74" fmla="*/ 38 w 59"/>
                  <a:gd name="T75" fmla="*/ 6 h 52"/>
                  <a:gd name="T76" fmla="*/ 38 w 59"/>
                  <a:gd name="T77" fmla="*/ 8 h 52"/>
                  <a:gd name="T78" fmla="*/ 36 w 59"/>
                  <a:gd name="T79" fmla="*/ 10 h 52"/>
                  <a:gd name="T80" fmla="*/ 36 w 59"/>
                  <a:gd name="T81" fmla="*/ 12 h 52"/>
                  <a:gd name="T82" fmla="*/ 32 w 59"/>
                  <a:gd name="T83" fmla="*/ 12 h 52"/>
                  <a:gd name="T84" fmla="*/ 33 w 59"/>
                  <a:gd name="T85" fmla="*/ 14 h 52"/>
                  <a:gd name="T86" fmla="*/ 32 w 59"/>
                  <a:gd name="T87" fmla="*/ 16 h 52"/>
                  <a:gd name="T88" fmla="*/ 31 w 59"/>
                  <a:gd name="T89" fmla="*/ 17 h 52"/>
                  <a:gd name="T90" fmla="*/ 30 w 59"/>
                  <a:gd name="T91" fmla="*/ 19 h 52"/>
                  <a:gd name="T92" fmla="*/ 29 w 59"/>
                  <a:gd name="T93" fmla="*/ 21 h 52"/>
                  <a:gd name="T94" fmla="*/ 27 w 59"/>
                  <a:gd name="T95" fmla="*/ 21 h 52"/>
                  <a:gd name="T96" fmla="*/ 25 w 59"/>
                  <a:gd name="T97" fmla="*/ 22 h 52"/>
                  <a:gd name="T98" fmla="*/ 23 w 59"/>
                  <a:gd name="T99" fmla="*/ 23 h 52"/>
                  <a:gd name="T100" fmla="*/ 21 w 59"/>
                  <a:gd name="T101" fmla="*/ 24 h 52"/>
                  <a:gd name="T102" fmla="*/ 19 w 59"/>
                  <a:gd name="T103" fmla="*/ 26 h 52"/>
                  <a:gd name="T104" fmla="*/ 18 w 59"/>
                  <a:gd name="T105" fmla="*/ 29 h 52"/>
                  <a:gd name="T106" fmla="*/ 12 w 59"/>
                  <a:gd name="T107" fmla="*/ 30 h 52"/>
                  <a:gd name="T108" fmla="*/ 6 w 59"/>
                  <a:gd name="T109" fmla="*/ 30 h 52"/>
                  <a:gd name="T110" fmla="*/ 1 w 59"/>
                  <a:gd name="T111" fmla="*/ 30 h 52"/>
                  <a:gd name="T112" fmla="*/ 3 w 59"/>
                  <a:gd name="T113" fmla="*/ 32 h 52"/>
                  <a:gd name="T114" fmla="*/ 6 w 59"/>
                  <a:gd name="T115" fmla="*/ 34 h 52"/>
                  <a:gd name="T116" fmla="*/ 7 w 59"/>
                  <a:gd name="T117" fmla="*/ 38 h 52"/>
                  <a:gd name="T118" fmla="*/ 8 w 59"/>
                  <a:gd name="T119" fmla="*/ 41 h 52"/>
                  <a:gd name="T120" fmla="*/ 5 w 59"/>
                  <a:gd name="T121" fmla="*/ 42 h 52"/>
                  <a:gd name="T122" fmla="*/ 3 w 59"/>
                  <a:gd name="T123" fmla="*/ 45 h 52"/>
                  <a:gd name="T124" fmla="*/ 21 w 59"/>
                  <a:gd name="T125" fmla="*/ 4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52">
                    <a:moveTo>
                      <a:pt x="26" y="52"/>
                    </a:move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6"/>
                      <a:pt x="47" y="26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5" y="9"/>
                      <a:pt x="54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6"/>
                      <a:pt x="57" y="6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2"/>
                      <a:pt x="53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3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8"/>
                      <a:pt x="9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7"/>
                    </a:cubicBezTo>
                    <a:cubicBezTo>
                      <a:pt x="3" y="47"/>
                      <a:pt x="4" y="47"/>
                      <a:pt x="4" y="47"/>
                    </a:cubicBezTo>
                    <a:cubicBezTo>
                      <a:pt x="5" y="47"/>
                      <a:pt x="5" y="46"/>
                      <a:pt x="5" y="47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8" y="46"/>
                      <a:pt x="9" y="46"/>
                    </a:cubicBezTo>
                    <a:cubicBezTo>
                      <a:pt x="9" y="46"/>
                      <a:pt x="10" y="46"/>
                      <a:pt x="9" y="46"/>
                    </a:cubicBezTo>
                    <a:cubicBezTo>
                      <a:pt x="10" y="46"/>
                      <a:pt x="11" y="46"/>
                      <a:pt x="11" y="46"/>
                    </a:cubicBezTo>
                    <a:cubicBezTo>
                      <a:pt x="11" y="45"/>
                      <a:pt x="11" y="45"/>
                      <a:pt x="12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3" y="46"/>
                      <a:pt x="13" y="46"/>
                    </a:cubicBezTo>
                    <a:cubicBezTo>
                      <a:pt x="13" y="46"/>
                      <a:pt x="13" y="47"/>
                      <a:pt x="14" y="46"/>
                    </a:cubicBezTo>
                    <a:cubicBezTo>
                      <a:pt x="14" y="46"/>
                      <a:pt x="14" y="46"/>
                      <a:pt x="13" y="46"/>
                    </a:cubicBezTo>
                    <a:cubicBezTo>
                      <a:pt x="15" y="46"/>
                      <a:pt x="17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ubicBezTo>
                      <a:pt x="20" y="46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8"/>
                      <a:pt x="22" y="48"/>
                      <a:pt x="22" y="48"/>
                    </a:cubicBezTo>
                    <a:cubicBezTo>
                      <a:pt x="23" y="48"/>
                      <a:pt x="23" y="49"/>
                      <a:pt x="23" y="49"/>
                    </a:cubicBezTo>
                    <a:cubicBezTo>
                      <a:pt x="23" y="50"/>
                      <a:pt x="23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5" y="50"/>
                      <a:pt x="26" y="51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9" name="Freeform 374">
                <a:extLst>
                  <a:ext uri="{FF2B5EF4-FFF2-40B4-BE49-F238E27FC236}">
                    <a16:creationId xmlns:a16="http://schemas.microsoft.com/office/drawing/2014/main" id="{33803D72-8A97-4519-9C6E-D4B48836F05B}"/>
                  </a:ext>
                </a:extLst>
              </p:cNvPr>
              <p:cNvSpPr/>
              <p:nvPr/>
            </p:nvSpPr>
            <p:spPr bwMode="auto">
              <a:xfrm>
                <a:off x="3327" y="1992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1 w 2"/>
                  <a:gd name="T33" fmla="*/ 2 h 2"/>
                  <a:gd name="T34" fmla="*/ 1 w 2"/>
                  <a:gd name="T35" fmla="*/ 2 h 2"/>
                  <a:gd name="T36" fmla="*/ 1 w 2"/>
                  <a:gd name="T37" fmla="*/ 2 h 2"/>
                  <a:gd name="T38" fmla="*/ 1 w 2"/>
                  <a:gd name="T39" fmla="*/ 2 h 2"/>
                  <a:gd name="T40" fmla="*/ 1 w 2"/>
                  <a:gd name="T41" fmla="*/ 2 h 2"/>
                  <a:gd name="T42" fmla="*/ 1 w 2"/>
                  <a:gd name="T43" fmla="*/ 2 h 2"/>
                  <a:gd name="T44" fmla="*/ 2 w 2"/>
                  <a:gd name="T45" fmla="*/ 2 h 2"/>
                  <a:gd name="T46" fmla="*/ 2 w 2"/>
                  <a:gd name="T47" fmla="*/ 2 h 2"/>
                  <a:gd name="T48" fmla="*/ 1 w 2"/>
                  <a:gd name="T49" fmla="*/ 1 h 2"/>
                  <a:gd name="T50" fmla="*/ 1 w 2"/>
                  <a:gd name="T51" fmla="*/ 1 h 2"/>
                  <a:gd name="T52" fmla="*/ 1 w 2"/>
                  <a:gd name="T53" fmla="*/ 1 h 2"/>
                  <a:gd name="T54" fmla="*/ 1 w 2"/>
                  <a:gd name="T55" fmla="*/ 1 h 2"/>
                  <a:gd name="T56" fmla="*/ 1 w 2"/>
                  <a:gd name="T57" fmla="*/ 1 h 2"/>
                  <a:gd name="T58" fmla="*/ 1 w 2"/>
                  <a:gd name="T59" fmla="*/ 1 h 2"/>
                  <a:gd name="T60" fmla="*/ 1 w 2"/>
                  <a:gd name="T61" fmla="*/ 1 h 2"/>
                  <a:gd name="T62" fmla="*/ 1 w 2"/>
                  <a:gd name="T63" fmla="*/ 1 h 2"/>
                  <a:gd name="T64" fmla="*/ 1 w 2"/>
                  <a:gd name="T65" fmla="*/ 1 h 2"/>
                  <a:gd name="T66" fmla="*/ 1 w 2"/>
                  <a:gd name="T67" fmla="*/ 1 h 2"/>
                  <a:gd name="T68" fmla="*/ 1 w 2"/>
                  <a:gd name="T69" fmla="*/ 1 h 2"/>
                  <a:gd name="T70" fmla="*/ 1 w 2"/>
                  <a:gd name="T71" fmla="*/ 1 h 2"/>
                  <a:gd name="T72" fmla="*/ 1 w 2"/>
                  <a:gd name="T73" fmla="*/ 1 h 2"/>
                  <a:gd name="T74" fmla="*/ 1 w 2"/>
                  <a:gd name="T75" fmla="*/ 0 h 2"/>
                  <a:gd name="T76" fmla="*/ 1 w 2"/>
                  <a:gd name="T77" fmla="*/ 0 h 2"/>
                  <a:gd name="T78" fmla="*/ 1 w 2"/>
                  <a:gd name="T79" fmla="*/ 0 h 2"/>
                  <a:gd name="T80" fmla="*/ 1 w 2"/>
                  <a:gd name="T8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0" name="Freeform 375">
                <a:extLst>
                  <a:ext uri="{FF2B5EF4-FFF2-40B4-BE49-F238E27FC236}">
                    <a16:creationId xmlns:a16="http://schemas.microsoft.com/office/drawing/2014/main" id="{EE11EBB1-E7B0-4BEF-9903-1AFFAEB2FDA3}"/>
                  </a:ext>
                </a:extLst>
              </p:cNvPr>
              <p:cNvSpPr/>
              <p:nvPr/>
            </p:nvSpPr>
            <p:spPr bwMode="auto">
              <a:xfrm>
                <a:off x="3319" y="19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1" name="Freeform 376">
                <a:extLst>
                  <a:ext uri="{FF2B5EF4-FFF2-40B4-BE49-F238E27FC236}">
                    <a16:creationId xmlns:a16="http://schemas.microsoft.com/office/drawing/2014/main" id="{6B20B5E7-FEBE-41CC-8695-C81D840599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27" y="1950"/>
                <a:ext cx="242" cy="284"/>
              </a:xfrm>
              <a:custGeom>
                <a:avLst/>
                <a:gdLst>
                  <a:gd name="T0" fmla="*/ 91 w 92"/>
                  <a:gd name="T1" fmla="*/ 106 h 108"/>
                  <a:gd name="T2" fmla="*/ 74 w 92"/>
                  <a:gd name="T3" fmla="*/ 52 h 108"/>
                  <a:gd name="T4" fmla="*/ 74 w 92"/>
                  <a:gd name="T5" fmla="*/ 48 h 108"/>
                  <a:gd name="T6" fmla="*/ 73 w 92"/>
                  <a:gd name="T7" fmla="*/ 45 h 108"/>
                  <a:gd name="T8" fmla="*/ 72 w 92"/>
                  <a:gd name="T9" fmla="*/ 44 h 108"/>
                  <a:gd name="T10" fmla="*/ 71 w 92"/>
                  <a:gd name="T11" fmla="*/ 41 h 108"/>
                  <a:gd name="T12" fmla="*/ 74 w 92"/>
                  <a:gd name="T13" fmla="*/ 40 h 108"/>
                  <a:gd name="T14" fmla="*/ 72 w 92"/>
                  <a:gd name="T15" fmla="*/ 38 h 108"/>
                  <a:gd name="T16" fmla="*/ 72 w 92"/>
                  <a:gd name="T17" fmla="*/ 36 h 108"/>
                  <a:gd name="T18" fmla="*/ 70 w 92"/>
                  <a:gd name="T19" fmla="*/ 36 h 108"/>
                  <a:gd name="T20" fmla="*/ 67 w 92"/>
                  <a:gd name="T21" fmla="*/ 36 h 108"/>
                  <a:gd name="T22" fmla="*/ 65 w 92"/>
                  <a:gd name="T23" fmla="*/ 35 h 108"/>
                  <a:gd name="T24" fmla="*/ 62 w 92"/>
                  <a:gd name="T25" fmla="*/ 34 h 108"/>
                  <a:gd name="T26" fmla="*/ 60 w 92"/>
                  <a:gd name="T27" fmla="*/ 34 h 108"/>
                  <a:gd name="T28" fmla="*/ 57 w 92"/>
                  <a:gd name="T29" fmla="*/ 32 h 108"/>
                  <a:gd name="T30" fmla="*/ 54 w 92"/>
                  <a:gd name="T31" fmla="*/ 32 h 108"/>
                  <a:gd name="T32" fmla="*/ 50 w 92"/>
                  <a:gd name="T33" fmla="*/ 31 h 108"/>
                  <a:gd name="T34" fmla="*/ 48 w 92"/>
                  <a:gd name="T35" fmla="*/ 30 h 108"/>
                  <a:gd name="T36" fmla="*/ 45 w 92"/>
                  <a:gd name="T37" fmla="*/ 28 h 108"/>
                  <a:gd name="T38" fmla="*/ 42 w 92"/>
                  <a:gd name="T39" fmla="*/ 27 h 108"/>
                  <a:gd name="T40" fmla="*/ 43 w 92"/>
                  <a:gd name="T41" fmla="*/ 23 h 108"/>
                  <a:gd name="T42" fmla="*/ 45 w 92"/>
                  <a:gd name="T43" fmla="*/ 21 h 108"/>
                  <a:gd name="T44" fmla="*/ 42 w 92"/>
                  <a:gd name="T45" fmla="*/ 19 h 108"/>
                  <a:gd name="T46" fmla="*/ 40 w 92"/>
                  <a:gd name="T47" fmla="*/ 18 h 108"/>
                  <a:gd name="T48" fmla="*/ 37 w 92"/>
                  <a:gd name="T49" fmla="*/ 16 h 108"/>
                  <a:gd name="T50" fmla="*/ 37 w 92"/>
                  <a:gd name="T51" fmla="*/ 14 h 108"/>
                  <a:gd name="T52" fmla="*/ 37 w 92"/>
                  <a:gd name="T53" fmla="*/ 11 h 108"/>
                  <a:gd name="T54" fmla="*/ 39 w 92"/>
                  <a:gd name="T55" fmla="*/ 12 h 108"/>
                  <a:gd name="T56" fmla="*/ 39 w 92"/>
                  <a:gd name="T57" fmla="*/ 9 h 108"/>
                  <a:gd name="T58" fmla="*/ 37 w 92"/>
                  <a:gd name="T59" fmla="*/ 7 h 108"/>
                  <a:gd name="T60" fmla="*/ 38 w 92"/>
                  <a:gd name="T61" fmla="*/ 5 h 108"/>
                  <a:gd name="T62" fmla="*/ 36 w 92"/>
                  <a:gd name="T63" fmla="*/ 3 h 108"/>
                  <a:gd name="T64" fmla="*/ 35 w 92"/>
                  <a:gd name="T65" fmla="*/ 0 h 108"/>
                  <a:gd name="T66" fmla="*/ 32 w 92"/>
                  <a:gd name="T67" fmla="*/ 2 h 108"/>
                  <a:gd name="T68" fmla="*/ 29 w 92"/>
                  <a:gd name="T69" fmla="*/ 4 h 108"/>
                  <a:gd name="T70" fmla="*/ 24 w 92"/>
                  <a:gd name="T71" fmla="*/ 4 h 108"/>
                  <a:gd name="T72" fmla="*/ 21 w 92"/>
                  <a:gd name="T73" fmla="*/ 4 h 108"/>
                  <a:gd name="T74" fmla="*/ 22 w 92"/>
                  <a:gd name="T75" fmla="*/ 7 h 108"/>
                  <a:gd name="T76" fmla="*/ 21 w 92"/>
                  <a:gd name="T77" fmla="*/ 9 h 108"/>
                  <a:gd name="T78" fmla="*/ 23 w 92"/>
                  <a:gd name="T79" fmla="*/ 10 h 108"/>
                  <a:gd name="T80" fmla="*/ 25 w 92"/>
                  <a:gd name="T81" fmla="*/ 12 h 108"/>
                  <a:gd name="T82" fmla="*/ 24 w 92"/>
                  <a:gd name="T83" fmla="*/ 14 h 108"/>
                  <a:gd name="T84" fmla="*/ 23 w 92"/>
                  <a:gd name="T85" fmla="*/ 16 h 108"/>
                  <a:gd name="T86" fmla="*/ 22 w 92"/>
                  <a:gd name="T87" fmla="*/ 19 h 108"/>
                  <a:gd name="T88" fmla="*/ 21 w 92"/>
                  <a:gd name="T89" fmla="*/ 21 h 108"/>
                  <a:gd name="T90" fmla="*/ 19 w 92"/>
                  <a:gd name="T91" fmla="*/ 23 h 108"/>
                  <a:gd name="T92" fmla="*/ 17 w 92"/>
                  <a:gd name="T93" fmla="*/ 26 h 108"/>
                  <a:gd name="T94" fmla="*/ 14 w 92"/>
                  <a:gd name="T95" fmla="*/ 29 h 108"/>
                  <a:gd name="T96" fmla="*/ 10 w 92"/>
                  <a:gd name="T97" fmla="*/ 31 h 108"/>
                  <a:gd name="T98" fmla="*/ 7 w 92"/>
                  <a:gd name="T99" fmla="*/ 30 h 108"/>
                  <a:gd name="T100" fmla="*/ 5 w 92"/>
                  <a:gd name="T101" fmla="*/ 33 h 108"/>
                  <a:gd name="T102" fmla="*/ 7 w 92"/>
                  <a:gd name="T103" fmla="*/ 35 h 108"/>
                  <a:gd name="T104" fmla="*/ 8 w 92"/>
                  <a:gd name="T105" fmla="*/ 38 h 108"/>
                  <a:gd name="T106" fmla="*/ 10 w 92"/>
                  <a:gd name="T107" fmla="*/ 43 h 108"/>
                  <a:gd name="T108" fmla="*/ 8 w 92"/>
                  <a:gd name="T109" fmla="*/ 44 h 108"/>
                  <a:gd name="T110" fmla="*/ 5 w 92"/>
                  <a:gd name="T111" fmla="*/ 44 h 108"/>
                  <a:gd name="T112" fmla="*/ 0 w 92"/>
                  <a:gd name="T113" fmla="*/ 46 h 108"/>
                  <a:gd name="T114" fmla="*/ 16 w 92"/>
                  <a:gd name="T115" fmla="*/ 54 h 108"/>
                  <a:gd name="T116" fmla="*/ 22 w 92"/>
                  <a:gd name="T117" fmla="*/ 79 h 108"/>
                  <a:gd name="T118" fmla="*/ 41 w 92"/>
                  <a:gd name="T119" fmla="*/ 91 h 108"/>
                  <a:gd name="T120" fmla="*/ 61 w 92"/>
                  <a:gd name="T121" fmla="*/ 61 h 108"/>
                  <a:gd name="T122" fmla="*/ 75 w 92"/>
                  <a:gd name="T123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2" h="108">
                    <a:moveTo>
                      <a:pt x="90" y="104"/>
                    </a:moveTo>
                    <a:cubicBezTo>
                      <a:pt x="90" y="104"/>
                      <a:pt x="90" y="104"/>
                      <a:pt x="90" y="104"/>
                    </a:cubicBezTo>
                    <a:cubicBezTo>
                      <a:pt x="90" y="104"/>
                      <a:pt x="90" y="104"/>
                      <a:pt x="90" y="104"/>
                    </a:cubicBezTo>
                    <a:close/>
                    <a:moveTo>
                      <a:pt x="90" y="104"/>
                    </a:moveTo>
                    <a:cubicBezTo>
                      <a:pt x="90" y="103"/>
                      <a:pt x="91" y="103"/>
                      <a:pt x="91" y="103"/>
                    </a:cubicBezTo>
                    <a:cubicBezTo>
                      <a:pt x="90" y="103"/>
                      <a:pt x="90" y="103"/>
                      <a:pt x="90" y="104"/>
                    </a:cubicBezTo>
                    <a:close/>
                    <a:moveTo>
                      <a:pt x="89" y="84"/>
                    </a:move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4"/>
                      <a:pt x="89" y="83"/>
                    </a:cubicBezTo>
                    <a:cubicBezTo>
                      <a:pt x="89" y="84"/>
                      <a:pt x="88" y="85"/>
                      <a:pt x="88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8" y="86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9"/>
                      <a:pt x="88" y="89"/>
                    </a:cubicBezTo>
                    <a:cubicBezTo>
                      <a:pt x="88" y="89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9" y="88"/>
                      <a:pt x="89" y="87"/>
                    </a:cubicBezTo>
                    <a:cubicBezTo>
                      <a:pt x="89" y="87"/>
                      <a:pt x="88" y="86"/>
                      <a:pt x="88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8" y="86"/>
                      <a:pt x="88" y="85"/>
                      <a:pt x="88" y="85"/>
                    </a:cubicBezTo>
                    <a:cubicBezTo>
                      <a:pt x="89" y="85"/>
                      <a:pt x="89" y="85"/>
                      <a:pt x="89" y="85"/>
                    </a:cubicBezTo>
                    <a:cubicBezTo>
                      <a:pt x="89" y="85"/>
                      <a:pt x="89" y="85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lose/>
                    <a:moveTo>
                      <a:pt x="89" y="103"/>
                    </a:moveTo>
                    <a:cubicBezTo>
                      <a:pt x="89" y="103"/>
                      <a:pt x="89" y="103"/>
                      <a:pt x="89" y="102"/>
                    </a:cubicBezTo>
                    <a:cubicBezTo>
                      <a:pt x="89" y="103"/>
                      <a:pt x="89" y="103"/>
                      <a:pt x="89" y="103"/>
                    </a:cubicBezTo>
                    <a:close/>
                    <a:moveTo>
                      <a:pt x="91" y="107"/>
                    </a:moveTo>
                    <a:cubicBezTo>
                      <a:pt x="91" y="107"/>
                      <a:pt x="91" y="107"/>
                      <a:pt x="91" y="108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92" y="108"/>
                      <a:pt x="92" y="107"/>
                      <a:pt x="92" y="107"/>
                    </a:cubicBezTo>
                    <a:cubicBezTo>
                      <a:pt x="91" y="106"/>
                      <a:pt x="91" y="107"/>
                      <a:pt x="91" y="107"/>
                    </a:cubicBezTo>
                    <a:close/>
                    <a:moveTo>
                      <a:pt x="91" y="106"/>
                    </a:moveTo>
                    <a:cubicBezTo>
                      <a:pt x="91" y="106"/>
                      <a:pt x="91" y="106"/>
                      <a:pt x="91" y="106"/>
                    </a:cubicBezTo>
                    <a:cubicBezTo>
                      <a:pt x="91" y="106"/>
                      <a:pt x="91" y="106"/>
                      <a:pt x="91" y="106"/>
                    </a:cubicBezTo>
                    <a:close/>
                    <a:moveTo>
                      <a:pt x="88" y="86"/>
                    </a:moveTo>
                    <a:cubicBezTo>
                      <a:pt x="88" y="86"/>
                      <a:pt x="87" y="86"/>
                      <a:pt x="88" y="86"/>
                    </a:cubicBezTo>
                    <a:cubicBezTo>
                      <a:pt x="88" y="86"/>
                      <a:pt x="88" y="86"/>
                      <a:pt x="88" y="86"/>
                    </a:cubicBezTo>
                    <a:close/>
                    <a:moveTo>
                      <a:pt x="87" y="92"/>
                    </a:moveTo>
                    <a:cubicBezTo>
                      <a:pt x="88" y="91"/>
                      <a:pt x="88" y="91"/>
                      <a:pt x="87" y="91"/>
                    </a:cubicBezTo>
                    <a:cubicBezTo>
                      <a:pt x="87" y="91"/>
                      <a:pt x="87" y="91"/>
                      <a:pt x="87" y="92"/>
                    </a:cubicBezTo>
                    <a:close/>
                    <a:moveTo>
                      <a:pt x="88" y="100"/>
                    </a:moveTo>
                    <a:cubicBezTo>
                      <a:pt x="88" y="99"/>
                      <a:pt x="88" y="99"/>
                      <a:pt x="88" y="99"/>
                    </a:cubicBezTo>
                    <a:cubicBezTo>
                      <a:pt x="88" y="99"/>
                      <a:pt x="88" y="99"/>
                      <a:pt x="88" y="100"/>
                    </a:cubicBezTo>
                    <a:close/>
                    <a:moveTo>
                      <a:pt x="74" y="54"/>
                    </a:move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3" y="49"/>
                      <a:pt x="73" y="49"/>
                      <a:pt x="73" y="49"/>
                    </a:cubicBezTo>
                    <a:cubicBezTo>
                      <a:pt x="73" y="49"/>
                      <a:pt x="73" y="49"/>
                      <a:pt x="73" y="49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2" y="35"/>
                      <a:pt x="71" y="35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1"/>
                      <a:pt x="33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4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6"/>
                      <a:pt x="1" y="46"/>
                    </a:cubicBezTo>
                    <a:cubicBezTo>
                      <a:pt x="1" y="46"/>
                      <a:pt x="2" y="46"/>
                      <a:pt x="2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2" y="48"/>
                      <a:pt x="2" y="49"/>
                    </a:cubicBezTo>
                    <a:cubicBezTo>
                      <a:pt x="3" y="49"/>
                      <a:pt x="4" y="49"/>
                      <a:pt x="4" y="49"/>
                    </a:cubicBezTo>
                    <a:cubicBezTo>
                      <a:pt x="4" y="49"/>
                      <a:pt x="5" y="50"/>
                      <a:pt x="5" y="50"/>
                    </a:cubicBezTo>
                    <a:cubicBezTo>
                      <a:pt x="6" y="50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7" y="49"/>
                      <a:pt x="8" y="49"/>
                      <a:pt x="8" y="49"/>
                    </a:cubicBezTo>
                    <a:cubicBezTo>
                      <a:pt x="8" y="49"/>
                      <a:pt x="8" y="48"/>
                      <a:pt x="8" y="48"/>
                    </a:cubicBezTo>
                    <a:cubicBezTo>
                      <a:pt x="8" y="49"/>
                      <a:pt x="8" y="50"/>
                      <a:pt x="7" y="50"/>
                    </a:cubicBezTo>
                    <a:cubicBezTo>
                      <a:pt x="6" y="51"/>
                      <a:pt x="6" y="51"/>
                      <a:pt x="5" y="51"/>
                    </a:cubicBezTo>
                    <a:cubicBezTo>
                      <a:pt x="5" y="51"/>
                      <a:pt x="3" y="52"/>
                      <a:pt x="4" y="51"/>
                    </a:cubicBezTo>
                    <a:cubicBezTo>
                      <a:pt x="3" y="50"/>
                      <a:pt x="3" y="51"/>
                      <a:pt x="3" y="52"/>
                    </a:cubicBezTo>
                    <a:cubicBezTo>
                      <a:pt x="3" y="52"/>
                      <a:pt x="4" y="53"/>
                      <a:pt x="4" y="53"/>
                    </a:cubicBezTo>
                    <a:cubicBezTo>
                      <a:pt x="5" y="53"/>
                      <a:pt x="6" y="54"/>
                      <a:pt x="6" y="55"/>
                    </a:cubicBezTo>
                    <a:cubicBezTo>
                      <a:pt x="7" y="55"/>
                      <a:pt x="8" y="57"/>
                      <a:pt x="8" y="57"/>
                    </a:cubicBezTo>
                    <a:cubicBezTo>
                      <a:pt x="9" y="57"/>
                      <a:pt x="10" y="57"/>
                      <a:pt x="10" y="57"/>
                    </a:cubicBezTo>
                    <a:cubicBezTo>
                      <a:pt x="11" y="57"/>
                      <a:pt x="11" y="57"/>
                      <a:pt x="12" y="56"/>
                    </a:cubicBezTo>
                    <a:cubicBezTo>
                      <a:pt x="12" y="56"/>
                      <a:pt x="14" y="56"/>
                      <a:pt x="14" y="55"/>
                    </a:cubicBezTo>
                    <a:cubicBezTo>
                      <a:pt x="14" y="55"/>
                      <a:pt x="14" y="55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5" y="53"/>
                      <a:pt x="14" y="52"/>
                    </a:cubicBezTo>
                    <a:cubicBezTo>
                      <a:pt x="14" y="52"/>
                      <a:pt x="15" y="52"/>
                      <a:pt x="15" y="52"/>
                    </a:cubicBezTo>
                    <a:cubicBezTo>
                      <a:pt x="15" y="51"/>
                      <a:pt x="14" y="51"/>
                      <a:pt x="14" y="51"/>
                    </a:cubicBezTo>
                    <a:cubicBezTo>
                      <a:pt x="15" y="51"/>
                      <a:pt x="16" y="51"/>
                      <a:pt x="17" y="51"/>
                    </a:cubicBezTo>
                    <a:cubicBezTo>
                      <a:pt x="17" y="51"/>
                      <a:pt x="17" y="52"/>
                      <a:pt x="17" y="51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5" y="52"/>
                      <a:pt x="15" y="53"/>
                      <a:pt x="16" y="54"/>
                    </a:cubicBezTo>
                    <a:cubicBezTo>
                      <a:pt x="16" y="54"/>
                      <a:pt x="17" y="53"/>
                      <a:pt x="18" y="53"/>
                    </a:cubicBezTo>
                    <a:cubicBezTo>
                      <a:pt x="17" y="54"/>
                      <a:pt x="16" y="54"/>
                      <a:pt x="16" y="55"/>
                    </a:cubicBezTo>
                    <a:cubicBezTo>
                      <a:pt x="16" y="55"/>
                      <a:pt x="16" y="54"/>
                      <a:pt x="16" y="54"/>
                    </a:cubicBezTo>
                    <a:cubicBezTo>
                      <a:pt x="16" y="55"/>
                      <a:pt x="16" y="55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7" y="56"/>
                      <a:pt x="17" y="56"/>
                    </a:cubicBezTo>
                    <a:cubicBezTo>
                      <a:pt x="17" y="57"/>
                      <a:pt x="17" y="57"/>
                      <a:pt x="17" y="58"/>
                    </a:cubicBezTo>
                    <a:cubicBezTo>
                      <a:pt x="17" y="59"/>
                      <a:pt x="16" y="59"/>
                      <a:pt x="16" y="59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2"/>
                      <a:pt x="16" y="62"/>
                      <a:pt x="17" y="62"/>
                    </a:cubicBezTo>
                    <a:cubicBezTo>
                      <a:pt x="16" y="62"/>
                      <a:pt x="16" y="62"/>
                      <a:pt x="17" y="62"/>
                    </a:cubicBezTo>
                    <a:cubicBezTo>
                      <a:pt x="17" y="62"/>
                      <a:pt x="17" y="63"/>
                      <a:pt x="17" y="63"/>
                    </a:cubicBezTo>
                    <a:cubicBezTo>
                      <a:pt x="17" y="63"/>
                      <a:pt x="17" y="63"/>
                      <a:pt x="17" y="62"/>
                    </a:cubicBezTo>
                    <a:cubicBezTo>
                      <a:pt x="16" y="62"/>
                      <a:pt x="17" y="63"/>
                      <a:pt x="17" y="64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6"/>
                      <a:pt x="17" y="67"/>
                      <a:pt x="17" y="66"/>
                    </a:cubicBezTo>
                    <a:cubicBezTo>
                      <a:pt x="17" y="67"/>
                      <a:pt x="17" y="68"/>
                      <a:pt x="18" y="69"/>
                    </a:cubicBezTo>
                    <a:cubicBezTo>
                      <a:pt x="18" y="70"/>
                      <a:pt x="18" y="71"/>
                      <a:pt x="18" y="72"/>
                    </a:cubicBezTo>
                    <a:cubicBezTo>
                      <a:pt x="18" y="73"/>
                      <a:pt x="18" y="74"/>
                      <a:pt x="19" y="75"/>
                    </a:cubicBezTo>
                    <a:cubicBezTo>
                      <a:pt x="19" y="75"/>
                      <a:pt x="20" y="76"/>
                      <a:pt x="21" y="77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77"/>
                      <a:pt x="21" y="78"/>
                      <a:pt x="21" y="78"/>
                    </a:cubicBezTo>
                    <a:cubicBezTo>
                      <a:pt x="21" y="78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2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2" y="79"/>
                      <a:pt x="22" y="80"/>
                      <a:pt x="22" y="80"/>
                    </a:cubicBezTo>
                    <a:cubicBezTo>
                      <a:pt x="23" y="81"/>
                      <a:pt x="22" y="81"/>
                      <a:pt x="23" y="82"/>
                    </a:cubicBezTo>
                    <a:cubicBezTo>
                      <a:pt x="23" y="83"/>
                      <a:pt x="24" y="84"/>
                      <a:pt x="24" y="85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4" y="87"/>
                      <a:pt x="24" y="87"/>
                      <a:pt x="25" y="88"/>
                    </a:cubicBezTo>
                    <a:cubicBezTo>
                      <a:pt x="25" y="89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3"/>
                    </a:cubicBezTo>
                    <a:cubicBezTo>
                      <a:pt x="28" y="94"/>
                      <a:pt x="28" y="95"/>
                      <a:pt x="29" y="96"/>
                    </a:cubicBezTo>
                    <a:cubicBezTo>
                      <a:pt x="29" y="96"/>
                      <a:pt x="30" y="98"/>
                      <a:pt x="29" y="98"/>
                    </a:cubicBezTo>
                    <a:cubicBezTo>
                      <a:pt x="29" y="98"/>
                      <a:pt x="29" y="97"/>
                      <a:pt x="29" y="97"/>
                    </a:cubicBezTo>
                    <a:cubicBezTo>
                      <a:pt x="29" y="98"/>
                      <a:pt x="29" y="98"/>
                      <a:pt x="29" y="99"/>
                    </a:cubicBezTo>
                    <a:cubicBezTo>
                      <a:pt x="30" y="99"/>
                      <a:pt x="30" y="99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1" y="101"/>
                      <a:pt x="31" y="102"/>
                      <a:pt x="32" y="102"/>
                    </a:cubicBezTo>
                    <a:cubicBezTo>
                      <a:pt x="32" y="103"/>
                      <a:pt x="33" y="103"/>
                      <a:pt x="33" y="103"/>
                    </a:cubicBezTo>
                    <a:cubicBezTo>
                      <a:pt x="34" y="103"/>
                      <a:pt x="34" y="103"/>
                      <a:pt x="35" y="102"/>
                    </a:cubicBezTo>
                    <a:cubicBezTo>
                      <a:pt x="35" y="102"/>
                      <a:pt x="35" y="102"/>
                      <a:pt x="36" y="101"/>
                    </a:cubicBezTo>
                    <a:cubicBezTo>
                      <a:pt x="36" y="101"/>
                      <a:pt x="36" y="100"/>
                      <a:pt x="37" y="100"/>
                    </a:cubicBezTo>
                    <a:cubicBezTo>
                      <a:pt x="37" y="100"/>
                      <a:pt x="38" y="99"/>
                      <a:pt x="38" y="99"/>
                    </a:cubicBezTo>
                    <a:cubicBezTo>
                      <a:pt x="39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8" y="99"/>
                      <a:pt x="38" y="98"/>
                    </a:cubicBezTo>
                    <a:cubicBezTo>
                      <a:pt x="39" y="98"/>
                      <a:pt x="39" y="97"/>
                      <a:pt x="39" y="97"/>
                    </a:cubicBezTo>
                    <a:cubicBezTo>
                      <a:pt x="39" y="97"/>
                      <a:pt x="39" y="96"/>
                      <a:pt x="40" y="96"/>
                    </a:cubicBezTo>
                    <a:cubicBezTo>
                      <a:pt x="40" y="96"/>
                      <a:pt x="40" y="95"/>
                      <a:pt x="41" y="95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1" y="95"/>
                      <a:pt x="42" y="96"/>
                      <a:pt x="42" y="95"/>
                    </a:cubicBezTo>
                    <a:cubicBezTo>
                      <a:pt x="42" y="94"/>
                      <a:pt x="42" y="93"/>
                      <a:pt x="41" y="92"/>
                    </a:cubicBezTo>
                    <a:cubicBezTo>
                      <a:pt x="42" y="91"/>
                      <a:pt x="41" y="91"/>
                      <a:pt x="41" y="91"/>
                    </a:cubicBezTo>
                    <a:cubicBezTo>
                      <a:pt x="41" y="91"/>
                      <a:pt x="41" y="90"/>
                      <a:pt x="42" y="90"/>
                    </a:cubicBezTo>
                    <a:cubicBezTo>
                      <a:pt x="42" y="89"/>
                      <a:pt x="43" y="88"/>
                      <a:pt x="43" y="87"/>
                    </a:cubicBezTo>
                    <a:cubicBezTo>
                      <a:pt x="43" y="86"/>
                      <a:pt x="43" y="86"/>
                      <a:pt x="43" y="86"/>
                    </a:cubicBezTo>
                    <a:cubicBezTo>
                      <a:pt x="43" y="85"/>
                      <a:pt x="43" y="84"/>
                      <a:pt x="43" y="84"/>
                    </a:cubicBezTo>
                    <a:cubicBezTo>
                      <a:pt x="42" y="84"/>
                      <a:pt x="42" y="83"/>
                      <a:pt x="43" y="83"/>
                    </a:cubicBezTo>
                    <a:cubicBezTo>
                      <a:pt x="43" y="83"/>
                      <a:pt x="43" y="83"/>
                      <a:pt x="43" y="84"/>
                    </a:cubicBezTo>
                    <a:cubicBezTo>
                      <a:pt x="43" y="83"/>
                      <a:pt x="43" y="82"/>
                      <a:pt x="43" y="82"/>
                    </a:cubicBezTo>
                    <a:cubicBezTo>
                      <a:pt x="42" y="81"/>
                      <a:pt x="43" y="81"/>
                      <a:pt x="43" y="81"/>
                    </a:cubicBezTo>
                    <a:cubicBezTo>
                      <a:pt x="42" y="80"/>
                      <a:pt x="42" y="78"/>
                      <a:pt x="43" y="77"/>
                    </a:cubicBezTo>
                    <a:cubicBezTo>
                      <a:pt x="43" y="77"/>
                      <a:pt x="43" y="76"/>
                      <a:pt x="44" y="75"/>
                    </a:cubicBezTo>
                    <a:cubicBezTo>
                      <a:pt x="44" y="75"/>
                      <a:pt x="45" y="75"/>
                      <a:pt x="45" y="76"/>
                    </a:cubicBezTo>
                    <a:cubicBezTo>
                      <a:pt x="45" y="75"/>
                      <a:pt x="46" y="75"/>
                      <a:pt x="45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4"/>
                      <a:pt x="46" y="74"/>
                    </a:cubicBezTo>
                    <a:cubicBezTo>
                      <a:pt x="47" y="74"/>
                      <a:pt x="47" y="73"/>
                      <a:pt x="47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9" y="73"/>
                      <a:pt x="49" y="73"/>
                      <a:pt x="50" y="73"/>
                    </a:cubicBezTo>
                    <a:cubicBezTo>
                      <a:pt x="50" y="72"/>
                      <a:pt x="50" y="72"/>
                      <a:pt x="51" y="72"/>
                    </a:cubicBezTo>
                    <a:cubicBezTo>
                      <a:pt x="51" y="72"/>
                      <a:pt x="50" y="71"/>
                      <a:pt x="50" y="71"/>
                    </a:cubicBezTo>
                    <a:cubicBezTo>
                      <a:pt x="50" y="71"/>
                      <a:pt x="50" y="71"/>
                      <a:pt x="51" y="71"/>
                    </a:cubicBezTo>
                    <a:cubicBezTo>
                      <a:pt x="51" y="70"/>
                      <a:pt x="53" y="69"/>
                      <a:pt x="54" y="68"/>
                    </a:cubicBezTo>
                    <a:cubicBezTo>
                      <a:pt x="55" y="67"/>
                      <a:pt x="55" y="67"/>
                      <a:pt x="56" y="66"/>
                    </a:cubicBezTo>
                    <a:cubicBezTo>
                      <a:pt x="57" y="66"/>
                      <a:pt x="57" y="66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9" y="64"/>
                      <a:pt x="59" y="63"/>
                      <a:pt x="59" y="63"/>
                    </a:cubicBezTo>
                    <a:cubicBezTo>
                      <a:pt x="60" y="62"/>
                      <a:pt x="61" y="62"/>
                      <a:pt x="62" y="61"/>
                    </a:cubicBezTo>
                    <a:cubicBezTo>
                      <a:pt x="62" y="61"/>
                      <a:pt x="62" y="61"/>
                      <a:pt x="61" y="61"/>
                    </a:cubicBezTo>
                    <a:cubicBezTo>
                      <a:pt x="62" y="61"/>
                      <a:pt x="62" y="61"/>
                      <a:pt x="61" y="61"/>
                    </a:cubicBezTo>
                    <a:cubicBezTo>
                      <a:pt x="61" y="61"/>
                      <a:pt x="61" y="62"/>
                      <a:pt x="61" y="62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3" y="61"/>
                      <a:pt x="63" y="61"/>
                    </a:cubicBezTo>
                    <a:cubicBezTo>
                      <a:pt x="64" y="61"/>
                      <a:pt x="64" y="60"/>
                      <a:pt x="65" y="60"/>
                    </a:cubicBezTo>
                    <a:cubicBezTo>
                      <a:pt x="65" y="60"/>
                      <a:pt x="64" y="60"/>
                      <a:pt x="64" y="60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4" y="60"/>
                    </a:cubicBezTo>
                    <a:cubicBezTo>
                      <a:pt x="65" y="60"/>
                      <a:pt x="65" y="60"/>
                      <a:pt x="66" y="59"/>
                    </a:cubicBezTo>
                    <a:cubicBezTo>
                      <a:pt x="66" y="58"/>
                      <a:pt x="67" y="58"/>
                      <a:pt x="67" y="57"/>
                    </a:cubicBezTo>
                    <a:cubicBezTo>
                      <a:pt x="67" y="57"/>
                      <a:pt x="67" y="55"/>
                      <a:pt x="67" y="55"/>
                    </a:cubicBezTo>
                    <a:cubicBezTo>
                      <a:pt x="67" y="54"/>
                      <a:pt x="68" y="54"/>
                      <a:pt x="69" y="54"/>
                    </a:cubicBezTo>
                    <a:cubicBezTo>
                      <a:pt x="70" y="54"/>
                      <a:pt x="70" y="53"/>
                      <a:pt x="71" y="53"/>
                    </a:cubicBezTo>
                    <a:cubicBezTo>
                      <a:pt x="71" y="53"/>
                      <a:pt x="72" y="52"/>
                      <a:pt x="71" y="52"/>
                    </a:cubicBezTo>
                    <a:cubicBezTo>
                      <a:pt x="71" y="52"/>
                      <a:pt x="71" y="52"/>
                      <a:pt x="71" y="52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1" y="51"/>
                      <a:pt x="71" y="52"/>
                    </a:cubicBezTo>
                    <a:cubicBezTo>
                      <a:pt x="72" y="52"/>
                      <a:pt x="71" y="53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4"/>
                      <a:pt x="72" y="53"/>
                      <a:pt x="73" y="53"/>
                    </a:cubicBezTo>
                    <a:cubicBezTo>
                      <a:pt x="73" y="53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3" y="52"/>
                      <a:pt x="73" y="52"/>
                      <a:pt x="73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3" y="52"/>
                      <a:pt x="73" y="52"/>
                      <a:pt x="74" y="52"/>
                    </a:cubicBezTo>
                    <a:cubicBezTo>
                      <a:pt x="74" y="52"/>
                      <a:pt x="73" y="52"/>
                      <a:pt x="73" y="52"/>
                    </a:cubicBezTo>
                    <a:cubicBezTo>
                      <a:pt x="74" y="52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4"/>
                    </a:cubicBezTo>
                    <a:cubicBezTo>
                      <a:pt x="73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lnTo>
                      <a:pt x="74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2" name="Freeform 377">
                <a:extLst>
                  <a:ext uri="{FF2B5EF4-FFF2-40B4-BE49-F238E27FC236}">
                    <a16:creationId xmlns:a16="http://schemas.microsoft.com/office/drawing/2014/main" id="{E2C6CE98-50ED-4FB7-BCB4-B87A3A7536EB}"/>
                  </a:ext>
                </a:extLst>
              </p:cNvPr>
              <p:cNvSpPr/>
              <p:nvPr/>
            </p:nvSpPr>
            <p:spPr bwMode="auto">
              <a:xfrm>
                <a:off x="3337" y="20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0 w 1"/>
                  <a:gd name="T12" fmla="*/ 0 w 1"/>
                  <a:gd name="T13" fmla="*/ 0 w 1"/>
                  <a:gd name="T14" fmla="*/ 0 w 1"/>
                  <a:gd name="T15" fmla="*/ 0 w 1"/>
                  <a:gd name="T1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3" name="Freeform 378">
                <a:extLst>
                  <a:ext uri="{FF2B5EF4-FFF2-40B4-BE49-F238E27FC236}">
                    <a16:creationId xmlns:a16="http://schemas.microsoft.com/office/drawing/2014/main" id="{9197B519-E2EA-4E0C-A355-5BF58E98A2DB}"/>
                  </a:ext>
                </a:extLst>
              </p:cNvPr>
              <p:cNvSpPr/>
              <p:nvPr/>
            </p:nvSpPr>
            <p:spPr bwMode="auto">
              <a:xfrm>
                <a:off x="3340" y="20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4" name="Freeform 379">
                <a:extLst>
                  <a:ext uri="{FF2B5EF4-FFF2-40B4-BE49-F238E27FC236}">
                    <a16:creationId xmlns:a16="http://schemas.microsoft.com/office/drawing/2014/main" id="{B82079A4-C9AC-46FD-B2C9-C8FE91F01987}"/>
                  </a:ext>
                </a:extLst>
              </p:cNvPr>
              <p:cNvSpPr/>
              <p:nvPr/>
            </p:nvSpPr>
            <p:spPr bwMode="auto">
              <a:xfrm>
                <a:off x="3319" y="19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5" name="Freeform 380">
                <a:extLst>
                  <a:ext uri="{FF2B5EF4-FFF2-40B4-BE49-F238E27FC236}">
                    <a16:creationId xmlns:a16="http://schemas.microsoft.com/office/drawing/2014/main" id="{C141E3DA-7C22-46DB-9FCC-B0230FB04620}"/>
                  </a:ext>
                </a:extLst>
              </p:cNvPr>
              <p:cNvSpPr/>
              <p:nvPr/>
            </p:nvSpPr>
            <p:spPr bwMode="auto">
              <a:xfrm>
                <a:off x="3327" y="19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6" name="Freeform 381">
                <a:extLst>
                  <a:ext uri="{FF2B5EF4-FFF2-40B4-BE49-F238E27FC236}">
                    <a16:creationId xmlns:a16="http://schemas.microsoft.com/office/drawing/2014/main" id="{037B813D-5E49-4595-A8C5-849D253ED624}"/>
                  </a:ext>
                </a:extLst>
              </p:cNvPr>
              <p:cNvSpPr/>
              <p:nvPr/>
            </p:nvSpPr>
            <p:spPr bwMode="auto">
              <a:xfrm>
                <a:off x="3319" y="1945"/>
                <a:ext cx="21" cy="26"/>
              </a:xfrm>
              <a:custGeom>
                <a:avLst/>
                <a:gdLst>
                  <a:gd name="T0" fmla="*/ 6 w 8"/>
                  <a:gd name="T1" fmla="*/ 5 h 10"/>
                  <a:gd name="T2" fmla="*/ 7 w 8"/>
                  <a:gd name="T3" fmla="*/ 5 h 10"/>
                  <a:gd name="T4" fmla="*/ 7 w 8"/>
                  <a:gd name="T5" fmla="*/ 5 h 10"/>
                  <a:gd name="T6" fmla="*/ 8 w 8"/>
                  <a:gd name="T7" fmla="*/ 4 h 10"/>
                  <a:gd name="T8" fmla="*/ 8 w 8"/>
                  <a:gd name="T9" fmla="*/ 3 h 10"/>
                  <a:gd name="T10" fmla="*/ 8 w 8"/>
                  <a:gd name="T11" fmla="*/ 3 h 10"/>
                  <a:gd name="T12" fmla="*/ 8 w 8"/>
                  <a:gd name="T13" fmla="*/ 2 h 10"/>
                  <a:gd name="T14" fmla="*/ 8 w 8"/>
                  <a:gd name="T15" fmla="*/ 2 h 10"/>
                  <a:gd name="T16" fmla="*/ 8 w 8"/>
                  <a:gd name="T17" fmla="*/ 2 h 10"/>
                  <a:gd name="T18" fmla="*/ 8 w 8"/>
                  <a:gd name="T19" fmla="*/ 2 h 10"/>
                  <a:gd name="T20" fmla="*/ 8 w 8"/>
                  <a:gd name="T21" fmla="*/ 2 h 10"/>
                  <a:gd name="T22" fmla="*/ 7 w 8"/>
                  <a:gd name="T23" fmla="*/ 2 h 10"/>
                  <a:gd name="T24" fmla="*/ 7 w 8"/>
                  <a:gd name="T25" fmla="*/ 2 h 10"/>
                  <a:gd name="T26" fmla="*/ 6 w 8"/>
                  <a:gd name="T27" fmla="*/ 2 h 10"/>
                  <a:gd name="T28" fmla="*/ 6 w 8"/>
                  <a:gd name="T29" fmla="*/ 1 h 10"/>
                  <a:gd name="T30" fmla="*/ 6 w 8"/>
                  <a:gd name="T31" fmla="*/ 1 h 10"/>
                  <a:gd name="T32" fmla="*/ 5 w 8"/>
                  <a:gd name="T33" fmla="*/ 1 h 10"/>
                  <a:gd name="T34" fmla="*/ 5 w 8"/>
                  <a:gd name="T35" fmla="*/ 0 h 10"/>
                  <a:gd name="T36" fmla="*/ 5 w 8"/>
                  <a:gd name="T37" fmla="*/ 0 h 10"/>
                  <a:gd name="T38" fmla="*/ 4 w 8"/>
                  <a:gd name="T39" fmla="*/ 0 h 10"/>
                  <a:gd name="T40" fmla="*/ 3 w 8"/>
                  <a:gd name="T41" fmla="*/ 0 h 10"/>
                  <a:gd name="T42" fmla="*/ 3 w 8"/>
                  <a:gd name="T43" fmla="*/ 0 h 10"/>
                  <a:gd name="T44" fmla="*/ 3 w 8"/>
                  <a:gd name="T45" fmla="*/ 1 h 10"/>
                  <a:gd name="T46" fmla="*/ 2 w 8"/>
                  <a:gd name="T47" fmla="*/ 1 h 10"/>
                  <a:gd name="T48" fmla="*/ 2 w 8"/>
                  <a:gd name="T49" fmla="*/ 1 h 10"/>
                  <a:gd name="T50" fmla="*/ 1 w 8"/>
                  <a:gd name="T51" fmla="*/ 1 h 10"/>
                  <a:gd name="T52" fmla="*/ 1 w 8"/>
                  <a:gd name="T53" fmla="*/ 1 h 10"/>
                  <a:gd name="T54" fmla="*/ 1 w 8"/>
                  <a:gd name="T55" fmla="*/ 2 h 10"/>
                  <a:gd name="T56" fmla="*/ 1 w 8"/>
                  <a:gd name="T57" fmla="*/ 2 h 10"/>
                  <a:gd name="T58" fmla="*/ 0 w 8"/>
                  <a:gd name="T59" fmla="*/ 3 h 10"/>
                  <a:gd name="T60" fmla="*/ 0 w 8"/>
                  <a:gd name="T61" fmla="*/ 3 h 10"/>
                  <a:gd name="T62" fmla="*/ 0 w 8"/>
                  <a:gd name="T63" fmla="*/ 3 h 10"/>
                  <a:gd name="T64" fmla="*/ 1 w 8"/>
                  <a:gd name="T65" fmla="*/ 4 h 10"/>
                  <a:gd name="T66" fmla="*/ 1 w 8"/>
                  <a:gd name="T67" fmla="*/ 4 h 10"/>
                  <a:gd name="T68" fmla="*/ 1 w 8"/>
                  <a:gd name="T69" fmla="*/ 4 h 10"/>
                  <a:gd name="T70" fmla="*/ 1 w 8"/>
                  <a:gd name="T71" fmla="*/ 5 h 10"/>
                  <a:gd name="T72" fmla="*/ 1 w 8"/>
                  <a:gd name="T73" fmla="*/ 5 h 10"/>
                  <a:gd name="T74" fmla="*/ 2 w 8"/>
                  <a:gd name="T75" fmla="*/ 5 h 10"/>
                  <a:gd name="T76" fmla="*/ 2 w 8"/>
                  <a:gd name="T77" fmla="*/ 6 h 10"/>
                  <a:gd name="T78" fmla="*/ 3 w 8"/>
                  <a:gd name="T79" fmla="*/ 6 h 10"/>
                  <a:gd name="T80" fmla="*/ 3 w 8"/>
                  <a:gd name="T81" fmla="*/ 6 h 10"/>
                  <a:gd name="T82" fmla="*/ 4 w 8"/>
                  <a:gd name="T83" fmla="*/ 6 h 10"/>
                  <a:gd name="T84" fmla="*/ 4 w 8"/>
                  <a:gd name="T85" fmla="*/ 7 h 10"/>
                  <a:gd name="T86" fmla="*/ 3 w 8"/>
                  <a:gd name="T87" fmla="*/ 7 h 10"/>
                  <a:gd name="T88" fmla="*/ 3 w 8"/>
                  <a:gd name="T89" fmla="*/ 8 h 10"/>
                  <a:gd name="T90" fmla="*/ 3 w 8"/>
                  <a:gd name="T91" fmla="*/ 8 h 10"/>
                  <a:gd name="T92" fmla="*/ 3 w 8"/>
                  <a:gd name="T93" fmla="*/ 8 h 10"/>
                  <a:gd name="T94" fmla="*/ 3 w 8"/>
                  <a:gd name="T95" fmla="*/ 9 h 10"/>
                  <a:gd name="T96" fmla="*/ 3 w 8"/>
                  <a:gd name="T97" fmla="*/ 9 h 10"/>
                  <a:gd name="T98" fmla="*/ 3 w 8"/>
                  <a:gd name="T99" fmla="*/ 10 h 10"/>
                  <a:gd name="T100" fmla="*/ 3 w 8"/>
                  <a:gd name="T101" fmla="*/ 9 h 10"/>
                  <a:gd name="T102" fmla="*/ 3 w 8"/>
                  <a:gd name="T103" fmla="*/ 9 h 10"/>
                  <a:gd name="T104" fmla="*/ 3 w 8"/>
                  <a:gd name="T105" fmla="*/ 9 h 10"/>
                  <a:gd name="T106" fmla="*/ 3 w 8"/>
                  <a:gd name="T107" fmla="*/ 8 h 10"/>
                  <a:gd name="T108" fmla="*/ 3 w 8"/>
                  <a:gd name="T109" fmla="*/ 8 h 10"/>
                  <a:gd name="T110" fmla="*/ 4 w 8"/>
                  <a:gd name="T111" fmla="*/ 8 h 10"/>
                  <a:gd name="T112" fmla="*/ 5 w 8"/>
                  <a:gd name="T113" fmla="*/ 8 h 10"/>
                  <a:gd name="T114" fmla="*/ 5 w 8"/>
                  <a:gd name="T115" fmla="*/ 7 h 10"/>
                  <a:gd name="T116" fmla="*/ 5 w 8"/>
                  <a:gd name="T117" fmla="*/ 7 h 10"/>
                  <a:gd name="T118" fmla="*/ 5 w 8"/>
                  <a:gd name="T119" fmla="*/ 7 h 10"/>
                  <a:gd name="T120" fmla="*/ 5 w 8"/>
                  <a:gd name="T121" fmla="*/ 6 h 10"/>
                  <a:gd name="T122" fmla="*/ 6 w 8"/>
                  <a:gd name="T12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" h="10">
                    <a:moveTo>
                      <a:pt x="6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7" name="Freeform 382">
                <a:extLst>
                  <a:ext uri="{FF2B5EF4-FFF2-40B4-BE49-F238E27FC236}">
                    <a16:creationId xmlns:a16="http://schemas.microsoft.com/office/drawing/2014/main" id="{7AECD0DB-EA64-489A-A73D-BF9BB3855A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7" y="1740"/>
                <a:ext cx="573" cy="386"/>
              </a:xfrm>
              <a:custGeom>
                <a:avLst/>
                <a:gdLst>
                  <a:gd name="T0" fmla="*/ 217 w 218"/>
                  <a:gd name="T1" fmla="*/ 25 h 147"/>
                  <a:gd name="T2" fmla="*/ 206 w 218"/>
                  <a:gd name="T3" fmla="*/ 28 h 147"/>
                  <a:gd name="T4" fmla="*/ 200 w 218"/>
                  <a:gd name="T5" fmla="*/ 21 h 147"/>
                  <a:gd name="T6" fmla="*/ 192 w 218"/>
                  <a:gd name="T7" fmla="*/ 16 h 147"/>
                  <a:gd name="T8" fmla="*/ 189 w 218"/>
                  <a:gd name="T9" fmla="*/ 7 h 147"/>
                  <a:gd name="T10" fmla="*/ 183 w 218"/>
                  <a:gd name="T11" fmla="*/ 2 h 147"/>
                  <a:gd name="T12" fmla="*/ 171 w 218"/>
                  <a:gd name="T13" fmla="*/ 1 h 147"/>
                  <a:gd name="T14" fmla="*/ 169 w 218"/>
                  <a:gd name="T15" fmla="*/ 6 h 147"/>
                  <a:gd name="T16" fmla="*/ 164 w 218"/>
                  <a:gd name="T17" fmla="*/ 14 h 147"/>
                  <a:gd name="T18" fmla="*/ 158 w 218"/>
                  <a:gd name="T19" fmla="*/ 20 h 147"/>
                  <a:gd name="T20" fmla="*/ 164 w 218"/>
                  <a:gd name="T21" fmla="*/ 29 h 147"/>
                  <a:gd name="T22" fmla="*/ 160 w 218"/>
                  <a:gd name="T23" fmla="*/ 32 h 147"/>
                  <a:gd name="T24" fmla="*/ 146 w 218"/>
                  <a:gd name="T25" fmla="*/ 39 h 147"/>
                  <a:gd name="T26" fmla="*/ 136 w 218"/>
                  <a:gd name="T27" fmla="*/ 43 h 147"/>
                  <a:gd name="T28" fmla="*/ 123 w 218"/>
                  <a:gd name="T29" fmla="*/ 51 h 147"/>
                  <a:gd name="T30" fmla="*/ 81 w 218"/>
                  <a:gd name="T31" fmla="*/ 50 h 147"/>
                  <a:gd name="T32" fmla="*/ 71 w 218"/>
                  <a:gd name="T33" fmla="*/ 40 h 147"/>
                  <a:gd name="T34" fmla="*/ 62 w 218"/>
                  <a:gd name="T35" fmla="*/ 35 h 147"/>
                  <a:gd name="T36" fmla="*/ 58 w 218"/>
                  <a:gd name="T37" fmla="*/ 27 h 147"/>
                  <a:gd name="T38" fmla="*/ 51 w 218"/>
                  <a:gd name="T39" fmla="*/ 23 h 147"/>
                  <a:gd name="T40" fmla="*/ 44 w 218"/>
                  <a:gd name="T41" fmla="*/ 25 h 147"/>
                  <a:gd name="T42" fmla="*/ 37 w 218"/>
                  <a:gd name="T43" fmla="*/ 31 h 147"/>
                  <a:gd name="T44" fmla="*/ 28 w 218"/>
                  <a:gd name="T45" fmla="*/ 39 h 147"/>
                  <a:gd name="T46" fmla="*/ 25 w 218"/>
                  <a:gd name="T47" fmla="*/ 44 h 147"/>
                  <a:gd name="T48" fmla="*/ 22 w 218"/>
                  <a:gd name="T49" fmla="*/ 54 h 147"/>
                  <a:gd name="T50" fmla="*/ 14 w 218"/>
                  <a:gd name="T51" fmla="*/ 57 h 147"/>
                  <a:gd name="T52" fmla="*/ 7 w 218"/>
                  <a:gd name="T53" fmla="*/ 59 h 147"/>
                  <a:gd name="T54" fmla="*/ 0 w 218"/>
                  <a:gd name="T55" fmla="*/ 64 h 147"/>
                  <a:gd name="T56" fmla="*/ 5 w 218"/>
                  <a:gd name="T57" fmla="*/ 71 h 147"/>
                  <a:gd name="T58" fmla="*/ 8 w 218"/>
                  <a:gd name="T59" fmla="*/ 75 h 147"/>
                  <a:gd name="T60" fmla="*/ 15 w 218"/>
                  <a:gd name="T61" fmla="*/ 80 h 147"/>
                  <a:gd name="T62" fmla="*/ 23 w 218"/>
                  <a:gd name="T63" fmla="*/ 80 h 147"/>
                  <a:gd name="T64" fmla="*/ 21 w 218"/>
                  <a:gd name="T65" fmla="*/ 86 h 147"/>
                  <a:gd name="T66" fmla="*/ 19 w 218"/>
                  <a:gd name="T67" fmla="*/ 93 h 147"/>
                  <a:gd name="T68" fmla="*/ 21 w 218"/>
                  <a:gd name="T69" fmla="*/ 96 h 147"/>
                  <a:gd name="T70" fmla="*/ 27 w 218"/>
                  <a:gd name="T71" fmla="*/ 101 h 147"/>
                  <a:gd name="T72" fmla="*/ 33 w 218"/>
                  <a:gd name="T73" fmla="*/ 103 h 147"/>
                  <a:gd name="T74" fmla="*/ 40 w 218"/>
                  <a:gd name="T75" fmla="*/ 107 h 147"/>
                  <a:gd name="T76" fmla="*/ 46 w 218"/>
                  <a:gd name="T77" fmla="*/ 110 h 147"/>
                  <a:gd name="T78" fmla="*/ 55 w 218"/>
                  <a:gd name="T79" fmla="*/ 110 h 147"/>
                  <a:gd name="T80" fmla="*/ 61 w 218"/>
                  <a:gd name="T81" fmla="*/ 109 h 147"/>
                  <a:gd name="T82" fmla="*/ 69 w 218"/>
                  <a:gd name="T83" fmla="*/ 109 h 147"/>
                  <a:gd name="T84" fmla="*/ 77 w 218"/>
                  <a:gd name="T85" fmla="*/ 105 h 147"/>
                  <a:gd name="T86" fmla="*/ 85 w 218"/>
                  <a:gd name="T87" fmla="*/ 108 h 147"/>
                  <a:gd name="T88" fmla="*/ 90 w 218"/>
                  <a:gd name="T89" fmla="*/ 112 h 147"/>
                  <a:gd name="T90" fmla="*/ 88 w 218"/>
                  <a:gd name="T91" fmla="*/ 120 h 147"/>
                  <a:gd name="T92" fmla="*/ 87 w 218"/>
                  <a:gd name="T93" fmla="*/ 124 h 147"/>
                  <a:gd name="T94" fmla="*/ 93 w 218"/>
                  <a:gd name="T95" fmla="*/ 129 h 147"/>
                  <a:gd name="T96" fmla="*/ 97 w 218"/>
                  <a:gd name="T97" fmla="*/ 134 h 147"/>
                  <a:gd name="T98" fmla="*/ 101 w 218"/>
                  <a:gd name="T99" fmla="*/ 131 h 147"/>
                  <a:gd name="T100" fmla="*/ 108 w 218"/>
                  <a:gd name="T101" fmla="*/ 130 h 147"/>
                  <a:gd name="T102" fmla="*/ 116 w 218"/>
                  <a:gd name="T103" fmla="*/ 129 h 147"/>
                  <a:gd name="T104" fmla="*/ 121 w 218"/>
                  <a:gd name="T105" fmla="*/ 133 h 147"/>
                  <a:gd name="T106" fmla="*/ 143 w 218"/>
                  <a:gd name="T107" fmla="*/ 129 h 147"/>
                  <a:gd name="T108" fmla="*/ 169 w 218"/>
                  <a:gd name="T109" fmla="*/ 109 h 147"/>
                  <a:gd name="T110" fmla="*/ 162 w 218"/>
                  <a:gd name="T111" fmla="*/ 69 h 147"/>
                  <a:gd name="T112" fmla="*/ 184 w 218"/>
                  <a:gd name="T113" fmla="*/ 59 h 147"/>
                  <a:gd name="T114" fmla="*/ 191 w 218"/>
                  <a:gd name="T115" fmla="*/ 54 h 147"/>
                  <a:gd name="T116" fmla="*/ 198 w 218"/>
                  <a:gd name="T117" fmla="*/ 52 h 147"/>
                  <a:gd name="T118" fmla="*/ 204 w 218"/>
                  <a:gd name="T119" fmla="*/ 49 h 147"/>
                  <a:gd name="T120" fmla="*/ 205 w 218"/>
                  <a:gd name="T121" fmla="*/ 40 h 147"/>
                  <a:gd name="T122" fmla="*/ 213 w 218"/>
                  <a:gd name="T123" fmla="*/ 38 h 147"/>
                  <a:gd name="T124" fmla="*/ 216 w 218"/>
                  <a:gd name="T125" fmla="*/ 3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8" h="147">
                    <a:moveTo>
                      <a:pt x="132" y="136"/>
                    </a:moveTo>
                    <a:cubicBezTo>
                      <a:pt x="132" y="136"/>
                      <a:pt x="132" y="136"/>
                      <a:pt x="132" y="136"/>
                    </a:cubicBezTo>
                    <a:cubicBezTo>
                      <a:pt x="132" y="136"/>
                      <a:pt x="132" y="136"/>
                      <a:pt x="132" y="136"/>
                    </a:cubicBezTo>
                    <a:cubicBezTo>
                      <a:pt x="132" y="136"/>
                      <a:pt x="131" y="136"/>
                      <a:pt x="131" y="136"/>
                    </a:cubicBezTo>
                    <a:cubicBezTo>
                      <a:pt x="131" y="136"/>
                      <a:pt x="132" y="136"/>
                      <a:pt x="132" y="136"/>
                    </a:cubicBezTo>
                    <a:close/>
                    <a:moveTo>
                      <a:pt x="133" y="139"/>
                    </a:moveTo>
                    <a:cubicBezTo>
                      <a:pt x="132" y="140"/>
                      <a:pt x="133" y="140"/>
                      <a:pt x="132" y="140"/>
                    </a:cubicBezTo>
                    <a:cubicBezTo>
                      <a:pt x="131" y="140"/>
                      <a:pt x="131" y="139"/>
                      <a:pt x="131" y="140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30" y="140"/>
                      <a:pt x="129" y="140"/>
                      <a:pt x="129" y="140"/>
                    </a:cubicBezTo>
                    <a:cubicBezTo>
                      <a:pt x="129" y="140"/>
                      <a:pt x="129" y="140"/>
                      <a:pt x="129" y="140"/>
                    </a:cubicBezTo>
                    <a:cubicBezTo>
                      <a:pt x="129" y="140"/>
                      <a:pt x="129" y="140"/>
                      <a:pt x="128" y="140"/>
                    </a:cubicBezTo>
                    <a:cubicBezTo>
                      <a:pt x="128" y="140"/>
                      <a:pt x="128" y="140"/>
                      <a:pt x="128" y="140"/>
                    </a:cubicBezTo>
                    <a:cubicBezTo>
                      <a:pt x="128" y="140"/>
                      <a:pt x="128" y="140"/>
                      <a:pt x="128" y="140"/>
                    </a:cubicBezTo>
                    <a:cubicBezTo>
                      <a:pt x="128" y="140"/>
                      <a:pt x="128" y="140"/>
                      <a:pt x="128" y="140"/>
                    </a:cubicBezTo>
                    <a:cubicBezTo>
                      <a:pt x="128" y="140"/>
                      <a:pt x="128" y="141"/>
                      <a:pt x="128" y="141"/>
                    </a:cubicBezTo>
                    <a:cubicBezTo>
                      <a:pt x="128" y="141"/>
                      <a:pt x="127" y="142"/>
                      <a:pt x="127" y="142"/>
                    </a:cubicBezTo>
                    <a:cubicBezTo>
                      <a:pt x="126" y="142"/>
                      <a:pt x="126" y="142"/>
                      <a:pt x="126" y="143"/>
                    </a:cubicBezTo>
                    <a:cubicBezTo>
                      <a:pt x="125" y="143"/>
                      <a:pt x="126" y="143"/>
                      <a:pt x="126" y="144"/>
                    </a:cubicBezTo>
                    <a:cubicBezTo>
                      <a:pt x="126" y="144"/>
                      <a:pt x="126" y="144"/>
                      <a:pt x="126" y="145"/>
                    </a:cubicBezTo>
                    <a:cubicBezTo>
                      <a:pt x="126" y="145"/>
                      <a:pt x="126" y="145"/>
                      <a:pt x="126" y="145"/>
                    </a:cubicBezTo>
                    <a:cubicBezTo>
                      <a:pt x="126" y="146"/>
                      <a:pt x="128" y="146"/>
                      <a:pt x="128" y="146"/>
                    </a:cubicBezTo>
                    <a:cubicBezTo>
                      <a:pt x="128" y="147"/>
                      <a:pt x="129" y="147"/>
                      <a:pt x="129" y="146"/>
                    </a:cubicBezTo>
                    <a:cubicBezTo>
                      <a:pt x="129" y="146"/>
                      <a:pt x="130" y="146"/>
                      <a:pt x="130" y="146"/>
                    </a:cubicBezTo>
                    <a:cubicBezTo>
                      <a:pt x="130" y="146"/>
                      <a:pt x="130" y="146"/>
                      <a:pt x="130" y="146"/>
                    </a:cubicBezTo>
                    <a:cubicBezTo>
                      <a:pt x="131" y="146"/>
                      <a:pt x="131" y="145"/>
                      <a:pt x="131" y="145"/>
                    </a:cubicBezTo>
                    <a:cubicBezTo>
                      <a:pt x="131" y="145"/>
                      <a:pt x="131" y="145"/>
                      <a:pt x="131" y="145"/>
                    </a:cubicBezTo>
                    <a:cubicBezTo>
                      <a:pt x="131" y="145"/>
                      <a:pt x="132" y="144"/>
                      <a:pt x="132" y="145"/>
                    </a:cubicBezTo>
                    <a:cubicBezTo>
                      <a:pt x="132" y="145"/>
                      <a:pt x="132" y="145"/>
                      <a:pt x="132" y="144"/>
                    </a:cubicBezTo>
                    <a:cubicBezTo>
                      <a:pt x="132" y="144"/>
                      <a:pt x="132" y="144"/>
                      <a:pt x="132" y="144"/>
                    </a:cubicBezTo>
                    <a:cubicBezTo>
                      <a:pt x="133" y="144"/>
                      <a:pt x="132" y="143"/>
                      <a:pt x="133" y="143"/>
                    </a:cubicBezTo>
                    <a:cubicBezTo>
                      <a:pt x="133" y="142"/>
                      <a:pt x="133" y="142"/>
                      <a:pt x="133" y="141"/>
                    </a:cubicBezTo>
                    <a:cubicBezTo>
                      <a:pt x="133" y="141"/>
                      <a:pt x="133" y="141"/>
                      <a:pt x="133" y="142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0"/>
                      <a:pt x="134" y="140"/>
                    </a:cubicBezTo>
                    <a:cubicBezTo>
                      <a:pt x="134" y="140"/>
                      <a:pt x="133" y="140"/>
                      <a:pt x="133" y="139"/>
                    </a:cubicBezTo>
                    <a:close/>
                    <a:moveTo>
                      <a:pt x="132" y="135"/>
                    </a:moveTo>
                    <a:cubicBezTo>
                      <a:pt x="132" y="135"/>
                      <a:pt x="132" y="135"/>
                      <a:pt x="132" y="135"/>
                    </a:cubicBezTo>
                    <a:cubicBezTo>
                      <a:pt x="132" y="136"/>
                      <a:pt x="132" y="136"/>
                      <a:pt x="132" y="136"/>
                    </a:cubicBezTo>
                    <a:cubicBezTo>
                      <a:pt x="132" y="136"/>
                      <a:pt x="132" y="136"/>
                      <a:pt x="132" y="135"/>
                    </a:cubicBezTo>
                    <a:close/>
                    <a:moveTo>
                      <a:pt x="146" y="131"/>
                    </a:move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6" y="131"/>
                      <a:pt x="145" y="131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5" y="131"/>
                      <a:pt x="144" y="131"/>
                      <a:pt x="144" y="131"/>
                    </a:cubicBezTo>
                    <a:cubicBezTo>
                      <a:pt x="145" y="131"/>
                      <a:pt x="145" y="131"/>
                      <a:pt x="146" y="131"/>
                    </a:cubicBez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6" y="131"/>
                      <a:pt x="146" y="131"/>
                      <a:pt x="146" y="131"/>
                    </a:cubicBezTo>
                    <a:close/>
                    <a:moveTo>
                      <a:pt x="218" y="27"/>
                    </a:moveTo>
                    <a:cubicBezTo>
                      <a:pt x="218" y="27"/>
                      <a:pt x="218" y="27"/>
                      <a:pt x="218" y="27"/>
                    </a:cubicBezTo>
                    <a:cubicBezTo>
                      <a:pt x="218" y="27"/>
                      <a:pt x="218" y="27"/>
                      <a:pt x="218" y="27"/>
                    </a:cubicBezTo>
                    <a:cubicBezTo>
                      <a:pt x="218" y="27"/>
                      <a:pt x="218" y="27"/>
                      <a:pt x="218" y="27"/>
                    </a:cubicBezTo>
                    <a:cubicBezTo>
                      <a:pt x="218" y="27"/>
                      <a:pt x="218" y="27"/>
                      <a:pt x="218" y="27"/>
                    </a:cubicBezTo>
                    <a:cubicBezTo>
                      <a:pt x="218" y="27"/>
                      <a:pt x="218" y="27"/>
                      <a:pt x="218" y="27"/>
                    </a:cubicBezTo>
                    <a:cubicBezTo>
                      <a:pt x="218" y="27"/>
                      <a:pt x="218" y="27"/>
                      <a:pt x="218" y="27"/>
                    </a:cubicBezTo>
                    <a:cubicBezTo>
                      <a:pt x="218" y="27"/>
                      <a:pt x="218" y="27"/>
                      <a:pt x="218" y="27"/>
                    </a:cubicBezTo>
                    <a:cubicBezTo>
                      <a:pt x="218" y="27"/>
                      <a:pt x="218" y="27"/>
                      <a:pt x="218" y="27"/>
                    </a:cubicBezTo>
                    <a:cubicBezTo>
                      <a:pt x="218" y="27"/>
                      <a:pt x="218" y="27"/>
                      <a:pt x="218" y="27"/>
                    </a:cubicBezTo>
                    <a:cubicBezTo>
                      <a:pt x="218" y="27"/>
                      <a:pt x="218" y="27"/>
                      <a:pt x="218" y="27"/>
                    </a:cubicBezTo>
                    <a:cubicBezTo>
                      <a:pt x="218" y="27"/>
                      <a:pt x="218" y="27"/>
                      <a:pt x="218" y="27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7" y="25"/>
                      <a:pt x="217" y="25"/>
                      <a:pt x="217" y="25"/>
                    </a:cubicBezTo>
                    <a:cubicBezTo>
                      <a:pt x="217" y="25"/>
                      <a:pt x="217" y="25"/>
                      <a:pt x="217" y="25"/>
                    </a:cubicBezTo>
                    <a:cubicBezTo>
                      <a:pt x="217" y="25"/>
                      <a:pt x="217" y="25"/>
                      <a:pt x="217" y="25"/>
                    </a:cubicBezTo>
                    <a:cubicBezTo>
                      <a:pt x="217" y="25"/>
                      <a:pt x="217" y="25"/>
                      <a:pt x="217" y="25"/>
                    </a:cubicBezTo>
                    <a:cubicBezTo>
                      <a:pt x="217" y="25"/>
                      <a:pt x="217" y="25"/>
                      <a:pt x="217" y="25"/>
                    </a:cubicBezTo>
                    <a:cubicBezTo>
                      <a:pt x="217" y="25"/>
                      <a:pt x="217" y="25"/>
                      <a:pt x="217" y="25"/>
                    </a:cubicBezTo>
                    <a:cubicBezTo>
                      <a:pt x="217" y="25"/>
                      <a:pt x="217" y="25"/>
                      <a:pt x="217" y="25"/>
                    </a:cubicBezTo>
                    <a:cubicBezTo>
                      <a:pt x="217" y="25"/>
                      <a:pt x="217" y="25"/>
                      <a:pt x="217" y="25"/>
                    </a:cubicBezTo>
                    <a:cubicBezTo>
                      <a:pt x="216" y="25"/>
                      <a:pt x="216" y="25"/>
                      <a:pt x="216" y="25"/>
                    </a:cubicBezTo>
                    <a:cubicBezTo>
                      <a:pt x="216" y="25"/>
                      <a:pt x="216" y="25"/>
                      <a:pt x="216" y="25"/>
                    </a:cubicBezTo>
                    <a:cubicBezTo>
                      <a:pt x="216" y="25"/>
                      <a:pt x="216" y="25"/>
                      <a:pt x="216" y="25"/>
                    </a:cubicBezTo>
                    <a:cubicBezTo>
                      <a:pt x="216" y="25"/>
                      <a:pt x="216" y="25"/>
                      <a:pt x="216" y="25"/>
                    </a:cubicBezTo>
                    <a:cubicBezTo>
                      <a:pt x="216" y="25"/>
                      <a:pt x="216" y="25"/>
                      <a:pt x="216" y="25"/>
                    </a:cubicBezTo>
                    <a:cubicBezTo>
                      <a:pt x="216" y="25"/>
                      <a:pt x="216" y="25"/>
                      <a:pt x="216" y="25"/>
                    </a:cubicBezTo>
                    <a:cubicBezTo>
                      <a:pt x="216" y="25"/>
                      <a:pt x="216" y="25"/>
                      <a:pt x="216" y="25"/>
                    </a:cubicBezTo>
                    <a:cubicBezTo>
                      <a:pt x="216" y="25"/>
                      <a:pt x="216" y="25"/>
                      <a:pt x="216" y="25"/>
                    </a:cubicBezTo>
                    <a:cubicBezTo>
                      <a:pt x="216" y="25"/>
                      <a:pt x="216" y="25"/>
                      <a:pt x="216" y="25"/>
                    </a:cubicBezTo>
                    <a:cubicBezTo>
                      <a:pt x="215" y="26"/>
                      <a:pt x="215" y="26"/>
                      <a:pt x="215" y="26"/>
                    </a:cubicBezTo>
                    <a:cubicBezTo>
                      <a:pt x="215" y="26"/>
                      <a:pt x="215" y="26"/>
                      <a:pt x="215" y="26"/>
                    </a:cubicBezTo>
                    <a:cubicBezTo>
                      <a:pt x="215" y="26"/>
                      <a:pt x="215" y="26"/>
                      <a:pt x="215" y="26"/>
                    </a:cubicBezTo>
                    <a:cubicBezTo>
                      <a:pt x="215" y="26"/>
                      <a:pt x="215" y="26"/>
                      <a:pt x="215" y="26"/>
                    </a:cubicBezTo>
                    <a:cubicBezTo>
                      <a:pt x="215" y="26"/>
                      <a:pt x="215" y="26"/>
                      <a:pt x="215" y="26"/>
                    </a:cubicBezTo>
                    <a:cubicBezTo>
                      <a:pt x="215" y="26"/>
                      <a:pt x="215" y="26"/>
                      <a:pt x="215" y="26"/>
                    </a:cubicBezTo>
                    <a:cubicBezTo>
                      <a:pt x="215" y="26"/>
                      <a:pt x="215" y="26"/>
                      <a:pt x="215" y="26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6"/>
                      <a:pt x="213" y="26"/>
                      <a:pt x="213" y="26"/>
                    </a:cubicBezTo>
                    <a:cubicBezTo>
                      <a:pt x="213" y="26"/>
                      <a:pt x="213" y="26"/>
                      <a:pt x="213" y="26"/>
                    </a:cubicBezTo>
                    <a:cubicBezTo>
                      <a:pt x="213" y="26"/>
                      <a:pt x="213" y="26"/>
                      <a:pt x="213" y="26"/>
                    </a:cubicBezTo>
                    <a:cubicBezTo>
                      <a:pt x="213" y="26"/>
                      <a:pt x="213" y="26"/>
                      <a:pt x="213" y="26"/>
                    </a:cubicBezTo>
                    <a:cubicBezTo>
                      <a:pt x="213" y="26"/>
                      <a:pt x="213" y="26"/>
                      <a:pt x="213" y="26"/>
                    </a:cubicBezTo>
                    <a:cubicBezTo>
                      <a:pt x="213" y="26"/>
                      <a:pt x="213" y="26"/>
                      <a:pt x="213" y="26"/>
                    </a:cubicBezTo>
                    <a:cubicBezTo>
                      <a:pt x="213" y="26"/>
                      <a:pt x="213" y="26"/>
                      <a:pt x="213" y="26"/>
                    </a:cubicBezTo>
                    <a:cubicBezTo>
                      <a:pt x="213" y="26"/>
                      <a:pt x="213" y="26"/>
                      <a:pt x="213" y="26"/>
                    </a:cubicBezTo>
                    <a:cubicBezTo>
                      <a:pt x="213" y="26"/>
                      <a:pt x="213" y="26"/>
                      <a:pt x="213" y="26"/>
                    </a:cubicBezTo>
                    <a:cubicBezTo>
                      <a:pt x="212" y="26"/>
                      <a:pt x="212" y="26"/>
                      <a:pt x="212" y="26"/>
                    </a:cubicBezTo>
                    <a:cubicBezTo>
                      <a:pt x="212" y="26"/>
                      <a:pt x="212" y="26"/>
                      <a:pt x="212" y="26"/>
                    </a:cubicBezTo>
                    <a:cubicBezTo>
                      <a:pt x="212" y="26"/>
                      <a:pt x="212" y="26"/>
                      <a:pt x="212" y="26"/>
                    </a:cubicBezTo>
                    <a:cubicBezTo>
                      <a:pt x="212" y="27"/>
                      <a:pt x="212" y="27"/>
                      <a:pt x="212" y="27"/>
                    </a:cubicBezTo>
                    <a:cubicBezTo>
                      <a:pt x="212" y="27"/>
                      <a:pt x="212" y="27"/>
                      <a:pt x="212" y="27"/>
                    </a:cubicBezTo>
                    <a:cubicBezTo>
                      <a:pt x="212" y="27"/>
                      <a:pt x="212" y="27"/>
                      <a:pt x="212" y="27"/>
                    </a:cubicBezTo>
                    <a:cubicBezTo>
                      <a:pt x="212" y="27"/>
                      <a:pt x="212" y="27"/>
                      <a:pt x="212" y="27"/>
                    </a:cubicBezTo>
                    <a:cubicBezTo>
                      <a:pt x="212" y="27"/>
                      <a:pt x="212" y="27"/>
                      <a:pt x="212" y="27"/>
                    </a:cubicBezTo>
                    <a:cubicBezTo>
                      <a:pt x="212" y="27"/>
                      <a:pt x="212" y="27"/>
                      <a:pt x="212" y="27"/>
                    </a:cubicBezTo>
                    <a:cubicBezTo>
                      <a:pt x="212" y="27"/>
                      <a:pt x="212" y="27"/>
                      <a:pt x="212" y="27"/>
                    </a:cubicBezTo>
                    <a:cubicBezTo>
                      <a:pt x="212" y="27"/>
                      <a:pt x="212" y="27"/>
                      <a:pt x="212" y="27"/>
                    </a:cubicBezTo>
                    <a:cubicBezTo>
                      <a:pt x="212" y="27"/>
                      <a:pt x="211" y="27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8"/>
                      <a:pt x="211" y="28"/>
                      <a:pt x="211" y="28"/>
                    </a:cubicBezTo>
                    <a:cubicBezTo>
                      <a:pt x="211" y="28"/>
                      <a:pt x="211" y="28"/>
                      <a:pt x="211" y="28"/>
                    </a:cubicBezTo>
                    <a:cubicBezTo>
                      <a:pt x="211" y="28"/>
                      <a:pt x="211" y="28"/>
                      <a:pt x="211" y="28"/>
                    </a:cubicBezTo>
                    <a:cubicBezTo>
                      <a:pt x="211" y="28"/>
                      <a:pt x="211" y="28"/>
                      <a:pt x="211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09" y="28"/>
                      <a:pt x="209" y="28"/>
                      <a:pt x="209" y="28"/>
                    </a:cubicBezTo>
                    <a:cubicBezTo>
                      <a:pt x="209" y="28"/>
                      <a:pt x="209" y="28"/>
                      <a:pt x="209" y="28"/>
                    </a:cubicBezTo>
                    <a:cubicBezTo>
                      <a:pt x="209" y="28"/>
                      <a:pt x="209" y="28"/>
                      <a:pt x="209" y="28"/>
                    </a:cubicBezTo>
                    <a:cubicBezTo>
                      <a:pt x="209" y="28"/>
                      <a:pt x="209" y="28"/>
                      <a:pt x="209" y="28"/>
                    </a:cubicBezTo>
                    <a:cubicBezTo>
                      <a:pt x="209" y="28"/>
                      <a:pt x="209" y="28"/>
                      <a:pt x="209" y="28"/>
                    </a:cubicBezTo>
                    <a:cubicBezTo>
                      <a:pt x="209" y="28"/>
                      <a:pt x="209" y="28"/>
                      <a:pt x="209" y="28"/>
                    </a:cubicBezTo>
                    <a:cubicBezTo>
                      <a:pt x="209" y="28"/>
                      <a:pt x="209" y="28"/>
                      <a:pt x="209" y="28"/>
                    </a:cubicBezTo>
                    <a:cubicBezTo>
                      <a:pt x="209" y="28"/>
                      <a:pt x="209" y="28"/>
                      <a:pt x="209" y="28"/>
                    </a:cubicBezTo>
                    <a:cubicBezTo>
                      <a:pt x="208" y="28"/>
                      <a:pt x="208" y="28"/>
                      <a:pt x="208" y="28"/>
                    </a:cubicBezTo>
                    <a:cubicBezTo>
                      <a:pt x="208" y="28"/>
                      <a:pt x="208" y="28"/>
                      <a:pt x="208" y="28"/>
                    </a:cubicBezTo>
                    <a:cubicBezTo>
                      <a:pt x="208" y="28"/>
                      <a:pt x="208" y="28"/>
                      <a:pt x="208" y="28"/>
                    </a:cubicBezTo>
                    <a:cubicBezTo>
                      <a:pt x="208" y="28"/>
                      <a:pt x="208" y="28"/>
                      <a:pt x="208" y="28"/>
                    </a:cubicBezTo>
                    <a:cubicBezTo>
                      <a:pt x="208" y="28"/>
                      <a:pt x="208" y="28"/>
                      <a:pt x="208" y="28"/>
                    </a:cubicBezTo>
                    <a:cubicBezTo>
                      <a:pt x="208" y="28"/>
                      <a:pt x="208" y="28"/>
                      <a:pt x="208" y="28"/>
                    </a:cubicBezTo>
                    <a:cubicBezTo>
                      <a:pt x="208" y="28"/>
                      <a:pt x="208" y="28"/>
                      <a:pt x="208" y="28"/>
                    </a:cubicBezTo>
                    <a:cubicBezTo>
                      <a:pt x="208" y="28"/>
                      <a:pt x="208" y="28"/>
                      <a:pt x="208" y="28"/>
                    </a:cubicBezTo>
                    <a:cubicBezTo>
                      <a:pt x="208" y="28"/>
                      <a:pt x="208" y="28"/>
                      <a:pt x="208" y="28"/>
                    </a:cubicBezTo>
                    <a:cubicBezTo>
                      <a:pt x="208" y="28"/>
                      <a:pt x="208" y="28"/>
                      <a:pt x="208" y="28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7" y="28"/>
                      <a:pt x="207" y="28"/>
                      <a:pt x="206" y="28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5" y="28"/>
                      <a:pt x="205" y="28"/>
                      <a:pt x="205" y="28"/>
                    </a:cubicBezTo>
                    <a:cubicBezTo>
                      <a:pt x="205" y="28"/>
                      <a:pt x="205" y="28"/>
                      <a:pt x="205" y="28"/>
                    </a:cubicBezTo>
                    <a:cubicBezTo>
                      <a:pt x="205" y="28"/>
                      <a:pt x="205" y="28"/>
                      <a:pt x="205" y="28"/>
                    </a:cubicBezTo>
                    <a:cubicBezTo>
                      <a:pt x="205" y="28"/>
                      <a:pt x="205" y="28"/>
                      <a:pt x="205" y="28"/>
                    </a:cubicBezTo>
                    <a:cubicBezTo>
                      <a:pt x="205" y="28"/>
                      <a:pt x="205" y="28"/>
                      <a:pt x="205" y="28"/>
                    </a:cubicBezTo>
                    <a:cubicBezTo>
                      <a:pt x="205" y="27"/>
                      <a:pt x="205" y="27"/>
                      <a:pt x="205" y="27"/>
                    </a:cubicBezTo>
                    <a:cubicBezTo>
                      <a:pt x="205" y="27"/>
                      <a:pt x="205" y="27"/>
                      <a:pt x="205" y="27"/>
                    </a:cubicBezTo>
                    <a:cubicBezTo>
                      <a:pt x="205" y="27"/>
                      <a:pt x="205" y="27"/>
                      <a:pt x="205" y="27"/>
                    </a:cubicBezTo>
                    <a:cubicBezTo>
                      <a:pt x="205" y="27"/>
                      <a:pt x="205" y="27"/>
                      <a:pt x="205" y="27"/>
                    </a:cubicBezTo>
                    <a:cubicBezTo>
                      <a:pt x="205" y="27"/>
                      <a:pt x="205" y="27"/>
                      <a:pt x="205" y="27"/>
                    </a:cubicBezTo>
                    <a:cubicBezTo>
                      <a:pt x="205" y="27"/>
                      <a:pt x="205" y="27"/>
                      <a:pt x="205" y="27"/>
                    </a:cubicBezTo>
                    <a:cubicBezTo>
                      <a:pt x="205" y="27"/>
                      <a:pt x="205" y="27"/>
                      <a:pt x="205" y="27"/>
                    </a:cubicBezTo>
                    <a:cubicBezTo>
                      <a:pt x="205" y="27"/>
                      <a:pt x="205" y="27"/>
                      <a:pt x="205" y="27"/>
                    </a:cubicBezTo>
                    <a:cubicBezTo>
                      <a:pt x="205" y="27"/>
                      <a:pt x="205" y="27"/>
                      <a:pt x="205" y="27"/>
                    </a:cubicBezTo>
                    <a:cubicBezTo>
                      <a:pt x="204" y="27"/>
                      <a:pt x="204" y="27"/>
                      <a:pt x="204" y="27"/>
                    </a:cubicBezTo>
                    <a:cubicBezTo>
                      <a:pt x="204" y="27"/>
                      <a:pt x="204" y="27"/>
                      <a:pt x="204" y="27"/>
                    </a:cubicBezTo>
                    <a:cubicBezTo>
                      <a:pt x="204" y="27"/>
                      <a:pt x="204" y="27"/>
                      <a:pt x="204" y="26"/>
                    </a:cubicBezTo>
                    <a:cubicBezTo>
                      <a:pt x="204" y="26"/>
                      <a:pt x="204" y="26"/>
                      <a:pt x="204" y="26"/>
                    </a:cubicBezTo>
                    <a:cubicBezTo>
                      <a:pt x="204" y="26"/>
                      <a:pt x="204" y="26"/>
                      <a:pt x="204" y="26"/>
                    </a:cubicBezTo>
                    <a:cubicBezTo>
                      <a:pt x="204" y="26"/>
                      <a:pt x="204" y="26"/>
                      <a:pt x="204" y="26"/>
                    </a:cubicBezTo>
                    <a:cubicBezTo>
                      <a:pt x="204" y="26"/>
                      <a:pt x="204" y="26"/>
                      <a:pt x="204" y="26"/>
                    </a:cubicBezTo>
                    <a:cubicBezTo>
                      <a:pt x="204" y="26"/>
                      <a:pt x="204" y="26"/>
                      <a:pt x="204" y="26"/>
                    </a:cubicBezTo>
                    <a:cubicBezTo>
                      <a:pt x="204" y="26"/>
                      <a:pt x="204" y="26"/>
                      <a:pt x="204" y="26"/>
                    </a:cubicBezTo>
                    <a:cubicBezTo>
                      <a:pt x="204" y="26"/>
                      <a:pt x="204" y="26"/>
                      <a:pt x="204" y="26"/>
                    </a:cubicBezTo>
                    <a:cubicBezTo>
                      <a:pt x="204" y="26"/>
                      <a:pt x="204" y="26"/>
                      <a:pt x="204" y="26"/>
                    </a:cubicBezTo>
                    <a:cubicBezTo>
                      <a:pt x="204" y="26"/>
                      <a:pt x="204" y="26"/>
                      <a:pt x="204" y="26"/>
                    </a:cubicBezTo>
                    <a:cubicBezTo>
                      <a:pt x="204" y="26"/>
                      <a:pt x="204" y="26"/>
                      <a:pt x="204" y="26"/>
                    </a:cubicBezTo>
                    <a:cubicBezTo>
                      <a:pt x="204" y="26"/>
                      <a:pt x="204" y="26"/>
                      <a:pt x="204" y="26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3" y="24"/>
                      <a:pt x="203" y="24"/>
                      <a:pt x="203" y="24"/>
                    </a:cubicBezTo>
                    <a:cubicBezTo>
                      <a:pt x="203" y="24"/>
                      <a:pt x="203" y="24"/>
                      <a:pt x="203" y="24"/>
                    </a:cubicBezTo>
                    <a:cubicBezTo>
                      <a:pt x="203" y="24"/>
                      <a:pt x="203" y="24"/>
                      <a:pt x="203" y="24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4" y="23"/>
                      <a:pt x="204" y="23"/>
                      <a:pt x="204" y="23"/>
                    </a:cubicBezTo>
                    <a:cubicBezTo>
                      <a:pt x="204" y="23"/>
                      <a:pt x="204" y="23"/>
                      <a:pt x="204" y="23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3" y="22"/>
                      <a:pt x="203" y="22"/>
                      <a:pt x="203" y="22"/>
                    </a:cubicBezTo>
                    <a:cubicBezTo>
                      <a:pt x="203" y="22"/>
                      <a:pt x="203" y="22"/>
                      <a:pt x="203" y="22"/>
                    </a:cubicBezTo>
                    <a:cubicBezTo>
                      <a:pt x="203" y="22"/>
                      <a:pt x="203" y="22"/>
                      <a:pt x="203" y="22"/>
                    </a:cubicBezTo>
                    <a:cubicBezTo>
                      <a:pt x="203" y="22"/>
                      <a:pt x="203" y="22"/>
                      <a:pt x="203" y="22"/>
                    </a:cubicBezTo>
                    <a:cubicBezTo>
                      <a:pt x="203" y="22"/>
                      <a:pt x="203" y="22"/>
                      <a:pt x="203" y="22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2" y="23"/>
                      <a:pt x="202" y="23"/>
                      <a:pt x="202" y="23"/>
                    </a:cubicBezTo>
                    <a:cubicBezTo>
                      <a:pt x="202" y="23"/>
                      <a:pt x="202" y="23"/>
                      <a:pt x="202" y="23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1" y="22"/>
                      <a:pt x="201" y="22"/>
                      <a:pt x="201" y="22"/>
                    </a:cubicBezTo>
                    <a:cubicBezTo>
                      <a:pt x="201" y="22"/>
                      <a:pt x="201" y="22"/>
                      <a:pt x="201" y="22"/>
                    </a:cubicBezTo>
                    <a:cubicBezTo>
                      <a:pt x="201" y="22"/>
                      <a:pt x="201" y="22"/>
                      <a:pt x="201" y="22"/>
                    </a:cubicBezTo>
                    <a:cubicBezTo>
                      <a:pt x="201" y="22"/>
                      <a:pt x="201" y="22"/>
                      <a:pt x="201" y="22"/>
                    </a:cubicBezTo>
                    <a:cubicBezTo>
                      <a:pt x="201" y="22"/>
                      <a:pt x="201" y="22"/>
                      <a:pt x="201" y="22"/>
                    </a:cubicBezTo>
                    <a:cubicBezTo>
                      <a:pt x="201" y="22"/>
                      <a:pt x="201" y="22"/>
                      <a:pt x="201" y="22"/>
                    </a:cubicBezTo>
                    <a:cubicBezTo>
                      <a:pt x="201" y="21"/>
                      <a:pt x="201" y="21"/>
                      <a:pt x="201" y="21"/>
                    </a:cubicBezTo>
                    <a:cubicBezTo>
                      <a:pt x="201" y="21"/>
                      <a:pt x="201" y="21"/>
                      <a:pt x="201" y="21"/>
                    </a:cubicBezTo>
                    <a:cubicBezTo>
                      <a:pt x="201" y="21"/>
                      <a:pt x="201" y="21"/>
                      <a:pt x="201" y="21"/>
                    </a:cubicBezTo>
                    <a:cubicBezTo>
                      <a:pt x="201" y="21"/>
                      <a:pt x="201" y="21"/>
                      <a:pt x="201" y="21"/>
                    </a:cubicBezTo>
                    <a:cubicBezTo>
                      <a:pt x="201" y="21"/>
                      <a:pt x="201" y="21"/>
                      <a:pt x="201" y="21"/>
                    </a:cubicBezTo>
                    <a:cubicBezTo>
                      <a:pt x="201" y="21"/>
                      <a:pt x="201" y="21"/>
                      <a:pt x="201" y="21"/>
                    </a:cubicBezTo>
                    <a:cubicBezTo>
                      <a:pt x="201" y="21"/>
                      <a:pt x="201" y="21"/>
                      <a:pt x="201" y="21"/>
                    </a:cubicBezTo>
                    <a:cubicBezTo>
                      <a:pt x="201" y="21"/>
                      <a:pt x="201" y="21"/>
                      <a:pt x="201" y="21"/>
                    </a:cubicBezTo>
                    <a:cubicBezTo>
                      <a:pt x="200" y="21"/>
                      <a:pt x="200" y="21"/>
                      <a:pt x="200" y="21"/>
                    </a:cubicBezTo>
                    <a:cubicBezTo>
                      <a:pt x="200" y="21"/>
                      <a:pt x="200" y="21"/>
                      <a:pt x="200" y="21"/>
                    </a:cubicBezTo>
                    <a:cubicBezTo>
                      <a:pt x="200" y="21"/>
                      <a:pt x="200" y="21"/>
                      <a:pt x="200" y="21"/>
                    </a:cubicBezTo>
                    <a:cubicBezTo>
                      <a:pt x="200" y="21"/>
                      <a:pt x="200" y="21"/>
                      <a:pt x="200" y="21"/>
                    </a:cubicBezTo>
                    <a:cubicBezTo>
                      <a:pt x="200" y="21"/>
                      <a:pt x="200" y="21"/>
                      <a:pt x="200" y="21"/>
                    </a:cubicBezTo>
                    <a:cubicBezTo>
                      <a:pt x="200" y="21"/>
                      <a:pt x="200" y="21"/>
                      <a:pt x="200" y="21"/>
                    </a:cubicBezTo>
                    <a:cubicBezTo>
                      <a:pt x="200" y="21"/>
                      <a:pt x="200" y="21"/>
                      <a:pt x="200" y="21"/>
                    </a:cubicBezTo>
                    <a:cubicBezTo>
                      <a:pt x="200" y="21"/>
                      <a:pt x="200" y="21"/>
                      <a:pt x="200" y="21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200" y="20"/>
                      <a:pt x="200" y="20"/>
                      <a:pt x="200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7" y="20"/>
                      <a:pt x="197" y="20"/>
                      <a:pt x="197" y="20"/>
                    </a:cubicBezTo>
                    <a:cubicBezTo>
                      <a:pt x="197" y="20"/>
                      <a:pt x="197" y="20"/>
                      <a:pt x="197" y="20"/>
                    </a:cubicBezTo>
                    <a:cubicBezTo>
                      <a:pt x="197" y="20"/>
                      <a:pt x="197" y="20"/>
                      <a:pt x="197" y="20"/>
                    </a:cubicBezTo>
                    <a:cubicBezTo>
                      <a:pt x="197" y="20"/>
                      <a:pt x="197" y="20"/>
                      <a:pt x="197" y="20"/>
                    </a:cubicBezTo>
                    <a:cubicBezTo>
                      <a:pt x="197" y="20"/>
                      <a:pt x="197" y="20"/>
                      <a:pt x="197" y="19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6" y="19"/>
                      <a:pt x="196" y="19"/>
                      <a:pt x="196" y="19"/>
                    </a:cubicBezTo>
                    <a:cubicBezTo>
                      <a:pt x="196" y="19"/>
                      <a:pt x="196" y="19"/>
                      <a:pt x="196" y="19"/>
                    </a:cubicBezTo>
                    <a:cubicBezTo>
                      <a:pt x="196" y="19"/>
                      <a:pt x="196" y="19"/>
                      <a:pt x="196" y="19"/>
                    </a:cubicBezTo>
                    <a:cubicBezTo>
                      <a:pt x="196" y="19"/>
                      <a:pt x="196" y="19"/>
                      <a:pt x="196" y="19"/>
                    </a:cubicBezTo>
                    <a:cubicBezTo>
                      <a:pt x="196" y="19"/>
                      <a:pt x="196" y="19"/>
                      <a:pt x="196" y="19"/>
                    </a:cubicBezTo>
                    <a:cubicBezTo>
                      <a:pt x="196" y="19"/>
                      <a:pt x="196" y="19"/>
                      <a:pt x="196" y="19"/>
                    </a:cubicBezTo>
                    <a:cubicBezTo>
                      <a:pt x="196" y="19"/>
                      <a:pt x="196" y="19"/>
                      <a:pt x="196" y="19"/>
                    </a:cubicBezTo>
                    <a:cubicBezTo>
                      <a:pt x="196" y="19"/>
                      <a:pt x="196" y="19"/>
                      <a:pt x="196" y="19"/>
                    </a:cubicBezTo>
                    <a:cubicBezTo>
                      <a:pt x="196" y="19"/>
                      <a:pt x="196" y="19"/>
                      <a:pt x="196" y="19"/>
                    </a:cubicBezTo>
                    <a:cubicBezTo>
                      <a:pt x="195" y="19"/>
                      <a:pt x="195" y="19"/>
                      <a:pt x="195" y="19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3" y="19"/>
                      <a:pt x="193" y="19"/>
                      <a:pt x="193" y="19"/>
                    </a:cubicBezTo>
                    <a:cubicBezTo>
                      <a:pt x="193" y="19"/>
                      <a:pt x="193" y="19"/>
                      <a:pt x="193" y="19"/>
                    </a:cubicBezTo>
                    <a:cubicBezTo>
                      <a:pt x="193" y="19"/>
                      <a:pt x="193" y="19"/>
                      <a:pt x="193" y="19"/>
                    </a:cubicBezTo>
                    <a:cubicBezTo>
                      <a:pt x="193" y="19"/>
                      <a:pt x="193" y="19"/>
                      <a:pt x="193" y="19"/>
                    </a:cubicBezTo>
                    <a:cubicBezTo>
                      <a:pt x="193" y="19"/>
                      <a:pt x="193" y="19"/>
                      <a:pt x="193" y="19"/>
                    </a:cubicBezTo>
                    <a:cubicBezTo>
                      <a:pt x="193" y="19"/>
                      <a:pt x="193" y="19"/>
                      <a:pt x="193" y="19"/>
                    </a:cubicBezTo>
                    <a:cubicBezTo>
                      <a:pt x="193" y="19"/>
                      <a:pt x="193" y="19"/>
                      <a:pt x="193" y="19"/>
                    </a:cubicBezTo>
                    <a:cubicBezTo>
                      <a:pt x="193" y="19"/>
                      <a:pt x="193" y="19"/>
                      <a:pt x="193" y="19"/>
                    </a:cubicBezTo>
                    <a:cubicBezTo>
                      <a:pt x="193" y="18"/>
                      <a:pt x="193" y="18"/>
                      <a:pt x="193" y="18"/>
                    </a:cubicBezTo>
                    <a:cubicBezTo>
                      <a:pt x="193" y="18"/>
                      <a:pt x="193" y="18"/>
                      <a:pt x="193" y="18"/>
                    </a:cubicBezTo>
                    <a:cubicBezTo>
                      <a:pt x="193" y="18"/>
                      <a:pt x="193" y="18"/>
                      <a:pt x="193" y="18"/>
                    </a:cubicBezTo>
                    <a:cubicBezTo>
                      <a:pt x="193" y="18"/>
                      <a:pt x="193" y="18"/>
                      <a:pt x="193" y="18"/>
                    </a:cubicBezTo>
                    <a:cubicBezTo>
                      <a:pt x="193" y="18"/>
                      <a:pt x="193" y="18"/>
                      <a:pt x="193" y="18"/>
                    </a:cubicBezTo>
                    <a:cubicBezTo>
                      <a:pt x="193" y="18"/>
                      <a:pt x="193" y="18"/>
                      <a:pt x="193" y="18"/>
                    </a:cubicBezTo>
                    <a:cubicBezTo>
                      <a:pt x="193" y="18"/>
                      <a:pt x="193" y="18"/>
                      <a:pt x="193" y="18"/>
                    </a:cubicBezTo>
                    <a:cubicBezTo>
                      <a:pt x="193" y="17"/>
                      <a:pt x="193" y="17"/>
                      <a:pt x="193" y="17"/>
                    </a:cubicBezTo>
                    <a:cubicBezTo>
                      <a:pt x="193" y="17"/>
                      <a:pt x="193" y="17"/>
                      <a:pt x="193" y="17"/>
                    </a:cubicBezTo>
                    <a:cubicBezTo>
                      <a:pt x="192" y="17"/>
                      <a:pt x="192" y="17"/>
                      <a:pt x="192" y="17"/>
                    </a:cubicBezTo>
                    <a:cubicBezTo>
                      <a:pt x="192" y="17"/>
                      <a:pt x="192" y="17"/>
                      <a:pt x="192" y="17"/>
                    </a:cubicBezTo>
                    <a:cubicBezTo>
                      <a:pt x="193" y="17"/>
                      <a:pt x="193" y="17"/>
                      <a:pt x="193" y="17"/>
                    </a:cubicBezTo>
                    <a:cubicBezTo>
                      <a:pt x="193" y="17"/>
                      <a:pt x="193" y="17"/>
                      <a:pt x="193" y="17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2" y="14"/>
                      <a:pt x="192" y="14"/>
                      <a:pt x="192" y="14"/>
                    </a:cubicBezTo>
                    <a:cubicBezTo>
                      <a:pt x="191" y="14"/>
                      <a:pt x="191" y="14"/>
                      <a:pt x="191" y="14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2"/>
                      <a:pt x="191" y="12"/>
                      <a:pt x="191" y="12"/>
                    </a:cubicBezTo>
                    <a:cubicBezTo>
                      <a:pt x="191" y="12"/>
                      <a:pt x="191" y="12"/>
                      <a:pt x="191" y="12"/>
                    </a:cubicBezTo>
                    <a:cubicBezTo>
                      <a:pt x="191" y="12"/>
                      <a:pt x="191" y="12"/>
                      <a:pt x="191" y="12"/>
                    </a:cubicBezTo>
                    <a:cubicBezTo>
                      <a:pt x="191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1"/>
                      <a:pt x="190" y="11"/>
                      <a:pt x="190" y="11"/>
                    </a:cubicBezTo>
                    <a:cubicBezTo>
                      <a:pt x="190" y="11"/>
                      <a:pt x="190" y="11"/>
                      <a:pt x="190" y="11"/>
                    </a:cubicBezTo>
                    <a:cubicBezTo>
                      <a:pt x="190" y="11"/>
                      <a:pt x="190" y="11"/>
                      <a:pt x="190" y="11"/>
                    </a:cubicBezTo>
                    <a:cubicBezTo>
                      <a:pt x="190" y="11"/>
                      <a:pt x="190" y="11"/>
                      <a:pt x="190" y="11"/>
                    </a:cubicBezTo>
                    <a:cubicBezTo>
                      <a:pt x="190" y="11"/>
                      <a:pt x="190" y="11"/>
                      <a:pt x="190" y="11"/>
                    </a:cubicBezTo>
                    <a:cubicBezTo>
                      <a:pt x="190" y="11"/>
                      <a:pt x="190" y="11"/>
                      <a:pt x="190" y="11"/>
                    </a:cubicBezTo>
                    <a:cubicBezTo>
                      <a:pt x="190" y="11"/>
                      <a:pt x="190" y="11"/>
                      <a:pt x="190" y="11"/>
                    </a:cubicBezTo>
                    <a:cubicBezTo>
                      <a:pt x="190" y="11"/>
                      <a:pt x="190" y="11"/>
                      <a:pt x="190" y="11"/>
                    </a:cubicBezTo>
                    <a:cubicBezTo>
                      <a:pt x="190" y="11"/>
                      <a:pt x="190" y="11"/>
                      <a:pt x="190" y="11"/>
                    </a:cubicBezTo>
                    <a:cubicBezTo>
                      <a:pt x="190" y="11"/>
                      <a:pt x="190" y="11"/>
                      <a:pt x="190" y="11"/>
                    </a:cubicBezTo>
                    <a:cubicBezTo>
                      <a:pt x="190" y="11"/>
                      <a:pt x="190" y="11"/>
                      <a:pt x="190" y="11"/>
                    </a:cubicBezTo>
                    <a:cubicBezTo>
                      <a:pt x="190" y="10"/>
                      <a:pt x="190" y="10"/>
                      <a:pt x="190" y="10"/>
                    </a:cubicBezTo>
                    <a:cubicBezTo>
                      <a:pt x="190" y="10"/>
                      <a:pt x="190" y="10"/>
                      <a:pt x="190" y="10"/>
                    </a:cubicBezTo>
                    <a:cubicBezTo>
                      <a:pt x="190" y="10"/>
                      <a:pt x="190" y="10"/>
                      <a:pt x="190" y="10"/>
                    </a:cubicBezTo>
                    <a:cubicBezTo>
                      <a:pt x="190" y="10"/>
                      <a:pt x="190" y="10"/>
                      <a:pt x="190" y="10"/>
                    </a:cubicBezTo>
                    <a:cubicBezTo>
                      <a:pt x="190" y="10"/>
                      <a:pt x="190" y="10"/>
                      <a:pt x="190" y="10"/>
                    </a:cubicBezTo>
                    <a:cubicBezTo>
                      <a:pt x="190" y="10"/>
                      <a:pt x="190" y="10"/>
                      <a:pt x="190" y="10"/>
                    </a:cubicBezTo>
                    <a:cubicBezTo>
                      <a:pt x="190" y="10"/>
                      <a:pt x="190" y="10"/>
                      <a:pt x="190" y="10"/>
                    </a:cubicBezTo>
                    <a:cubicBezTo>
                      <a:pt x="190" y="10"/>
                      <a:pt x="190" y="10"/>
                      <a:pt x="190" y="10"/>
                    </a:cubicBezTo>
                    <a:cubicBezTo>
                      <a:pt x="190" y="9"/>
                      <a:pt x="190" y="9"/>
                      <a:pt x="190" y="9"/>
                    </a:cubicBezTo>
                    <a:cubicBezTo>
                      <a:pt x="190" y="9"/>
                      <a:pt x="190" y="9"/>
                      <a:pt x="190" y="9"/>
                    </a:cubicBezTo>
                    <a:cubicBezTo>
                      <a:pt x="190" y="9"/>
                      <a:pt x="190" y="9"/>
                      <a:pt x="190" y="9"/>
                    </a:cubicBezTo>
                    <a:cubicBezTo>
                      <a:pt x="190" y="9"/>
                      <a:pt x="190" y="9"/>
                      <a:pt x="190" y="9"/>
                    </a:cubicBezTo>
                    <a:cubicBezTo>
                      <a:pt x="190" y="9"/>
                      <a:pt x="190" y="9"/>
                      <a:pt x="190" y="9"/>
                    </a:cubicBezTo>
                    <a:cubicBezTo>
                      <a:pt x="190" y="9"/>
                      <a:pt x="190" y="9"/>
                      <a:pt x="190" y="9"/>
                    </a:cubicBezTo>
                    <a:cubicBezTo>
                      <a:pt x="190" y="9"/>
                      <a:pt x="190" y="9"/>
                      <a:pt x="190" y="9"/>
                    </a:cubicBezTo>
                    <a:cubicBezTo>
                      <a:pt x="190" y="9"/>
                      <a:pt x="190" y="9"/>
                      <a:pt x="190" y="9"/>
                    </a:cubicBezTo>
                    <a:cubicBezTo>
                      <a:pt x="189" y="9"/>
                      <a:pt x="189" y="9"/>
                      <a:pt x="189" y="9"/>
                    </a:cubicBezTo>
                    <a:cubicBezTo>
                      <a:pt x="189" y="9"/>
                      <a:pt x="189" y="9"/>
                      <a:pt x="189" y="9"/>
                    </a:cubicBezTo>
                    <a:cubicBezTo>
                      <a:pt x="189" y="9"/>
                      <a:pt x="189" y="9"/>
                      <a:pt x="189" y="9"/>
                    </a:cubicBezTo>
                    <a:cubicBezTo>
                      <a:pt x="189" y="9"/>
                      <a:pt x="189" y="9"/>
                      <a:pt x="189" y="9"/>
                    </a:cubicBezTo>
                    <a:cubicBezTo>
                      <a:pt x="189" y="9"/>
                      <a:pt x="189" y="9"/>
                      <a:pt x="189" y="9"/>
                    </a:cubicBezTo>
                    <a:cubicBezTo>
                      <a:pt x="189" y="9"/>
                      <a:pt x="189" y="9"/>
                      <a:pt x="189" y="9"/>
                    </a:cubicBezTo>
                    <a:cubicBezTo>
                      <a:pt x="189" y="9"/>
                      <a:pt x="189" y="9"/>
                      <a:pt x="189" y="9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8" y="7"/>
                      <a:pt x="188" y="7"/>
                      <a:pt x="188" y="7"/>
                    </a:cubicBezTo>
                    <a:cubicBezTo>
                      <a:pt x="188" y="7"/>
                      <a:pt x="188" y="7"/>
                      <a:pt x="188" y="7"/>
                    </a:cubicBezTo>
                    <a:cubicBezTo>
                      <a:pt x="188" y="7"/>
                      <a:pt x="188" y="7"/>
                      <a:pt x="188" y="7"/>
                    </a:cubicBezTo>
                    <a:cubicBezTo>
                      <a:pt x="188" y="7"/>
                      <a:pt x="188" y="7"/>
                      <a:pt x="188" y="7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5"/>
                      <a:pt x="188" y="5"/>
                      <a:pt x="188" y="5"/>
                    </a:cubicBezTo>
                    <a:cubicBezTo>
                      <a:pt x="188" y="5"/>
                      <a:pt x="188" y="5"/>
                      <a:pt x="188" y="5"/>
                    </a:cubicBezTo>
                    <a:cubicBezTo>
                      <a:pt x="188" y="5"/>
                      <a:pt x="188" y="5"/>
                      <a:pt x="188" y="5"/>
                    </a:cubicBezTo>
                    <a:cubicBezTo>
                      <a:pt x="188" y="5"/>
                      <a:pt x="188" y="5"/>
                      <a:pt x="188" y="5"/>
                    </a:cubicBezTo>
                    <a:cubicBezTo>
                      <a:pt x="188" y="5"/>
                      <a:pt x="188" y="5"/>
                      <a:pt x="188" y="5"/>
                    </a:cubicBezTo>
                    <a:cubicBezTo>
                      <a:pt x="188" y="5"/>
                      <a:pt x="188" y="5"/>
                      <a:pt x="188" y="5"/>
                    </a:cubicBezTo>
                    <a:cubicBezTo>
                      <a:pt x="188" y="5"/>
                      <a:pt x="188" y="5"/>
                      <a:pt x="188" y="5"/>
                    </a:cubicBezTo>
                    <a:cubicBezTo>
                      <a:pt x="187" y="5"/>
                      <a:pt x="187" y="5"/>
                      <a:pt x="187" y="5"/>
                    </a:cubicBezTo>
                    <a:cubicBezTo>
                      <a:pt x="187" y="5"/>
                      <a:pt x="187" y="5"/>
                      <a:pt x="187" y="5"/>
                    </a:cubicBezTo>
                    <a:cubicBezTo>
                      <a:pt x="187" y="5"/>
                      <a:pt x="187" y="5"/>
                      <a:pt x="187" y="5"/>
                    </a:cubicBezTo>
                    <a:cubicBezTo>
                      <a:pt x="187" y="5"/>
                      <a:pt x="187" y="5"/>
                      <a:pt x="187" y="5"/>
                    </a:cubicBezTo>
                    <a:cubicBezTo>
                      <a:pt x="187" y="5"/>
                      <a:pt x="187" y="5"/>
                      <a:pt x="187" y="5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186" y="4"/>
                      <a:pt x="186" y="4"/>
                      <a:pt x="186" y="4"/>
                    </a:cubicBezTo>
                    <a:cubicBezTo>
                      <a:pt x="186" y="4"/>
                      <a:pt x="186" y="4"/>
                      <a:pt x="186" y="4"/>
                    </a:cubicBezTo>
                    <a:cubicBezTo>
                      <a:pt x="186" y="4"/>
                      <a:pt x="186" y="4"/>
                      <a:pt x="186" y="4"/>
                    </a:cubicBezTo>
                    <a:cubicBezTo>
                      <a:pt x="186" y="4"/>
                      <a:pt x="186" y="4"/>
                      <a:pt x="186" y="4"/>
                    </a:cubicBezTo>
                    <a:cubicBezTo>
                      <a:pt x="186" y="4"/>
                      <a:pt x="186" y="4"/>
                      <a:pt x="186" y="4"/>
                    </a:cubicBezTo>
                    <a:cubicBezTo>
                      <a:pt x="186" y="4"/>
                      <a:pt x="186" y="4"/>
                      <a:pt x="186" y="4"/>
                    </a:cubicBezTo>
                    <a:cubicBezTo>
                      <a:pt x="186" y="4"/>
                      <a:pt x="186" y="4"/>
                      <a:pt x="186" y="4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83" y="2"/>
                      <a:pt x="183" y="2"/>
                      <a:pt x="183" y="2"/>
                    </a:cubicBezTo>
                    <a:cubicBezTo>
                      <a:pt x="183" y="2"/>
                      <a:pt x="183" y="2"/>
                      <a:pt x="183" y="2"/>
                    </a:cubicBezTo>
                    <a:cubicBezTo>
                      <a:pt x="183" y="2"/>
                      <a:pt x="183" y="2"/>
                      <a:pt x="183" y="2"/>
                    </a:cubicBezTo>
                    <a:cubicBezTo>
                      <a:pt x="183" y="2"/>
                      <a:pt x="183" y="2"/>
                      <a:pt x="183" y="2"/>
                    </a:cubicBezTo>
                    <a:cubicBezTo>
                      <a:pt x="183" y="2"/>
                      <a:pt x="183" y="2"/>
                      <a:pt x="183" y="2"/>
                    </a:cubicBezTo>
                    <a:cubicBezTo>
                      <a:pt x="183" y="2"/>
                      <a:pt x="183" y="2"/>
                      <a:pt x="183" y="2"/>
                    </a:cubicBezTo>
                    <a:cubicBezTo>
                      <a:pt x="183" y="2"/>
                      <a:pt x="183" y="2"/>
                      <a:pt x="183" y="2"/>
                    </a:cubicBezTo>
                    <a:cubicBezTo>
                      <a:pt x="183" y="2"/>
                      <a:pt x="183" y="2"/>
                      <a:pt x="183" y="2"/>
                    </a:cubicBezTo>
                    <a:cubicBezTo>
                      <a:pt x="183" y="2"/>
                      <a:pt x="182" y="2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1" y="1"/>
                      <a:pt x="180" y="1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1"/>
                      <a:pt x="176" y="1"/>
                      <a:pt x="175" y="1"/>
                    </a:cubicBezTo>
                    <a:cubicBezTo>
                      <a:pt x="175" y="1"/>
                      <a:pt x="175" y="1"/>
                      <a:pt x="175" y="1"/>
                    </a:cubicBezTo>
                    <a:cubicBezTo>
                      <a:pt x="175" y="1"/>
                      <a:pt x="175" y="1"/>
                      <a:pt x="175" y="1"/>
                    </a:cubicBezTo>
                    <a:cubicBezTo>
                      <a:pt x="175" y="1"/>
                      <a:pt x="175" y="1"/>
                      <a:pt x="175" y="1"/>
                    </a:cubicBezTo>
                    <a:cubicBezTo>
                      <a:pt x="175" y="1"/>
                      <a:pt x="175" y="1"/>
                      <a:pt x="175" y="1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1"/>
                      <a:pt x="171" y="1"/>
                      <a:pt x="171" y="1"/>
                    </a:cubicBezTo>
                    <a:cubicBezTo>
                      <a:pt x="171" y="1"/>
                      <a:pt x="171" y="1"/>
                      <a:pt x="171" y="1"/>
                    </a:cubicBezTo>
                    <a:cubicBezTo>
                      <a:pt x="171" y="1"/>
                      <a:pt x="171" y="1"/>
                      <a:pt x="171" y="1"/>
                    </a:cubicBezTo>
                    <a:cubicBezTo>
                      <a:pt x="171" y="1"/>
                      <a:pt x="171" y="1"/>
                      <a:pt x="171" y="1"/>
                    </a:cubicBezTo>
                    <a:cubicBezTo>
                      <a:pt x="171" y="2"/>
                      <a:pt x="171" y="2"/>
                      <a:pt x="171" y="2"/>
                    </a:cubicBezTo>
                    <a:cubicBezTo>
                      <a:pt x="171" y="2"/>
                      <a:pt x="171" y="2"/>
                      <a:pt x="171" y="2"/>
                    </a:cubicBezTo>
                    <a:cubicBezTo>
                      <a:pt x="171" y="2"/>
                      <a:pt x="171" y="2"/>
                      <a:pt x="171" y="2"/>
                    </a:cubicBezTo>
                    <a:cubicBezTo>
                      <a:pt x="171" y="2"/>
                      <a:pt x="171" y="2"/>
                      <a:pt x="171" y="2"/>
                    </a:cubicBezTo>
                    <a:cubicBezTo>
                      <a:pt x="171" y="2"/>
                      <a:pt x="171" y="2"/>
                      <a:pt x="171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7" y="3"/>
                      <a:pt x="167" y="3"/>
                      <a:pt x="167" y="3"/>
                    </a:cubicBezTo>
                    <a:cubicBezTo>
                      <a:pt x="167" y="3"/>
                      <a:pt x="167" y="3"/>
                      <a:pt x="167" y="3"/>
                    </a:cubicBezTo>
                    <a:cubicBezTo>
                      <a:pt x="167" y="3"/>
                      <a:pt x="167" y="3"/>
                      <a:pt x="167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8" y="4"/>
                      <a:pt x="168" y="4"/>
                      <a:pt x="168" y="4"/>
                    </a:cubicBezTo>
                    <a:cubicBezTo>
                      <a:pt x="168" y="4"/>
                      <a:pt x="168" y="4"/>
                      <a:pt x="168" y="4"/>
                    </a:cubicBezTo>
                    <a:cubicBezTo>
                      <a:pt x="168" y="4"/>
                      <a:pt x="168" y="4"/>
                      <a:pt x="168" y="4"/>
                    </a:cubicBezTo>
                    <a:cubicBezTo>
                      <a:pt x="168" y="4"/>
                      <a:pt x="168" y="4"/>
                      <a:pt x="168" y="4"/>
                    </a:cubicBezTo>
                    <a:cubicBezTo>
                      <a:pt x="168" y="5"/>
                      <a:pt x="168" y="5"/>
                      <a:pt x="168" y="5"/>
                    </a:cubicBezTo>
                    <a:cubicBezTo>
                      <a:pt x="168" y="5"/>
                      <a:pt x="168" y="5"/>
                      <a:pt x="168" y="5"/>
                    </a:cubicBezTo>
                    <a:cubicBezTo>
                      <a:pt x="168" y="5"/>
                      <a:pt x="168" y="5"/>
                      <a:pt x="168" y="5"/>
                    </a:cubicBezTo>
                    <a:cubicBezTo>
                      <a:pt x="168" y="5"/>
                      <a:pt x="168" y="5"/>
                      <a:pt x="168" y="5"/>
                    </a:cubicBezTo>
                    <a:cubicBezTo>
                      <a:pt x="168" y="5"/>
                      <a:pt x="168" y="5"/>
                      <a:pt x="168" y="5"/>
                    </a:cubicBezTo>
                    <a:cubicBezTo>
                      <a:pt x="168" y="5"/>
                      <a:pt x="168" y="5"/>
                      <a:pt x="168" y="5"/>
                    </a:cubicBezTo>
                    <a:cubicBezTo>
                      <a:pt x="168" y="5"/>
                      <a:pt x="168" y="5"/>
                      <a:pt x="168" y="5"/>
                    </a:cubicBezTo>
                    <a:cubicBezTo>
                      <a:pt x="168" y="5"/>
                      <a:pt x="168" y="5"/>
                      <a:pt x="168" y="5"/>
                    </a:cubicBezTo>
                    <a:cubicBezTo>
                      <a:pt x="168" y="5"/>
                      <a:pt x="168" y="5"/>
                      <a:pt x="168" y="5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6"/>
                      <a:pt x="169" y="6"/>
                      <a:pt x="169" y="6"/>
                    </a:cubicBezTo>
                    <a:cubicBezTo>
                      <a:pt x="169" y="6"/>
                      <a:pt x="169" y="6"/>
                      <a:pt x="169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9" y="6"/>
                      <a:pt x="169" y="6"/>
                      <a:pt x="169" y="6"/>
                    </a:cubicBezTo>
                    <a:cubicBezTo>
                      <a:pt x="169" y="6"/>
                      <a:pt x="169" y="6"/>
                      <a:pt x="169" y="6"/>
                    </a:cubicBezTo>
                    <a:cubicBezTo>
                      <a:pt x="169" y="6"/>
                      <a:pt x="169" y="6"/>
                      <a:pt x="169" y="6"/>
                    </a:cubicBezTo>
                    <a:cubicBezTo>
                      <a:pt x="169" y="6"/>
                      <a:pt x="169" y="6"/>
                      <a:pt x="169" y="6"/>
                    </a:cubicBezTo>
                    <a:cubicBezTo>
                      <a:pt x="169" y="6"/>
                      <a:pt x="169" y="6"/>
                      <a:pt x="169" y="6"/>
                    </a:cubicBezTo>
                    <a:cubicBezTo>
                      <a:pt x="169" y="7"/>
                      <a:pt x="169" y="7"/>
                      <a:pt x="169" y="7"/>
                    </a:cubicBezTo>
                    <a:cubicBezTo>
                      <a:pt x="169" y="7"/>
                      <a:pt x="169" y="7"/>
                      <a:pt x="169" y="7"/>
                    </a:cubicBezTo>
                    <a:cubicBezTo>
                      <a:pt x="169" y="7"/>
                      <a:pt x="169" y="7"/>
                      <a:pt x="169" y="7"/>
                    </a:cubicBezTo>
                    <a:cubicBezTo>
                      <a:pt x="169" y="7"/>
                      <a:pt x="169" y="7"/>
                      <a:pt x="169" y="7"/>
                    </a:cubicBezTo>
                    <a:cubicBezTo>
                      <a:pt x="169" y="7"/>
                      <a:pt x="169" y="7"/>
                      <a:pt x="169" y="7"/>
                    </a:cubicBezTo>
                    <a:cubicBezTo>
                      <a:pt x="169" y="7"/>
                      <a:pt x="169" y="7"/>
                      <a:pt x="169" y="7"/>
                    </a:cubicBezTo>
                    <a:cubicBezTo>
                      <a:pt x="169" y="7"/>
                      <a:pt x="169" y="7"/>
                      <a:pt x="169" y="7"/>
                    </a:cubicBezTo>
                    <a:cubicBezTo>
                      <a:pt x="169" y="7"/>
                      <a:pt x="169" y="7"/>
                      <a:pt x="169" y="7"/>
                    </a:cubicBezTo>
                    <a:cubicBezTo>
                      <a:pt x="169" y="7"/>
                      <a:pt x="169" y="7"/>
                      <a:pt x="169" y="8"/>
                    </a:cubicBezTo>
                    <a:cubicBezTo>
                      <a:pt x="169" y="8"/>
                      <a:pt x="169" y="8"/>
                      <a:pt x="169" y="8"/>
                    </a:cubicBezTo>
                    <a:cubicBezTo>
                      <a:pt x="169" y="8"/>
                      <a:pt x="169" y="8"/>
                      <a:pt x="169" y="8"/>
                    </a:cubicBezTo>
                    <a:cubicBezTo>
                      <a:pt x="169" y="8"/>
                      <a:pt x="169" y="8"/>
                      <a:pt x="169" y="8"/>
                    </a:cubicBezTo>
                    <a:cubicBezTo>
                      <a:pt x="169" y="8"/>
                      <a:pt x="169" y="8"/>
                      <a:pt x="169" y="8"/>
                    </a:cubicBezTo>
                    <a:cubicBezTo>
                      <a:pt x="168" y="8"/>
                      <a:pt x="168" y="8"/>
                      <a:pt x="168" y="8"/>
                    </a:cubicBezTo>
                    <a:cubicBezTo>
                      <a:pt x="168" y="8"/>
                      <a:pt x="168" y="8"/>
                      <a:pt x="168" y="8"/>
                    </a:cubicBezTo>
                    <a:cubicBezTo>
                      <a:pt x="168" y="8"/>
                      <a:pt x="168" y="8"/>
                      <a:pt x="168" y="8"/>
                    </a:cubicBezTo>
                    <a:cubicBezTo>
                      <a:pt x="168" y="8"/>
                      <a:pt x="168" y="8"/>
                      <a:pt x="168" y="8"/>
                    </a:cubicBezTo>
                    <a:cubicBezTo>
                      <a:pt x="168" y="8"/>
                      <a:pt x="168" y="8"/>
                      <a:pt x="168" y="8"/>
                    </a:cubicBezTo>
                    <a:cubicBezTo>
                      <a:pt x="168" y="8"/>
                      <a:pt x="168" y="8"/>
                      <a:pt x="168" y="8"/>
                    </a:cubicBezTo>
                    <a:cubicBezTo>
                      <a:pt x="168" y="8"/>
                      <a:pt x="168" y="8"/>
                      <a:pt x="168" y="8"/>
                    </a:cubicBezTo>
                    <a:cubicBezTo>
                      <a:pt x="168" y="8"/>
                      <a:pt x="168" y="8"/>
                      <a:pt x="168" y="8"/>
                    </a:cubicBezTo>
                    <a:cubicBezTo>
                      <a:pt x="168" y="8"/>
                      <a:pt x="168" y="8"/>
                      <a:pt x="168" y="8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7" y="9"/>
                      <a:pt x="166" y="9"/>
                      <a:pt x="166" y="9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6" y="11"/>
                      <a:pt x="166" y="11"/>
                      <a:pt x="166" y="11"/>
                    </a:cubicBezTo>
                    <a:cubicBezTo>
                      <a:pt x="166" y="11"/>
                      <a:pt x="166" y="11"/>
                      <a:pt x="166" y="11"/>
                    </a:cubicBezTo>
                    <a:cubicBezTo>
                      <a:pt x="166" y="11"/>
                      <a:pt x="166" y="11"/>
                      <a:pt x="166" y="11"/>
                    </a:cubicBezTo>
                    <a:cubicBezTo>
                      <a:pt x="166" y="11"/>
                      <a:pt x="166" y="11"/>
                      <a:pt x="166" y="11"/>
                    </a:cubicBezTo>
                    <a:cubicBezTo>
                      <a:pt x="166" y="11"/>
                      <a:pt x="166" y="11"/>
                      <a:pt x="166" y="11"/>
                    </a:cubicBezTo>
                    <a:cubicBezTo>
                      <a:pt x="166" y="11"/>
                      <a:pt x="166" y="11"/>
                      <a:pt x="166" y="11"/>
                    </a:cubicBezTo>
                    <a:cubicBezTo>
                      <a:pt x="166" y="11"/>
                      <a:pt x="166" y="11"/>
                      <a:pt x="166" y="11"/>
                    </a:cubicBezTo>
                    <a:cubicBezTo>
                      <a:pt x="166" y="11"/>
                      <a:pt x="166" y="11"/>
                      <a:pt x="166" y="11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5"/>
                      <a:pt x="164" y="15"/>
                      <a:pt x="164" y="15"/>
                    </a:cubicBezTo>
                    <a:cubicBezTo>
                      <a:pt x="164" y="15"/>
                      <a:pt x="164" y="15"/>
                      <a:pt x="164" y="15"/>
                    </a:cubicBezTo>
                    <a:cubicBezTo>
                      <a:pt x="163" y="15"/>
                      <a:pt x="163" y="15"/>
                      <a:pt x="163" y="15"/>
                    </a:cubicBezTo>
                    <a:cubicBezTo>
                      <a:pt x="163" y="15"/>
                      <a:pt x="163" y="15"/>
                      <a:pt x="163" y="15"/>
                    </a:cubicBezTo>
                    <a:cubicBezTo>
                      <a:pt x="163" y="15"/>
                      <a:pt x="163" y="15"/>
                      <a:pt x="163" y="15"/>
                    </a:cubicBezTo>
                    <a:cubicBezTo>
                      <a:pt x="163" y="15"/>
                      <a:pt x="163" y="15"/>
                      <a:pt x="163" y="15"/>
                    </a:cubicBezTo>
                    <a:cubicBezTo>
                      <a:pt x="163" y="15"/>
                      <a:pt x="163" y="15"/>
                      <a:pt x="163" y="15"/>
                    </a:cubicBezTo>
                    <a:cubicBezTo>
                      <a:pt x="164" y="15"/>
                      <a:pt x="164" y="15"/>
                      <a:pt x="164" y="15"/>
                    </a:cubicBezTo>
                    <a:cubicBezTo>
                      <a:pt x="164" y="15"/>
                      <a:pt x="164" y="15"/>
                      <a:pt x="164" y="15"/>
                    </a:cubicBezTo>
                    <a:cubicBezTo>
                      <a:pt x="164" y="15"/>
                      <a:pt x="164" y="15"/>
                      <a:pt x="164" y="15"/>
                    </a:cubicBezTo>
                    <a:cubicBezTo>
                      <a:pt x="164" y="15"/>
                      <a:pt x="164" y="15"/>
                      <a:pt x="164" y="15"/>
                    </a:cubicBezTo>
                    <a:cubicBezTo>
                      <a:pt x="164" y="15"/>
                      <a:pt x="164" y="15"/>
                      <a:pt x="164" y="15"/>
                    </a:cubicBezTo>
                    <a:cubicBezTo>
                      <a:pt x="164" y="15"/>
                      <a:pt x="164" y="15"/>
                      <a:pt x="164" y="15"/>
                    </a:cubicBezTo>
                    <a:cubicBezTo>
                      <a:pt x="164" y="15"/>
                      <a:pt x="164" y="15"/>
                      <a:pt x="164" y="16"/>
                    </a:cubicBezTo>
                    <a:cubicBezTo>
                      <a:pt x="164" y="16"/>
                      <a:pt x="164" y="16"/>
                      <a:pt x="164" y="16"/>
                    </a:cubicBezTo>
                    <a:cubicBezTo>
                      <a:pt x="164" y="16"/>
                      <a:pt x="164" y="16"/>
                      <a:pt x="164" y="16"/>
                    </a:cubicBezTo>
                    <a:cubicBezTo>
                      <a:pt x="164" y="16"/>
                      <a:pt x="164" y="16"/>
                      <a:pt x="164" y="16"/>
                    </a:cubicBezTo>
                    <a:cubicBezTo>
                      <a:pt x="164" y="16"/>
                      <a:pt x="164" y="16"/>
                      <a:pt x="164" y="16"/>
                    </a:cubicBezTo>
                    <a:cubicBezTo>
                      <a:pt x="164" y="16"/>
                      <a:pt x="164" y="16"/>
                      <a:pt x="164" y="16"/>
                    </a:cubicBezTo>
                    <a:cubicBezTo>
                      <a:pt x="164" y="16"/>
                      <a:pt x="164" y="16"/>
                      <a:pt x="164" y="16"/>
                    </a:cubicBezTo>
                    <a:cubicBezTo>
                      <a:pt x="164" y="16"/>
                      <a:pt x="164" y="16"/>
                      <a:pt x="164" y="16"/>
                    </a:cubicBezTo>
                    <a:cubicBezTo>
                      <a:pt x="164" y="16"/>
                      <a:pt x="164" y="16"/>
                      <a:pt x="164" y="16"/>
                    </a:cubicBezTo>
                    <a:cubicBezTo>
                      <a:pt x="164" y="16"/>
                      <a:pt x="164" y="16"/>
                      <a:pt x="164" y="16"/>
                    </a:cubicBezTo>
                    <a:cubicBezTo>
                      <a:pt x="164" y="17"/>
                      <a:pt x="164" y="17"/>
                      <a:pt x="164" y="17"/>
                    </a:cubicBezTo>
                    <a:cubicBezTo>
                      <a:pt x="164" y="17"/>
                      <a:pt x="164" y="17"/>
                      <a:pt x="164" y="17"/>
                    </a:cubicBezTo>
                    <a:cubicBezTo>
                      <a:pt x="164" y="17"/>
                      <a:pt x="164" y="17"/>
                      <a:pt x="164" y="17"/>
                    </a:cubicBezTo>
                    <a:cubicBezTo>
                      <a:pt x="164" y="17"/>
                      <a:pt x="164" y="17"/>
                      <a:pt x="164" y="17"/>
                    </a:cubicBezTo>
                    <a:cubicBezTo>
                      <a:pt x="164" y="17"/>
                      <a:pt x="164" y="17"/>
                      <a:pt x="164" y="17"/>
                    </a:cubicBezTo>
                    <a:cubicBezTo>
                      <a:pt x="164" y="17"/>
                      <a:pt x="164" y="17"/>
                      <a:pt x="164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2" y="17"/>
                      <a:pt x="162" y="17"/>
                      <a:pt x="162" y="17"/>
                    </a:cubicBezTo>
                    <a:cubicBezTo>
                      <a:pt x="162" y="17"/>
                      <a:pt x="162" y="17"/>
                      <a:pt x="162" y="17"/>
                    </a:cubicBezTo>
                    <a:cubicBezTo>
                      <a:pt x="162" y="17"/>
                      <a:pt x="162" y="17"/>
                      <a:pt x="162" y="17"/>
                    </a:cubicBezTo>
                    <a:cubicBezTo>
                      <a:pt x="162" y="17"/>
                      <a:pt x="162" y="17"/>
                      <a:pt x="162" y="17"/>
                    </a:cubicBezTo>
                    <a:cubicBezTo>
                      <a:pt x="162" y="18"/>
                      <a:pt x="162" y="18"/>
                      <a:pt x="162" y="18"/>
                    </a:cubicBezTo>
                    <a:cubicBezTo>
                      <a:pt x="162" y="18"/>
                      <a:pt x="162" y="18"/>
                      <a:pt x="162" y="18"/>
                    </a:cubicBezTo>
                    <a:cubicBezTo>
                      <a:pt x="162" y="18"/>
                      <a:pt x="162" y="18"/>
                      <a:pt x="162" y="18"/>
                    </a:cubicBezTo>
                    <a:cubicBezTo>
                      <a:pt x="162" y="18"/>
                      <a:pt x="162" y="18"/>
                      <a:pt x="162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0" y="18"/>
                      <a:pt x="160" y="18"/>
                      <a:pt x="160" y="18"/>
                    </a:cubicBezTo>
                    <a:cubicBezTo>
                      <a:pt x="160" y="18"/>
                      <a:pt x="160" y="18"/>
                      <a:pt x="160" y="18"/>
                    </a:cubicBezTo>
                    <a:cubicBezTo>
                      <a:pt x="160" y="18"/>
                      <a:pt x="160" y="18"/>
                      <a:pt x="160" y="18"/>
                    </a:cubicBezTo>
                    <a:cubicBezTo>
                      <a:pt x="160" y="18"/>
                      <a:pt x="160" y="18"/>
                      <a:pt x="160" y="18"/>
                    </a:cubicBezTo>
                    <a:cubicBezTo>
                      <a:pt x="160" y="18"/>
                      <a:pt x="160" y="18"/>
                      <a:pt x="160" y="18"/>
                    </a:cubicBezTo>
                    <a:cubicBezTo>
                      <a:pt x="160" y="19"/>
                      <a:pt x="160" y="19"/>
                      <a:pt x="160" y="19"/>
                    </a:cubicBezTo>
                    <a:cubicBezTo>
                      <a:pt x="160" y="19"/>
                      <a:pt x="160" y="19"/>
                      <a:pt x="160" y="19"/>
                    </a:cubicBezTo>
                    <a:cubicBezTo>
                      <a:pt x="160" y="19"/>
                      <a:pt x="160" y="19"/>
                      <a:pt x="160" y="19"/>
                    </a:cubicBezTo>
                    <a:cubicBezTo>
                      <a:pt x="160" y="19"/>
                      <a:pt x="160" y="19"/>
                      <a:pt x="160" y="19"/>
                    </a:cubicBezTo>
                    <a:cubicBezTo>
                      <a:pt x="160" y="19"/>
                      <a:pt x="160" y="19"/>
                      <a:pt x="160" y="19"/>
                    </a:cubicBezTo>
                    <a:cubicBezTo>
                      <a:pt x="160" y="19"/>
                      <a:pt x="160" y="19"/>
                      <a:pt x="160" y="19"/>
                    </a:cubicBezTo>
                    <a:cubicBezTo>
                      <a:pt x="160" y="19"/>
                      <a:pt x="160" y="19"/>
                      <a:pt x="160" y="19"/>
                    </a:cubicBezTo>
                    <a:cubicBezTo>
                      <a:pt x="160" y="19"/>
                      <a:pt x="160" y="19"/>
                      <a:pt x="160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8" y="20"/>
                      <a:pt x="158" y="20"/>
                      <a:pt x="158" y="20"/>
                    </a:cubicBezTo>
                    <a:cubicBezTo>
                      <a:pt x="158" y="20"/>
                      <a:pt x="158" y="20"/>
                      <a:pt x="158" y="20"/>
                    </a:cubicBezTo>
                    <a:cubicBezTo>
                      <a:pt x="158" y="20"/>
                      <a:pt x="158" y="20"/>
                      <a:pt x="158" y="20"/>
                    </a:cubicBezTo>
                    <a:cubicBezTo>
                      <a:pt x="158" y="20"/>
                      <a:pt x="158" y="20"/>
                      <a:pt x="158" y="20"/>
                    </a:cubicBezTo>
                    <a:cubicBezTo>
                      <a:pt x="158" y="20"/>
                      <a:pt x="158" y="20"/>
                      <a:pt x="158" y="20"/>
                    </a:cubicBezTo>
                    <a:cubicBezTo>
                      <a:pt x="158" y="20"/>
                      <a:pt x="158" y="20"/>
                      <a:pt x="158" y="20"/>
                    </a:cubicBezTo>
                    <a:cubicBezTo>
                      <a:pt x="158" y="20"/>
                      <a:pt x="158" y="20"/>
                      <a:pt x="158" y="20"/>
                    </a:cubicBezTo>
                    <a:cubicBezTo>
                      <a:pt x="157" y="19"/>
                      <a:pt x="157" y="19"/>
                      <a:pt x="157" y="19"/>
                    </a:cubicBezTo>
                    <a:cubicBezTo>
                      <a:pt x="157" y="19"/>
                      <a:pt x="157" y="19"/>
                      <a:pt x="157" y="19"/>
                    </a:cubicBezTo>
                    <a:cubicBezTo>
                      <a:pt x="157" y="19"/>
                      <a:pt x="157" y="19"/>
                      <a:pt x="157" y="19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4" y="18"/>
                      <a:pt x="154" y="18"/>
                      <a:pt x="154" y="18"/>
                    </a:cubicBezTo>
                    <a:cubicBezTo>
                      <a:pt x="154" y="18"/>
                      <a:pt x="154" y="18"/>
                      <a:pt x="154" y="18"/>
                    </a:cubicBezTo>
                    <a:cubicBezTo>
                      <a:pt x="154" y="18"/>
                      <a:pt x="154" y="18"/>
                      <a:pt x="154" y="18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3" y="20"/>
                      <a:pt x="153" y="20"/>
                      <a:pt x="153" y="20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3"/>
                      <a:pt x="152" y="23"/>
                      <a:pt x="152" y="23"/>
                    </a:cubicBezTo>
                    <a:cubicBezTo>
                      <a:pt x="152" y="23"/>
                      <a:pt x="152" y="23"/>
                      <a:pt x="152" y="23"/>
                    </a:cubicBezTo>
                    <a:cubicBezTo>
                      <a:pt x="152" y="23"/>
                      <a:pt x="152" y="23"/>
                      <a:pt x="152" y="23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6"/>
                      <a:pt x="151" y="26"/>
                      <a:pt x="151" y="26"/>
                    </a:cubicBezTo>
                    <a:cubicBezTo>
                      <a:pt x="150" y="26"/>
                      <a:pt x="150" y="26"/>
                      <a:pt x="150" y="26"/>
                    </a:cubicBezTo>
                    <a:cubicBezTo>
                      <a:pt x="150" y="26"/>
                      <a:pt x="150" y="26"/>
                      <a:pt x="150" y="26"/>
                    </a:cubicBezTo>
                    <a:cubicBezTo>
                      <a:pt x="150" y="26"/>
                      <a:pt x="150" y="26"/>
                      <a:pt x="150" y="26"/>
                    </a:cubicBezTo>
                    <a:cubicBezTo>
                      <a:pt x="150" y="26"/>
                      <a:pt x="150" y="26"/>
                      <a:pt x="150" y="26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51" y="27"/>
                      <a:pt x="151" y="27"/>
                      <a:pt x="151" y="27"/>
                    </a:cubicBezTo>
                    <a:cubicBezTo>
                      <a:pt x="151" y="28"/>
                      <a:pt x="151" y="28"/>
                      <a:pt x="151" y="28"/>
                    </a:cubicBezTo>
                    <a:cubicBezTo>
                      <a:pt x="151" y="27"/>
                      <a:pt x="151" y="27"/>
                      <a:pt x="151" y="27"/>
                    </a:cubicBezTo>
                    <a:cubicBezTo>
                      <a:pt x="152" y="27"/>
                      <a:pt x="152" y="27"/>
                      <a:pt x="152" y="27"/>
                    </a:cubicBezTo>
                    <a:cubicBezTo>
                      <a:pt x="152" y="27"/>
                      <a:pt x="152" y="27"/>
                      <a:pt x="152" y="27"/>
                    </a:cubicBezTo>
                    <a:cubicBezTo>
                      <a:pt x="152" y="27"/>
                      <a:pt x="152" y="27"/>
                      <a:pt x="152" y="27"/>
                    </a:cubicBezTo>
                    <a:cubicBezTo>
                      <a:pt x="152" y="27"/>
                      <a:pt x="152" y="27"/>
                      <a:pt x="152" y="27"/>
                    </a:cubicBezTo>
                    <a:cubicBezTo>
                      <a:pt x="153" y="27"/>
                      <a:pt x="153" y="27"/>
                      <a:pt x="153" y="27"/>
                    </a:cubicBezTo>
                    <a:cubicBezTo>
                      <a:pt x="153" y="27"/>
                      <a:pt x="153" y="27"/>
                      <a:pt x="153" y="27"/>
                    </a:cubicBezTo>
                    <a:cubicBezTo>
                      <a:pt x="154" y="27"/>
                      <a:pt x="154" y="27"/>
                      <a:pt x="154" y="27"/>
                    </a:cubicBezTo>
                    <a:cubicBezTo>
                      <a:pt x="154" y="27"/>
                      <a:pt x="154" y="27"/>
                      <a:pt x="154" y="27"/>
                    </a:cubicBezTo>
                    <a:cubicBezTo>
                      <a:pt x="154" y="27"/>
                      <a:pt x="154" y="27"/>
                      <a:pt x="154" y="27"/>
                    </a:cubicBezTo>
                    <a:cubicBezTo>
                      <a:pt x="154" y="27"/>
                      <a:pt x="154" y="27"/>
                      <a:pt x="154" y="27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6" y="27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1" y="26"/>
                      <a:pt x="161" y="26"/>
                      <a:pt x="161" y="26"/>
                    </a:cubicBezTo>
                    <a:cubicBezTo>
                      <a:pt x="161" y="26"/>
                      <a:pt x="161" y="26"/>
                      <a:pt x="161" y="26"/>
                    </a:cubicBezTo>
                    <a:cubicBezTo>
                      <a:pt x="161" y="27"/>
                      <a:pt x="161" y="27"/>
                      <a:pt x="161" y="27"/>
                    </a:cubicBezTo>
                    <a:cubicBezTo>
                      <a:pt x="162" y="27"/>
                      <a:pt x="162" y="27"/>
                      <a:pt x="162" y="27"/>
                    </a:cubicBezTo>
                    <a:cubicBezTo>
                      <a:pt x="162" y="27"/>
                      <a:pt x="162" y="27"/>
                      <a:pt x="162" y="27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5" y="29"/>
                      <a:pt x="165" y="29"/>
                      <a:pt x="165" y="29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1"/>
                      <a:pt x="165" y="31"/>
                      <a:pt x="165" y="31"/>
                    </a:cubicBezTo>
                    <a:cubicBezTo>
                      <a:pt x="165" y="31"/>
                      <a:pt x="165" y="31"/>
                      <a:pt x="165" y="31"/>
                    </a:cubicBezTo>
                    <a:cubicBezTo>
                      <a:pt x="165" y="31"/>
                      <a:pt x="165" y="31"/>
                      <a:pt x="165" y="31"/>
                    </a:cubicBezTo>
                    <a:cubicBezTo>
                      <a:pt x="165" y="31"/>
                      <a:pt x="165" y="31"/>
                      <a:pt x="165" y="31"/>
                    </a:cubicBezTo>
                    <a:cubicBezTo>
                      <a:pt x="165" y="31"/>
                      <a:pt x="165" y="31"/>
                      <a:pt x="165" y="31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1" y="32"/>
                      <a:pt x="161" y="32"/>
                      <a:pt x="161" y="32"/>
                    </a:cubicBezTo>
                    <a:cubicBezTo>
                      <a:pt x="161" y="32"/>
                      <a:pt x="161" y="32"/>
                      <a:pt x="161" y="32"/>
                    </a:cubicBezTo>
                    <a:cubicBezTo>
                      <a:pt x="161" y="32"/>
                      <a:pt x="161" y="32"/>
                      <a:pt x="161" y="32"/>
                    </a:cubicBezTo>
                    <a:cubicBezTo>
                      <a:pt x="161" y="32"/>
                      <a:pt x="161" y="32"/>
                      <a:pt x="161" y="32"/>
                    </a:cubicBezTo>
                    <a:cubicBezTo>
                      <a:pt x="161" y="32"/>
                      <a:pt x="161" y="32"/>
                      <a:pt x="161" y="32"/>
                    </a:cubicBezTo>
                    <a:cubicBezTo>
                      <a:pt x="161" y="32"/>
                      <a:pt x="161" y="32"/>
                      <a:pt x="161" y="32"/>
                    </a:cubicBezTo>
                    <a:cubicBezTo>
                      <a:pt x="161" y="32"/>
                      <a:pt x="161" y="32"/>
                      <a:pt x="161" y="32"/>
                    </a:cubicBezTo>
                    <a:cubicBezTo>
                      <a:pt x="161" y="32"/>
                      <a:pt x="161" y="32"/>
                      <a:pt x="161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5" y="34"/>
                      <a:pt x="155" y="34"/>
                      <a:pt x="155" y="34"/>
                    </a:cubicBezTo>
                    <a:cubicBezTo>
                      <a:pt x="155" y="34"/>
                      <a:pt x="155" y="34"/>
                      <a:pt x="155" y="34"/>
                    </a:cubicBezTo>
                    <a:cubicBezTo>
                      <a:pt x="155" y="34"/>
                      <a:pt x="155" y="34"/>
                      <a:pt x="155" y="34"/>
                    </a:cubicBezTo>
                    <a:cubicBezTo>
                      <a:pt x="155" y="34"/>
                      <a:pt x="155" y="34"/>
                      <a:pt x="155" y="34"/>
                    </a:cubicBezTo>
                    <a:cubicBezTo>
                      <a:pt x="155" y="34"/>
                      <a:pt x="155" y="34"/>
                      <a:pt x="155" y="34"/>
                    </a:cubicBezTo>
                    <a:cubicBezTo>
                      <a:pt x="155" y="34"/>
                      <a:pt x="155" y="34"/>
                      <a:pt x="155" y="34"/>
                    </a:cubicBezTo>
                    <a:cubicBezTo>
                      <a:pt x="155" y="34"/>
                      <a:pt x="155" y="34"/>
                      <a:pt x="155" y="34"/>
                    </a:cubicBezTo>
                    <a:cubicBezTo>
                      <a:pt x="154" y="34"/>
                      <a:pt x="154" y="34"/>
                      <a:pt x="154" y="34"/>
                    </a:cubicBezTo>
                    <a:cubicBezTo>
                      <a:pt x="154" y="34"/>
                      <a:pt x="154" y="34"/>
                      <a:pt x="154" y="34"/>
                    </a:cubicBezTo>
                    <a:cubicBezTo>
                      <a:pt x="154" y="34"/>
                      <a:pt x="154" y="34"/>
                      <a:pt x="154" y="34"/>
                    </a:cubicBezTo>
                    <a:cubicBezTo>
                      <a:pt x="154" y="34"/>
                      <a:pt x="154" y="34"/>
                      <a:pt x="154" y="34"/>
                    </a:cubicBezTo>
                    <a:cubicBezTo>
                      <a:pt x="154" y="34"/>
                      <a:pt x="154" y="34"/>
                      <a:pt x="154" y="34"/>
                    </a:cubicBezTo>
                    <a:cubicBezTo>
                      <a:pt x="154" y="34"/>
                      <a:pt x="154" y="34"/>
                      <a:pt x="154" y="34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5"/>
                      <a:pt x="153" y="35"/>
                      <a:pt x="153" y="35"/>
                    </a:cubicBezTo>
                    <a:cubicBezTo>
                      <a:pt x="153" y="35"/>
                      <a:pt x="153" y="35"/>
                      <a:pt x="153" y="35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3" y="37"/>
                      <a:pt x="153" y="37"/>
                      <a:pt x="153" y="37"/>
                    </a:cubicBezTo>
                    <a:cubicBezTo>
                      <a:pt x="153" y="37"/>
                      <a:pt x="153" y="37"/>
                      <a:pt x="153" y="37"/>
                    </a:cubicBezTo>
                    <a:cubicBezTo>
                      <a:pt x="153" y="37"/>
                      <a:pt x="153" y="37"/>
                      <a:pt x="153" y="37"/>
                    </a:cubicBezTo>
                    <a:cubicBezTo>
                      <a:pt x="153" y="37"/>
                      <a:pt x="153" y="37"/>
                      <a:pt x="153" y="37"/>
                    </a:cubicBezTo>
                    <a:cubicBezTo>
                      <a:pt x="153" y="37"/>
                      <a:pt x="153" y="37"/>
                      <a:pt x="153" y="37"/>
                    </a:cubicBezTo>
                    <a:cubicBezTo>
                      <a:pt x="153" y="37"/>
                      <a:pt x="153" y="37"/>
                      <a:pt x="153" y="37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7"/>
                      <a:pt x="151" y="37"/>
                      <a:pt x="151" y="37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8" y="38"/>
                      <a:pt x="148" y="38"/>
                      <a:pt x="148" y="38"/>
                    </a:cubicBezTo>
                    <a:cubicBezTo>
                      <a:pt x="148" y="38"/>
                      <a:pt x="148" y="38"/>
                      <a:pt x="148" y="38"/>
                    </a:cubicBezTo>
                    <a:cubicBezTo>
                      <a:pt x="148" y="38"/>
                      <a:pt x="148" y="38"/>
                      <a:pt x="148" y="38"/>
                    </a:cubicBezTo>
                    <a:cubicBezTo>
                      <a:pt x="148" y="38"/>
                      <a:pt x="148" y="38"/>
                      <a:pt x="148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4" y="40"/>
                      <a:pt x="144" y="40"/>
                      <a:pt x="144" y="40"/>
                    </a:cubicBezTo>
                    <a:cubicBezTo>
                      <a:pt x="144" y="40"/>
                      <a:pt x="144" y="40"/>
                      <a:pt x="144" y="40"/>
                    </a:cubicBezTo>
                    <a:cubicBezTo>
                      <a:pt x="144" y="40"/>
                      <a:pt x="144" y="40"/>
                      <a:pt x="144" y="40"/>
                    </a:cubicBezTo>
                    <a:cubicBezTo>
                      <a:pt x="144" y="41"/>
                      <a:pt x="144" y="41"/>
                      <a:pt x="144" y="41"/>
                    </a:cubicBezTo>
                    <a:cubicBezTo>
                      <a:pt x="144" y="41"/>
                      <a:pt x="144" y="41"/>
                      <a:pt x="144" y="41"/>
                    </a:cubicBezTo>
                    <a:cubicBezTo>
                      <a:pt x="144" y="41"/>
                      <a:pt x="144" y="41"/>
                      <a:pt x="144" y="41"/>
                    </a:cubicBezTo>
                    <a:cubicBezTo>
                      <a:pt x="144" y="41"/>
                      <a:pt x="144" y="41"/>
                      <a:pt x="144" y="41"/>
                    </a:cubicBezTo>
                    <a:cubicBezTo>
                      <a:pt x="144" y="41"/>
                      <a:pt x="144" y="41"/>
                      <a:pt x="144" y="41"/>
                    </a:cubicBezTo>
                    <a:cubicBezTo>
                      <a:pt x="144" y="41"/>
                      <a:pt x="144" y="41"/>
                      <a:pt x="144" y="41"/>
                    </a:cubicBezTo>
                    <a:cubicBezTo>
                      <a:pt x="144" y="41"/>
                      <a:pt x="144" y="41"/>
                      <a:pt x="144" y="41"/>
                    </a:cubicBezTo>
                    <a:cubicBezTo>
                      <a:pt x="143" y="41"/>
                      <a:pt x="143" y="41"/>
                      <a:pt x="143" y="41"/>
                    </a:cubicBezTo>
                    <a:cubicBezTo>
                      <a:pt x="143" y="41"/>
                      <a:pt x="143" y="41"/>
                      <a:pt x="143" y="41"/>
                    </a:cubicBezTo>
                    <a:cubicBezTo>
                      <a:pt x="143" y="41"/>
                      <a:pt x="143" y="41"/>
                      <a:pt x="143" y="41"/>
                    </a:cubicBezTo>
                    <a:cubicBezTo>
                      <a:pt x="143" y="41"/>
                      <a:pt x="143" y="41"/>
                      <a:pt x="143" y="41"/>
                    </a:cubicBezTo>
                    <a:cubicBezTo>
                      <a:pt x="143" y="41"/>
                      <a:pt x="143" y="41"/>
                      <a:pt x="143" y="41"/>
                    </a:cubicBezTo>
                    <a:cubicBezTo>
                      <a:pt x="142" y="41"/>
                      <a:pt x="142" y="41"/>
                      <a:pt x="142" y="41"/>
                    </a:cubicBezTo>
                    <a:cubicBezTo>
                      <a:pt x="142" y="41"/>
                      <a:pt x="142" y="41"/>
                      <a:pt x="142" y="41"/>
                    </a:cubicBezTo>
                    <a:cubicBezTo>
                      <a:pt x="142" y="41"/>
                      <a:pt x="142" y="41"/>
                      <a:pt x="142" y="41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38" y="40"/>
                      <a:pt x="138" y="40"/>
                      <a:pt x="138" y="40"/>
                    </a:cubicBezTo>
                    <a:cubicBezTo>
                      <a:pt x="138" y="40"/>
                      <a:pt x="138" y="40"/>
                      <a:pt x="138" y="40"/>
                    </a:cubicBezTo>
                    <a:cubicBezTo>
                      <a:pt x="138" y="40"/>
                      <a:pt x="138" y="40"/>
                      <a:pt x="138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4"/>
                      <a:pt x="136" y="44"/>
                      <a:pt x="136" y="44"/>
                    </a:cubicBezTo>
                    <a:cubicBezTo>
                      <a:pt x="136" y="44"/>
                      <a:pt x="136" y="44"/>
                      <a:pt x="136" y="44"/>
                    </a:cubicBezTo>
                    <a:cubicBezTo>
                      <a:pt x="136" y="44"/>
                      <a:pt x="136" y="44"/>
                      <a:pt x="136" y="44"/>
                    </a:cubicBezTo>
                    <a:cubicBezTo>
                      <a:pt x="136" y="44"/>
                      <a:pt x="136" y="44"/>
                      <a:pt x="136" y="44"/>
                    </a:cubicBezTo>
                    <a:cubicBezTo>
                      <a:pt x="136" y="44"/>
                      <a:pt x="136" y="44"/>
                      <a:pt x="136" y="44"/>
                    </a:cubicBezTo>
                    <a:cubicBezTo>
                      <a:pt x="136" y="44"/>
                      <a:pt x="136" y="44"/>
                      <a:pt x="136" y="44"/>
                    </a:cubicBezTo>
                    <a:cubicBezTo>
                      <a:pt x="136" y="44"/>
                      <a:pt x="136" y="44"/>
                      <a:pt x="136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6" y="46"/>
                      <a:pt x="136" y="46"/>
                      <a:pt x="136" y="46"/>
                    </a:cubicBezTo>
                    <a:cubicBezTo>
                      <a:pt x="136" y="46"/>
                      <a:pt x="136" y="46"/>
                      <a:pt x="136" y="46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4" y="47"/>
                      <a:pt x="134" y="47"/>
                      <a:pt x="134" y="47"/>
                    </a:cubicBezTo>
                    <a:cubicBezTo>
                      <a:pt x="134" y="47"/>
                      <a:pt x="134" y="47"/>
                      <a:pt x="134" y="47"/>
                    </a:cubicBezTo>
                    <a:cubicBezTo>
                      <a:pt x="134" y="47"/>
                      <a:pt x="134" y="47"/>
                      <a:pt x="134" y="47"/>
                    </a:cubicBezTo>
                    <a:cubicBezTo>
                      <a:pt x="134" y="47"/>
                      <a:pt x="134" y="47"/>
                      <a:pt x="134" y="47"/>
                    </a:cubicBezTo>
                    <a:cubicBezTo>
                      <a:pt x="134" y="47"/>
                      <a:pt x="134" y="47"/>
                      <a:pt x="134" y="47"/>
                    </a:cubicBezTo>
                    <a:cubicBezTo>
                      <a:pt x="134" y="47"/>
                      <a:pt x="134" y="47"/>
                      <a:pt x="134" y="47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3" y="49"/>
                      <a:pt x="133" y="49"/>
                      <a:pt x="133" y="49"/>
                    </a:cubicBezTo>
                    <a:cubicBezTo>
                      <a:pt x="133" y="49"/>
                      <a:pt x="133" y="49"/>
                      <a:pt x="133" y="49"/>
                    </a:cubicBezTo>
                    <a:cubicBezTo>
                      <a:pt x="133" y="49"/>
                      <a:pt x="133" y="49"/>
                      <a:pt x="133" y="49"/>
                    </a:cubicBezTo>
                    <a:cubicBezTo>
                      <a:pt x="132" y="49"/>
                      <a:pt x="132" y="49"/>
                      <a:pt x="132" y="49"/>
                    </a:cubicBezTo>
                    <a:cubicBezTo>
                      <a:pt x="132" y="49"/>
                      <a:pt x="132" y="49"/>
                      <a:pt x="132" y="49"/>
                    </a:cubicBezTo>
                    <a:cubicBezTo>
                      <a:pt x="132" y="49"/>
                      <a:pt x="132" y="49"/>
                      <a:pt x="132" y="49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30" y="50"/>
                      <a:pt x="130" y="50"/>
                      <a:pt x="130" y="50"/>
                    </a:cubicBezTo>
                    <a:cubicBezTo>
                      <a:pt x="130" y="50"/>
                      <a:pt x="130" y="50"/>
                      <a:pt x="130" y="50"/>
                    </a:cubicBezTo>
                    <a:cubicBezTo>
                      <a:pt x="130" y="50"/>
                      <a:pt x="130" y="50"/>
                      <a:pt x="130" y="50"/>
                    </a:cubicBezTo>
                    <a:cubicBezTo>
                      <a:pt x="130" y="50"/>
                      <a:pt x="130" y="50"/>
                      <a:pt x="130" y="50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51"/>
                      <a:pt x="129" y="51"/>
                      <a:pt x="129" y="51"/>
                    </a:cubicBezTo>
                    <a:cubicBezTo>
                      <a:pt x="129" y="51"/>
                      <a:pt x="129" y="51"/>
                      <a:pt x="129" y="51"/>
                    </a:cubicBezTo>
                    <a:cubicBezTo>
                      <a:pt x="129" y="51"/>
                      <a:pt x="129" y="51"/>
                      <a:pt x="129" y="51"/>
                    </a:cubicBezTo>
                    <a:cubicBezTo>
                      <a:pt x="129" y="51"/>
                      <a:pt x="129" y="51"/>
                      <a:pt x="129" y="51"/>
                    </a:cubicBezTo>
                    <a:cubicBezTo>
                      <a:pt x="129" y="51"/>
                      <a:pt x="129" y="51"/>
                      <a:pt x="129" y="51"/>
                    </a:cubicBezTo>
                    <a:cubicBezTo>
                      <a:pt x="129" y="51"/>
                      <a:pt x="129" y="51"/>
                      <a:pt x="129" y="51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7" y="51"/>
                      <a:pt x="127" y="51"/>
                      <a:pt x="127" y="51"/>
                    </a:cubicBezTo>
                    <a:cubicBezTo>
                      <a:pt x="127" y="51"/>
                      <a:pt x="127" y="51"/>
                      <a:pt x="127" y="51"/>
                    </a:cubicBezTo>
                    <a:cubicBezTo>
                      <a:pt x="127" y="51"/>
                      <a:pt x="127" y="51"/>
                      <a:pt x="127" y="51"/>
                    </a:cubicBezTo>
                    <a:cubicBezTo>
                      <a:pt x="127" y="51"/>
                      <a:pt x="127" y="51"/>
                      <a:pt x="127" y="51"/>
                    </a:cubicBezTo>
                    <a:cubicBezTo>
                      <a:pt x="127" y="51"/>
                      <a:pt x="127" y="51"/>
                      <a:pt x="127" y="51"/>
                    </a:cubicBezTo>
                    <a:cubicBezTo>
                      <a:pt x="127" y="51"/>
                      <a:pt x="127" y="51"/>
                      <a:pt x="127" y="51"/>
                    </a:cubicBezTo>
                    <a:cubicBezTo>
                      <a:pt x="127" y="51"/>
                      <a:pt x="127" y="51"/>
                      <a:pt x="127" y="51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4" y="51"/>
                      <a:pt x="124" y="51"/>
                      <a:pt x="124" y="51"/>
                    </a:cubicBezTo>
                    <a:cubicBezTo>
                      <a:pt x="124" y="51"/>
                      <a:pt x="124" y="51"/>
                      <a:pt x="124" y="51"/>
                    </a:cubicBezTo>
                    <a:cubicBezTo>
                      <a:pt x="124" y="51"/>
                      <a:pt x="124" y="51"/>
                      <a:pt x="124" y="51"/>
                    </a:cubicBezTo>
                    <a:cubicBezTo>
                      <a:pt x="124" y="51"/>
                      <a:pt x="124" y="51"/>
                      <a:pt x="124" y="51"/>
                    </a:cubicBezTo>
                    <a:cubicBezTo>
                      <a:pt x="124" y="51"/>
                      <a:pt x="124" y="51"/>
                      <a:pt x="124" y="51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0" y="52"/>
                      <a:pt x="120" y="52"/>
                      <a:pt x="120" y="52"/>
                    </a:cubicBezTo>
                    <a:cubicBezTo>
                      <a:pt x="120" y="52"/>
                      <a:pt x="120" y="52"/>
                      <a:pt x="120" y="52"/>
                    </a:cubicBezTo>
                    <a:cubicBezTo>
                      <a:pt x="119" y="52"/>
                      <a:pt x="119" y="52"/>
                      <a:pt x="119" y="52"/>
                    </a:cubicBezTo>
                    <a:cubicBezTo>
                      <a:pt x="118" y="52"/>
                      <a:pt x="118" y="52"/>
                      <a:pt x="118" y="52"/>
                    </a:cubicBezTo>
                    <a:cubicBezTo>
                      <a:pt x="118" y="52"/>
                      <a:pt x="118" y="52"/>
                      <a:pt x="118" y="52"/>
                    </a:cubicBezTo>
                    <a:cubicBezTo>
                      <a:pt x="117" y="53"/>
                      <a:pt x="117" y="53"/>
                      <a:pt x="117" y="53"/>
                    </a:cubicBezTo>
                    <a:cubicBezTo>
                      <a:pt x="117" y="53"/>
                      <a:pt x="117" y="53"/>
                      <a:pt x="117" y="53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113" y="55"/>
                      <a:pt x="113" y="55"/>
                      <a:pt x="113" y="55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2" y="54"/>
                      <a:pt x="112" y="54"/>
                      <a:pt x="112" y="54"/>
                    </a:cubicBezTo>
                    <a:cubicBezTo>
                      <a:pt x="111" y="55"/>
                      <a:pt x="111" y="55"/>
                      <a:pt x="111" y="55"/>
                    </a:cubicBezTo>
                    <a:cubicBezTo>
                      <a:pt x="111" y="55"/>
                      <a:pt x="111" y="55"/>
                      <a:pt x="111" y="55"/>
                    </a:cubicBezTo>
                    <a:cubicBezTo>
                      <a:pt x="111" y="54"/>
                      <a:pt x="111" y="54"/>
                      <a:pt x="111" y="54"/>
                    </a:cubicBezTo>
                    <a:cubicBezTo>
                      <a:pt x="111" y="54"/>
                      <a:pt x="110" y="54"/>
                      <a:pt x="110" y="54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08" y="54"/>
                      <a:pt x="108" y="54"/>
                      <a:pt x="108" y="54"/>
                    </a:cubicBezTo>
                    <a:cubicBezTo>
                      <a:pt x="108" y="54"/>
                      <a:pt x="108" y="54"/>
                      <a:pt x="108" y="54"/>
                    </a:cubicBezTo>
                    <a:cubicBezTo>
                      <a:pt x="107" y="54"/>
                      <a:pt x="107" y="54"/>
                      <a:pt x="107" y="54"/>
                    </a:cubicBezTo>
                    <a:cubicBezTo>
                      <a:pt x="107" y="54"/>
                      <a:pt x="107" y="54"/>
                      <a:pt x="107" y="54"/>
                    </a:cubicBezTo>
                    <a:cubicBezTo>
                      <a:pt x="107" y="54"/>
                      <a:pt x="107" y="54"/>
                      <a:pt x="107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5" y="53"/>
                      <a:pt x="105" y="53"/>
                      <a:pt x="105" y="53"/>
                    </a:cubicBezTo>
                    <a:cubicBezTo>
                      <a:pt x="105" y="53"/>
                      <a:pt x="105" y="53"/>
                      <a:pt x="105" y="53"/>
                    </a:cubicBezTo>
                    <a:cubicBezTo>
                      <a:pt x="105" y="53"/>
                      <a:pt x="105" y="53"/>
                      <a:pt x="105" y="53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1" y="51"/>
                      <a:pt x="101" y="51"/>
                      <a:pt x="101" y="51"/>
                    </a:cubicBezTo>
                    <a:cubicBezTo>
                      <a:pt x="101" y="51"/>
                      <a:pt x="101" y="51"/>
                      <a:pt x="101" y="51"/>
                    </a:cubicBezTo>
                    <a:cubicBezTo>
                      <a:pt x="100" y="51"/>
                      <a:pt x="100" y="51"/>
                      <a:pt x="100" y="51"/>
                    </a:cubicBezTo>
                    <a:cubicBezTo>
                      <a:pt x="100" y="51"/>
                      <a:pt x="100" y="51"/>
                      <a:pt x="100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1" y="50"/>
                      <a:pt x="91" y="50"/>
                      <a:pt x="91" y="50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3" y="50"/>
                      <a:pt x="83" y="50"/>
                      <a:pt x="83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81" y="50"/>
                      <a:pt x="81" y="50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7"/>
                      <a:pt x="57" y="27"/>
                      <a:pt x="56" y="26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1" y="24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5" y="40"/>
                      <a:pt x="25" y="4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6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0" y="78"/>
                      <a:pt x="20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7"/>
                      <a:pt x="20" y="87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8"/>
                      <a:pt x="21" y="98"/>
                      <a:pt x="21" y="98"/>
                    </a:cubicBezTo>
                    <a:cubicBezTo>
                      <a:pt x="21" y="98"/>
                      <a:pt x="21" y="98"/>
                      <a:pt x="21" y="9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38" y="104"/>
                      <a:pt x="38" y="104"/>
                      <a:pt x="38" y="104"/>
                    </a:cubicBezTo>
                    <a:cubicBezTo>
                      <a:pt x="38" y="104"/>
                      <a:pt x="38" y="104"/>
                      <a:pt x="38" y="104"/>
                    </a:cubicBezTo>
                    <a:cubicBezTo>
                      <a:pt x="38" y="104"/>
                      <a:pt x="38" y="104"/>
                      <a:pt x="38" y="104"/>
                    </a:cubicBezTo>
                    <a:cubicBezTo>
                      <a:pt x="38" y="104"/>
                      <a:pt x="38" y="104"/>
                      <a:pt x="38" y="104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6" y="111"/>
                      <a:pt x="56" y="111"/>
                      <a:pt x="56" y="111"/>
                    </a:cubicBezTo>
                    <a:cubicBezTo>
                      <a:pt x="56" y="111"/>
                      <a:pt x="56" y="111"/>
                      <a:pt x="56" y="111"/>
                    </a:cubicBezTo>
                    <a:cubicBezTo>
                      <a:pt x="56" y="111"/>
                      <a:pt x="56" y="111"/>
                      <a:pt x="56" y="111"/>
                    </a:cubicBezTo>
                    <a:cubicBezTo>
                      <a:pt x="56" y="111"/>
                      <a:pt x="56" y="111"/>
                      <a:pt x="56" y="111"/>
                    </a:cubicBezTo>
                    <a:cubicBezTo>
                      <a:pt x="56" y="111"/>
                      <a:pt x="56" y="111"/>
                      <a:pt x="56" y="111"/>
                    </a:cubicBezTo>
                    <a:cubicBezTo>
                      <a:pt x="56" y="111"/>
                      <a:pt x="56" y="111"/>
                      <a:pt x="56" y="111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10"/>
                      <a:pt x="57" y="110"/>
                    </a:cubicBezTo>
                    <a:cubicBezTo>
                      <a:pt x="57" y="110"/>
                      <a:pt x="57" y="110"/>
                      <a:pt x="57" y="110"/>
                    </a:cubicBezTo>
                    <a:cubicBezTo>
                      <a:pt x="57" y="110"/>
                      <a:pt x="57" y="110"/>
                      <a:pt x="57" y="110"/>
                    </a:cubicBezTo>
                    <a:cubicBezTo>
                      <a:pt x="57" y="110"/>
                      <a:pt x="57" y="110"/>
                      <a:pt x="57" y="110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72" y="107"/>
                      <a:pt x="72" y="107"/>
                      <a:pt x="72" y="107"/>
                    </a:cubicBezTo>
                    <a:cubicBezTo>
                      <a:pt x="72" y="107"/>
                      <a:pt x="72" y="107"/>
                      <a:pt x="72" y="107"/>
                    </a:cubicBezTo>
                    <a:cubicBezTo>
                      <a:pt x="72" y="107"/>
                      <a:pt x="72" y="107"/>
                      <a:pt x="72" y="107"/>
                    </a:cubicBezTo>
                    <a:cubicBezTo>
                      <a:pt x="72" y="107"/>
                      <a:pt x="72" y="107"/>
                      <a:pt x="72" y="107"/>
                    </a:cubicBezTo>
                    <a:cubicBezTo>
                      <a:pt x="72" y="107"/>
                      <a:pt x="72" y="107"/>
                      <a:pt x="72" y="107"/>
                    </a:cubicBezTo>
                    <a:cubicBezTo>
                      <a:pt x="72" y="107"/>
                      <a:pt x="72" y="107"/>
                      <a:pt x="72" y="107"/>
                    </a:cubicBezTo>
                    <a:cubicBezTo>
                      <a:pt x="72" y="107"/>
                      <a:pt x="72" y="107"/>
                      <a:pt x="72" y="107"/>
                    </a:cubicBezTo>
                    <a:cubicBezTo>
                      <a:pt x="72" y="107"/>
                      <a:pt x="72" y="107"/>
                      <a:pt x="72" y="107"/>
                    </a:cubicBezTo>
                    <a:cubicBezTo>
                      <a:pt x="72" y="106"/>
                      <a:pt x="72" y="106"/>
                      <a:pt x="72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5"/>
                      <a:pt x="74" y="105"/>
                      <a:pt x="74" y="105"/>
                    </a:cubicBezTo>
                    <a:cubicBezTo>
                      <a:pt x="74" y="105"/>
                      <a:pt x="74" y="105"/>
                      <a:pt x="74" y="105"/>
                    </a:cubicBezTo>
                    <a:cubicBezTo>
                      <a:pt x="74" y="105"/>
                      <a:pt x="74" y="105"/>
                      <a:pt x="74" y="105"/>
                    </a:cubicBezTo>
                    <a:cubicBezTo>
                      <a:pt x="74" y="105"/>
                      <a:pt x="74" y="105"/>
                      <a:pt x="74" y="105"/>
                    </a:cubicBezTo>
                    <a:cubicBezTo>
                      <a:pt x="74" y="105"/>
                      <a:pt x="74" y="105"/>
                      <a:pt x="74" y="105"/>
                    </a:cubicBezTo>
                    <a:cubicBezTo>
                      <a:pt x="74" y="105"/>
                      <a:pt x="74" y="105"/>
                      <a:pt x="74" y="105"/>
                    </a:cubicBezTo>
                    <a:cubicBezTo>
                      <a:pt x="74" y="105"/>
                      <a:pt x="74" y="105"/>
                      <a:pt x="74" y="105"/>
                    </a:cubicBezTo>
                    <a:cubicBezTo>
                      <a:pt x="74" y="105"/>
                      <a:pt x="74" y="105"/>
                      <a:pt x="74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4"/>
                      <a:pt x="75" y="104"/>
                      <a:pt x="75" y="104"/>
                    </a:cubicBezTo>
                    <a:cubicBezTo>
                      <a:pt x="75" y="104"/>
                      <a:pt x="75" y="104"/>
                      <a:pt x="75" y="104"/>
                    </a:cubicBezTo>
                    <a:cubicBezTo>
                      <a:pt x="75" y="104"/>
                      <a:pt x="75" y="104"/>
                      <a:pt x="75" y="104"/>
                    </a:cubicBezTo>
                    <a:cubicBezTo>
                      <a:pt x="75" y="104"/>
                      <a:pt x="75" y="104"/>
                      <a:pt x="75" y="104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105"/>
                      <a:pt x="7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4"/>
                      <a:pt x="79" y="104"/>
                      <a:pt x="79" y="104"/>
                    </a:cubicBezTo>
                    <a:cubicBezTo>
                      <a:pt x="79" y="104"/>
                      <a:pt x="79" y="104"/>
                      <a:pt x="79" y="104"/>
                    </a:cubicBezTo>
                    <a:cubicBezTo>
                      <a:pt x="79" y="104"/>
                      <a:pt x="79" y="104"/>
                      <a:pt x="79" y="104"/>
                    </a:cubicBezTo>
                    <a:cubicBezTo>
                      <a:pt x="79" y="104"/>
                      <a:pt x="79" y="104"/>
                      <a:pt x="79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1" y="104"/>
                      <a:pt x="81" y="104"/>
                      <a:pt x="81" y="104"/>
                    </a:cubicBezTo>
                    <a:cubicBezTo>
                      <a:pt x="81" y="104"/>
                      <a:pt x="81" y="104"/>
                      <a:pt x="81" y="104"/>
                    </a:cubicBezTo>
                    <a:cubicBezTo>
                      <a:pt x="81" y="104"/>
                      <a:pt x="81" y="104"/>
                      <a:pt x="81" y="104"/>
                    </a:cubicBezTo>
                    <a:cubicBezTo>
                      <a:pt x="81" y="104"/>
                      <a:pt x="81" y="104"/>
                      <a:pt x="81" y="104"/>
                    </a:cubicBezTo>
                    <a:cubicBezTo>
                      <a:pt x="81" y="104"/>
                      <a:pt x="81" y="104"/>
                      <a:pt x="81" y="104"/>
                    </a:cubicBezTo>
                    <a:cubicBezTo>
                      <a:pt x="81" y="104"/>
                      <a:pt x="81" y="104"/>
                      <a:pt x="81" y="104"/>
                    </a:cubicBezTo>
                    <a:cubicBezTo>
                      <a:pt x="81" y="104"/>
                      <a:pt x="81" y="104"/>
                      <a:pt x="81" y="104"/>
                    </a:cubicBezTo>
                    <a:cubicBezTo>
                      <a:pt x="81" y="104"/>
                      <a:pt x="81" y="104"/>
                      <a:pt x="81" y="104"/>
                    </a:cubicBezTo>
                    <a:cubicBezTo>
                      <a:pt x="81" y="105"/>
                      <a:pt x="81" y="105"/>
                      <a:pt x="81" y="105"/>
                    </a:cubicBezTo>
                    <a:cubicBezTo>
                      <a:pt x="81" y="105"/>
                      <a:pt x="81" y="105"/>
                      <a:pt x="81" y="105"/>
                    </a:cubicBezTo>
                    <a:cubicBezTo>
                      <a:pt x="81" y="105"/>
                      <a:pt x="81" y="105"/>
                      <a:pt x="81" y="105"/>
                    </a:cubicBezTo>
                    <a:cubicBezTo>
                      <a:pt x="81" y="105"/>
                      <a:pt x="81" y="105"/>
                      <a:pt x="81" y="105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3" y="108"/>
                      <a:pt x="83" y="108"/>
                      <a:pt x="83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7"/>
                      <a:pt x="85" y="107"/>
                      <a:pt x="85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7"/>
                      <a:pt x="90" y="117"/>
                      <a:pt x="90" y="117"/>
                    </a:cubicBezTo>
                    <a:cubicBezTo>
                      <a:pt x="90" y="118"/>
                      <a:pt x="90" y="118"/>
                      <a:pt x="90" y="118"/>
                    </a:cubicBezTo>
                    <a:cubicBezTo>
                      <a:pt x="90" y="118"/>
                      <a:pt x="90" y="118"/>
                      <a:pt x="90" y="118"/>
                    </a:cubicBezTo>
                    <a:cubicBezTo>
                      <a:pt x="90" y="118"/>
                      <a:pt x="90" y="118"/>
                      <a:pt x="90" y="118"/>
                    </a:cubicBezTo>
                    <a:cubicBezTo>
                      <a:pt x="90" y="118"/>
                      <a:pt x="90" y="118"/>
                      <a:pt x="90" y="118"/>
                    </a:cubicBezTo>
                    <a:cubicBezTo>
                      <a:pt x="90" y="118"/>
                      <a:pt x="90" y="118"/>
                      <a:pt x="90" y="118"/>
                    </a:cubicBezTo>
                    <a:cubicBezTo>
                      <a:pt x="90" y="118"/>
                      <a:pt x="90" y="118"/>
                      <a:pt x="90" y="118"/>
                    </a:cubicBezTo>
                    <a:cubicBezTo>
                      <a:pt x="90" y="118"/>
                      <a:pt x="90" y="118"/>
                      <a:pt x="90" y="118"/>
                    </a:cubicBezTo>
                    <a:cubicBezTo>
                      <a:pt x="90" y="118"/>
                      <a:pt x="90" y="118"/>
                      <a:pt x="90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7" y="122"/>
                      <a:pt x="87" y="122"/>
                      <a:pt x="87" y="122"/>
                    </a:cubicBezTo>
                    <a:cubicBezTo>
                      <a:pt x="87" y="122"/>
                      <a:pt x="87" y="122"/>
                      <a:pt x="87" y="122"/>
                    </a:cubicBezTo>
                    <a:cubicBezTo>
                      <a:pt x="87" y="122"/>
                      <a:pt x="87" y="122"/>
                      <a:pt x="87" y="122"/>
                    </a:cubicBezTo>
                    <a:cubicBezTo>
                      <a:pt x="87" y="122"/>
                      <a:pt x="87" y="122"/>
                      <a:pt x="87" y="122"/>
                    </a:cubicBezTo>
                    <a:cubicBezTo>
                      <a:pt x="87" y="122"/>
                      <a:pt x="87" y="122"/>
                      <a:pt x="87" y="122"/>
                    </a:cubicBezTo>
                    <a:cubicBezTo>
                      <a:pt x="86" y="122"/>
                      <a:pt x="86" y="122"/>
                      <a:pt x="86" y="122"/>
                    </a:cubicBezTo>
                    <a:cubicBezTo>
                      <a:pt x="86" y="122"/>
                      <a:pt x="86" y="122"/>
                      <a:pt x="86" y="122"/>
                    </a:cubicBezTo>
                    <a:cubicBezTo>
                      <a:pt x="86" y="122"/>
                      <a:pt x="86" y="122"/>
                      <a:pt x="86" y="122"/>
                    </a:cubicBezTo>
                    <a:cubicBezTo>
                      <a:pt x="86" y="122"/>
                      <a:pt x="86" y="122"/>
                      <a:pt x="86" y="122"/>
                    </a:cubicBezTo>
                    <a:cubicBezTo>
                      <a:pt x="86" y="122"/>
                      <a:pt x="86" y="122"/>
                      <a:pt x="86" y="122"/>
                    </a:cubicBezTo>
                    <a:cubicBezTo>
                      <a:pt x="86" y="122"/>
                      <a:pt x="86" y="122"/>
                      <a:pt x="86" y="122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1" y="124"/>
                      <a:pt x="91" y="124"/>
                      <a:pt x="91" y="124"/>
                    </a:cubicBezTo>
                    <a:cubicBezTo>
                      <a:pt x="91" y="124"/>
                      <a:pt x="91" y="124"/>
                      <a:pt x="91" y="124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91" y="126"/>
                      <a:pt x="91" y="126"/>
                      <a:pt x="91" y="126"/>
                    </a:cubicBezTo>
                    <a:cubicBezTo>
                      <a:pt x="91" y="126"/>
                      <a:pt x="91" y="126"/>
                      <a:pt x="91" y="126"/>
                    </a:cubicBezTo>
                    <a:cubicBezTo>
                      <a:pt x="91" y="126"/>
                      <a:pt x="91" y="126"/>
                      <a:pt x="91" y="126"/>
                    </a:cubicBezTo>
                    <a:cubicBezTo>
                      <a:pt x="91" y="126"/>
                      <a:pt x="91" y="126"/>
                      <a:pt x="91" y="126"/>
                    </a:cubicBezTo>
                    <a:cubicBezTo>
                      <a:pt x="91" y="126"/>
                      <a:pt x="91" y="126"/>
                      <a:pt x="91" y="126"/>
                    </a:cubicBezTo>
                    <a:cubicBezTo>
                      <a:pt x="91" y="126"/>
                      <a:pt x="91" y="126"/>
                      <a:pt x="91" y="126"/>
                    </a:cubicBezTo>
                    <a:cubicBezTo>
                      <a:pt x="91" y="126"/>
                      <a:pt x="91" y="126"/>
                      <a:pt x="91" y="126"/>
                    </a:cubicBezTo>
                    <a:cubicBezTo>
                      <a:pt x="91" y="126"/>
                      <a:pt x="91" y="126"/>
                      <a:pt x="91" y="126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8"/>
                      <a:pt x="91" y="128"/>
                      <a:pt x="91" y="128"/>
                    </a:cubicBezTo>
                    <a:cubicBezTo>
                      <a:pt x="91" y="128"/>
                      <a:pt x="91" y="128"/>
                      <a:pt x="91" y="128"/>
                    </a:cubicBezTo>
                    <a:cubicBezTo>
                      <a:pt x="91" y="128"/>
                      <a:pt x="91" y="128"/>
                      <a:pt x="91" y="128"/>
                    </a:cubicBezTo>
                    <a:cubicBezTo>
                      <a:pt x="91" y="128"/>
                      <a:pt x="91" y="128"/>
                      <a:pt x="91" y="128"/>
                    </a:cubicBezTo>
                    <a:cubicBezTo>
                      <a:pt x="91" y="128"/>
                      <a:pt x="91" y="128"/>
                      <a:pt x="91" y="128"/>
                    </a:cubicBezTo>
                    <a:cubicBezTo>
                      <a:pt x="91" y="128"/>
                      <a:pt x="91" y="128"/>
                      <a:pt x="91" y="128"/>
                    </a:cubicBezTo>
                    <a:cubicBezTo>
                      <a:pt x="91" y="128"/>
                      <a:pt x="91" y="128"/>
                      <a:pt x="91" y="128"/>
                    </a:cubicBezTo>
                    <a:cubicBezTo>
                      <a:pt x="91" y="128"/>
                      <a:pt x="91" y="128"/>
                      <a:pt x="91" y="128"/>
                    </a:cubicBezTo>
                    <a:cubicBezTo>
                      <a:pt x="91" y="128"/>
                      <a:pt x="91" y="128"/>
                      <a:pt x="91" y="128"/>
                    </a:cubicBezTo>
                    <a:cubicBezTo>
                      <a:pt x="91" y="128"/>
                      <a:pt x="91" y="128"/>
                      <a:pt x="91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3" y="128"/>
                      <a:pt x="93" y="128"/>
                      <a:pt x="93" y="128"/>
                    </a:cubicBezTo>
                    <a:cubicBezTo>
                      <a:pt x="93" y="128"/>
                      <a:pt x="93" y="128"/>
                      <a:pt x="93" y="128"/>
                    </a:cubicBezTo>
                    <a:cubicBezTo>
                      <a:pt x="93" y="128"/>
                      <a:pt x="93" y="128"/>
                      <a:pt x="93" y="128"/>
                    </a:cubicBezTo>
                    <a:cubicBezTo>
                      <a:pt x="93" y="128"/>
                      <a:pt x="93" y="128"/>
                      <a:pt x="93" y="128"/>
                    </a:cubicBezTo>
                    <a:cubicBezTo>
                      <a:pt x="93" y="128"/>
                      <a:pt x="93" y="128"/>
                      <a:pt x="93" y="128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3" y="130"/>
                      <a:pt x="93" y="130"/>
                      <a:pt x="93" y="130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3" y="130"/>
                      <a:pt x="93" y="130"/>
                      <a:pt x="93" y="130"/>
                    </a:cubicBezTo>
                    <a:cubicBezTo>
                      <a:pt x="93" y="130"/>
                      <a:pt x="93" y="130"/>
                      <a:pt x="93" y="130"/>
                    </a:cubicBezTo>
                    <a:cubicBezTo>
                      <a:pt x="93" y="130"/>
                      <a:pt x="93" y="130"/>
                      <a:pt x="93" y="130"/>
                    </a:cubicBezTo>
                    <a:cubicBezTo>
                      <a:pt x="93" y="130"/>
                      <a:pt x="93" y="130"/>
                      <a:pt x="93" y="130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6" y="134"/>
                      <a:pt x="96" y="134"/>
                      <a:pt x="96" y="134"/>
                    </a:cubicBezTo>
                    <a:cubicBezTo>
                      <a:pt x="96" y="134"/>
                      <a:pt x="96" y="134"/>
                      <a:pt x="96" y="134"/>
                    </a:cubicBezTo>
                    <a:cubicBezTo>
                      <a:pt x="96" y="134"/>
                      <a:pt x="96" y="134"/>
                      <a:pt x="96" y="134"/>
                    </a:cubicBezTo>
                    <a:cubicBezTo>
                      <a:pt x="96" y="134"/>
                      <a:pt x="96" y="134"/>
                      <a:pt x="96" y="134"/>
                    </a:cubicBezTo>
                    <a:cubicBezTo>
                      <a:pt x="96" y="134"/>
                      <a:pt x="96" y="134"/>
                      <a:pt x="96" y="134"/>
                    </a:cubicBezTo>
                    <a:cubicBezTo>
                      <a:pt x="96" y="134"/>
                      <a:pt x="96" y="134"/>
                      <a:pt x="96" y="134"/>
                    </a:cubicBezTo>
                    <a:cubicBezTo>
                      <a:pt x="96" y="134"/>
                      <a:pt x="96" y="134"/>
                      <a:pt x="96" y="134"/>
                    </a:cubicBezTo>
                    <a:cubicBezTo>
                      <a:pt x="96" y="134"/>
                      <a:pt x="96" y="134"/>
                      <a:pt x="96" y="134"/>
                    </a:cubicBezTo>
                    <a:cubicBezTo>
                      <a:pt x="96" y="134"/>
                      <a:pt x="96" y="134"/>
                      <a:pt x="96" y="134"/>
                    </a:cubicBezTo>
                    <a:cubicBezTo>
                      <a:pt x="96" y="134"/>
                      <a:pt x="96" y="134"/>
                      <a:pt x="96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9" y="134"/>
                      <a:pt x="99" y="134"/>
                      <a:pt x="99" y="134"/>
                    </a:cubicBezTo>
                    <a:cubicBezTo>
                      <a:pt x="99" y="134"/>
                      <a:pt x="99" y="135"/>
                      <a:pt x="99" y="135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100" y="135"/>
                      <a:pt x="100" y="135"/>
                      <a:pt x="100" y="135"/>
                    </a:cubicBezTo>
                    <a:cubicBezTo>
                      <a:pt x="100" y="135"/>
                      <a:pt x="100" y="135"/>
                      <a:pt x="100" y="135"/>
                    </a:cubicBezTo>
                    <a:cubicBezTo>
                      <a:pt x="100" y="135"/>
                      <a:pt x="100" y="135"/>
                      <a:pt x="100" y="135"/>
                    </a:cubicBezTo>
                    <a:cubicBezTo>
                      <a:pt x="100" y="135"/>
                      <a:pt x="100" y="135"/>
                      <a:pt x="100" y="135"/>
                    </a:cubicBezTo>
                    <a:cubicBezTo>
                      <a:pt x="100" y="135"/>
                      <a:pt x="100" y="135"/>
                      <a:pt x="100" y="135"/>
                    </a:cubicBezTo>
                    <a:cubicBezTo>
                      <a:pt x="100" y="135"/>
                      <a:pt x="100" y="135"/>
                      <a:pt x="100" y="135"/>
                    </a:cubicBezTo>
                    <a:cubicBezTo>
                      <a:pt x="100" y="135"/>
                      <a:pt x="100" y="135"/>
                      <a:pt x="100" y="135"/>
                    </a:cubicBezTo>
                    <a:cubicBezTo>
                      <a:pt x="101" y="135"/>
                      <a:pt x="101" y="135"/>
                      <a:pt x="101" y="135"/>
                    </a:cubicBezTo>
                    <a:cubicBezTo>
                      <a:pt x="101" y="135"/>
                      <a:pt x="101" y="135"/>
                      <a:pt x="101" y="135"/>
                    </a:cubicBezTo>
                    <a:cubicBezTo>
                      <a:pt x="101" y="135"/>
                      <a:pt x="101" y="135"/>
                      <a:pt x="101" y="135"/>
                    </a:cubicBezTo>
                    <a:cubicBezTo>
                      <a:pt x="101" y="135"/>
                      <a:pt x="101" y="135"/>
                      <a:pt x="101" y="135"/>
                    </a:cubicBezTo>
                    <a:cubicBezTo>
                      <a:pt x="101" y="135"/>
                      <a:pt x="101" y="135"/>
                      <a:pt x="101" y="135"/>
                    </a:cubicBezTo>
                    <a:cubicBezTo>
                      <a:pt x="101" y="135"/>
                      <a:pt x="101" y="135"/>
                      <a:pt x="101" y="135"/>
                    </a:cubicBezTo>
                    <a:cubicBezTo>
                      <a:pt x="100" y="135"/>
                      <a:pt x="100" y="135"/>
                      <a:pt x="100" y="135"/>
                    </a:cubicBezTo>
                    <a:cubicBezTo>
                      <a:pt x="100" y="135"/>
                      <a:pt x="100" y="135"/>
                      <a:pt x="100" y="135"/>
                    </a:cubicBezTo>
                    <a:cubicBezTo>
                      <a:pt x="101" y="135"/>
                      <a:pt x="101" y="135"/>
                      <a:pt x="101" y="135"/>
                    </a:cubicBezTo>
                    <a:cubicBezTo>
                      <a:pt x="101" y="135"/>
                      <a:pt x="101" y="135"/>
                      <a:pt x="101" y="135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33"/>
                      <a:pt x="101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1" y="130"/>
                      <a:pt x="101" y="130"/>
                      <a:pt x="101" y="130"/>
                    </a:cubicBezTo>
                    <a:cubicBezTo>
                      <a:pt x="101" y="130"/>
                      <a:pt x="101" y="130"/>
                      <a:pt x="101" y="130"/>
                    </a:cubicBezTo>
                    <a:cubicBezTo>
                      <a:pt x="101" y="130"/>
                      <a:pt x="101" y="130"/>
                      <a:pt x="101" y="130"/>
                    </a:cubicBezTo>
                    <a:cubicBezTo>
                      <a:pt x="101" y="130"/>
                      <a:pt x="101" y="130"/>
                      <a:pt x="101" y="130"/>
                    </a:cubicBezTo>
                    <a:cubicBezTo>
                      <a:pt x="101" y="131"/>
                      <a:pt x="101" y="131"/>
                      <a:pt x="101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4" y="129"/>
                      <a:pt x="104" y="129"/>
                      <a:pt x="104" y="129"/>
                    </a:cubicBezTo>
                    <a:cubicBezTo>
                      <a:pt x="104" y="129"/>
                      <a:pt x="104" y="129"/>
                      <a:pt x="104" y="129"/>
                    </a:cubicBezTo>
                    <a:cubicBezTo>
                      <a:pt x="104" y="129"/>
                      <a:pt x="104" y="129"/>
                      <a:pt x="104" y="129"/>
                    </a:cubicBezTo>
                    <a:cubicBezTo>
                      <a:pt x="104" y="129"/>
                      <a:pt x="104" y="129"/>
                      <a:pt x="104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8" y="129"/>
                      <a:pt x="108" y="129"/>
                      <a:pt x="108" y="129"/>
                    </a:cubicBezTo>
                    <a:cubicBezTo>
                      <a:pt x="108" y="129"/>
                      <a:pt x="108" y="129"/>
                      <a:pt x="108" y="129"/>
                    </a:cubicBezTo>
                    <a:cubicBezTo>
                      <a:pt x="108" y="129"/>
                      <a:pt x="108" y="129"/>
                      <a:pt x="108" y="129"/>
                    </a:cubicBezTo>
                    <a:cubicBezTo>
                      <a:pt x="108" y="129"/>
                      <a:pt x="108" y="129"/>
                      <a:pt x="108" y="129"/>
                    </a:cubicBezTo>
                    <a:cubicBezTo>
                      <a:pt x="108" y="129"/>
                      <a:pt x="108" y="129"/>
                      <a:pt x="108" y="129"/>
                    </a:cubicBezTo>
                    <a:cubicBezTo>
                      <a:pt x="108" y="129"/>
                      <a:pt x="108" y="129"/>
                      <a:pt x="108" y="129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09" y="129"/>
                      <a:pt x="109" y="129"/>
                      <a:pt x="109" y="129"/>
                    </a:cubicBezTo>
                    <a:cubicBezTo>
                      <a:pt x="109" y="129"/>
                      <a:pt x="109" y="129"/>
                      <a:pt x="109" y="129"/>
                    </a:cubicBezTo>
                    <a:cubicBezTo>
                      <a:pt x="109" y="129"/>
                      <a:pt x="109" y="129"/>
                      <a:pt x="109" y="129"/>
                    </a:cubicBezTo>
                    <a:cubicBezTo>
                      <a:pt x="109" y="129"/>
                      <a:pt x="109" y="129"/>
                      <a:pt x="109" y="129"/>
                    </a:cubicBezTo>
                    <a:cubicBezTo>
                      <a:pt x="109" y="129"/>
                      <a:pt x="109" y="129"/>
                      <a:pt x="109" y="129"/>
                    </a:cubicBezTo>
                    <a:cubicBezTo>
                      <a:pt x="109" y="129"/>
                      <a:pt x="109" y="129"/>
                      <a:pt x="109" y="129"/>
                    </a:cubicBezTo>
                    <a:cubicBezTo>
                      <a:pt x="109" y="129"/>
                      <a:pt x="109" y="129"/>
                      <a:pt x="109" y="129"/>
                    </a:cubicBezTo>
                    <a:cubicBezTo>
                      <a:pt x="109" y="129"/>
                      <a:pt x="109" y="129"/>
                      <a:pt x="109" y="129"/>
                    </a:cubicBezTo>
                    <a:cubicBezTo>
                      <a:pt x="109" y="129"/>
                      <a:pt x="109" y="129"/>
                      <a:pt x="109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30"/>
                      <a:pt x="110" y="130"/>
                      <a:pt x="110" y="130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4" y="128"/>
                      <a:pt x="114" y="128"/>
                      <a:pt x="114" y="128"/>
                    </a:cubicBezTo>
                    <a:cubicBezTo>
                      <a:pt x="114" y="128"/>
                      <a:pt x="114" y="128"/>
                      <a:pt x="114" y="128"/>
                    </a:cubicBezTo>
                    <a:cubicBezTo>
                      <a:pt x="114" y="128"/>
                      <a:pt x="114" y="128"/>
                      <a:pt x="114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6" y="129"/>
                      <a:pt x="116" y="129"/>
                      <a:pt x="116" y="129"/>
                    </a:cubicBezTo>
                    <a:cubicBezTo>
                      <a:pt x="116" y="129"/>
                      <a:pt x="116" y="129"/>
                      <a:pt x="116" y="129"/>
                    </a:cubicBezTo>
                    <a:cubicBezTo>
                      <a:pt x="116" y="129"/>
                      <a:pt x="116" y="129"/>
                      <a:pt x="116" y="129"/>
                    </a:cubicBezTo>
                    <a:cubicBezTo>
                      <a:pt x="116" y="129"/>
                      <a:pt x="116" y="129"/>
                      <a:pt x="116" y="129"/>
                    </a:cubicBezTo>
                    <a:cubicBezTo>
                      <a:pt x="116" y="128"/>
                      <a:pt x="116" y="128"/>
                      <a:pt x="116" y="128"/>
                    </a:cubicBezTo>
                    <a:cubicBezTo>
                      <a:pt x="116" y="128"/>
                      <a:pt x="116" y="128"/>
                      <a:pt x="116" y="128"/>
                    </a:cubicBezTo>
                    <a:cubicBezTo>
                      <a:pt x="116" y="128"/>
                      <a:pt x="116" y="128"/>
                      <a:pt x="116" y="128"/>
                    </a:cubicBezTo>
                    <a:cubicBezTo>
                      <a:pt x="116" y="128"/>
                      <a:pt x="116" y="128"/>
                      <a:pt x="116" y="128"/>
                    </a:cubicBezTo>
                    <a:cubicBezTo>
                      <a:pt x="116" y="128"/>
                      <a:pt x="116" y="128"/>
                      <a:pt x="116" y="128"/>
                    </a:cubicBezTo>
                    <a:cubicBezTo>
                      <a:pt x="116" y="128"/>
                      <a:pt x="116" y="128"/>
                      <a:pt x="116" y="128"/>
                    </a:cubicBezTo>
                    <a:cubicBezTo>
                      <a:pt x="116" y="128"/>
                      <a:pt x="116" y="128"/>
                      <a:pt x="116" y="128"/>
                    </a:cubicBezTo>
                    <a:cubicBezTo>
                      <a:pt x="116" y="128"/>
                      <a:pt x="116" y="128"/>
                      <a:pt x="116" y="128"/>
                    </a:cubicBezTo>
                    <a:cubicBezTo>
                      <a:pt x="117" y="128"/>
                      <a:pt x="117" y="128"/>
                      <a:pt x="117" y="128"/>
                    </a:cubicBezTo>
                    <a:cubicBezTo>
                      <a:pt x="117" y="128"/>
                      <a:pt x="117" y="128"/>
                      <a:pt x="117" y="128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30"/>
                      <a:pt x="119" y="130"/>
                      <a:pt x="119" y="130"/>
                    </a:cubicBezTo>
                    <a:cubicBezTo>
                      <a:pt x="119" y="130"/>
                      <a:pt x="119" y="130"/>
                      <a:pt x="119" y="130"/>
                    </a:cubicBezTo>
                    <a:cubicBezTo>
                      <a:pt x="119" y="130"/>
                      <a:pt x="119" y="130"/>
                      <a:pt x="119" y="130"/>
                    </a:cubicBezTo>
                    <a:cubicBezTo>
                      <a:pt x="119" y="130"/>
                      <a:pt x="119" y="130"/>
                      <a:pt x="119" y="130"/>
                    </a:cubicBezTo>
                    <a:cubicBezTo>
                      <a:pt x="119" y="130"/>
                      <a:pt x="119" y="130"/>
                      <a:pt x="119" y="130"/>
                    </a:cubicBezTo>
                    <a:cubicBezTo>
                      <a:pt x="119" y="130"/>
                      <a:pt x="119" y="130"/>
                      <a:pt x="119" y="130"/>
                    </a:cubicBezTo>
                    <a:cubicBezTo>
                      <a:pt x="119" y="130"/>
                      <a:pt x="119" y="130"/>
                      <a:pt x="119" y="130"/>
                    </a:cubicBezTo>
                    <a:cubicBezTo>
                      <a:pt x="119" y="130"/>
                      <a:pt x="119" y="130"/>
                      <a:pt x="119" y="130"/>
                    </a:cubicBezTo>
                    <a:cubicBezTo>
                      <a:pt x="119" y="130"/>
                      <a:pt x="119" y="130"/>
                      <a:pt x="119" y="130"/>
                    </a:cubicBezTo>
                    <a:cubicBezTo>
                      <a:pt x="119" y="130"/>
                      <a:pt x="119" y="130"/>
                      <a:pt x="119" y="130"/>
                    </a:cubicBezTo>
                    <a:cubicBezTo>
                      <a:pt x="119" y="130"/>
                      <a:pt x="119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19" y="132"/>
                      <a:pt x="119" y="132"/>
                      <a:pt x="119" y="132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3"/>
                      <a:pt x="121" y="133"/>
                      <a:pt x="121" y="133"/>
                    </a:cubicBezTo>
                    <a:cubicBezTo>
                      <a:pt x="121" y="133"/>
                      <a:pt x="121" y="133"/>
                      <a:pt x="121" y="133"/>
                    </a:cubicBezTo>
                    <a:cubicBezTo>
                      <a:pt x="121" y="133"/>
                      <a:pt x="121" y="133"/>
                      <a:pt x="121" y="133"/>
                    </a:cubicBezTo>
                    <a:cubicBezTo>
                      <a:pt x="121" y="133"/>
                      <a:pt x="121" y="133"/>
                      <a:pt x="121" y="133"/>
                    </a:cubicBezTo>
                    <a:cubicBezTo>
                      <a:pt x="121" y="134"/>
                      <a:pt x="121" y="134"/>
                      <a:pt x="121" y="134"/>
                    </a:cubicBezTo>
                    <a:cubicBezTo>
                      <a:pt x="121" y="133"/>
                      <a:pt x="121" y="133"/>
                      <a:pt x="121" y="133"/>
                    </a:cubicBezTo>
                    <a:cubicBezTo>
                      <a:pt x="121" y="133"/>
                      <a:pt x="121" y="133"/>
                      <a:pt x="121" y="133"/>
                    </a:cubicBezTo>
                    <a:cubicBezTo>
                      <a:pt x="121" y="133"/>
                      <a:pt x="121" y="134"/>
                      <a:pt x="121" y="134"/>
                    </a:cubicBezTo>
                    <a:cubicBezTo>
                      <a:pt x="121" y="134"/>
                      <a:pt x="121" y="134"/>
                      <a:pt x="121" y="134"/>
                    </a:cubicBezTo>
                    <a:cubicBezTo>
                      <a:pt x="121" y="134"/>
                      <a:pt x="121" y="134"/>
                      <a:pt x="121" y="134"/>
                    </a:cubicBezTo>
                    <a:cubicBezTo>
                      <a:pt x="122" y="134"/>
                      <a:pt x="122" y="134"/>
                      <a:pt x="122" y="134"/>
                    </a:cubicBezTo>
                    <a:cubicBezTo>
                      <a:pt x="122" y="134"/>
                      <a:pt x="122" y="134"/>
                      <a:pt x="122" y="134"/>
                    </a:cubicBezTo>
                    <a:cubicBezTo>
                      <a:pt x="122" y="134"/>
                      <a:pt x="122" y="134"/>
                      <a:pt x="122" y="134"/>
                    </a:cubicBezTo>
                    <a:cubicBezTo>
                      <a:pt x="122" y="134"/>
                      <a:pt x="122" y="134"/>
                      <a:pt x="122" y="134"/>
                    </a:cubicBezTo>
                    <a:cubicBezTo>
                      <a:pt x="122" y="134"/>
                      <a:pt x="122" y="134"/>
                      <a:pt x="122" y="134"/>
                    </a:cubicBezTo>
                    <a:cubicBezTo>
                      <a:pt x="122" y="134"/>
                      <a:pt x="122" y="134"/>
                      <a:pt x="122" y="134"/>
                    </a:cubicBezTo>
                    <a:cubicBezTo>
                      <a:pt x="122" y="133"/>
                      <a:pt x="122" y="133"/>
                      <a:pt x="122" y="133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4" y="134"/>
                      <a:pt x="124" y="134"/>
                      <a:pt x="124" y="133"/>
                    </a:cubicBezTo>
                    <a:cubicBezTo>
                      <a:pt x="124" y="133"/>
                      <a:pt x="125" y="134"/>
                      <a:pt x="125" y="134"/>
                    </a:cubicBezTo>
                    <a:cubicBezTo>
                      <a:pt x="125" y="134"/>
                      <a:pt x="125" y="134"/>
                      <a:pt x="125" y="134"/>
                    </a:cubicBezTo>
                    <a:cubicBezTo>
                      <a:pt x="125" y="134"/>
                      <a:pt x="125" y="134"/>
                      <a:pt x="125" y="133"/>
                    </a:cubicBezTo>
                    <a:cubicBezTo>
                      <a:pt x="125" y="133"/>
                      <a:pt x="125" y="133"/>
                      <a:pt x="125" y="133"/>
                    </a:cubicBezTo>
                    <a:cubicBezTo>
                      <a:pt x="125" y="133"/>
                      <a:pt x="125" y="133"/>
                      <a:pt x="125" y="133"/>
                    </a:cubicBezTo>
                    <a:cubicBezTo>
                      <a:pt x="125" y="133"/>
                      <a:pt x="125" y="133"/>
                      <a:pt x="126" y="133"/>
                    </a:cubicBezTo>
                    <a:cubicBezTo>
                      <a:pt x="125" y="133"/>
                      <a:pt x="125" y="133"/>
                      <a:pt x="125" y="133"/>
                    </a:cubicBezTo>
                    <a:cubicBezTo>
                      <a:pt x="126" y="133"/>
                      <a:pt x="126" y="133"/>
                      <a:pt x="126" y="133"/>
                    </a:cubicBezTo>
                    <a:cubicBezTo>
                      <a:pt x="126" y="133"/>
                      <a:pt x="126" y="133"/>
                      <a:pt x="126" y="133"/>
                    </a:cubicBezTo>
                    <a:cubicBezTo>
                      <a:pt x="126" y="134"/>
                      <a:pt x="126" y="134"/>
                      <a:pt x="126" y="134"/>
                    </a:cubicBezTo>
                    <a:cubicBezTo>
                      <a:pt x="126" y="134"/>
                      <a:pt x="126" y="133"/>
                      <a:pt x="127" y="133"/>
                    </a:cubicBezTo>
                    <a:cubicBezTo>
                      <a:pt x="127" y="134"/>
                      <a:pt x="126" y="134"/>
                      <a:pt x="127" y="134"/>
                    </a:cubicBezTo>
                    <a:cubicBezTo>
                      <a:pt x="127" y="134"/>
                      <a:pt x="127" y="134"/>
                      <a:pt x="127" y="134"/>
                    </a:cubicBezTo>
                    <a:cubicBezTo>
                      <a:pt x="127" y="134"/>
                      <a:pt x="127" y="134"/>
                      <a:pt x="127" y="135"/>
                    </a:cubicBezTo>
                    <a:cubicBezTo>
                      <a:pt x="128" y="135"/>
                      <a:pt x="128" y="135"/>
                      <a:pt x="129" y="134"/>
                    </a:cubicBezTo>
                    <a:cubicBezTo>
                      <a:pt x="129" y="134"/>
                      <a:pt x="129" y="134"/>
                      <a:pt x="129" y="134"/>
                    </a:cubicBezTo>
                    <a:cubicBezTo>
                      <a:pt x="129" y="134"/>
                      <a:pt x="129" y="134"/>
                      <a:pt x="129" y="133"/>
                    </a:cubicBezTo>
                    <a:cubicBezTo>
                      <a:pt x="129" y="133"/>
                      <a:pt x="129" y="133"/>
                      <a:pt x="129" y="133"/>
                    </a:cubicBezTo>
                    <a:cubicBezTo>
                      <a:pt x="129" y="133"/>
                      <a:pt x="129" y="134"/>
                      <a:pt x="129" y="134"/>
                    </a:cubicBezTo>
                    <a:cubicBezTo>
                      <a:pt x="129" y="134"/>
                      <a:pt x="129" y="134"/>
                      <a:pt x="129" y="134"/>
                    </a:cubicBezTo>
                    <a:cubicBezTo>
                      <a:pt x="129" y="134"/>
                      <a:pt x="129" y="134"/>
                      <a:pt x="129" y="134"/>
                    </a:cubicBezTo>
                    <a:cubicBezTo>
                      <a:pt x="129" y="134"/>
                      <a:pt x="130" y="134"/>
                      <a:pt x="130" y="134"/>
                    </a:cubicBezTo>
                    <a:cubicBezTo>
                      <a:pt x="130" y="134"/>
                      <a:pt x="130" y="134"/>
                      <a:pt x="130" y="134"/>
                    </a:cubicBezTo>
                    <a:cubicBezTo>
                      <a:pt x="130" y="135"/>
                      <a:pt x="130" y="135"/>
                      <a:pt x="130" y="135"/>
                    </a:cubicBezTo>
                    <a:cubicBezTo>
                      <a:pt x="130" y="135"/>
                      <a:pt x="130" y="135"/>
                      <a:pt x="129" y="136"/>
                    </a:cubicBezTo>
                    <a:cubicBezTo>
                      <a:pt x="129" y="135"/>
                      <a:pt x="129" y="136"/>
                      <a:pt x="129" y="136"/>
                    </a:cubicBezTo>
                    <a:cubicBezTo>
                      <a:pt x="129" y="137"/>
                      <a:pt x="129" y="137"/>
                      <a:pt x="130" y="138"/>
                    </a:cubicBezTo>
                    <a:cubicBezTo>
                      <a:pt x="130" y="138"/>
                      <a:pt x="130" y="139"/>
                      <a:pt x="130" y="139"/>
                    </a:cubicBezTo>
                    <a:cubicBezTo>
                      <a:pt x="131" y="139"/>
                      <a:pt x="132" y="139"/>
                      <a:pt x="132" y="139"/>
                    </a:cubicBezTo>
                    <a:cubicBezTo>
                      <a:pt x="132" y="138"/>
                      <a:pt x="132" y="138"/>
                      <a:pt x="132" y="138"/>
                    </a:cubicBezTo>
                    <a:cubicBezTo>
                      <a:pt x="132" y="138"/>
                      <a:pt x="132" y="138"/>
                      <a:pt x="132" y="137"/>
                    </a:cubicBezTo>
                    <a:cubicBezTo>
                      <a:pt x="131" y="137"/>
                      <a:pt x="131" y="137"/>
                      <a:pt x="131" y="137"/>
                    </a:cubicBezTo>
                    <a:cubicBezTo>
                      <a:pt x="132" y="137"/>
                      <a:pt x="132" y="137"/>
                      <a:pt x="132" y="137"/>
                    </a:cubicBezTo>
                    <a:cubicBezTo>
                      <a:pt x="132" y="137"/>
                      <a:pt x="132" y="137"/>
                      <a:pt x="132" y="137"/>
                    </a:cubicBezTo>
                    <a:cubicBezTo>
                      <a:pt x="132" y="136"/>
                      <a:pt x="131" y="137"/>
                      <a:pt x="131" y="136"/>
                    </a:cubicBezTo>
                    <a:cubicBezTo>
                      <a:pt x="131" y="136"/>
                      <a:pt x="132" y="136"/>
                      <a:pt x="132" y="135"/>
                    </a:cubicBezTo>
                    <a:cubicBezTo>
                      <a:pt x="132" y="135"/>
                      <a:pt x="132" y="135"/>
                      <a:pt x="132" y="135"/>
                    </a:cubicBezTo>
                    <a:cubicBezTo>
                      <a:pt x="132" y="135"/>
                      <a:pt x="132" y="135"/>
                      <a:pt x="132" y="135"/>
                    </a:cubicBezTo>
                    <a:cubicBezTo>
                      <a:pt x="132" y="135"/>
                      <a:pt x="132" y="135"/>
                      <a:pt x="132" y="135"/>
                    </a:cubicBezTo>
                    <a:cubicBezTo>
                      <a:pt x="132" y="135"/>
                      <a:pt x="132" y="135"/>
                      <a:pt x="132" y="135"/>
                    </a:cubicBezTo>
                    <a:cubicBezTo>
                      <a:pt x="133" y="135"/>
                      <a:pt x="133" y="135"/>
                      <a:pt x="134" y="134"/>
                    </a:cubicBezTo>
                    <a:cubicBezTo>
                      <a:pt x="135" y="134"/>
                      <a:pt x="136" y="134"/>
                      <a:pt x="137" y="134"/>
                    </a:cubicBezTo>
                    <a:cubicBezTo>
                      <a:pt x="137" y="134"/>
                      <a:pt x="137" y="133"/>
                      <a:pt x="136" y="133"/>
                    </a:cubicBezTo>
                    <a:cubicBezTo>
                      <a:pt x="137" y="133"/>
                      <a:pt x="137" y="134"/>
                      <a:pt x="138" y="133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7" y="133"/>
                      <a:pt x="138" y="133"/>
                      <a:pt x="138" y="133"/>
                    </a:cubicBezTo>
                    <a:cubicBezTo>
                      <a:pt x="138" y="133"/>
                      <a:pt x="138" y="133"/>
                      <a:pt x="138" y="133"/>
                    </a:cubicBezTo>
                    <a:cubicBezTo>
                      <a:pt x="138" y="133"/>
                      <a:pt x="138" y="133"/>
                      <a:pt x="138" y="133"/>
                    </a:cubicBezTo>
                    <a:cubicBezTo>
                      <a:pt x="138" y="133"/>
                      <a:pt x="139" y="133"/>
                      <a:pt x="139" y="134"/>
                    </a:cubicBezTo>
                    <a:cubicBezTo>
                      <a:pt x="139" y="133"/>
                      <a:pt x="139" y="133"/>
                      <a:pt x="139" y="132"/>
                    </a:cubicBezTo>
                    <a:cubicBezTo>
                      <a:pt x="139" y="133"/>
                      <a:pt x="139" y="133"/>
                      <a:pt x="139" y="133"/>
                    </a:cubicBezTo>
                    <a:cubicBezTo>
                      <a:pt x="139" y="133"/>
                      <a:pt x="139" y="133"/>
                      <a:pt x="139" y="133"/>
                    </a:cubicBezTo>
                    <a:cubicBezTo>
                      <a:pt x="139" y="133"/>
                      <a:pt x="140" y="132"/>
                      <a:pt x="141" y="133"/>
                    </a:cubicBezTo>
                    <a:cubicBezTo>
                      <a:pt x="141" y="133"/>
                      <a:pt x="141" y="133"/>
                      <a:pt x="141" y="133"/>
                    </a:cubicBezTo>
                    <a:cubicBezTo>
                      <a:pt x="141" y="133"/>
                      <a:pt x="141" y="132"/>
                      <a:pt x="141" y="132"/>
                    </a:cubicBezTo>
                    <a:cubicBezTo>
                      <a:pt x="141" y="132"/>
                      <a:pt x="141" y="132"/>
                      <a:pt x="142" y="132"/>
                    </a:cubicBezTo>
                    <a:cubicBezTo>
                      <a:pt x="142" y="132"/>
                      <a:pt x="142" y="132"/>
                      <a:pt x="142" y="132"/>
                    </a:cubicBezTo>
                    <a:cubicBezTo>
                      <a:pt x="142" y="132"/>
                      <a:pt x="142" y="132"/>
                      <a:pt x="142" y="132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42" y="131"/>
                      <a:pt x="142" y="131"/>
                      <a:pt x="142" y="130"/>
                    </a:cubicBezTo>
                    <a:cubicBezTo>
                      <a:pt x="142" y="131"/>
                      <a:pt x="142" y="131"/>
                      <a:pt x="143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3" y="131"/>
                      <a:pt x="143" y="131"/>
                      <a:pt x="143" y="131"/>
                    </a:cubicBezTo>
                    <a:cubicBezTo>
                      <a:pt x="143" y="131"/>
                      <a:pt x="143" y="131"/>
                      <a:pt x="143" y="131"/>
                    </a:cubicBezTo>
                    <a:cubicBezTo>
                      <a:pt x="143" y="131"/>
                      <a:pt x="143" y="131"/>
                      <a:pt x="143" y="131"/>
                    </a:cubicBezTo>
                    <a:cubicBezTo>
                      <a:pt x="143" y="130"/>
                      <a:pt x="142" y="130"/>
                      <a:pt x="142" y="129"/>
                    </a:cubicBezTo>
                    <a:cubicBezTo>
                      <a:pt x="143" y="129"/>
                      <a:pt x="143" y="129"/>
                      <a:pt x="143" y="128"/>
                    </a:cubicBezTo>
                    <a:cubicBezTo>
                      <a:pt x="143" y="128"/>
                      <a:pt x="144" y="128"/>
                      <a:pt x="144" y="128"/>
                    </a:cubicBezTo>
                    <a:cubicBezTo>
                      <a:pt x="144" y="128"/>
                      <a:pt x="143" y="128"/>
                      <a:pt x="143" y="129"/>
                    </a:cubicBezTo>
                    <a:cubicBezTo>
                      <a:pt x="143" y="129"/>
                      <a:pt x="143" y="129"/>
                      <a:pt x="143" y="129"/>
                    </a:cubicBezTo>
                    <a:cubicBezTo>
                      <a:pt x="143" y="129"/>
                      <a:pt x="143" y="129"/>
                      <a:pt x="143" y="129"/>
                    </a:cubicBezTo>
                    <a:cubicBezTo>
                      <a:pt x="143" y="129"/>
                      <a:pt x="143" y="129"/>
                      <a:pt x="143" y="129"/>
                    </a:cubicBezTo>
                    <a:cubicBezTo>
                      <a:pt x="143" y="129"/>
                      <a:pt x="143" y="129"/>
                      <a:pt x="143" y="129"/>
                    </a:cubicBezTo>
                    <a:cubicBezTo>
                      <a:pt x="143" y="129"/>
                      <a:pt x="143" y="129"/>
                      <a:pt x="143" y="129"/>
                    </a:cubicBezTo>
                    <a:cubicBezTo>
                      <a:pt x="143" y="129"/>
                      <a:pt x="143" y="129"/>
                      <a:pt x="143" y="129"/>
                    </a:cubicBezTo>
                    <a:cubicBezTo>
                      <a:pt x="143" y="129"/>
                      <a:pt x="143" y="129"/>
                      <a:pt x="143" y="129"/>
                    </a:cubicBezTo>
                    <a:cubicBezTo>
                      <a:pt x="143" y="129"/>
                      <a:pt x="143" y="129"/>
                      <a:pt x="143" y="129"/>
                    </a:cubicBezTo>
                    <a:cubicBezTo>
                      <a:pt x="143" y="129"/>
                      <a:pt x="143" y="129"/>
                      <a:pt x="143" y="129"/>
                    </a:cubicBezTo>
                    <a:cubicBezTo>
                      <a:pt x="143" y="129"/>
                      <a:pt x="143" y="129"/>
                      <a:pt x="143" y="129"/>
                    </a:cubicBezTo>
                    <a:cubicBezTo>
                      <a:pt x="144" y="130"/>
                      <a:pt x="144" y="129"/>
                      <a:pt x="144" y="130"/>
                    </a:cubicBezTo>
                    <a:cubicBezTo>
                      <a:pt x="144" y="130"/>
                      <a:pt x="144" y="130"/>
                      <a:pt x="144" y="130"/>
                    </a:cubicBezTo>
                    <a:cubicBezTo>
                      <a:pt x="144" y="130"/>
                      <a:pt x="144" y="130"/>
                      <a:pt x="144" y="130"/>
                    </a:cubicBezTo>
                    <a:cubicBezTo>
                      <a:pt x="144" y="130"/>
                      <a:pt x="144" y="130"/>
                      <a:pt x="144" y="130"/>
                    </a:cubicBezTo>
                    <a:cubicBezTo>
                      <a:pt x="144" y="130"/>
                      <a:pt x="144" y="130"/>
                      <a:pt x="144" y="130"/>
                    </a:cubicBezTo>
                    <a:cubicBezTo>
                      <a:pt x="144" y="130"/>
                      <a:pt x="144" y="130"/>
                      <a:pt x="144" y="130"/>
                    </a:cubicBezTo>
                    <a:cubicBezTo>
                      <a:pt x="144" y="130"/>
                      <a:pt x="144" y="130"/>
                      <a:pt x="144" y="130"/>
                    </a:cubicBezTo>
                    <a:cubicBezTo>
                      <a:pt x="145" y="130"/>
                      <a:pt x="145" y="130"/>
                      <a:pt x="145" y="130"/>
                    </a:cubicBezTo>
                    <a:cubicBezTo>
                      <a:pt x="145" y="130"/>
                      <a:pt x="145" y="130"/>
                      <a:pt x="145" y="130"/>
                    </a:cubicBezTo>
                    <a:cubicBezTo>
                      <a:pt x="145" y="130"/>
                      <a:pt x="145" y="130"/>
                      <a:pt x="145" y="130"/>
                    </a:cubicBezTo>
                    <a:cubicBezTo>
                      <a:pt x="145" y="130"/>
                      <a:pt x="145" y="130"/>
                      <a:pt x="145" y="130"/>
                    </a:cubicBezTo>
                    <a:cubicBezTo>
                      <a:pt x="145" y="130"/>
                      <a:pt x="145" y="130"/>
                      <a:pt x="145" y="130"/>
                    </a:cubicBezTo>
                    <a:cubicBezTo>
                      <a:pt x="145" y="130"/>
                      <a:pt x="145" y="130"/>
                      <a:pt x="145" y="130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46" y="130"/>
                      <a:pt x="146" y="131"/>
                      <a:pt x="146" y="131"/>
                    </a:cubicBezTo>
                    <a:cubicBezTo>
                      <a:pt x="147" y="131"/>
                      <a:pt x="147" y="131"/>
                      <a:pt x="147" y="130"/>
                    </a:cubicBezTo>
                    <a:cubicBezTo>
                      <a:pt x="147" y="130"/>
                      <a:pt x="147" y="130"/>
                      <a:pt x="147" y="130"/>
                    </a:cubicBezTo>
                    <a:cubicBezTo>
                      <a:pt x="147" y="130"/>
                      <a:pt x="148" y="129"/>
                      <a:pt x="148" y="130"/>
                    </a:cubicBezTo>
                    <a:cubicBezTo>
                      <a:pt x="148" y="130"/>
                      <a:pt x="147" y="130"/>
                      <a:pt x="147" y="130"/>
                    </a:cubicBezTo>
                    <a:cubicBezTo>
                      <a:pt x="147" y="130"/>
                      <a:pt x="148" y="130"/>
                      <a:pt x="148" y="130"/>
                    </a:cubicBezTo>
                    <a:cubicBezTo>
                      <a:pt x="148" y="130"/>
                      <a:pt x="148" y="130"/>
                      <a:pt x="148" y="130"/>
                    </a:cubicBezTo>
                    <a:cubicBezTo>
                      <a:pt x="148" y="130"/>
                      <a:pt x="148" y="130"/>
                      <a:pt x="149" y="130"/>
                    </a:cubicBezTo>
                    <a:cubicBezTo>
                      <a:pt x="149" y="129"/>
                      <a:pt x="149" y="129"/>
                      <a:pt x="149" y="129"/>
                    </a:cubicBezTo>
                    <a:cubicBezTo>
                      <a:pt x="149" y="129"/>
                      <a:pt x="149" y="129"/>
                      <a:pt x="149" y="129"/>
                    </a:cubicBezTo>
                    <a:cubicBezTo>
                      <a:pt x="150" y="129"/>
                      <a:pt x="150" y="130"/>
                      <a:pt x="150" y="130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0" y="130"/>
                      <a:pt x="150" y="129"/>
                      <a:pt x="150" y="129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50" y="129"/>
                      <a:pt x="151" y="129"/>
                      <a:pt x="151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29"/>
                      <a:pt x="151" y="129"/>
                    </a:cubicBezTo>
                    <a:cubicBezTo>
                      <a:pt x="152" y="129"/>
                      <a:pt x="152" y="129"/>
                      <a:pt x="152" y="129"/>
                    </a:cubicBezTo>
                    <a:cubicBezTo>
                      <a:pt x="152" y="129"/>
                      <a:pt x="152" y="129"/>
                      <a:pt x="152" y="129"/>
                    </a:cubicBezTo>
                    <a:cubicBezTo>
                      <a:pt x="153" y="129"/>
                      <a:pt x="154" y="129"/>
                      <a:pt x="154" y="129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54" y="128"/>
                      <a:pt x="154" y="128"/>
                      <a:pt x="155" y="128"/>
                    </a:cubicBezTo>
                    <a:cubicBezTo>
                      <a:pt x="154" y="127"/>
                      <a:pt x="154" y="128"/>
                      <a:pt x="154" y="127"/>
                    </a:cubicBezTo>
                    <a:cubicBezTo>
                      <a:pt x="154" y="127"/>
                      <a:pt x="154" y="127"/>
                      <a:pt x="154" y="127"/>
                    </a:cubicBezTo>
                    <a:cubicBezTo>
                      <a:pt x="155" y="127"/>
                      <a:pt x="155" y="126"/>
                      <a:pt x="155" y="126"/>
                    </a:cubicBezTo>
                    <a:cubicBezTo>
                      <a:pt x="155" y="126"/>
                      <a:pt x="155" y="126"/>
                      <a:pt x="155" y="126"/>
                    </a:cubicBezTo>
                    <a:cubicBezTo>
                      <a:pt x="155" y="126"/>
                      <a:pt x="156" y="126"/>
                      <a:pt x="156" y="127"/>
                    </a:cubicBezTo>
                    <a:cubicBezTo>
                      <a:pt x="156" y="126"/>
                      <a:pt x="158" y="126"/>
                      <a:pt x="157" y="125"/>
                    </a:cubicBezTo>
                    <a:cubicBezTo>
                      <a:pt x="157" y="125"/>
                      <a:pt x="158" y="125"/>
                      <a:pt x="157" y="126"/>
                    </a:cubicBezTo>
                    <a:cubicBezTo>
                      <a:pt x="158" y="125"/>
                      <a:pt x="159" y="125"/>
                      <a:pt x="159" y="124"/>
                    </a:cubicBezTo>
                    <a:cubicBezTo>
                      <a:pt x="159" y="124"/>
                      <a:pt x="159" y="123"/>
                      <a:pt x="159" y="124"/>
                    </a:cubicBezTo>
                    <a:cubicBezTo>
                      <a:pt x="159" y="123"/>
                      <a:pt x="159" y="123"/>
                      <a:pt x="159" y="123"/>
                    </a:cubicBezTo>
                    <a:cubicBezTo>
                      <a:pt x="159" y="123"/>
                      <a:pt x="159" y="123"/>
                      <a:pt x="158" y="123"/>
                    </a:cubicBezTo>
                    <a:cubicBezTo>
                      <a:pt x="158" y="123"/>
                      <a:pt x="159" y="123"/>
                      <a:pt x="159" y="123"/>
                    </a:cubicBezTo>
                    <a:cubicBezTo>
                      <a:pt x="159" y="123"/>
                      <a:pt x="159" y="122"/>
                      <a:pt x="160" y="122"/>
                    </a:cubicBezTo>
                    <a:cubicBezTo>
                      <a:pt x="160" y="122"/>
                      <a:pt x="160" y="123"/>
                      <a:pt x="160" y="123"/>
                    </a:cubicBezTo>
                    <a:cubicBezTo>
                      <a:pt x="160" y="123"/>
                      <a:pt x="161" y="122"/>
                      <a:pt x="161" y="122"/>
                    </a:cubicBezTo>
                    <a:cubicBezTo>
                      <a:pt x="161" y="122"/>
                      <a:pt x="161" y="123"/>
                      <a:pt x="161" y="123"/>
                    </a:cubicBezTo>
                    <a:cubicBezTo>
                      <a:pt x="161" y="123"/>
                      <a:pt x="161" y="123"/>
                      <a:pt x="161" y="123"/>
                    </a:cubicBezTo>
                    <a:cubicBezTo>
                      <a:pt x="162" y="122"/>
                      <a:pt x="162" y="122"/>
                      <a:pt x="162" y="122"/>
                    </a:cubicBezTo>
                    <a:cubicBezTo>
                      <a:pt x="162" y="122"/>
                      <a:pt x="161" y="122"/>
                      <a:pt x="161" y="122"/>
                    </a:cubicBezTo>
                    <a:cubicBezTo>
                      <a:pt x="162" y="122"/>
                      <a:pt x="162" y="122"/>
                      <a:pt x="162" y="122"/>
                    </a:cubicBezTo>
                    <a:cubicBezTo>
                      <a:pt x="162" y="122"/>
                      <a:pt x="162" y="122"/>
                      <a:pt x="163" y="122"/>
                    </a:cubicBezTo>
                    <a:cubicBezTo>
                      <a:pt x="163" y="121"/>
                      <a:pt x="162" y="120"/>
                      <a:pt x="162" y="120"/>
                    </a:cubicBezTo>
                    <a:cubicBezTo>
                      <a:pt x="162" y="120"/>
                      <a:pt x="164" y="121"/>
                      <a:pt x="164" y="120"/>
                    </a:cubicBezTo>
                    <a:cubicBezTo>
                      <a:pt x="164" y="120"/>
                      <a:pt x="163" y="120"/>
                      <a:pt x="163" y="120"/>
                    </a:cubicBezTo>
                    <a:cubicBezTo>
                      <a:pt x="163" y="120"/>
                      <a:pt x="164" y="119"/>
                      <a:pt x="164" y="119"/>
                    </a:cubicBezTo>
                    <a:cubicBezTo>
                      <a:pt x="164" y="119"/>
                      <a:pt x="165" y="120"/>
                      <a:pt x="165" y="120"/>
                    </a:cubicBezTo>
                    <a:cubicBezTo>
                      <a:pt x="165" y="119"/>
                      <a:pt x="165" y="119"/>
                      <a:pt x="165" y="119"/>
                    </a:cubicBezTo>
                    <a:cubicBezTo>
                      <a:pt x="164" y="119"/>
                      <a:pt x="165" y="117"/>
                      <a:pt x="165" y="117"/>
                    </a:cubicBezTo>
                    <a:cubicBezTo>
                      <a:pt x="165" y="117"/>
                      <a:pt x="164" y="117"/>
                      <a:pt x="163" y="117"/>
                    </a:cubicBezTo>
                    <a:cubicBezTo>
                      <a:pt x="163" y="117"/>
                      <a:pt x="163" y="117"/>
                      <a:pt x="163" y="117"/>
                    </a:cubicBezTo>
                    <a:cubicBezTo>
                      <a:pt x="163" y="117"/>
                      <a:pt x="164" y="117"/>
                      <a:pt x="164" y="117"/>
                    </a:cubicBezTo>
                    <a:cubicBezTo>
                      <a:pt x="164" y="117"/>
                      <a:pt x="164" y="117"/>
                      <a:pt x="165" y="117"/>
                    </a:cubicBezTo>
                    <a:cubicBezTo>
                      <a:pt x="165" y="116"/>
                      <a:pt x="165" y="116"/>
                      <a:pt x="166" y="116"/>
                    </a:cubicBezTo>
                    <a:cubicBezTo>
                      <a:pt x="166" y="116"/>
                      <a:pt x="166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6"/>
                      <a:pt x="165" y="115"/>
                      <a:pt x="165" y="115"/>
                    </a:cubicBezTo>
                    <a:cubicBezTo>
                      <a:pt x="165" y="115"/>
                      <a:pt x="165" y="115"/>
                      <a:pt x="165" y="115"/>
                    </a:cubicBezTo>
                    <a:cubicBezTo>
                      <a:pt x="164" y="114"/>
                      <a:pt x="165" y="114"/>
                      <a:pt x="165" y="114"/>
                    </a:cubicBezTo>
                    <a:cubicBezTo>
                      <a:pt x="165" y="114"/>
                      <a:pt x="165" y="114"/>
                      <a:pt x="165" y="114"/>
                    </a:cubicBezTo>
                    <a:cubicBezTo>
                      <a:pt x="165" y="114"/>
                      <a:pt x="165" y="114"/>
                      <a:pt x="165" y="114"/>
                    </a:cubicBezTo>
                    <a:cubicBezTo>
                      <a:pt x="165" y="114"/>
                      <a:pt x="166" y="114"/>
                      <a:pt x="165" y="114"/>
                    </a:cubicBezTo>
                    <a:cubicBezTo>
                      <a:pt x="166" y="114"/>
                      <a:pt x="167" y="114"/>
                      <a:pt x="166" y="114"/>
                    </a:cubicBezTo>
                    <a:cubicBezTo>
                      <a:pt x="166" y="115"/>
                      <a:pt x="166" y="115"/>
                      <a:pt x="167" y="115"/>
                    </a:cubicBezTo>
                    <a:cubicBezTo>
                      <a:pt x="167" y="114"/>
                      <a:pt x="166" y="114"/>
                      <a:pt x="166" y="114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7" y="113"/>
                      <a:pt x="167" y="113"/>
                      <a:pt x="168" y="113"/>
                    </a:cubicBezTo>
                    <a:cubicBezTo>
                      <a:pt x="167" y="113"/>
                      <a:pt x="168" y="113"/>
                      <a:pt x="167" y="113"/>
                    </a:cubicBezTo>
                    <a:cubicBezTo>
                      <a:pt x="168" y="113"/>
                      <a:pt x="168" y="112"/>
                      <a:pt x="168" y="112"/>
                    </a:cubicBezTo>
                    <a:cubicBezTo>
                      <a:pt x="169" y="112"/>
                      <a:pt x="168" y="111"/>
                      <a:pt x="169" y="111"/>
                    </a:cubicBezTo>
                    <a:cubicBezTo>
                      <a:pt x="169" y="111"/>
                      <a:pt x="169" y="110"/>
                      <a:pt x="169" y="110"/>
                    </a:cubicBezTo>
                    <a:cubicBezTo>
                      <a:pt x="169" y="110"/>
                      <a:pt x="169" y="110"/>
                      <a:pt x="169" y="109"/>
                    </a:cubicBezTo>
                    <a:cubicBezTo>
                      <a:pt x="168" y="110"/>
                      <a:pt x="168" y="109"/>
                      <a:pt x="168" y="109"/>
                    </a:cubicBezTo>
                    <a:cubicBezTo>
                      <a:pt x="168" y="109"/>
                      <a:pt x="168" y="109"/>
                      <a:pt x="169" y="109"/>
                    </a:cubicBezTo>
                    <a:cubicBezTo>
                      <a:pt x="169" y="110"/>
                      <a:pt x="169" y="109"/>
                      <a:pt x="170" y="109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71" y="108"/>
                      <a:pt x="171" y="109"/>
                      <a:pt x="171" y="109"/>
                    </a:cubicBezTo>
                    <a:cubicBezTo>
                      <a:pt x="171" y="109"/>
                      <a:pt x="172" y="109"/>
                      <a:pt x="172" y="108"/>
                    </a:cubicBezTo>
                    <a:cubicBezTo>
                      <a:pt x="172" y="108"/>
                      <a:pt x="172" y="107"/>
                      <a:pt x="171" y="107"/>
                    </a:cubicBezTo>
                    <a:cubicBezTo>
                      <a:pt x="171" y="107"/>
                      <a:pt x="171" y="107"/>
                      <a:pt x="171" y="107"/>
                    </a:cubicBezTo>
                    <a:cubicBezTo>
                      <a:pt x="171" y="107"/>
                      <a:pt x="171" y="107"/>
                      <a:pt x="171" y="107"/>
                    </a:cubicBezTo>
                    <a:cubicBezTo>
                      <a:pt x="171" y="107"/>
                      <a:pt x="171" y="107"/>
                      <a:pt x="172" y="107"/>
                    </a:cubicBezTo>
                    <a:cubicBezTo>
                      <a:pt x="172" y="106"/>
                      <a:pt x="172" y="106"/>
                      <a:pt x="171" y="106"/>
                    </a:cubicBezTo>
                    <a:cubicBezTo>
                      <a:pt x="172" y="106"/>
                      <a:pt x="172" y="106"/>
                      <a:pt x="172" y="106"/>
                    </a:cubicBezTo>
                    <a:cubicBezTo>
                      <a:pt x="172" y="106"/>
                      <a:pt x="172" y="106"/>
                      <a:pt x="172" y="105"/>
                    </a:cubicBezTo>
                    <a:cubicBezTo>
                      <a:pt x="172" y="105"/>
                      <a:pt x="171" y="105"/>
                      <a:pt x="171" y="105"/>
                    </a:cubicBezTo>
                    <a:cubicBezTo>
                      <a:pt x="171" y="105"/>
                      <a:pt x="172" y="104"/>
                      <a:pt x="172" y="105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2" y="105"/>
                      <a:pt x="172" y="104"/>
                      <a:pt x="173" y="104"/>
                    </a:cubicBezTo>
                    <a:cubicBezTo>
                      <a:pt x="173" y="105"/>
                      <a:pt x="173" y="104"/>
                      <a:pt x="173" y="105"/>
                    </a:cubicBezTo>
                    <a:cubicBezTo>
                      <a:pt x="173" y="104"/>
                      <a:pt x="173" y="103"/>
                      <a:pt x="173" y="103"/>
                    </a:cubicBezTo>
                    <a:cubicBezTo>
                      <a:pt x="173" y="103"/>
                      <a:pt x="172" y="103"/>
                      <a:pt x="173" y="104"/>
                    </a:cubicBezTo>
                    <a:cubicBezTo>
                      <a:pt x="173" y="104"/>
                      <a:pt x="172" y="104"/>
                      <a:pt x="172" y="104"/>
                    </a:cubicBezTo>
                    <a:cubicBezTo>
                      <a:pt x="172" y="104"/>
                      <a:pt x="172" y="104"/>
                      <a:pt x="171" y="104"/>
                    </a:cubicBezTo>
                    <a:cubicBezTo>
                      <a:pt x="172" y="103"/>
                      <a:pt x="173" y="103"/>
                      <a:pt x="174" y="102"/>
                    </a:cubicBezTo>
                    <a:cubicBezTo>
                      <a:pt x="173" y="102"/>
                      <a:pt x="173" y="102"/>
                      <a:pt x="172" y="102"/>
                    </a:cubicBezTo>
                    <a:cubicBezTo>
                      <a:pt x="172" y="102"/>
                      <a:pt x="171" y="100"/>
                      <a:pt x="170" y="101"/>
                    </a:cubicBezTo>
                    <a:cubicBezTo>
                      <a:pt x="170" y="101"/>
                      <a:pt x="170" y="101"/>
                      <a:pt x="169" y="101"/>
                    </a:cubicBezTo>
                    <a:cubicBezTo>
                      <a:pt x="169" y="101"/>
                      <a:pt x="168" y="101"/>
                      <a:pt x="168" y="101"/>
                    </a:cubicBezTo>
                    <a:cubicBezTo>
                      <a:pt x="168" y="101"/>
                      <a:pt x="168" y="101"/>
                      <a:pt x="168" y="100"/>
                    </a:cubicBezTo>
                    <a:cubicBezTo>
                      <a:pt x="168" y="100"/>
                      <a:pt x="168" y="100"/>
                      <a:pt x="168" y="100"/>
                    </a:cubicBezTo>
                    <a:cubicBezTo>
                      <a:pt x="168" y="101"/>
                      <a:pt x="167" y="101"/>
                      <a:pt x="167" y="101"/>
                    </a:cubicBezTo>
                    <a:cubicBezTo>
                      <a:pt x="167" y="101"/>
                      <a:pt x="167" y="100"/>
                      <a:pt x="168" y="100"/>
                    </a:cubicBezTo>
                    <a:cubicBezTo>
                      <a:pt x="168" y="100"/>
                      <a:pt x="168" y="100"/>
                      <a:pt x="168" y="100"/>
                    </a:cubicBezTo>
                    <a:cubicBezTo>
                      <a:pt x="168" y="100"/>
                      <a:pt x="169" y="101"/>
                      <a:pt x="169" y="100"/>
                    </a:cubicBezTo>
                    <a:cubicBezTo>
                      <a:pt x="171" y="99"/>
                      <a:pt x="171" y="99"/>
                      <a:pt x="171" y="99"/>
                    </a:cubicBezTo>
                    <a:cubicBezTo>
                      <a:pt x="171" y="99"/>
                      <a:pt x="171" y="99"/>
                      <a:pt x="172" y="99"/>
                    </a:cubicBezTo>
                    <a:cubicBezTo>
                      <a:pt x="172" y="99"/>
                      <a:pt x="173" y="98"/>
                      <a:pt x="173" y="98"/>
                    </a:cubicBezTo>
                    <a:cubicBezTo>
                      <a:pt x="173" y="98"/>
                      <a:pt x="172" y="97"/>
                      <a:pt x="172" y="96"/>
                    </a:cubicBezTo>
                    <a:cubicBezTo>
                      <a:pt x="172" y="96"/>
                      <a:pt x="172" y="96"/>
                      <a:pt x="171" y="96"/>
                    </a:cubicBezTo>
                    <a:cubicBezTo>
                      <a:pt x="171" y="96"/>
                      <a:pt x="170" y="95"/>
                      <a:pt x="170" y="95"/>
                    </a:cubicBezTo>
                    <a:cubicBezTo>
                      <a:pt x="169" y="95"/>
                      <a:pt x="169" y="95"/>
                      <a:pt x="169" y="95"/>
                    </a:cubicBezTo>
                    <a:cubicBezTo>
                      <a:pt x="169" y="95"/>
                      <a:pt x="169" y="94"/>
                      <a:pt x="169" y="94"/>
                    </a:cubicBezTo>
                    <a:cubicBezTo>
                      <a:pt x="169" y="94"/>
                      <a:pt x="169" y="94"/>
                      <a:pt x="168" y="94"/>
                    </a:cubicBezTo>
                    <a:cubicBezTo>
                      <a:pt x="168" y="94"/>
                      <a:pt x="168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3"/>
                      <a:pt x="169" y="94"/>
                      <a:pt x="169" y="94"/>
                    </a:cubicBezTo>
                    <a:cubicBezTo>
                      <a:pt x="169" y="94"/>
                      <a:pt x="169" y="95"/>
                      <a:pt x="170" y="95"/>
                    </a:cubicBezTo>
                    <a:cubicBezTo>
                      <a:pt x="170" y="95"/>
                      <a:pt x="170" y="95"/>
                      <a:pt x="171" y="95"/>
                    </a:cubicBezTo>
                    <a:cubicBezTo>
                      <a:pt x="172" y="95"/>
                      <a:pt x="172" y="95"/>
                      <a:pt x="173" y="95"/>
                    </a:cubicBezTo>
                    <a:cubicBezTo>
                      <a:pt x="173" y="95"/>
                      <a:pt x="173" y="94"/>
                      <a:pt x="172" y="94"/>
                    </a:cubicBezTo>
                    <a:cubicBezTo>
                      <a:pt x="172" y="94"/>
                      <a:pt x="171" y="94"/>
                      <a:pt x="171" y="93"/>
                    </a:cubicBezTo>
                    <a:cubicBezTo>
                      <a:pt x="171" y="93"/>
                      <a:pt x="171" y="92"/>
                      <a:pt x="171" y="92"/>
                    </a:cubicBezTo>
                    <a:cubicBezTo>
                      <a:pt x="171" y="92"/>
                      <a:pt x="170" y="92"/>
                      <a:pt x="170" y="92"/>
                    </a:cubicBezTo>
                    <a:cubicBezTo>
                      <a:pt x="169" y="92"/>
                      <a:pt x="169" y="92"/>
                      <a:pt x="169" y="91"/>
                    </a:cubicBezTo>
                    <a:cubicBezTo>
                      <a:pt x="169" y="90"/>
                      <a:pt x="169" y="90"/>
                      <a:pt x="169" y="89"/>
                    </a:cubicBezTo>
                    <a:cubicBezTo>
                      <a:pt x="169" y="88"/>
                      <a:pt x="168" y="87"/>
                      <a:pt x="168" y="86"/>
                    </a:cubicBezTo>
                    <a:cubicBezTo>
                      <a:pt x="167" y="86"/>
                      <a:pt x="167" y="85"/>
                      <a:pt x="167" y="85"/>
                    </a:cubicBezTo>
                    <a:cubicBezTo>
                      <a:pt x="167" y="85"/>
                      <a:pt x="166" y="84"/>
                      <a:pt x="166" y="84"/>
                    </a:cubicBezTo>
                    <a:cubicBezTo>
                      <a:pt x="166" y="84"/>
                      <a:pt x="166" y="84"/>
                      <a:pt x="165" y="84"/>
                    </a:cubicBezTo>
                    <a:cubicBezTo>
                      <a:pt x="165" y="84"/>
                      <a:pt x="164" y="83"/>
                      <a:pt x="164" y="83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3" y="82"/>
                      <a:pt x="163" y="82"/>
                      <a:pt x="163" y="82"/>
                    </a:cubicBezTo>
                    <a:cubicBezTo>
                      <a:pt x="163" y="82"/>
                      <a:pt x="163" y="82"/>
                      <a:pt x="163" y="82"/>
                    </a:cubicBezTo>
                    <a:cubicBezTo>
                      <a:pt x="163" y="82"/>
                      <a:pt x="163" y="82"/>
                      <a:pt x="163" y="82"/>
                    </a:cubicBezTo>
                    <a:cubicBezTo>
                      <a:pt x="164" y="81"/>
                      <a:pt x="164" y="80"/>
                      <a:pt x="165" y="80"/>
                    </a:cubicBezTo>
                    <a:cubicBezTo>
                      <a:pt x="166" y="79"/>
                      <a:pt x="166" y="79"/>
                      <a:pt x="166" y="79"/>
                    </a:cubicBezTo>
                    <a:cubicBezTo>
                      <a:pt x="167" y="78"/>
                      <a:pt x="167" y="78"/>
                      <a:pt x="167" y="78"/>
                    </a:cubicBezTo>
                    <a:cubicBezTo>
                      <a:pt x="167" y="78"/>
                      <a:pt x="167" y="78"/>
                      <a:pt x="166" y="77"/>
                    </a:cubicBezTo>
                    <a:cubicBezTo>
                      <a:pt x="166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8"/>
                      <a:pt x="168" y="78"/>
                      <a:pt x="168" y="78"/>
                    </a:cubicBezTo>
                    <a:cubicBezTo>
                      <a:pt x="168" y="78"/>
                      <a:pt x="169" y="77"/>
                      <a:pt x="169" y="77"/>
                    </a:cubicBezTo>
                    <a:cubicBezTo>
                      <a:pt x="169" y="77"/>
                      <a:pt x="169" y="77"/>
                      <a:pt x="168" y="77"/>
                    </a:cubicBezTo>
                    <a:cubicBezTo>
                      <a:pt x="168" y="76"/>
                      <a:pt x="169" y="76"/>
                      <a:pt x="169" y="76"/>
                    </a:cubicBezTo>
                    <a:cubicBezTo>
                      <a:pt x="169" y="76"/>
                      <a:pt x="170" y="76"/>
                      <a:pt x="170" y="76"/>
                    </a:cubicBezTo>
                    <a:cubicBezTo>
                      <a:pt x="169" y="76"/>
                      <a:pt x="169" y="75"/>
                      <a:pt x="169" y="75"/>
                    </a:cubicBezTo>
                    <a:cubicBezTo>
                      <a:pt x="169" y="75"/>
                      <a:pt x="170" y="75"/>
                      <a:pt x="170" y="75"/>
                    </a:cubicBezTo>
                    <a:cubicBezTo>
                      <a:pt x="170" y="75"/>
                      <a:pt x="171" y="75"/>
                      <a:pt x="171" y="75"/>
                    </a:cubicBezTo>
                    <a:cubicBezTo>
                      <a:pt x="172" y="74"/>
                      <a:pt x="173" y="74"/>
                      <a:pt x="174" y="74"/>
                    </a:cubicBezTo>
                    <a:cubicBezTo>
                      <a:pt x="174" y="74"/>
                      <a:pt x="174" y="75"/>
                      <a:pt x="175" y="74"/>
                    </a:cubicBezTo>
                    <a:cubicBezTo>
                      <a:pt x="175" y="74"/>
                      <a:pt x="175" y="74"/>
                      <a:pt x="175" y="74"/>
                    </a:cubicBezTo>
                    <a:cubicBezTo>
                      <a:pt x="175" y="74"/>
                      <a:pt x="175" y="74"/>
                      <a:pt x="175" y="74"/>
                    </a:cubicBezTo>
                    <a:cubicBezTo>
                      <a:pt x="175" y="73"/>
                      <a:pt x="176" y="72"/>
                      <a:pt x="176" y="72"/>
                    </a:cubicBezTo>
                    <a:cubicBezTo>
                      <a:pt x="176" y="72"/>
                      <a:pt x="175" y="72"/>
                      <a:pt x="175" y="72"/>
                    </a:cubicBezTo>
                    <a:cubicBezTo>
                      <a:pt x="175" y="72"/>
                      <a:pt x="175" y="72"/>
                      <a:pt x="175" y="72"/>
                    </a:cubicBezTo>
                    <a:cubicBezTo>
                      <a:pt x="174" y="72"/>
                      <a:pt x="174" y="72"/>
                      <a:pt x="174" y="72"/>
                    </a:cubicBezTo>
                    <a:cubicBezTo>
                      <a:pt x="173" y="72"/>
                      <a:pt x="173" y="72"/>
                      <a:pt x="173" y="72"/>
                    </a:cubicBezTo>
                    <a:cubicBezTo>
                      <a:pt x="173" y="72"/>
                      <a:pt x="172" y="72"/>
                      <a:pt x="172" y="72"/>
                    </a:cubicBezTo>
                    <a:cubicBezTo>
                      <a:pt x="171" y="72"/>
                      <a:pt x="171" y="72"/>
                      <a:pt x="170" y="71"/>
                    </a:cubicBezTo>
                    <a:cubicBezTo>
                      <a:pt x="170" y="71"/>
                      <a:pt x="169" y="71"/>
                      <a:pt x="169" y="70"/>
                    </a:cubicBezTo>
                    <a:cubicBezTo>
                      <a:pt x="169" y="70"/>
                      <a:pt x="168" y="71"/>
                      <a:pt x="168" y="71"/>
                    </a:cubicBezTo>
                    <a:cubicBezTo>
                      <a:pt x="167" y="71"/>
                      <a:pt x="167" y="71"/>
                      <a:pt x="167" y="71"/>
                    </a:cubicBezTo>
                    <a:cubicBezTo>
                      <a:pt x="167" y="72"/>
                      <a:pt x="166" y="72"/>
                      <a:pt x="166" y="72"/>
                    </a:cubicBezTo>
                    <a:cubicBezTo>
                      <a:pt x="166" y="72"/>
                      <a:pt x="165" y="73"/>
                      <a:pt x="165" y="73"/>
                    </a:cubicBezTo>
                    <a:cubicBezTo>
                      <a:pt x="164" y="73"/>
                      <a:pt x="163" y="73"/>
                      <a:pt x="163" y="73"/>
                    </a:cubicBezTo>
                    <a:cubicBezTo>
                      <a:pt x="162" y="73"/>
                      <a:pt x="162" y="73"/>
                      <a:pt x="163" y="72"/>
                    </a:cubicBezTo>
                    <a:cubicBezTo>
                      <a:pt x="163" y="71"/>
                      <a:pt x="163" y="71"/>
                      <a:pt x="163" y="70"/>
                    </a:cubicBezTo>
                    <a:cubicBezTo>
                      <a:pt x="163" y="70"/>
                      <a:pt x="163" y="69"/>
                      <a:pt x="162" y="69"/>
                    </a:cubicBezTo>
                    <a:cubicBezTo>
                      <a:pt x="162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70"/>
                    </a:cubicBezTo>
                    <a:cubicBezTo>
                      <a:pt x="161" y="69"/>
                      <a:pt x="161" y="69"/>
                      <a:pt x="160" y="69"/>
                    </a:cubicBezTo>
                    <a:cubicBezTo>
                      <a:pt x="160" y="69"/>
                      <a:pt x="160" y="69"/>
                      <a:pt x="160" y="69"/>
                    </a:cubicBezTo>
                    <a:cubicBezTo>
                      <a:pt x="159" y="69"/>
                      <a:pt x="159" y="69"/>
                      <a:pt x="159" y="69"/>
                    </a:cubicBezTo>
                    <a:cubicBezTo>
                      <a:pt x="158" y="69"/>
                      <a:pt x="157" y="67"/>
                      <a:pt x="157" y="67"/>
                    </a:cubicBezTo>
                    <a:cubicBezTo>
                      <a:pt x="158" y="66"/>
                      <a:pt x="158" y="66"/>
                      <a:pt x="158" y="65"/>
                    </a:cubicBezTo>
                    <a:cubicBezTo>
                      <a:pt x="158" y="65"/>
                      <a:pt x="158" y="65"/>
                      <a:pt x="158" y="65"/>
                    </a:cubicBezTo>
                    <a:cubicBezTo>
                      <a:pt x="159" y="64"/>
                      <a:pt x="159" y="65"/>
                      <a:pt x="160" y="65"/>
                    </a:cubicBezTo>
                    <a:cubicBezTo>
                      <a:pt x="160" y="65"/>
                      <a:pt x="161" y="65"/>
                      <a:pt x="161" y="65"/>
                    </a:cubicBezTo>
                    <a:cubicBezTo>
                      <a:pt x="162" y="65"/>
                      <a:pt x="162" y="65"/>
                      <a:pt x="162" y="65"/>
                    </a:cubicBezTo>
                    <a:cubicBezTo>
                      <a:pt x="163" y="65"/>
                      <a:pt x="163" y="65"/>
                      <a:pt x="163" y="64"/>
                    </a:cubicBezTo>
                    <a:cubicBezTo>
                      <a:pt x="163" y="64"/>
                      <a:pt x="163" y="64"/>
                      <a:pt x="164" y="63"/>
                    </a:cubicBezTo>
                    <a:cubicBezTo>
                      <a:pt x="164" y="63"/>
                      <a:pt x="164" y="62"/>
                      <a:pt x="165" y="62"/>
                    </a:cubicBezTo>
                    <a:cubicBezTo>
                      <a:pt x="166" y="61"/>
                      <a:pt x="167" y="61"/>
                      <a:pt x="168" y="60"/>
                    </a:cubicBezTo>
                    <a:cubicBezTo>
                      <a:pt x="168" y="60"/>
                      <a:pt x="169" y="59"/>
                      <a:pt x="169" y="58"/>
                    </a:cubicBezTo>
                    <a:cubicBezTo>
                      <a:pt x="170" y="58"/>
                      <a:pt x="170" y="58"/>
                      <a:pt x="171" y="58"/>
                    </a:cubicBezTo>
                    <a:cubicBezTo>
                      <a:pt x="171" y="58"/>
                      <a:pt x="172" y="58"/>
                      <a:pt x="172" y="58"/>
                    </a:cubicBezTo>
                    <a:cubicBezTo>
                      <a:pt x="173" y="58"/>
                      <a:pt x="173" y="57"/>
                      <a:pt x="173" y="57"/>
                    </a:cubicBezTo>
                    <a:cubicBezTo>
                      <a:pt x="173" y="58"/>
                      <a:pt x="173" y="58"/>
                      <a:pt x="173" y="58"/>
                    </a:cubicBezTo>
                    <a:cubicBezTo>
                      <a:pt x="174" y="58"/>
                      <a:pt x="174" y="58"/>
                      <a:pt x="174" y="59"/>
                    </a:cubicBezTo>
                    <a:cubicBezTo>
                      <a:pt x="174" y="59"/>
                      <a:pt x="174" y="59"/>
                      <a:pt x="174" y="59"/>
                    </a:cubicBezTo>
                    <a:cubicBezTo>
                      <a:pt x="174" y="59"/>
                      <a:pt x="174" y="60"/>
                      <a:pt x="174" y="60"/>
                    </a:cubicBezTo>
                    <a:cubicBezTo>
                      <a:pt x="174" y="60"/>
                      <a:pt x="173" y="61"/>
                      <a:pt x="173" y="61"/>
                    </a:cubicBezTo>
                    <a:cubicBezTo>
                      <a:pt x="173" y="61"/>
                      <a:pt x="173" y="62"/>
                      <a:pt x="172" y="62"/>
                    </a:cubicBezTo>
                    <a:cubicBezTo>
                      <a:pt x="172" y="62"/>
                      <a:pt x="172" y="62"/>
                      <a:pt x="171" y="62"/>
                    </a:cubicBezTo>
                    <a:cubicBezTo>
                      <a:pt x="171" y="62"/>
                      <a:pt x="171" y="63"/>
                      <a:pt x="171" y="63"/>
                    </a:cubicBezTo>
                    <a:cubicBezTo>
                      <a:pt x="171" y="63"/>
                      <a:pt x="171" y="63"/>
                      <a:pt x="171" y="63"/>
                    </a:cubicBezTo>
                    <a:cubicBezTo>
                      <a:pt x="171" y="63"/>
                      <a:pt x="171" y="63"/>
                      <a:pt x="171" y="63"/>
                    </a:cubicBezTo>
                    <a:cubicBezTo>
                      <a:pt x="171" y="64"/>
                      <a:pt x="172" y="64"/>
                      <a:pt x="173" y="64"/>
                    </a:cubicBezTo>
                    <a:cubicBezTo>
                      <a:pt x="173" y="64"/>
                      <a:pt x="172" y="64"/>
                      <a:pt x="172" y="64"/>
                    </a:cubicBezTo>
                    <a:cubicBezTo>
                      <a:pt x="172" y="65"/>
                      <a:pt x="172" y="65"/>
                      <a:pt x="172" y="65"/>
                    </a:cubicBezTo>
                    <a:cubicBezTo>
                      <a:pt x="172" y="65"/>
                      <a:pt x="171" y="65"/>
                      <a:pt x="171" y="65"/>
                    </a:cubicBezTo>
                    <a:cubicBezTo>
                      <a:pt x="171" y="65"/>
                      <a:pt x="171" y="66"/>
                      <a:pt x="170" y="66"/>
                    </a:cubicBezTo>
                    <a:cubicBezTo>
                      <a:pt x="170" y="66"/>
                      <a:pt x="170" y="66"/>
                      <a:pt x="170" y="66"/>
                    </a:cubicBezTo>
                    <a:cubicBezTo>
                      <a:pt x="170" y="66"/>
                      <a:pt x="170" y="67"/>
                      <a:pt x="170" y="67"/>
                    </a:cubicBezTo>
                    <a:cubicBezTo>
                      <a:pt x="172" y="66"/>
                      <a:pt x="173" y="65"/>
                      <a:pt x="174" y="64"/>
                    </a:cubicBezTo>
                    <a:cubicBezTo>
                      <a:pt x="175" y="64"/>
                      <a:pt x="175" y="63"/>
                      <a:pt x="176" y="63"/>
                    </a:cubicBezTo>
                    <a:cubicBezTo>
                      <a:pt x="177" y="63"/>
                      <a:pt x="177" y="62"/>
                      <a:pt x="178" y="62"/>
                    </a:cubicBezTo>
                    <a:cubicBezTo>
                      <a:pt x="178" y="62"/>
                      <a:pt x="178" y="62"/>
                      <a:pt x="179" y="62"/>
                    </a:cubicBezTo>
                    <a:cubicBezTo>
                      <a:pt x="179" y="62"/>
                      <a:pt x="180" y="62"/>
                      <a:pt x="181" y="62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1" y="61"/>
                      <a:pt x="181" y="61"/>
                      <a:pt x="181" y="61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5" y="59"/>
                      <a:pt x="185" y="59"/>
                      <a:pt x="185" y="59"/>
                    </a:cubicBezTo>
                    <a:cubicBezTo>
                      <a:pt x="185" y="58"/>
                      <a:pt x="185" y="58"/>
                      <a:pt x="185" y="58"/>
                    </a:cubicBezTo>
                    <a:cubicBezTo>
                      <a:pt x="185" y="58"/>
                      <a:pt x="185" y="58"/>
                      <a:pt x="185" y="58"/>
                    </a:cubicBezTo>
                    <a:cubicBezTo>
                      <a:pt x="185" y="58"/>
                      <a:pt x="185" y="58"/>
                      <a:pt x="185" y="58"/>
                    </a:cubicBezTo>
                    <a:cubicBezTo>
                      <a:pt x="185" y="58"/>
                      <a:pt x="185" y="58"/>
                      <a:pt x="185" y="58"/>
                    </a:cubicBezTo>
                    <a:cubicBezTo>
                      <a:pt x="185" y="58"/>
                      <a:pt x="185" y="58"/>
                      <a:pt x="185" y="58"/>
                    </a:cubicBezTo>
                    <a:cubicBezTo>
                      <a:pt x="185" y="58"/>
                      <a:pt x="185" y="58"/>
                      <a:pt x="185" y="58"/>
                    </a:cubicBezTo>
                    <a:cubicBezTo>
                      <a:pt x="185" y="58"/>
                      <a:pt x="185" y="58"/>
                      <a:pt x="185" y="58"/>
                    </a:cubicBezTo>
                    <a:cubicBezTo>
                      <a:pt x="185" y="58"/>
                      <a:pt x="185" y="58"/>
                      <a:pt x="185" y="58"/>
                    </a:cubicBezTo>
                    <a:cubicBezTo>
                      <a:pt x="185" y="58"/>
                      <a:pt x="185" y="58"/>
                      <a:pt x="185" y="58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8" y="57"/>
                      <a:pt x="188" y="57"/>
                    </a:cubicBezTo>
                    <a:cubicBezTo>
                      <a:pt x="188" y="57"/>
                      <a:pt x="188" y="57"/>
                      <a:pt x="188" y="57"/>
                    </a:cubicBezTo>
                    <a:cubicBezTo>
                      <a:pt x="188" y="57"/>
                      <a:pt x="188" y="57"/>
                      <a:pt x="188" y="57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9" y="56"/>
                      <a:pt x="189" y="56"/>
                      <a:pt x="189" y="56"/>
                    </a:cubicBezTo>
                    <a:cubicBezTo>
                      <a:pt x="189" y="56"/>
                      <a:pt x="189" y="56"/>
                      <a:pt x="189" y="56"/>
                    </a:cubicBezTo>
                    <a:cubicBezTo>
                      <a:pt x="189" y="56"/>
                      <a:pt x="189" y="56"/>
                      <a:pt x="189" y="56"/>
                    </a:cubicBezTo>
                    <a:cubicBezTo>
                      <a:pt x="189" y="56"/>
                      <a:pt x="189" y="56"/>
                      <a:pt x="189" y="56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4"/>
                      <a:pt x="189" y="54"/>
                    </a:cubicBezTo>
                    <a:cubicBezTo>
                      <a:pt x="189" y="54"/>
                      <a:pt x="189" y="54"/>
                      <a:pt x="189" y="54"/>
                    </a:cubicBezTo>
                    <a:cubicBezTo>
                      <a:pt x="189" y="54"/>
                      <a:pt x="189" y="54"/>
                      <a:pt x="189" y="54"/>
                    </a:cubicBezTo>
                    <a:cubicBezTo>
                      <a:pt x="189" y="54"/>
                      <a:pt x="189" y="54"/>
                      <a:pt x="189" y="54"/>
                    </a:cubicBezTo>
                    <a:cubicBezTo>
                      <a:pt x="189" y="54"/>
                      <a:pt x="189" y="54"/>
                      <a:pt x="189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3"/>
                      <a:pt x="190" y="53"/>
                      <a:pt x="190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1" y="54"/>
                      <a:pt x="191" y="54"/>
                      <a:pt x="191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5"/>
                      <a:pt x="192" y="55"/>
                      <a:pt x="192" y="55"/>
                    </a:cubicBezTo>
                    <a:cubicBezTo>
                      <a:pt x="192" y="55"/>
                      <a:pt x="192" y="55"/>
                      <a:pt x="192" y="55"/>
                    </a:cubicBezTo>
                    <a:cubicBezTo>
                      <a:pt x="192" y="55"/>
                      <a:pt x="192" y="55"/>
                      <a:pt x="192" y="55"/>
                    </a:cubicBezTo>
                    <a:cubicBezTo>
                      <a:pt x="192" y="55"/>
                      <a:pt x="192" y="55"/>
                      <a:pt x="192" y="55"/>
                    </a:cubicBezTo>
                    <a:cubicBezTo>
                      <a:pt x="192" y="55"/>
                      <a:pt x="192" y="55"/>
                      <a:pt x="192" y="55"/>
                    </a:cubicBezTo>
                    <a:cubicBezTo>
                      <a:pt x="192" y="55"/>
                      <a:pt x="192" y="55"/>
                      <a:pt x="192" y="55"/>
                    </a:cubicBezTo>
                    <a:cubicBezTo>
                      <a:pt x="192" y="55"/>
                      <a:pt x="192" y="55"/>
                      <a:pt x="192" y="55"/>
                    </a:cubicBezTo>
                    <a:cubicBezTo>
                      <a:pt x="192" y="55"/>
                      <a:pt x="192" y="55"/>
                      <a:pt x="192" y="55"/>
                    </a:cubicBezTo>
                    <a:cubicBezTo>
                      <a:pt x="192" y="55"/>
                      <a:pt x="192" y="55"/>
                      <a:pt x="192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4" y="53"/>
                      <a:pt x="194" y="53"/>
                      <a:pt x="194" y="53"/>
                    </a:cubicBezTo>
                    <a:cubicBezTo>
                      <a:pt x="194" y="53"/>
                      <a:pt x="194" y="53"/>
                      <a:pt x="194" y="53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5" y="52"/>
                      <a:pt x="195" y="52"/>
                      <a:pt x="195" y="52"/>
                    </a:cubicBezTo>
                    <a:cubicBezTo>
                      <a:pt x="196" y="52"/>
                      <a:pt x="196" y="52"/>
                      <a:pt x="196" y="52"/>
                    </a:cubicBezTo>
                    <a:cubicBezTo>
                      <a:pt x="196" y="53"/>
                      <a:pt x="196" y="53"/>
                      <a:pt x="196" y="53"/>
                    </a:cubicBezTo>
                    <a:cubicBezTo>
                      <a:pt x="196" y="53"/>
                      <a:pt x="196" y="53"/>
                      <a:pt x="196" y="53"/>
                    </a:cubicBezTo>
                    <a:cubicBezTo>
                      <a:pt x="196" y="53"/>
                      <a:pt x="196" y="53"/>
                      <a:pt x="196" y="53"/>
                    </a:cubicBezTo>
                    <a:cubicBezTo>
                      <a:pt x="196" y="53"/>
                      <a:pt x="196" y="53"/>
                      <a:pt x="196" y="53"/>
                    </a:cubicBezTo>
                    <a:cubicBezTo>
                      <a:pt x="197" y="52"/>
                      <a:pt x="197" y="52"/>
                      <a:pt x="197" y="52"/>
                    </a:cubicBezTo>
                    <a:cubicBezTo>
                      <a:pt x="197" y="52"/>
                      <a:pt x="197" y="52"/>
                      <a:pt x="197" y="52"/>
                    </a:cubicBezTo>
                    <a:cubicBezTo>
                      <a:pt x="197" y="52"/>
                      <a:pt x="197" y="52"/>
                      <a:pt x="197" y="52"/>
                    </a:cubicBezTo>
                    <a:cubicBezTo>
                      <a:pt x="197" y="52"/>
                      <a:pt x="197" y="52"/>
                      <a:pt x="197" y="52"/>
                    </a:cubicBezTo>
                    <a:cubicBezTo>
                      <a:pt x="197" y="52"/>
                      <a:pt x="197" y="52"/>
                      <a:pt x="197" y="52"/>
                    </a:cubicBezTo>
                    <a:cubicBezTo>
                      <a:pt x="197" y="52"/>
                      <a:pt x="197" y="52"/>
                      <a:pt x="197" y="52"/>
                    </a:cubicBezTo>
                    <a:cubicBezTo>
                      <a:pt x="197" y="52"/>
                      <a:pt x="197" y="52"/>
                      <a:pt x="197" y="52"/>
                    </a:cubicBezTo>
                    <a:cubicBezTo>
                      <a:pt x="197" y="52"/>
                      <a:pt x="197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9" y="52"/>
                      <a:pt x="199" y="52"/>
                      <a:pt x="199" y="52"/>
                    </a:cubicBezTo>
                    <a:cubicBezTo>
                      <a:pt x="199" y="52"/>
                      <a:pt x="199" y="52"/>
                      <a:pt x="199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9" y="52"/>
                      <a:pt x="199" y="52"/>
                      <a:pt x="199" y="52"/>
                    </a:cubicBezTo>
                    <a:cubicBezTo>
                      <a:pt x="199" y="52"/>
                      <a:pt x="199" y="52"/>
                      <a:pt x="199" y="52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0" y="50"/>
                      <a:pt x="200" y="50"/>
                      <a:pt x="200" y="50"/>
                    </a:cubicBezTo>
                    <a:cubicBezTo>
                      <a:pt x="200" y="50"/>
                      <a:pt x="200" y="50"/>
                      <a:pt x="200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8"/>
                      <a:pt x="201" y="48"/>
                      <a:pt x="201" y="48"/>
                    </a:cubicBezTo>
                    <a:cubicBezTo>
                      <a:pt x="201" y="48"/>
                      <a:pt x="201" y="48"/>
                      <a:pt x="201" y="48"/>
                    </a:cubicBezTo>
                    <a:cubicBezTo>
                      <a:pt x="201" y="48"/>
                      <a:pt x="201" y="48"/>
                      <a:pt x="201" y="48"/>
                    </a:cubicBezTo>
                    <a:cubicBezTo>
                      <a:pt x="201" y="48"/>
                      <a:pt x="201" y="48"/>
                      <a:pt x="201" y="48"/>
                    </a:cubicBezTo>
                    <a:cubicBezTo>
                      <a:pt x="202" y="48"/>
                      <a:pt x="202" y="48"/>
                      <a:pt x="202" y="48"/>
                    </a:cubicBezTo>
                    <a:cubicBezTo>
                      <a:pt x="202" y="48"/>
                      <a:pt x="202" y="48"/>
                      <a:pt x="202" y="48"/>
                    </a:cubicBezTo>
                    <a:cubicBezTo>
                      <a:pt x="202" y="48"/>
                      <a:pt x="202" y="48"/>
                      <a:pt x="202" y="48"/>
                    </a:cubicBezTo>
                    <a:cubicBezTo>
                      <a:pt x="202" y="48"/>
                      <a:pt x="202" y="48"/>
                      <a:pt x="202" y="48"/>
                    </a:cubicBezTo>
                    <a:cubicBezTo>
                      <a:pt x="202" y="48"/>
                      <a:pt x="202" y="48"/>
                      <a:pt x="202" y="48"/>
                    </a:cubicBezTo>
                    <a:cubicBezTo>
                      <a:pt x="202" y="48"/>
                      <a:pt x="202" y="48"/>
                      <a:pt x="202" y="48"/>
                    </a:cubicBezTo>
                    <a:cubicBezTo>
                      <a:pt x="202" y="48"/>
                      <a:pt x="202" y="48"/>
                      <a:pt x="202" y="48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5" y="49"/>
                      <a:pt x="205" y="49"/>
                      <a:pt x="205" y="49"/>
                    </a:cubicBezTo>
                    <a:cubicBezTo>
                      <a:pt x="205" y="49"/>
                      <a:pt x="205" y="49"/>
                      <a:pt x="205" y="49"/>
                    </a:cubicBezTo>
                    <a:cubicBezTo>
                      <a:pt x="205" y="49"/>
                      <a:pt x="205" y="49"/>
                      <a:pt x="205" y="49"/>
                    </a:cubicBezTo>
                    <a:cubicBezTo>
                      <a:pt x="205" y="49"/>
                      <a:pt x="205" y="49"/>
                      <a:pt x="205" y="49"/>
                    </a:cubicBezTo>
                    <a:cubicBezTo>
                      <a:pt x="205" y="49"/>
                      <a:pt x="205" y="49"/>
                      <a:pt x="205" y="49"/>
                    </a:cubicBezTo>
                    <a:cubicBezTo>
                      <a:pt x="205" y="49"/>
                      <a:pt x="205" y="49"/>
                      <a:pt x="205" y="49"/>
                    </a:cubicBezTo>
                    <a:cubicBezTo>
                      <a:pt x="205" y="49"/>
                      <a:pt x="205" y="49"/>
                      <a:pt x="205" y="49"/>
                    </a:cubicBezTo>
                    <a:cubicBezTo>
                      <a:pt x="205" y="49"/>
                      <a:pt x="205" y="49"/>
                      <a:pt x="205" y="49"/>
                    </a:cubicBezTo>
                    <a:cubicBezTo>
                      <a:pt x="205" y="48"/>
                      <a:pt x="205" y="48"/>
                      <a:pt x="205" y="48"/>
                    </a:cubicBezTo>
                    <a:cubicBezTo>
                      <a:pt x="205" y="48"/>
                      <a:pt x="205" y="48"/>
                      <a:pt x="205" y="48"/>
                    </a:cubicBezTo>
                    <a:cubicBezTo>
                      <a:pt x="205" y="48"/>
                      <a:pt x="205" y="48"/>
                      <a:pt x="205" y="48"/>
                    </a:cubicBezTo>
                    <a:cubicBezTo>
                      <a:pt x="205" y="48"/>
                      <a:pt x="206" y="48"/>
                      <a:pt x="206" y="48"/>
                    </a:cubicBezTo>
                    <a:cubicBezTo>
                      <a:pt x="206" y="48"/>
                      <a:pt x="206" y="48"/>
                      <a:pt x="206" y="48"/>
                    </a:cubicBezTo>
                    <a:cubicBezTo>
                      <a:pt x="206" y="48"/>
                      <a:pt x="206" y="48"/>
                      <a:pt x="206" y="48"/>
                    </a:cubicBezTo>
                    <a:cubicBezTo>
                      <a:pt x="206" y="48"/>
                      <a:pt x="206" y="48"/>
                      <a:pt x="206" y="48"/>
                    </a:cubicBezTo>
                    <a:cubicBezTo>
                      <a:pt x="206" y="48"/>
                      <a:pt x="206" y="48"/>
                      <a:pt x="206" y="48"/>
                    </a:cubicBezTo>
                    <a:cubicBezTo>
                      <a:pt x="206" y="48"/>
                      <a:pt x="206" y="48"/>
                      <a:pt x="206" y="48"/>
                    </a:cubicBezTo>
                    <a:cubicBezTo>
                      <a:pt x="206" y="48"/>
                      <a:pt x="206" y="48"/>
                      <a:pt x="206" y="48"/>
                    </a:cubicBezTo>
                    <a:cubicBezTo>
                      <a:pt x="206" y="48"/>
                      <a:pt x="206" y="48"/>
                      <a:pt x="206" y="48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6"/>
                      <a:pt x="206" y="46"/>
                      <a:pt x="206" y="46"/>
                    </a:cubicBezTo>
                    <a:cubicBezTo>
                      <a:pt x="206" y="46"/>
                      <a:pt x="206" y="46"/>
                      <a:pt x="206" y="46"/>
                    </a:cubicBezTo>
                    <a:cubicBezTo>
                      <a:pt x="206" y="46"/>
                      <a:pt x="206" y="46"/>
                      <a:pt x="206" y="46"/>
                    </a:cubicBezTo>
                    <a:cubicBezTo>
                      <a:pt x="206" y="46"/>
                      <a:pt x="206" y="46"/>
                      <a:pt x="206" y="46"/>
                    </a:cubicBezTo>
                    <a:cubicBezTo>
                      <a:pt x="206" y="46"/>
                      <a:pt x="206" y="46"/>
                      <a:pt x="206" y="46"/>
                    </a:cubicBezTo>
                    <a:cubicBezTo>
                      <a:pt x="206" y="46"/>
                      <a:pt x="206" y="46"/>
                      <a:pt x="206" y="46"/>
                    </a:cubicBezTo>
                    <a:cubicBezTo>
                      <a:pt x="206" y="46"/>
                      <a:pt x="206" y="46"/>
                      <a:pt x="206" y="46"/>
                    </a:cubicBezTo>
                    <a:cubicBezTo>
                      <a:pt x="206" y="46"/>
                      <a:pt x="206" y="46"/>
                      <a:pt x="206" y="46"/>
                    </a:cubicBezTo>
                    <a:cubicBezTo>
                      <a:pt x="206" y="46"/>
                      <a:pt x="206" y="46"/>
                      <a:pt x="206" y="46"/>
                    </a:cubicBezTo>
                    <a:cubicBezTo>
                      <a:pt x="206" y="46"/>
                      <a:pt x="206" y="46"/>
                      <a:pt x="206" y="46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3"/>
                      <a:pt x="206" y="43"/>
                      <a:pt x="206" y="43"/>
                    </a:cubicBezTo>
                    <a:cubicBezTo>
                      <a:pt x="206" y="43"/>
                      <a:pt x="206" y="43"/>
                      <a:pt x="206" y="43"/>
                    </a:cubicBezTo>
                    <a:cubicBezTo>
                      <a:pt x="206" y="43"/>
                      <a:pt x="206" y="43"/>
                      <a:pt x="206" y="43"/>
                    </a:cubicBezTo>
                    <a:cubicBezTo>
                      <a:pt x="206" y="43"/>
                      <a:pt x="206" y="43"/>
                      <a:pt x="206" y="43"/>
                    </a:cubicBezTo>
                    <a:cubicBezTo>
                      <a:pt x="206" y="43"/>
                      <a:pt x="206" y="43"/>
                      <a:pt x="206" y="43"/>
                    </a:cubicBezTo>
                    <a:cubicBezTo>
                      <a:pt x="206" y="43"/>
                      <a:pt x="206" y="43"/>
                      <a:pt x="206" y="43"/>
                    </a:cubicBezTo>
                    <a:cubicBezTo>
                      <a:pt x="206" y="42"/>
                      <a:pt x="206" y="42"/>
                      <a:pt x="206" y="42"/>
                    </a:cubicBezTo>
                    <a:cubicBezTo>
                      <a:pt x="206" y="42"/>
                      <a:pt x="206" y="42"/>
                      <a:pt x="206" y="42"/>
                    </a:cubicBezTo>
                    <a:cubicBezTo>
                      <a:pt x="206" y="42"/>
                      <a:pt x="206" y="42"/>
                      <a:pt x="206" y="42"/>
                    </a:cubicBezTo>
                    <a:cubicBezTo>
                      <a:pt x="206" y="42"/>
                      <a:pt x="206" y="42"/>
                      <a:pt x="206" y="42"/>
                    </a:cubicBezTo>
                    <a:cubicBezTo>
                      <a:pt x="206" y="42"/>
                      <a:pt x="206" y="42"/>
                      <a:pt x="206" y="42"/>
                    </a:cubicBezTo>
                    <a:cubicBezTo>
                      <a:pt x="206" y="42"/>
                      <a:pt x="206" y="42"/>
                      <a:pt x="206" y="42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0"/>
                      <a:pt x="205" y="40"/>
                      <a:pt x="205" y="40"/>
                    </a:cubicBezTo>
                    <a:cubicBezTo>
                      <a:pt x="205" y="40"/>
                      <a:pt x="205" y="40"/>
                      <a:pt x="205" y="40"/>
                    </a:cubicBezTo>
                    <a:cubicBezTo>
                      <a:pt x="205" y="40"/>
                      <a:pt x="205" y="40"/>
                      <a:pt x="205" y="40"/>
                    </a:cubicBezTo>
                    <a:cubicBezTo>
                      <a:pt x="205" y="40"/>
                      <a:pt x="205" y="40"/>
                      <a:pt x="205" y="40"/>
                    </a:cubicBezTo>
                    <a:cubicBezTo>
                      <a:pt x="205" y="40"/>
                      <a:pt x="205" y="40"/>
                      <a:pt x="205" y="40"/>
                    </a:cubicBezTo>
                    <a:cubicBezTo>
                      <a:pt x="205" y="40"/>
                      <a:pt x="205" y="40"/>
                      <a:pt x="205" y="40"/>
                    </a:cubicBezTo>
                    <a:cubicBezTo>
                      <a:pt x="205" y="40"/>
                      <a:pt x="205" y="40"/>
                      <a:pt x="205" y="40"/>
                    </a:cubicBezTo>
                    <a:cubicBezTo>
                      <a:pt x="205" y="40"/>
                      <a:pt x="205" y="40"/>
                      <a:pt x="205" y="40"/>
                    </a:cubicBezTo>
                    <a:cubicBezTo>
                      <a:pt x="205" y="40"/>
                      <a:pt x="205" y="40"/>
                      <a:pt x="205" y="40"/>
                    </a:cubicBezTo>
                    <a:cubicBezTo>
                      <a:pt x="205" y="40"/>
                      <a:pt x="205" y="40"/>
                      <a:pt x="205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6" y="40"/>
                      <a:pt x="206" y="40"/>
                      <a:pt x="206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7" y="39"/>
                      <a:pt x="207" y="39"/>
                      <a:pt x="207" y="39"/>
                    </a:cubicBezTo>
                    <a:cubicBezTo>
                      <a:pt x="208" y="39"/>
                      <a:pt x="208" y="39"/>
                      <a:pt x="208" y="39"/>
                    </a:cubicBezTo>
                    <a:cubicBezTo>
                      <a:pt x="208" y="39"/>
                      <a:pt x="208" y="39"/>
                      <a:pt x="208" y="39"/>
                    </a:cubicBezTo>
                    <a:cubicBezTo>
                      <a:pt x="208" y="39"/>
                      <a:pt x="208" y="39"/>
                      <a:pt x="208" y="39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8" y="38"/>
                      <a:pt x="209" y="38"/>
                      <a:pt x="209" y="38"/>
                    </a:cubicBezTo>
                    <a:cubicBezTo>
                      <a:pt x="209" y="38"/>
                      <a:pt x="209" y="38"/>
                      <a:pt x="209" y="38"/>
                    </a:cubicBezTo>
                    <a:cubicBezTo>
                      <a:pt x="209" y="38"/>
                      <a:pt x="209" y="38"/>
                      <a:pt x="209" y="38"/>
                    </a:cubicBezTo>
                    <a:cubicBezTo>
                      <a:pt x="209" y="38"/>
                      <a:pt x="209" y="38"/>
                      <a:pt x="209" y="38"/>
                    </a:cubicBezTo>
                    <a:cubicBezTo>
                      <a:pt x="209" y="38"/>
                      <a:pt x="209" y="38"/>
                      <a:pt x="209" y="38"/>
                    </a:cubicBezTo>
                    <a:cubicBezTo>
                      <a:pt x="209" y="38"/>
                      <a:pt x="209" y="38"/>
                      <a:pt x="209" y="38"/>
                    </a:cubicBezTo>
                    <a:cubicBezTo>
                      <a:pt x="209" y="38"/>
                      <a:pt x="209" y="38"/>
                      <a:pt x="209" y="38"/>
                    </a:cubicBezTo>
                    <a:cubicBezTo>
                      <a:pt x="209" y="38"/>
                      <a:pt x="209" y="38"/>
                      <a:pt x="209" y="38"/>
                    </a:cubicBezTo>
                    <a:cubicBezTo>
                      <a:pt x="209" y="38"/>
                      <a:pt x="209" y="38"/>
                      <a:pt x="209" y="38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3" y="37"/>
                      <a:pt x="213" y="37"/>
                      <a:pt x="213" y="37"/>
                    </a:cubicBezTo>
                    <a:cubicBezTo>
                      <a:pt x="213" y="37"/>
                      <a:pt x="213" y="37"/>
                      <a:pt x="213" y="37"/>
                    </a:cubicBezTo>
                    <a:cubicBezTo>
                      <a:pt x="213" y="37"/>
                      <a:pt x="213" y="37"/>
                      <a:pt x="213" y="37"/>
                    </a:cubicBezTo>
                    <a:cubicBezTo>
                      <a:pt x="213" y="37"/>
                      <a:pt x="213" y="37"/>
                      <a:pt x="213" y="37"/>
                    </a:cubicBezTo>
                    <a:cubicBezTo>
                      <a:pt x="213" y="37"/>
                      <a:pt x="213" y="37"/>
                      <a:pt x="213" y="37"/>
                    </a:cubicBezTo>
                    <a:cubicBezTo>
                      <a:pt x="213" y="37"/>
                      <a:pt x="213" y="37"/>
                      <a:pt x="213" y="37"/>
                    </a:cubicBezTo>
                    <a:cubicBezTo>
                      <a:pt x="213" y="37"/>
                      <a:pt x="213" y="37"/>
                      <a:pt x="213" y="37"/>
                    </a:cubicBezTo>
                    <a:cubicBezTo>
                      <a:pt x="213" y="37"/>
                      <a:pt x="213" y="37"/>
                      <a:pt x="213" y="37"/>
                    </a:cubicBezTo>
                    <a:cubicBezTo>
                      <a:pt x="213" y="37"/>
                      <a:pt x="213" y="37"/>
                      <a:pt x="213" y="37"/>
                    </a:cubicBezTo>
                    <a:cubicBezTo>
                      <a:pt x="213" y="37"/>
                      <a:pt x="213" y="37"/>
                      <a:pt x="213" y="37"/>
                    </a:cubicBezTo>
                    <a:cubicBezTo>
                      <a:pt x="214" y="37"/>
                      <a:pt x="214" y="37"/>
                      <a:pt x="214" y="37"/>
                    </a:cubicBezTo>
                    <a:cubicBezTo>
                      <a:pt x="214" y="37"/>
                      <a:pt x="214" y="37"/>
                      <a:pt x="214" y="37"/>
                    </a:cubicBezTo>
                    <a:cubicBezTo>
                      <a:pt x="214" y="37"/>
                      <a:pt x="214" y="37"/>
                      <a:pt x="214" y="37"/>
                    </a:cubicBezTo>
                    <a:cubicBezTo>
                      <a:pt x="214" y="37"/>
                      <a:pt x="214" y="37"/>
                      <a:pt x="214" y="37"/>
                    </a:cubicBezTo>
                    <a:cubicBezTo>
                      <a:pt x="214" y="37"/>
                      <a:pt x="214" y="37"/>
                      <a:pt x="214" y="37"/>
                    </a:cubicBezTo>
                    <a:cubicBezTo>
                      <a:pt x="214" y="37"/>
                      <a:pt x="214" y="37"/>
                      <a:pt x="214" y="37"/>
                    </a:cubicBezTo>
                    <a:cubicBezTo>
                      <a:pt x="214" y="37"/>
                      <a:pt x="214" y="37"/>
                      <a:pt x="214" y="37"/>
                    </a:cubicBezTo>
                    <a:cubicBezTo>
                      <a:pt x="214" y="37"/>
                      <a:pt x="214" y="37"/>
                      <a:pt x="214" y="37"/>
                    </a:cubicBezTo>
                    <a:cubicBezTo>
                      <a:pt x="214" y="37"/>
                      <a:pt x="214" y="37"/>
                      <a:pt x="214" y="37"/>
                    </a:cubicBezTo>
                    <a:cubicBezTo>
                      <a:pt x="214" y="36"/>
                      <a:pt x="214" y="36"/>
                      <a:pt x="214" y="36"/>
                    </a:cubicBezTo>
                    <a:cubicBezTo>
                      <a:pt x="214" y="36"/>
                      <a:pt x="214" y="36"/>
                      <a:pt x="214" y="36"/>
                    </a:cubicBezTo>
                    <a:cubicBezTo>
                      <a:pt x="214" y="36"/>
                      <a:pt x="214" y="36"/>
                      <a:pt x="214" y="36"/>
                    </a:cubicBezTo>
                    <a:cubicBezTo>
                      <a:pt x="214" y="36"/>
                      <a:pt x="214" y="36"/>
                      <a:pt x="214" y="36"/>
                    </a:cubicBezTo>
                    <a:cubicBezTo>
                      <a:pt x="214" y="36"/>
                      <a:pt x="214" y="36"/>
                      <a:pt x="214" y="36"/>
                    </a:cubicBezTo>
                    <a:cubicBezTo>
                      <a:pt x="214" y="36"/>
                      <a:pt x="214" y="36"/>
                      <a:pt x="214" y="36"/>
                    </a:cubicBezTo>
                    <a:cubicBezTo>
                      <a:pt x="214" y="36"/>
                      <a:pt x="214" y="36"/>
                      <a:pt x="214" y="36"/>
                    </a:cubicBezTo>
                    <a:cubicBezTo>
                      <a:pt x="214" y="36"/>
                      <a:pt x="214" y="36"/>
                      <a:pt x="214" y="36"/>
                    </a:cubicBezTo>
                    <a:cubicBezTo>
                      <a:pt x="214" y="36"/>
                      <a:pt x="214" y="36"/>
                      <a:pt x="214" y="36"/>
                    </a:cubicBezTo>
                    <a:cubicBezTo>
                      <a:pt x="214" y="36"/>
                      <a:pt x="214" y="36"/>
                      <a:pt x="214" y="36"/>
                    </a:cubicBezTo>
                    <a:cubicBezTo>
                      <a:pt x="214" y="35"/>
                      <a:pt x="214" y="35"/>
                      <a:pt x="214" y="35"/>
                    </a:cubicBezTo>
                    <a:cubicBezTo>
                      <a:pt x="214" y="35"/>
                      <a:pt x="214" y="35"/>
                      <a:pt x="214" y="35"/>
                    </a:cubicBezTo>
                    <a:cubicBezTo>
                      <a:pt x="215" y="35"/>
                      <a:pt x="215" y="35"/>
                      <a:pt x="215" y="35"/>
                    </a:cubicBezTo>
                    <a:cubicBezTo>
                      <a:pt x="215" y="35"/>
                      <a:pt x="215" y="35"/>
                      <a:pt x="215" y="35"/>
                    </a:cubicBezTo>
                    <a:cubicBezTo>
                      <a:pt x="215" y="35"/>
                      <a:pt x="215" y="35"/>
                      <a:pt x="215" y="35"/>
                    </a:cubicBezTo>
                    <a:cubicBezTo>
                      <a:pt x="215" y="35"/>
                      <a:pt x="215" y="35"/>
                      <a:pt x="215" y="35"/>
                    </a:cubicBezTo>
                    <a:cubicBezTo>
                      <a:pt x="215" y="35"/>
                      <a:pt x="215" y="35"/>
                      <a:pt x="215" y="35"/>
                    </a:cubicBezTo>
                    <a:cubicBezTo>
                      <a:pt x="215" y="35"/>
                      <a:pt x="215" y="35"/>
                      <a:pt x="215" y="35"/>
                    </a:cubicBezTo>
                    <a:cubicBezTo>
                      <a:pt x="215" y="35"/>
                      <a:pt x="215" y="35"/>
                      <a:pt x="215" y="35"/>
                    </a:cubicBezTo>
                    <a:cubicBezTo>
                      <a:pt x="215" y="35"/>
                      <a:pt x="215" y="35"/>
                      <a:pt x="215" y="35"/>
                    </a:cubicBezTo>
                    <a:cubicBezTo>
                      <a:pt x="215" y="35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4"/>
                      <a:pt x="215" y="34"/>
                      <a:pt x="215" y="34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5" y="32"/>
                      <a:pt x="215" y="32"/>
                      <a:pt x="215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29"/>
                      <a:pt x="216" y="29"/>
                      <a:pt x="216" y="29"/>
                    </a:cubicBezTo>
                    <a:cubicBezTo>
                      <a:pt x="216" y="29"/>
                      <a:pt x="216" y="29"/>
                      <a:pt x="216" y="29"/>
                    </a:cubicBezTo>
                    <a:cubicBezTo>
                      <a:pt x="216" y="29"/>
                      <a:pt x="216" y="29"/>
                      <a:pt x="216" y="29"/>
                    </a:cubicBezTo>
                    <a:cubicBezTo>
                      <a:pt x="216" y="29"/>
                      <a:pt x="216" y="29"/>
                      <a:pt x="216" y="29"/>
                    </a:cubicBezTo>
                    <a:cubicBezTo>
                      <a:pt x="216" y="29"/>
                      <a:pt x="216" y="29"/>
                      <a:pt x="216" y="29"/>
                    </a:cubicBezTo>
                    <a:cubicBezTo>
                      <a:pt x="217" y="29"/>
                      <a:pt x="217" y="29"/>
                      <a:pt x="217" y="29"/>
                    </a:cubicBezTo>
                    <a:cubicBezTo>
                      <a:pt x="217" y="29"/>
                      <a:pt x="217" y="29"/>
                      <a:pt x="217" y="29"/>
                    </a:cubicBezTo>
                    <a:cubicBezTo>
                      <a:pt x="217" y="29"/>
                      <a:pt x="217" y="29"/>
                      <a:pt x="217" y="29"/>
                    </a:cubicBezTo>
                    <a:cubicBezTo>
                      <a:pt x="217" y="29"/>
                      <a:pt x="217" y="29"/>
                      <a:pt x="217" y="29"/>
                    </a:cubicBezTo>
                    <a:cubicBezTo>
                      <a:pt x="217" y="29"/>
                      <a:pt x="217" y="29"/>
                      <a:pt x="217" y="29"/>
                    </a:cubicBezTo>
                    <a:cubicBezTo>
                      <a:pt x="217" y="29"/>
                      <a:pt x="217" y="29"/>
                      <a:pt x="217" y="29"/>
                    </a:cubicBezTo>
                    <a:cubicBezTo>
                      <a:pt x="217" y="29"/>
                      <a:pt x="217" y="29"/>
                      <a:pt x="217" y="29"/>
                    </a:cubicBezTo>
                    <a:cubicBezTo>
                      <a:pt x="217" y="29"/>
                      <a:pt x="217" y="29"/>
                      <a:pt x="217" y="29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cubicBezTo>
                      <a:pt x="218" y="28"/>
                      <a:pt x="218" y="28"/>
                      <a:pt x="218" y="28"/>
                    </a:cubicBezTo>
                    <a:lnTo>
                      <a:pt x="218" y="27"/>
                    </a:lnTo>
                    <a:close/>
                    <a:moveTo>
                      <a:pt x="118" y="92"/>
                    </a:moveTo>
                    <a:cubicBezTo>
                      <a:pt x="118" y="92"/>
                      <a:pt x="118" y="92"/>
                      <a:pt x="118" y="92"/>
                    </a:cubicBezTo>
                    <a:cubicBezTo>
                      <a:pt x="118" y="92"/>
                      <a:pt x="118" y="92"/>
                      <a:pt x="118" y="92"/>
                    </a:cubicBezTo>
                    <a:close/>
                    <a:moveTo>
                      <a:pt x="166" y="93"/>
                    </a:moveTo>
                    <a:cubicBezTo>
                      <a:pt x="166" y="93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5" y="93"/>
                    </a:cubicBezTo>
                    <a:cubicBezTo>
                      <a:pt x="165" y="93"/>
                      <a:pt x="165" y="93"/>
                      <a:pt x="165" y="93"/>
                    </a:cubicBezTo>
                    <a:cubicBezTo>
                      <a:pt x="165" y="93"/>
                      <a:pt x="165" y="93"/>
                      <a:pt x="165" y="93"/>
                    </a:cubicBezTo>
                    <a:cubicBezTo>
                      <a:pt x="165" y="93"/>
                      <a:pt x="166" y="93"/>
                      <a:pt x="166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8" name="Freeform 383">
                <a:extLst>
                  <a:ext uri="{FF2B5EF4-FFF2-40B4-BE49-F238E27FC236}">
                    <a16:creationId xmlns:a16="http://schemas.microsoft.com/office/drawing/2014/main" id="{B9F6A74D-C92E-4762-9790-183A6440108A}"/>
                  </a:ext>
                </a:extLst>
              </p:cNvPr>
              <p:cNvSpPr/>
              <p:nvPr/>
            </p:nvSpPr>
            <p:spPr bwMode="auto">
              <a:xfrm>
                <a:off x="3332" y="1976"/>
                <a:ext cx="0" cy="5"/>
              </a:xfrm>
              <a:custGeom>
                <a:avLst/>
                <a:gdLst>
                  <a:gd name="T0" fmla="*/ 0 h 2"/>
                  <a:gd name="T1" fmla="*/ 0 h 2"/>
                  <a:gd name="T2" fmla="*/ 1 h 2"/>
                  <a:gd name="T3" fmla="*/ 1 h 2"/>
                  <a:gd name="T4" fmla="*/ 1 h 2"/>
                  <a:gd name="T5" fmla="*/ 1 h 2"/>
                  <a:gd name="T6" fmla="*/ 1 h 2"/>
                  <a:gd name="T7" fmla="*/ 1 h 2"/>
                  <a:gd name="T8" fmla="*/ 1 h 2"/>
                  <a:gd name="T9" fmla="*/ 1 h 2"/>
                  <a:gd name="T10" fmla="*/ 1 h 2"/>
                  <a:gd name="T11" fmla="*/ 1 h 2"/>
                  <a:gd name="T12" fmla="*/ 2 h 2"/>
                  <a:gd name="T13" fmla="*/ 1 h 2"/>
                  <a:gd name="T14" fmla="*/ 1 h 2"/>
                  <a:gd name="T15" fmla="*/ 1 h 2"/>
                  <a:gd name="T16" fmla="*/ 1 h 2"/>
                  <a:gd name="T17" fmla="*/ 1 h 2"/>
                  <a:gd name="T18" fmla="*/ 1 h 2"/>
                  <a:gd name="T19" fmla="*/ 1 h 2"/>
                  <a:gd name="T20" fmla="*/ 1 h 2"/>
                  <a:gd name="T21" fmla="*/ 1 h 2"/>
                  <a:gd name="T22" fmla="*/ 1 h 2"/>
                  <a:gd name="T23" fmla="*/ 1 h 2"/>
                  <a:gd name="T24" fmla="*/ 1 h 2"/>
                  <a:gd name="T25" fmla="*/ 1 h 2"/>
                  <a:gd name="T26" fmla="*/ 1 h 2"/>
                  <a:gd name="T27" fmla="*/ 1 h 2"/>
                  <a:gd name="T28" fmla="*/ 1 h 2"/>
                  <a:gd name="T29" fmla="*/ 1 h 2"/>
                  <a:gd name="T30" fmla="*/ 1 h 2"/>
                  <a:gd name="T31" fmla="*/ 1 h 2"/>
                  <a:gd name="T32" fmla="*/ 0 h 2"/>
                  <a:gd name="T33" fmla="*/ 0 h 2"/>
                  <a:gd name="T34" fmla="*/ 0 h 2"/>
                  <a:gd name="T35" fmla="*/ 0 h 2"/>
                  <a:gd name="T36" fmla="*/ 0 h 2"/>
                  <a:gd name="T37" fmla="*/ 0 h 2"/>
                  <a:gd name="T38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9" name="Freeform 384">
                <a:extLst>
                  <a:ext uri="{FF2B5EF4-FFF2-40B4-BE49-F238E27FC236}">
                    <a16:creationId xmlns:a16="http://schemas.microsoft.com/office/drawing/2014/main" id="{4D6FAE57-126A-480D-A9CB-90A9DA4F2D72}"/>
                  </a:ext>
                </a:extLst>
              </p:cNvPr>
              <p:cNvSpPr/>
              <p:nvPr/>
            </p:nvSpPr>
            <p:spPr bwMode="auto">
              <a:xfrm>
                <a:off x="3329" y="197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0 w 3"/>
                  <a:gd name="T5" fmla="*/ 0 h 3"/>
                  <a:gd name="T6" fmla="*/ 0 w 3"/>
                  <a:gd name="T7" fmla="*/ 0 h 3"/>
                  <a:gd name="T8" fmla="*/ 0 w 3"/>
                  <a:gd name="T9" fmla="*/ 0 h 3"/>
                  <a:gd name="T10" fmla="*/ 0 w 3"/>
                  <a:gd name="T11" fmla="*/ 0 h 3"/>
                  <a:gd name="T12" fmla="*/ 0 w 3"/>
                  <a:gd name="T13" fmla="*/ 3 h 3"/>
                  <a:gd name="T14" fmla="*/ 0 w 3"/>
                  <a:gd name="T15" fmla="*/ 3 h 3"/>
                  <a:gd name="T16" fmla="*/ 0 w 3"/>
                  <a:gd name="T17" fmla="*/ 3 h 3"/>
                  <a:gd name="T18" fmla="*/ 0 w 3"/>
                  <a:gd name="T19" fmla="*/ 3 h 3"/>
                  <a:gd name="T20" fmla="*/ 0 w 3"/>
                  <a:gd name="T21" fmla="*/ 3 h 3"/>
                  <a:gd name="T22" fmla="*/ 3 w 3"/>
                  <a:gd name="T23" fmla="*/ 3 h 3"/>
                  <a:gd name="T24" fmla="*/ 3 w 3"/>
                  <a:gd name="T25" fmla="*/ 3 h 3"/>
                  <a:gd name="T26" fmla="*/ 3 w 3"/>
                  <a:gd name="T27" fmla="*/ 3 h 3"/>
                  <a:gd name="T28" fmla="*/ 3 w 3"/>
                  <a:gd name="T29" fmla="*/ 3 h 3"/>
                  <a:gd name="T30" fmla="*/ 3 w 3"/>
                  <a:gd name="T31" fmla="*/ 0 h 3"/>
                  <a:gd name="T32" fmla="*/ 3 w 3"/>
                  <a:gd name="T33" fmla="*/ 0 h 3"/>
                  <a:gd name="T34" fmla="*/ 3 w 3"/>
                  <a:gd name="T35" fmla="*/ 0 h 3"/>
                  <a:gd name="T36" fmla="*/ 0 w 3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0" name="Freeform 385">
                <a:extLst>
                  <a:ext uri="{FF2B5EF4-FFF2-40B4-BE49-F238E27FC236}">
                    <a16:creationId xmlns:a16="http://schemas.microsoft.com/office/drawing/2014/main" id="{09D0E65C-66B2-4186-AF27-4A9D2379C7A9}"/>
                  </a:ext>
                </a:extLst>
              </p:cNvPr>
              <p:cNvSpPr/>
              <p:nvPr/>
            </p:nvSpPr>
            <p:spPr bwMode="auto">
              <a:xfrm>
                <a:off x="3435" y="202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0 w 2"/>
                  <a:gd name="T5" fmla="*/ 2 w 2"/>
                  <a:gd name="T6" fmla="*/ 2 w 2"/>
                  <a:gd name="T7" fmla="*/ 0 w 2"/>
                  <a:gd name="T8" fmla="*/ 0 w 2"/>
                  <a:gd name="T9" fmla="*/ 0 w 2"/>
                  <a:gd name="T10" fmla="*/ 0 w 2"/>
                  <a:gd name="T11" fmla="*/ 0 w 2"/>
                  <a:gd name="T12" fmla="*/ 0 w 2"/>
                  <a:gd name="T13" fmla="*/ 0 w 2"/>
                  <a:gd name="T1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1" name="Freeform 386">
                <a:extLst>
                  <a:ext uri="{FF2B5EF4-FFF2-40B4-BE49-F238E27FC236}">
                    <a16:creationId xmlns:a16="http://schemas.microsoft.com/office/drawing/2014/main" id="{4E5398CF-C105-4647-9359-9354DAE333E1}"/>
                  </a:ext>
                </a:extLst>
              </p:cNvPr>
              <p:cNvSpPr/>
              <p:nvPr/>
            </p:nvSpPr>
            <p:spPr bwMode="auto">
              <a:xfrm>
                <a:off x="3432" y="202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3 w 3"/>
                  <a:gd name="T13" fmla="*/ 3 h 3"/>
                  <a:gd name="T14" fmla="*/ 3 w 3"/>
                  <a:gd name="T15" fmla="*/ 3 h 3"/>
                  <a:gd name="T16" fmla="*/ 3 w 3"/>
                  <a:gd name="T17" fmla="*/ 3 h 3"/>
                  <a:gd name="T18" fmla="*/ 3 w 3"/>
                  <a:gd name="T19" fmla="*/ 3 h 3"/>
                  <a:gd name="T20" fmla="*/ 3 w 3"/>
                  <a:gd name="T21" fmla="*/ 3 h 3"/>
                  <a:gd name="T22" fmla="*/ 0 w 3"/>
                  <a:gd name="T23" fmla="*/ 3 h 3"/>
                  <a:gd name="T24" fmla="*/ 0 w 3"/>
                  <a:gd name="T25" fmla="*/ 3 h 3"/>
                  <a:gd name="T26" fmla="*/ 0 w 3"/>
                  <a:gd name="T27" fmla="*/ 3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3 h 3"/>
                  <a:gd name="T34" fmla="*/ 0 w 3"/>
                  <a:gd name="T35" fmla="*/ 3 h 3"/>
                  <a:gd name="T36" fmla="*/ 0 w 3"/>
                  <a:gd name="T37" fmla="*/ 3 h 3"/>
                  <a:gd name="T38" fmla="*/ 0 w 3"/>
                  <a:gd name="T39" fmla="*/ 3 h 3"/>
                  <a:gd name="T40" fmla="*/ 0 w 3"/>
                  <a:gd name="T41" fmla="*/ 3 h 3"/>
                  <a:gd name="T42" fmla="*/ 0 w 3"/>
                  <a:gd name="T43" fmla="*/ 3 h 3"/>
                  <a:gd name="T44" fmla="*/ 0 w 3"/>
                  <a:gd name="T45" fmla="*/ 3 h 3"/>
                  <a:gd name="T46" fmla="*/ 0 w 3"/>
                  <a:gd name="T47" fmla="*/ 3 h 3"/>
                  <a:gd name="T48" fmla="*/ 0 w 3"/>
                  <a:gd name="T49" fmla="*/ 3 h 3"/>
                  <a:gd name="T50" fmla="*/ 0 w 3"/>
                  <a:gd name="T51" fmla="*/ 3 h 3"/>
                  <a:gd name="T52" fmla="*/ 0 w 3"/>
                  <a:gd name="T53" fmla="*/ 3 h 3"/>
                  <a:gd name="T54" fmla="*/ 0 w 3"/>
                  <a:gd name="T5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2" name="Freeform 387">
                <a:extLst>
                  <a:ext uri="{FF2B5EF4-FFF2-40B4-BE49-F238E27FC236}">
                    <a16:creationId xmlns:a16="http://schemas.microsoft.com/office/drawing/2014/main" id="{51E4E759-A656-4D6A-A41B-1E0B16F96B2B}"/>
                  </a:ext>
                </a:extLst>
              </p:cNvPr>
              <p:cNvSpPr/>
              <p:nvPr/>
            </p:nvSpPr>
            <p:spPr bwMode="auto">
              <a:xfrm>
                <a:off x="3421" y="2026"/>
                <a:ext cx="29" cy="13"/>
              </a:xfrm>
              <a:custGeom>
                <a:avLst/>
                <a:gdLst>
                  <a:gd name="T0" fmla="*/ 9 w 11"/>
                  <a:gd name="T1" fmla="*/ 2 h 5"/>
                  <a:gd name="T2" fmla="*/ 9 w 11"/>
                  <a:gd name="T3" fmla="*/ 2 h 5"/>
                  <a:gd name="T4" fmla="*/ 9 w 11"/>
                  <a:gd name="T5" fmla="*/ 1 h 5"/>
                  <a:gd name="T6" fmla="*/ 9 w 11"/>
                  <a:gd name="T7" fmla="*/ 1 h 5"/>
                  <a:gd name="T8" fmla="*/ 9 w 11"/>
                  <a:gd name="T9" fmla="*/ 1 h 5"/>
                  <a:gd name="T10" fmla="*/ 9 w 11"/>
                  <a:gd name="T11" fmla="*/ 1 h 5"/>
                  <a:gd name="T12" fmla="*/ 8 w 11"/>
                  <a:gd name="T13" fmla="*/ 1 h 5"/>
                  <a:gd name="T14" fmla="*/ 7 w 11"/>
                  <a:gd name="T15" fmla="*/ 1 h 5"/>
                  <a:gd name="T16" fmla="*/ 6 w 11"/>
                  <a:gd name="T17" fmla="*/ 1 h 5"/>
                  <a:gd name="T18" fmla="*/ 6 w 11"/>
                  <a:gd name="T19" fmla="*/ 1 h 5"/>
                  <a:gd name="T20" fmla="*/ 5 w 11"/>
                  <a:gd name="T21" fmla="*/ 1 h 5"/>
                  <a:gd name="T22" fmla="*/ 5 w 11"/>
                  <a:gd name="T23" fmla="*/ 0 h 5"/>
                  <a:gd name="T24" fmla="*/ 5 w 11"/>
                  <a:gd name="T25" fmla="*/ 0 h 5"/>
                  <a:gd name="T26" fmla="*/ 4 w 11"/>
                  <a:gd name="T27" fmla="*/ 0 h 5"/>
                  <a:gd name="T28" fmla="*/ 4 w 11"/>
                  <a:gd name="T29" fmla="*/ 0 h 5"/>
                  <a:gd name="T30" fmla="*/ 3 w 11"/>
                  <a:gd name="T31" fmla="*/ 0 h 5"/>
                  <a:gd name="T32" fmla="*/ 3 w 11"/>
                  <a:gd name="T33" fmla="*/ 0 h 5"/>
                  <a:gd name="T34" fmla="*/ 3 w 11"/>
                  <a:gd name="T35" fmla="*/ 0 h 5"/>
                  <a:gd name="T36" fmla="*/ 2 w 11"/>
                  <a:gd name="T37" fmla="*/ 0 h 5"/>
                  <a:gd name="T38" fmla="*/ 2 w 11"/>
                  <a:gd name="T39" fmla="*/ 1 h 5"/>
                  <a:gd name="T40" fmla="*/ 2 w 11"/>
                  <a:gd name="T41" fmla="*/ 1 h 5"/>
                  <a:gd name="T42" fmla="*/ 2 w 11"/>
                  <a:gd name="T43" fmla="*/ 1 h 5"/>
                  <a:gd name="T44" fmla="*/ 1 w 11"/>
                  <a:gd name="T45" fmla="*/ 1 h 5"/>
                  <a:gd name="T46" fmla="*/ 1 w 11"/>
                  <a:gd name="T47" fmla="*/ 2 h 5"/>
                  <a:gd name="T48" fmla="*/ 1 w 11"/>
                  <a:gd name="T49" fmla="*/ 2 h 5"/>
                  <a:gd name="T50" fmla="*/ 1 w 11"/>
                  <a:gd name="T51" fmla="*/ 3 h 5"/>
                  <a:gd name="T52" fmla="*/ 0 w 11"/>
                  <a:gd name="T53" fmla="*/ 3 h 5"/>
                  <a:gd name="T54" fmla="*/ 0 w 11"/>
                  <a:gd name="T55" fmla="*/ 3 h 5"/>
                  <a:gd name="T56" fmla="*/ 0 w 11"/>
                  <a:gd name="T57" fmla="*/ 4 h 5"/>
                  <a:gd name="T58" fmla="*/ 0 w 11"/>
                  <a:gd name="T59" fmla="*/ 4 h 5"/>
                  <a:gd name="T60" fmla="*/ 0 w 11"/>
                  <a:gd name="T61" fmla="*/ 4 h 5"/>
                  <a:gd name="T62" fmla="*/ 1 w 11"/>
                  <a:gd name="T63" fmla="*/ 5 h 5"/>
                  <a:gd name="T64" fmla="*/ 1 w 11"/>
                  <a:gd name="T65" fmla="*/ 5 h 5"/>
                  <a:gd name="T66" fmla="*/ 1 w 11"/>
                  <a:gd name="T67" fmla="*/ 5 h 5"/>
                  <a:gd name="T68" fmla="*/ 2 w 11"/>
                  <a:gd name="T69" fmla="*/ 5 h 5"/>
                  <a:gd name="T70" fmla="*/ 3 w 11"/>
                  <a:gd name="T71" fmla="*/ 5 h 5"/>
                  <a:gd name="T72" fmla="*/ 3 w 11"/>
                  <a:gd name="T73" fmla="*/ 5 h 5"/>
                  <a:gd name="T74" fmla="*/ 4 w 11"/>
                  <a:gd name="T75" fmla="*/ 5 h 5"/>
                  <a:gd name="T76" fmla="*/ 4 w 11"/>
                  <a:gd name="T77" fmla="*/ 5 h 5"/>
                  <a:gd name="T78" fmla="*/ 5 w 11"/>
                  <a:gd name="T79" fmla="*/ 5 h 5"/>
                  <a:gd name="T80" fmla="*/ 6 w 11"/>
                  <a:gd name="T81" fmla="*/ 5 h 5"/>
                  <a:gd name="T82" fmla="*/ 7 w 11"/>
                  <a:gd name="T83" fmla="*/ 5 h 5"/>
                  <a:gd name="T84" fmla="*/ 8 w 11"/>
                  <a:gd name="T85" fmla="*/ 5 h 5"/>
                  <a:gd name="T86" fmla="*/ 9 w 11"/>
                  <a:gd name="T87" fmla="*/ 5 h 5"/>
                  <a:gd name="T88" fmla="*/ 9 w 11"/>
                  <a:gd name="T89" fmla="*/ 5 h 5"/>
                  <a:gd name="T90" fmla="*/ 10 w 11"/>
                  <a:gd name="T91" fmla="*/ 5 h 5"/>
                  <a:gd name="T92" fmla="*/ 11 w 11"/>
                  <a:gd name="T93" fmla="*/ 5 h 5"/>
                  <a:gd name="T94" fmla="*/ 11 w 11"/>
                  <a:gd name="T95" fmla="*/ 5 h 5"/>
                  <a:gd name="T96" fmla="*/ 11 w 11"/>
                  <a:gd name="T97" fmla="*/ 4 h 5"/>
                  <a:gd name="T98" fmla="*/ 11 w 11"/>
                  <a:gd name="T99" fmla="*/ 4 h 5"/>
                  <a:gd name="T100" fmla="*/ 11 w 11"/>
                  <a:gd name="T101" fmla="*/ 3 h 5"/>
                  <a:gd name="T102" fmla="*/ 11 w 11"/>
                  <a:gd name="T103" fmla="*/ 3 h 5"/>
                  <a:gd name="T104" fmla="*/ 10 w 11"/>
                  <a:gd name="T10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" h="5">
                    <a:moveTo>
                      <a:pt x="9" y="3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3" name="Freeform 388">
                <a:extLst>
                  <a:ext uri="{FF2B5EF4-FFF2-40B4-BE49-F238E27FC236}">
                    <a16:creationId xmlns:a16="http://schemas.microsoft.com/office/drawing/2014/main" id="{EB914B84-2952-4027-86CE-5D366044252C}"/>
                  </a:ext>
                </a:extLst>
              </p:cNvPr>
              <p:cNvSpPr/>
              <p:nvPr/>
            </p:nvSpPr>
            <p:spPr bwMode="auto">
              <a:xfrm>
                <a:off x="2462" y="2205"/>
                <a:ext cx="27" cy="26"/>
              </a:xfrm>
              <a:custGeom>
                <a:avLst/>
                <a:gdLst>
                  <a:gd name="T0" fmla="*/ 7 w 10"/>
                  <a:gd name="T1" fmla="*/ 10 h 10"/>
                  <a:gd name="T2" fmla="*/ 7 w 10"/>
                  <a:gd name="T3" fmla="*/ 10 h 10"/>
                  <a:gd name="T4" fmla="*/ 7 w 10"/>
                  <a:gd name="T5" fmla="*/ 9 h 10"/>
                  <a:gd name="T6" fmla="*/ 7 w 10"/>
                  <a:gd name="T7" fmla="*/ 9 h 10"/>
                  <a:gd name="T8" fmla="*/ 7 w 10"/>
                  <a:gd name="T9" fmla="*/ 9 h 10"/>
                  <a:gd name="T10" fmla="*/ 8 w 10"/>
                  <a:gd name="T11" fmla="*/ 9 h 10"/>
                  <a:gd name="T12" fmla="*/ 8 w 10"/>
                  <a:gd name="T13" fmla="*/ 8 h 10"/>
                  <a:gd name="T14" fmla="*/ 8 w 10"/>
                  <a:gd name="T15" fmla="*/ 8 h 10"/>
                  <a:gd name="T16" fmla="*/ 9 w 10"/>
                  <a:gd name="T17" fmla="*/ 8 h 10"/>
                  <a:gd name="T18" fmla="*/ 9 w 10"/>
                  <a:gd name="T19" fmla="*/ 8 h 10"/>
                  <a:gd name="T20" fmla="*/ 9 w 10"/>
                  <a:gd name="T21" fmla="*/ 7 h 10"/>
                  <a:gd name="T22" fmla="*/ 9 w 10"/>
                  <a:gd name="T23" fmla="*/ 6 h 10"/>
                  <a:gd name="T24" fmla="*/ 10 w 10"/>
                  <a:gd name="T25" fmla="*/ 6 h 10"/>
                  <a:gd name="T26" fmla="*/ 10 w 10"/>
                  <a:gd name="T27" fmla="*/ 6 h 10"/>
                  <a:gd name="T28" fmla="*/ 10 w 10"/>
                  <a:gd name="T29" fmla="*/ 6 h 10"/>
                  <a:gd name="T30" fmla="*/ 10 w 10"/>
                  <a:gd name="T31" fmla="*/ 5 h 10"/>
                  <a:gd name="T32" fmla="*/ 10 w 10"/>
                  <a:gd name="T33" fmla="*/ 5 h 10"/>
                  <a:gd name="T34" fmla="*/ 10 w 10"/>
                  <a:gd name="T35" fmla="*/ 6 h 10"/>
                  <a:gd name="T36" fmla="*/ 9 w 10"/>
                  <a:gd name="T37" fmla="*/ 6 h 10"/>
                  <a:gd name="T38" fmla="*/ 9 w 10"/>
                  <a:gd name="T39" fmla="*/ 5 h 10"/>
                  <a:gd name="T40" fmla="*/ 9 w 10"/>
                  <a:gd name="T41" fmla="*/ 5 h 10"/>
                  <a:gd name="T42" fmla="*/ 10 w 10"/>
                  <a:gd name="T43" fmla="*/ 4 h 10"/>
                  <a:gd name="T44" fmla="*/ 10 w 10"/>
                  <a:gd name="T45" fmla="*/ 4 h 10"/>
                  <a:gd name="T46" fmla="*/ 9 w 10"/>
                  <a:gd name="T47" fmla="*/ 3 h 10"/>
                  <a:gd name="T48" fmla="*/ 9 w 10"/>
                  <a:gd name="T49" fmla="*/ 3 h 10"/>
                  <a:gd name="T50" fmla="*/ 9 w 10"/>
                  <a:gd name="T51" fmla="*/ 2 h 10"/>
                  <a:gd name="T52" fmla="*/ 9 w 10"/>
                  <a:gd name="T53" fmla="*/ 2 h 10"/>
                  <a:gd name="T54" fmla="*/ 9 w 10"/>
                  <a:gd name="T55" fmla="*/ 2 h 10"/>
                  <a:gd name="T56" fmla="*/ 8 w 10"/>
                  <a:gd name="T57" fmla="*/ 1 h 10"/>
                  <a:gd name="T58" fmla="*/ 8 w 10"/>
                  <a:gd name="T59" fmla="*/ 1 h 10"/>
                  <a:gd name="T60" fmla="*/ 8 w 10"/>
                  <a:gd name="T61" fmla="*/ 1 h 10"/>
                  <a:gd name="T62" fmla="*/ 8 w 10"/>
                  <a:gd name="T63" fmla="*/ 0 h 10"/>
                  <a:gd name="T64" fmla="*/ 7 w 10"/>
                  <a:gd name="T65" fmla="*/ 0 h 10"/>
                  <a:gd name="T66" fmla="*/ 7 w 10"/>
                  <a:gd name="T67" fmla="*/ 0 h 10"/>
                  <a:gd name="T68" fmla="*/ 5 w 10"/>
                  <a:gd name="T69" fmla="*/ 0 h 10"/>
                  <a:gd name="T70" fmla="*/ 4 w 10"/>
                  <a:gd name="T71" fmla="*/ 0 h 10"/>
                  <a:gd name="T72" fmla="*/ 4 w 10"/>
                  <a:gd name="T73" fmla="*/ 0 h 10"/>
                  <a:gd name="T74" fmla="*/ 3 w 10"/>
                  <a:gd name="T75" fmla="*/ 0 h 10"/>
                  <a:gd name="T76" fmla="*/ 3 w 10"/>
                  <a:gd name="T77" fmla="*/ 0 h 10"/>
                  <a:gd name="T78" fmla="*/ 3 w 10"/>
                  <a:gd name="T79" fmla="*/ 0 h 10"/>
                  <a:gd name="T80" fmla="*/ 3 w 10"/>
                  <a:gd name="T81" fmla="*/ 1 h 10"/>
                  <a:gd name="T82" fmla="*/ 2 w 10"/>
                  <a:gd name="T83" fmla="*/ 1 h 10"/>
                  <a:gd name="T84" fmla="*/ 2 w 10"/>
                  <a:gd name="T85" fmla="*/ 1 h 10"/>
                  <a:gd name="T86" fmla="*/ 2 w 10"/>
                  <a:gd name="T87" fmla="*/ 2 h 10"/>
                  <a:gd name="T88" fmla="*/ 2 w 10"/>
                  <a:gd name="T89" fmla="*/ 2 h 10"/>
                  <a:gd name="T90" fmla="*/ 1 w 10"/>
                  <a:gd name="T91" fmla="*/ 2 h 10"/>
                  <a:gd name="T92" fmla="*/ 1 w 10"/>
                  <a:gd name="T93" fmla="*/ 3 h 10"/>
                  <a:gd name="T94" fmla="*/ 1 w 10"/>
                  <a:gd name="T95" fmla="*/ 3 h 10"/>
                  <a:gd name="T96" fmla="*/ 0 w 10"/>
                  <a:gd name="T97" fmla="*/ 3 h 10"/>
                  <a:gd name="T98" fmla="*/ 1 w 10"/>
                  <a:gd name="T99" fmla="*/ 4 h 10"/>
                  <a:gd name="T100" fmla="*/ 1 w 10"/>
                  <a:gd name="T101" fmla="*/ 5 h 10"/>
                  <a:gd name="T102" fmla="*/ 2 w 10"/>
                  <a:gd name="T103" fmla="*/ 8 h 10"/>
                  <a:gd name="T104" fmla="*/ 3 w 10"/>
                  <a:gd name="T10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" h="10"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10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4" name="Freeform 389">
                <a:extLst>
                  <a:ext uri="{FF2B5EF4-FFF2-40B4-BE49-F238E27FC236}">
                    <a16:creationId xmlns:a16="http://schemas.microsoft.com/office/drawing/2014/main" id="{BFBED6FC-A794-408C-B8A1-AA0F6E812DF5}"/>
                  </a:ext>
                </a:extLst>
              </p:cNvPr>
              <p:cNvSpPr/>
              <p:nvPr/>
            </p:nvSpPr>
            <p:spPr bwMode="auto">
              <a:xfrm>
                <a:off x="2612" y="2168"/>
                <a:ext cx="110" cy="89"/>
              </a:xfrm>
              <a:custGeom>
                <a:avLst/>
                <a:gdLst>
                  <a:gd name="T0" fmla="*/ 21 w 42"/>
                  <a:gd name="T1" fmla="*/ 31 h 34"/>
                  <a:gd name="T2" fmla="*/ 22 w 42"/>
                  <a:gd name="T3" fmla="*/ 29 h 34"/>
                  <a:gd name="T4" fmla="*/ 22 w 42"/>
                  <a:gd name="T5" fmla="*/ 28 h 34"/>
                  <a:gd name="T6" fmla="*/ 24 w 42"/>
                  <a:gd name="T7" fmla="*/ 26 h 34"/>
                  <a:gd name="T8" fmla="*/ 26 w 42"/>
                  <a:gd name="T9" fmla="*/ 25 h 34"/>
                  <a:gd name="T10" fmla="*/ 26 w 42"/>
                  <a:gd name="T11" fmla="*/ 24 h 34"/>
                  <a:gd name="T12" fmla="*/ 28 w 42"/>
                  <a:gd name="T13" fmla="*/ 24 h 34"/>
                  <a:gd name="T14" fmla="*/ 29 w 42"/>
                  <a:gd name="T15" fmla="*/ 24 h 34"/>
                  <a:gd name="T16" fmla="*/ 31 w 42"/>
                  <a:gd name="T17" fmla="*/ 26 h 34"/>
                  <a:gd name="T18" fmla="*/ 32 w 42"/>
                  <a:gd name="T19" fmla="*/ 25 h 34"/>
                  <a:gd name="T20" fmla="*/ 32 w 42"/>
                  <a:gd name="T21" fmla="*/ 24 h 34"/>
                  <a:gd name="T22" fmla="*/ 33 w 42"/>
                  <a:gd name="T23" fmla="*/ 22 h 34"/>
                  <a:gd name="T24" fmla="*/ 34 w 42"/>
                  <a:gd name="T25" fmla="*/ 21 h 34"/>
                  <a:gd name="T26" fmla="*/ 34 w 42"/>
                  <a:gd name="T27" fmla="*/ 19 h 34"/>
                  <a:gd name="T28" fmla="*/ 35 w 42"/>
                  <a:gd name="T29" fmla="*/ 18 h 34"/>
                  <a:gd name="T30" fmla="*/ 36 w 42"/>
                  <a:gd name="T31" fmla="*/ 17 h 34"/>
                  <a:gd name="T32" fmla="*/ 36 w 42"/>
                  <a:gd name="T33" fmla="*/ 15 h 34"/>
                  <a:gd name="T34" fmla="*/ 37 w 42"/>
                  <a:gd name="T35" fmla="*/ 15 h 34"/>
                  <a:gd name="T36" fmla="*/ 38 w 42"/>
                  <a:gd name="T37" fmla="*/ 13 h 34"/>
                  <a:gd name="T38" fmla="*/ 38 w 42"/>
                  <a:gd name="T39" fmla="*/ 12 h 34"/>
                  <a:gd name="T40" fmla="*/ 39 w 42"/>
                  <a:gd name="T41" fmla="*/ 10 h 34"/>
                  <a:gd name="T42" fmla="*/ 40 w 42"/>
                  <a:gd name="T43" fmla="*/ 9 h 34"/>
                  <a:gd name="T44" fmla="*/ 41 w 42"/>
                  <a:gd name="T45" fmla="*/ 9 h 34"/>
                  <a:gd name="T46" fmla="*/ 42 w 42"/>
                  <a:gd name="T47" fmla="*/ 8 h 34"/>
                  <a:gd name="T48" fmla="*/ 42 w 42"/>
                  <a:gd name="T49" fmla="*/ 6 h 34"/>
                  <a:gd name="T50" fmla="*/ 42 w 42"/>
                  <a:gd name="T51" fmla="*/ 5 h 34"/>
                  <a:gd name="T52" fmla="*/ 41 w 42"/>
                  <a:gd name="T53" fmla="*/ 4 h 34"/>
                  <a:gd name="T54" fmla="*/ 38 w 42"/>
                  <a:gd name="T55" fmla="*/ 0 h 34"/>
                  <a:gd name="T56" fmla="*/ 36 w 42"/>
                  <a:gd name="T57" fmla="*/ 1 h 34"/>
                  <a:gd name="T58" fmla="*/ 35 w 42"/>
                  <a:gd name="T59" fmla="*/ 2 h 34"/>
                  <a:gd name="T60" fmla="*/ 34 w 42"/>
                  <a:gd name="T61" fmla="*/ 2 h 34"/>
                  <a:gd name="T62" fmla="*/ 32 w 42"/>
                  <a:gd name="T63" fmla="*/ 2 h 34"/>
                  <a:gd name="T64" fmla="*/ 28 w 42"/>
                  <a:gd name="T65" fmla="*/ 1 h 34"/>
                  <a:gd name="T66" fmla="*/ 26 w 42"/>
                  <a:gd name="T67" fmla="*/ 2 h 34"/>
                  <a:gd name="T68" fmla="*/ 25 w 42"/>
                  <a:gd name="T69" fmla="*/ 3 h 34"/>
                  <a:gd name="T70" fmla="*/ 22 w 42"/>
                  <a:gd name="T71" fmla="*/ 3 h 34"/>
                  <a:gd name="T72" fmla="*/ 20 w 42"/>
                  <a:gd name="T73" fmla="*/ 2 h 34"/>
                  <a:gd name="T74" fmla="*/ 19 w 42"/>
                  <a:gd name="T75" fmla="*/ 2 h 34"/>
                  <a:gd name="T76" fmla="*/ 17 w 42"/>
                  <a:gd name="T77" fmla="*/ 2 h 34"/>
                  <a:gd name="T78" fmla="*/ 16 w 42"/>
                  <a:gd name="T79" fmla="*/ 3 h 34"/>
                  <a:gd name="T80" fmla="*/ 14 w 42"/>
                  <a:gd name="T81" fmla="*/ 2 h 34"/>
                  <a:gd name="T82" fmla="*/ 13 w 42"/>
                  <a:gd name="T83" fmla="*/ 0 h 34"/>
                  <a:gd name="T84" fmla="*/ 11 w 42"/>
                  <a:gd name="T85" fmla="*/ 0 h 34"/>
                  <a:gd name="T86" fmla="*/ 10 w 42"/>
                  <a:gd name="T87" fmla="*/ 0 h 34"/>
                  <a:gd name="T88" fmla="*/ 7 w 42"/>
                  <a:gd name="T89" fmla="*/ 0 h 34"/>
                  <a:gd name="T90" fmla="*/ 5 w 42"/>
                  <a:gd name="T91" fmla="*/ 2 h 34"/>
                  <a:gd name="T92" fmla="*/ 5 w 42"/>
                  <a:gd name="T93" fmla="*/ 4 h 34"/>
                  <a:gd name="T94" fmla="*/ 4 w 42"/>
                  <a:gd name="T95" fmla="*/ 6 h 34"/>
                  <a:gd name="T96" fmla="*/ 3 w 42"/>
                  <a:gd name="T97" fmla="*/ 7 h 34"/>
                  <a:gd name="T98" fmla="*/ 4 w 42"/>
                  <a:gd name="T99" fmla="*/ 10 h 34"/>
                  <a:gd name="T100" fmla="*/ 4 w 42"/>
                  <a:gd name="T101" fmla="*/ 12 h 34"/>
                  <a:gd name="T102" fmla="*/ 4 w 42"/>
                  <a:gd name="T103" fmla="*/ 13 h 34"/>
                  <a:gd name="T104" fmla="*/ 3 w 42"/>
                  <a:gd name="T105" fmla="*/ 14 h 34"/>
                  <a:gd name="T106" fmla="*/ 2 w 42"/>
                  <a:gd name="T107" fmla="*/ 17 h 34"/>
                  <a:gd name="T108" fmla="*/ 0 w 42"/>
                  <a:gd name="T109" fmla="*/ 20 h 34"/>
                  <a:gd name="T110" fmla="*/ 1 w 42"/>
                  <a:gd name="T111" fmla="*/ 23 h 34"/>
                  <a:gd name="T112" fmla="*/ 1 w 42"/>
                  <a:gd name="T113" fmla="*/ 25 h 34"/>
                  <a:gd name="T114" fmla="*/ 6 w 42"/>
                  <a:gd name="T115" fmla="*/ 27 h 34"/>
                  <a:gd name="T116" fmla="*/ 13 w 42"/>
                  <a:gd name="T117" fmla="*/ 34 h 34"/>
                  <a:gd name="T118" fmla="*/ 16 w 42"/>
                  <a:gd name="T1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2" h="34">
                    <a:moveTo>
                      <a:pt x="21" y="32"/>
                    </a:move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2" y="27"/>
                      <a:pt x="3" y="26"/>
                    </a:cubicBezTo>
                    <a:cubicBezTo>
                      <a:pt x="3" y="26"/>
                      <a:pt x="4" y="25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4" y="26"/>
                      <a:pt x="4" y="26"/>
                    </a:cubicBezTo>
                    <a:cubicBezTo>
                      <a:pt x="5" y="26"/>
                      <a:pt x="6" y="26"/>
                      <a:pt x="6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9"/>
                      <a:pt x="8" y="29"/>
                    </a:cubicBezTo>
                    <a:cubicBezTo>
                      <a:pt x="9" y="29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9" y="28"/>
                      <a:pt x="9" y="29"/>
                      <a:pt x="9" y="29"/>
                    </a:cubicBezTo>
                    <a:cubicBezTo>
                      <a:pt x="9" y="29"/>
                      <a:pt x="9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1"/>
                      <a:pt x="10" y="32"/>
                    </a:cubicBezTo>
                    <a:cubicBezTo>
                      <a:pt x="10" y="32"/>
                      <a:pt x="10" y="33"/>
                      <a:pt x="11" y="33"/>
                    </a:cubicBezTo>
                    <a:cubicBezTo>
                      <a:pt x="11" y="33"/>
                      <a:pt x="12" y="34"/>
                      <a:pt x="13" y="34"/>
                    </a:cubicBezTo>
                    <a:cubicBezTo>
                      <a:pt x="13" y="34"/>
                      <a:pt x="13" y="34"/>
                      <a:pt x="13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14" y="33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5" y="33"/>
                    </a:cubicBezTo>
                    <a:cubicBezTo>
                      <a:pt x="15" y="33"/>
                      <a:pt x="14" y="33"/>
                      <a:pt x="15" y="34"/>
                    </a:cubicBezTo>
                    <a:cubicBezTo>
                      <a:pt x="15" y="34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2"/>
                      <a:pt x="14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6" y="34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6" y="32"/>
                      <a:pt x="15" y="33"/>
                      <a:pt x="16" y="33"/>
                    </a:cubicBezTo>
                    <a:cubicBezTo>
                      <a:pt x="16" y="33"/>
                      <a:pt x="15" y="33"/>
                      <a:pt x="15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2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7" y="33"/>
                    </a:cubicBezTo>
                    <a:cubicBezTo>
                      <a:pt x="17" y="33"/>
                      <a:pt x="17" y="33"/>
                      <a:pt x="17" y="32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0" y="33"/>
                      <a:pt x="20" y="32"/>
                      <a:pt x="20" y="31"/>
                    </a:cubicBezTo>
                    <a:cubicBezTo>
                      <a:pt x="20" y="32"/>
                      <a:pt x="20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5" name="Freeform 390">
                <a:extLst>
                  <a:ext uri="{FF2B5EF4-FFF2-40B4-BE49-F238E27FC236}">
                    <a16:creationId xmlns:a16="http://schemas.microsoft.com/office/drawing/2014/main" id="{B3BC1804-8B84-4603-9B21-B365F444A67E}"/>
                  </a:ext>
                </a:extLst>
              </p:cNvPr>
              <p:cNvSpPr/>
              <p:nvPr/>
            </p:nvSpPr>
            <p:spPr bwMode="auto">
              <a:xfrm>
                <a:off x="2594" y="2181"/>
                <a:ext cx="29" cy="58"/>
              </a:xfrm>
              <a:custGeom>
                <a:avLst/>
                <a:gdLst>
                  <a:gd name="T0" fmla="*/ 7 w 11"/>
                  <a:gd name="T1" fmla="*/ 20 h 22"/>
                  <a:gd name="T2" fmla="*/ 7 w 11"/>
                  <a:gd name="T3" fmla="*/ 19 h 22"/>
                  <a:gd name="T4" fmla="*/ 7 w 11"/>
                  <a:gd name="T5" fmla="*/ 18 h 22"/>
                  <a:gd name="T6" fmla="*/ 7 w 11"/>
                  <a:gd name="T7" fmla="*/ 17 h 22"/>
                  <a:gd name="T8" fmla="*/ 7 w 11"/>
                  <a:gd name="T9" fmla="*/ 16 h 22"/>
                  <a:gd name="T10" fmla="*/ 7 w 11"/>
                  <a:gd name="T11" fmla="*/ 15 h 22"/>
                  <a:gd name="T12" fmla="*/ 7 w 11"/>
                  <a:gd name="T13" fmla="*/ 12 h 22"/>
                  <a:gd name="T14" fmla="*/ 8 w 11"/>
                  <a:gd name="T15" fmla="*/ 11 h 22"/>
                  <a:gd name="T16" fmla="*/ 8 w 11"/>
                  <a:gd name="T17" fmla="*/ 10 h 22"/>
                  <a:gd name="T18" fmla="*/ 9 w 11"/>
                  <a:gd name="T19" fmla="*/ 10 h 22"/>
                  <a:gd name="T20" fmla="*/ 9 w 11"/>
                  <a:gd name="T21" fmla="*/ 9 h 22"/>
                  <a:gd name="T22" fmla="*/ 10 w 11"/>
                  <a:gd name="T23" fmla="*/ 9 h 22"/>
                  <a:gd name="T24" fmla="*/ 10 w 11"/>
                  <a:gd name="T25" fmla="*/ 8 h 22"/>
                  <a:gd name="T26" fmla="*/ 10 w 11"/>
                  <a:gd name="T27" fmla="*/ 7 h 22"/>
                  <a:gd name="T28" fmla="*/ 11 w 11"/>
                  <a:gd name="T29" fmla="*/ 7 h 22"/>
                  <a:gd name="T30" fmla="*/ 11 w 11"/>
                  <a:gd name="T31" fmla="*/ 6 h 22"/>
                  <a:gd name="T32" fmla="*/ 11 w 11"/>
                  <a:gd name="T33" fmla="*/ 5 h 22"/>
                  <a:gd name="T34" fmla="*/ 10 w 11"/>
                  <a:gd name="T35" fmla="*/ 5 h 22"/>
                  <a:gd name="T36" fmla="*/ 10 w 11"/>
                  <a:gd name="T37" fmla="*/ 3 h 22"/>
                  <a:gd name="T38" fmla="*/ 10 w 11"/>
                  <a:gd name="T39" fmla="*/ 2 h 22"/>
                  <a:gd name="T40" fmla="*/ 9 w 11"/>
                  <a:gd name="T41" fmla="*/ 2 h 22"/>
                  <a:gd name="T42" fmla="*/ 9 w 11"/>
                  <a:gd name="T43" fmla="*/ 1 h 22"/>
                  <a:gd name="T44" fmla="*/ 8 w 11"/>
                  <a:gd name="T45" fmla="*/ 1 h 22"/>
                  <a:gd name="T46" fmla="*/ 8 w 11"/>
                  <a:gd name="T47" fmla="*/ 0 h 22"/>
                  <a:gd name="T48" fmla="*/ 8 w 11"/>
                  <a:gd name="T49" fmla="*/ 0 h 22"/>
                  <a:gd name="T50" fmla="*/ 7 w 11"/>
                  <a:gd name="T51" fmla="*/ 0 h 22"/>
                  <a:gd name="T52" fmla="*/ 7 w 11"/>
                  <a:gd name="T53" fmla="*/ 0 h 22"/>
                  <a:gd name="T54" fmla="*/ 6 w 11"/>
                  <a:gd name="T55" fmla="*/ 1 h 22"/>
                  <a:gd name="T56" fmla="*/ 6 w 11"/>
                  <a:gd name="T57" fmla="*/ 1 h 22"/>
                  <a:gd name="T58" fmla="*/ 6 w 11"/>
                  <a:gd name="T59" fmla="*/ 2 h 22"/>
                  <a:gd name="T60" fmla="*/ 6 w 11"/>
                  <a:gd name="T61" fmla="*/ 3 h 22"/>
                  <a:gd name="T62" fmla="*/ 5 w 11"/>
                  <a:gd name="T63" fmla="*/ 3 h 22"/>
                  <a:gd name="T64" fmla="*/ 5 w 11"/>
                  <a:gd name="T65" fmla="*/ 3 h 22"/>
                  <a:gd name="T66" fmla="*/ 4 w 11"/>
                  <a:gd name="T67" fmla="*/ 3 h 22"/>
                  <a:gd name="T68" fmla="*/ 4 w 11"/>
                  <a:gd name="T69" fmla="*/ 3 h 22"/>
                  <a:gd name="T70" fmla="*/ 3 w 11"/>
                  <a:gd name="T71" fmla="*/ 4 h 22"/>
                  <a:gd name="T72" fmla="*/ 3 w 11"/>
                  <a:gd name="T73" fmla="*/ 3 h 22"/>
                  <a:gd name="T74" fmla="*/ 2 w 11"/>
                  <a:gd name="T75" fmla="*/ 4 h 22"/>
                  <a:gd name="T76" fmla="*/ 2 w 11"/>
                  <a:gd name="T77" fmla="*/ 4 h 22"/>
                  <a:gd name="T78" fmla="*/ 1 w 11"/>
                  <a:gd name="T79" fmla="*/ 5 h 22"/>
                  <a:gd name="T80" fmla="*/ 1 w 11"/>
                  <a:gd name="T81" fmla="*/ 5 h 22"/>
                  <a:gd name="T82" fmla="*/ 1 w 11"/>
                  <a:gd name="T83" fmla="*/ 6 h 22"/>
                  <a:gd name="T84" fmla="*/ 0 w 11"/>
                  <a:gd name="T85" fmla="*/ 7 h 22"/>
                  <a:gd name="T86" fmla="*/ 1 w 11"/>
                  <a:gd name="T87" fmla="*/ 7 h 22"/>
                  <a:gd name="T88" fmla="*/ 1 w 11"/>
                  <a:gd name="T89" fmla="*/ 7 h 22"/>
                  <a:gd name="T90" fmla="*/ 2 w 11"/>
                  <a:gd name="T91" fmla="*/ 8 h 22"/>
                  <a:gd name="T92" fmla="*/ 2 w 11"/>
                  <a:gd name="T93" fmla="*/ 8 h 22"/>
                  <a:gd name="T94" fmla="*/ 2 w 11"/>
                  <a:gd name="T95" fmla="*/ 8 h 22"/>
                  <a:gd name="T96" fmla="*/ 2 w 11"/>
                  <a:gd name="T97" fmla="*/ 10 h 22"/>
                  <a:gd name="T98" fmla="*/ 3 w 11"/>
                  <a:gd name="T99" fmla="*/ 11 h 22"/>
                  <a:gd name="T100" fmla="*/ 3 w 11"/>
                  <a:gd name="T101" fmla="*/ 11 h 22"/>
                  <a:gd name="T102" fmla="*/ 3 w 11"/>
                  <a:gd name="T103" fmla="*/ 14 h 22"/>
                  <a:gd name="T104" fmla="*/ 3 w 11"/>
                  <a:gd name="T105" fmla="*/ 16 h 22"/>
                  <a:gd name="T106" fmla="*/ 4 w 11"/>
                  <a:gd name="T107" fmla="*/ 17 h 22"/>
                  <a:gd name="T108" fmla="*/ 3 w 11"/>
                  <a:gd name="T109" fmla="*/ 20 h 22"/>
                  <a:gd name="T110" fmla="*/ 3 w 11"/>
                  <a:gd name="T111" fmla="*/ 20 h 22"/>
                  <a:gd name="T112" fmla="*/ 4 w 11"/>
                  <a:gd name="T113" fmla="*/ 21 h 22"/>
                  <a:gd name="T114" fmla="*/ 4 w 11"/>
                  <a:gd name="T1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" h="22">
                    <a:moveTo>
                      <a:pt x="7" y="2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7" y="22"/>
                      <a:pt x="7" y="21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6" name="Freeform 391">
                <a:extLst>
                  <a:ext uri="{FF2B5EF4-FFF2-40B4-BE49-F238E27FC236}">
                    <a16:creationId xmlns:a16="http://schemas.microsoft.com/office/drawing/2014/main" id="{998F0B5E-8770-4F48-9312-EE1484EE94FF}"/>
                  </a:ext>
                </a:extLst>
              </p:cNvPr>
              <p:cNvSpPr/>
              <p:nvPr/>
            </p:nvSpPr>
            <p:spPr bwMode="auto">
              <a:xfrm>
                <a:off x="2557" y="2192"/>
                <a:ext cx="42" cy="60"/>
              </a:xfrm>
              <a:custGeom>
                <a:avLst/>
                <a:gdLst>
                  <a:gd name="T0" fmla="*/ 15 w 16"/>
                  <a:gd name="T1" fmla="*/ 18 h 23"/>
                  <a:gd name="T2" fmla="*/ 14 w 16"/>
                  <a:gd name="T3" fmla="*/ 18 h 23"/>
                  <a:gd name="T4" fmla="*/ 14 w 16"/>
                  <a:gd name="T5" fmla="*/ 17 h 23"/>
                  <a:gd name="T6" fmla="*/ 13 w 16"/>
                  <a:gd name="T7" fmla="*/ 16 h 23"/>
                  <a:gd name="T8" fmla="*/ 13 w 16"/>
                  <a:gd name="T9" fmla="*/ 16 h 23"/>
                  <a:gd name="T10" fmla="*/ 13 w 16"/>
                  <a:gd name="T11" fmla="*/ 15 h 23"/>
                  <a:gd name="T12" fmla="*/ 14 w 16"/>
                  <a:gd name="T13" fmla="*/ 14 h 23"/>
                  <a:gd name="T14" fmla="*/ 13 w 16"/>
                  <a:gd name="T15" fmla="*/ 13 h 23"/>
                  <a:gd name="T16" fmla="*/ 13 w 16"/>
                  <a:gd name="T17" fmla="*/ 12 h 23"/>
                  <a:gd name="T18" fmla="*/ 14 w 16"/>
                  <a:gd name="T19" fmla="*/ 10 h 23"/>
                  <a:gd name="T20" fmla="*/ 13 w 16"/>
                  <a:gd name="T21" fmla="*/ 10 h 23"/>
                  <a:gd name="T22" fmla="*/ 13 w 16"/>
                  <a:gd name="T23" fmla="*/ 10 h 23"/>
                  <a:gd name="T24" fmla="*/ 13 w 16"/>
                  <a:gd name="T25" fmla="*/ 9 h 23"/>
                  <a:gd name="T26" fmla="*/ 13 w 16"/>
                  <a:gd name="T27" fmla="*/ 8 h 23"/>
                  <a:gd name="T28" fmla="*/ 13 w 16"/>
                  <a:gd name="T29" fmla="*/ 7 h 23"/>
                  <a:gd name="T30" fmla="*/ 13 w 16"/>
                  <a:gd name="T31" fmla="*/ 7 h 23"/>
                  <a:gd name="T32" fmla="*/ 13 w 16"/>
                  <a:gd name="T33" fmla="*/ 7 h 23"/>
                  <a:gd name="T34" fmla="*/ 12 w 16"/>
                  <a:gd name="T35" fmla="*/ 6 h 23"/>
                  <a:gd name="T36" fmla="*/ 12 w 16"/>
                  <a:gd name="T37" fmla="*/ 5 h 23"/>
                  <a:gd name="T38" fmla="*/ 12 w 16"/>
                  <a:gd name="T39" fmla="*/ 4 h 23"/>
                  <a:gd name="T40" fmla="*/ 12 w 16"/>
                  <a:gd name="T41" fmla="*/ 3 h 23"/>
                  <a:gd name="T42" fmla="*/ 12 w 16"/>
                  <a:gd name="T43" fmla="*/ 3 h 23"/>
                  <a:gd name="T44" fmla="*/ 11 w 16"/>
                  <a:gd name="T45" fmla="*/ 2 h 23"/>
                  <a:gd name="T46" fmla="*/ 11 w 16"/>
                  <a:gd name="T47" fmla="*/ 2 h 23"/>
                  <a:gd name="T48" fmla="*/ 11 w 16"/>
                  <a:gd name="T49" fmla="*/ 1 h 23"/>
                  <a:gd name="T50" fmla="*/ 11 w 16"/>
                  <a:gd name="T51" fmla="*/ 1 h 23"/>
                  <a:gd name="T52" fmla="*/ 10 w 16"/>
                  <a:gd name="T53" fmla="*/ 1 h 23"/>
                  <a:gd name="T54" fmla="*/ 10 w 16"/>
                  <a:gd name="T55" fmla="*/ 1 h 23"/>
                  <a:gd name="T56" fmla="*/ 9 w 16"/>
                  <a:gd name="T57" fmla="*/ 1 h 23"/>
                  <a:gd name="T58" fmla="*/ 6 w 16"/>
                  <a:gd name="T59" fmla="*/ 1 h 23"/>
                  <a:gd name="T60" fmla="*/ 2 w 16"/>
                  <a:gd name="T61" fmla="*/ 1 h 23"/>
                  <a:gd name="T62" fmla="*/ 1 w 16"/>
                  <a:gd name="T63" fmla="*/ 2 h 23"/>
                  <a:gd name="T64" fmla="*/ 1 w 16"/>
                  <a:gd name="T65" fmla="*/ 2 h 23"/>
                  <a:gd name="T66" fmla="*/ 2 w 16"/>
                  <a:gd name="T67" fmla="*/ 3 h 23"/>
                  <a:gd name="T68" fmla="*/ 2 w 16"/>
                  <a:gd name="T69" fmla="*/ 4 h 23"/>
                  <a:gd name="T70" fmla="*/ 2 w 16"/>
                  <a:gd name="T71" fmla="*/ 4 h 23"/>
                  <a:gd name="T72" fmla="*/ 2 w 16"/>
                  <a:gd name="T73" fmla="*/ 5 h 23"/>
                  <a:gd name="T74" fmla="*/ 2 w 16"/>
                  <a:gd name="T75" fmla="*/ 6 h 23"/>
                  <a:gd name="T76" fmla="*/ 2 w 16"/>
                  <a:gd name="T77" fmla="*/ 7 h 23"/>
                  <a:gd name="T78" fmla="*/ 2 w 16"/>
                  <a:gd name="T79" fmla="*/ 8 h 23"/>
                  <a:gd name="T80" fmla="*/ 2 w 16"/>
                  <a:gd name="T81" fmla="*/ 8 h 23"/>
                  <a:gd name="T82" fmla="*/ 2 w 16"/>
                  <a:gd name="T83" fmla="*/ 9 h 23"/>
                  <a:gd name="T84" fmla="*/ 3 w 16"/>
                  <a:gd name="T85" fmla="*/ 11 h 23"/>
                  <a:gd name="T86" fmla="*/ 2 w 16"/>
                  <a:gd name="T87" fmla="*/ 12 h 23"/>
                  <a:gd name="T88" fmla="*/ 2 w 16"/>
                  <a:gd name="T89" fmla="*/ 12 h 23"/>
                  <a:gd name="T90" fmla="*/ 1 w 16"/>
                  <a:gd name="T91" fmla="*/ 13 h 23"/>
                  <a:gd name="T92" fmla="*/ 1 w 16"/>
                  <a:gd name="T93" fmla="*/ 14 h 23"/>
                  <a:gd name="T94" fmla="*/ 1 w 16"/>
                  <a:gd name="T95" fmla="*/ 15 h 23"/>
                  <a:gd name="T96" fmla="*/ 1 w 16"/>
                  <a:gd name="T97" fmla="*/ 15 h 23"/>
                  <a:gd name="T98" fmla="*/ 0 w 16"/>
                  <a:gd name="T99" fmla="*/ 16 h 23"/>
                  <a:gd name="T100" fmla="*/ 0 w 16"/>
                  <a:gd name="T101" fmla="*/ 16 h 23"/>
                  <a:gd name="T102" fmla="*/ 0 w 16"/>
                  <a:gd name="T103" fmla="*/ 17 h 23"/>
                  <a:gd name="T104" fmla="*/ 0 w 16"/>
                  <a:gd name="T105" fmla="*/ 18 h 23"/>
                  <a:gd name="T106" fmla="*/ 1 w 16"/>
                  <a:gd name="T107" fmla="*/ 19 h 23"/>
                  <a:gd name="T108" fmla="*/ 1 w 16"/>
                  <a:gd name="T109" fmla="*/ 20 h 23"/>
                  <a:gd name="T110" fmla="*/ 2 w 16"/>
                  <a:gd name="T111" fmla="*/ 21 h 23"/>
                  <a:gd name="T112" fmla="*/ 2 w 16"/>
                  <a:gd name="T113" fmla="*/ 22 h 23"/>
                  <a:gd name="T114" fmla="*/ 1 w 16"/>
                  <a:gd name="T115" fmla="*/ 22 h 23"/>
                  <a:gd name="T116" fmla="*/ 11 w 16"/>
                  <a:gd name="T11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" h="23">
                    <a:moveTo>
                      <a:pt x="15" y="18"/>
                    </a:move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2"/>
                      <a:pt x="6" y="22"/>
                    </a:cubicBezTo>
                    <a:cubicBezTo>
                      <a:pt x="7" y="22"/>
                      <a:pt x="8" y="22"/>
                      <a:pt x="9" y="22"/>
                    </a:cubicBezTo>
                    <a:cubicBezTo>
                      <a:pt x="9" y="21"/>
                      <a:pt x="10" y="21"/>
                      <a:pt x="11" y="20"/>
                    </a:cubicBezTo>
                    <a:cubicBezTo>
                      <a:pt x="12" y="20"/>
                      <a:pt x="13" y="20"/>
                      <a:pt x="14" y="19"/>
                    </a:cubicBezTo>
                    <a:cubicBezTo>
                      <a:pt x="13" y="19"/>
                      <a:pt x="13" y="19"/>
                      <a:pt x="12" y="18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4" y="20"/>
                      <a:pt x="15" y="20"/>
                      <a:pt x="15" y="19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19"/>
                      <a:pt x="15" y="19"/>
                      <a:pt x="1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7" name="Freeform 392">
                <a:extLst>
                  <a:ext uri="{FF2B5EF4-FFF2-40B4-BE49-F238E27FC236}">
                    <a16:creationId xmlns:a16="http://schemas.microsoft.com/office/drawing/2014/main" id="{E2C23ECF-0103-4473-A801-27E72099D59D}"/>
                  </a:ext>
                </a:extLst>
              </p:cNvPr>
              <p:cNvSpPr/>
              <p:nvPr/>
            </p:nvSpPr>
            <p:spPr bwMode="auto">
              <a:xfrm>
                <a:off x="2586" y="2194"/>
                <a:ext cx="18" cy="45"/>
              </a:xfrm>
              <a:custGeom>
                <a:avLst/>
                <a:gdLst>
                  <a:gd name="T0" fmla="*/ 7 w 7"/>
                  <a:gd name="T1" fmla="*/ 17 h 17"/>
                  <a:gd name="T2" fmla="*/ 6 w 7"/>
                  <a:gd name="T3" fmla="*/ 16 h 17"/>
                  <a:gd name="T4" fmla="*/ 6 w 7"/>
                  <a:gd name="T5" fmla="*/ 16 h 17"/>
                  <a:gd name="T6" fmla="*/ 6 w 7"/>
                  <a:gd name="T7" fmla="*/ 15 h 17"/>
                  <a:gd name="T8" fmla="*/ 6 w 7"/>
                  <a:gd name="T9" fmla="*/ 15 h 17"/>
                  <a:gd name="T10" fmla="*/ 6 w 7"/>
                  <a:gd name="T11" fmla="*/ 14 h 17"/>
                  <a:gd name="T12" fmla="*/ 6 w 7"/>
                  <a:gd name="T13" fmla="*/ 12 h 17"/>
                  <a:gd name="T14" fmla="*/ 6 w 7"/>
                  <a:gd name="T15" fmla="*/ 9 h 17"/>
                  <a:gd name="T16" fmla="*/ 6 w 7"/>
                  <a:gd name="T17" fmla="*/ 7 h 17"/>
                  <a:gd name="T18" fmla="*/ 6 w 7"/>
                  <a:gd name="T19" fmla="*/ 6 h 17"/>
                  <a:gd name="T20" fmla="*/ 5 w 7"/>
                  <a:gd name="T21" fmla="*/ 5 h 17"/>
                  <a:gd name="T22" fmla="*/ 5 w 7"/>
                  <a:gd name="T23" fmla="*/ 5 h 17"/>
                  <a:gd name="T24" fmla="*/ 5 w 7"/>
                  <a:gd name="T25" fmla="*/ 4 h 17"/>
                  <a:gd name="T26" fmla="*/ 4 w 7"/>
                  <a:gd name="T27" fmla="*/ 3 h 17"/>
                  <a:gd name="T28" fmla="*/ 4 w 7"/>
                  <a:gd name="T29" fmla="*/ 3 h 17"/>
                  <a:gd name="T30" fmla="*/ 4 w 7"/>
                  <a:gd name="T31" fmla="*/ 3 h 17"/>
                  <a:gd name="T32" fmla="*/ 3 w 7"/>
                  <a:gd name="T33" fmla="*/ 2 h 17"/>
                  <a:gd name="T34" fmla="*/ 3 w 7"/>
                  <a:gd name="T35" fmla="*/ 1 h 17"/>
                  <a:gd name="T36" fmla="*/ 3 w 7"/>
                  <a:gd name="T37" fmla="*/ 1 h 17"/>
                  <a:gd name="T38" fmla="*/ 3 w 7"/>
                  <a:gd name="T39" fmla="*/ 0 h 17"/>
                  <a:gd name="T40" fmla="*/ 3 w 7"/>
                  <a:gd name="T41" fmla="*/ 0 h 17"/>
                  <a:gd name="T42" fmla="*/ 2 w 7"/>
                  <a:gd name="T43" fmla="*/ 0 h 17"/>
                  <a:gd name="T44" fmla="*/ 1 w 7"/>
                  <a:gd name="T45" fmla="*/ 0 h 17"/>
                  <a:gd name="T46" fmla="*/ 1 w 7"/>
                  <a:gd name="T47" fmla="*/ 0 h 17"/>
                  <a:gd name="T48" fmla="*/ 0 w 7"/>
                  <a:gd name="T49" fmla="*/ 1 h 17"/>
                  <a:gd name="T50" fmla="*/ 0 w 7"/>
                  <a:gd name="T51" fmla="*/ 1 h 17"/>
                  <a:gd name="T52" fmla="*/ 1 w 7"/>
                  <a:gd name="T53" fmla="*/ 1 h 17"/>
                  <a:gd name="T54" fmla="*/ 1 w 7"/>
                  <a:gd name="T55" fmla="*/ 2 h 17"/>
                  <a:gd name="T56" fmla="*/ 2 w 7"/>
                  <a:gd name="T57" fmla="*/ 2 h 17"/>
                  <a:gd name="T58" fmla="*/ 2 w 7"/>
                  <a:gd name="T59" fmla="*/ 3 h 17"/>
                  <a:gd name="T60" fmla="*/ 2 w 7"/>
                  <a:gd name="T61" fmla="*/ 3 h 17"/>
                  <a:gd name="T62" fmla="*/ 2 w 7"/>
                  <a:gd name="T63" fmla="*/ 3 h 17"/>
                  <a:gd name="T64" fmla="*/ 2 w 7"/>
                  <a:gd name="T65" fmla="*/ 4 h 17"/>
                  <a:gd name="T66" fmla="*/ 2 w 7"/>
                  <a:gd name="T67" fmla="*/ 5 h 17"/>
                  <a:gd name="T68" fmla="*/ 2 w 7"/>
                  <a:gd name="T69" fmla="*/ 5 h 17"/>
                  <a:gd name="T70" fmla="*/ 3 w 7"/>
                  <a:gd name="T71" fmla="*/ 6 h 17"/>
                  <a:gd name="T72" fmla="*/ 2 w 7"/>
                  <a:gd name="T73" fmla="*/ 6 h 17"/>
                  <a:gd name="T74" fmla="*/ 2 w 7"/>
                  <a:gd name="T75" fmla="*/ 7 h 17"/>
                  <a:gd name="T76" fmla="*/ 2 w 7"/>
                  <a:gd name="T77" fmla="*/ 7 h 17"/>
                  <a:gd name="T78" fmla="*/ 2 w 7"/>
                  <a:gd name="T79" fmla="*/ 8 h 17"/>
                  <a:gd name="T80" fmla="*/ 2 w 7"/>
                  <a:gd name="T81" fmla="*/ 8 h 17"/>
                  <a:gd name="T82" fmla="*/ 2 w 7"/>
                  <a:gd name="T83" fmla="*/ 8 h 17"/>
                  <a:gd name="T84" fmla="*/ 3 w 7"/>
                  <a:gd name="T85" fmla="*/ 9 h 17"/>
                  <a:gd name="T86" fmla="*/ 3 w 7"/>
                  <a:gd name="T87" fmla="*/ 9 h 17"/>
                  <a:gd name="T88" fmla="*/ 3 w 7"/>
                  <a:gd name="T89" fmla="*/ 10 h 17"/>
                  <a:gd name="T90" fmla="*/ 3 w 7"/>
                  <a:gd name="T91" fmla="*/ 12 h 17"/>
                  <a:gd name="T92" fmla="*/ 2 w 7"/>
                  <a:gd name="T93" fmla="*/ 12 h 17"/>
                  <a:gd name="T94" fmla="*/ 2 w 7"/>
                  <a:gd name="T95" fmla="*/ 13 h 17"/>
                  <a:gd name="T96" fmla="*/ 3 w 7"/>
                  <a:gd name="T97" fmla="*/ 13 h 17"/>
                  <a:gd name="T98" fmla="*/ 3 w 7"/>
                  <a:gd name="T99" fmla="*/ 14 h 17"/>
                  <a:gd name="T100" fmla="*/ 3 w 7"/>
                  <a:gd name="T101" fmla="*/ 15 h 17"/>
                  <a:gd name="T102" fmla="*/ 3 w 7"/>
                  <a:gd name="T103" fmla="*/ 15 h 17"/>
                  <a:gd name="T104" fmla="*/ 3 w 7"/>
                  <a:gd name="T105" fmla="*/ 16 h 17"/>
                  <a:gd name="T106" fmla="*/ 3 w 7"/>
                  <a:gd name="T107" fmla="*/ 16 h 17"/>
                  <a:gd name="T108" fmla="*/ 4 w 7"/>
                  <a:gd name="T109" fmla="*/ 16 h 17"/>
                  <a:gd name="T110" fmla="*/ 4 w 7"/>
                  <a:gd name="T111" fmla="*/ 17 h 17"/>
                  <a:gd name="T112" fmla="*/ 5 w 7"/>
                  <a:gd name="T1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" h="17"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8" name="Freeform 393">
                <a:extLst>
                  <a:ext uri="{FF2B5EF4-FFF2-40B4-BE49-F238E27FC236}">
                    <a16:creationId xmlns:a16="http://schemas.microsoft.com/office/drawing/2014/main" id="{C4DDD212-739A-4AC9-9325-DB26DA3B3D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1" y="1516"/>
                <a:ext cx="121" cy="200"/>
              </a:xfrm>
              <a:custGeom>
                <a:avLst/>
                <a:gdLst>
                  <a:gd name="T0" fmla="*/ 46 w 46"/>
                  <a:gd name="T1" fmla="*/ 19 h 76"/>
                  <a:gd name="T2" fmla="*/ 46 w 46"/>
                  <a:gd name="T3" fmla="*/ 18 h 76"/>
                  <a:gd name="T4" fmla="*/ 45 w 46"/>
                  <a:gd name="T5" fmla="*/ 17 h 76"/>
                  <a:gd name="T6" fmla="*/ 45 w 46"/>
                  <a:gd name="T7" fmla="*/ 16 h 76"/>
                  <a:gd name="T8" fmla="*/ 45 w 46"/>
                  <a:gd name="T9" fmla="*/ 15 h 76"/>
                  <a:gd name="T10" fmla="*/ 46 w 46"/>
                  <a:gd name="T11" fmla="*/ 14 h 76"/>
                  <a:gd name="T12" fmla="*/ 45 w 46"/>
                  <a:gd name="T13" fmla="*/ 13 h 76"/>
                  <a:gd name="T14" fmla="*/ 44 w 46"/>
                  <a:gd name="T15" fmla="*/ 11 h 76"/>
                  <a:gd name="T16" fmla="*/ 45 w 46"/>
                  <a:gd name="T17" fmla="*/ 10 h 76"/>
                  <a:gd name="T18" fmla="*/ 44 w 46"/>
                  <a:gd name="T19" fmla="*/ 9 h 76"/>
                  <a:gd name="T20" fmla="*/ 44 w 46"/>
                  <a:gd name="T21" fmla="*/ 8 h 76"/>
                  <a:gd name="T22" fmla="*/ 45 w 46"/>
                  <a:gd name="T23" fmla="*/ 7 h 76"/>
                  <a:gd name="T24" fmla="*/ 44 w 46"/>
                  <a:gd name="T25" fmla="*/ 6 h 76"/>
                  <a:gd name="T26" fmla="*/ 43 w 46"/>
                  <a:gd name="T27" fmla="*/ 5 h 76"/>
                  <a:gd name="T28" fmla="*/ 42 w 46"/>
                  <a:gd name="T29" fmla="*/ 5 h 76"/>
                  <a:gd name="T30" fmla="*/ 41 w 46"/>
                  <a:gd name="T31" fmla="*/ 4 h 76"/>
                  <a:gd name="T32" fmla="*/ 39 w 46"/>
                  <a:gd name="T33" fmla="*/ 4 h 76"/>
                  <a:gd name="T34" fmla="*/ 38 w 46"/>
                  <a:gd name="T35" fmla="*/ 3 h 76"/>
                  <a:gd name="T36" fmla="*/ 37 w 46"/>
                  <a:gd name="T37" fmla="*/ 3 h 76"/>
                  <a:gd name="T38" fmla="*/ 36 w 46"/>
                  <a:gd name="T39" fmla="*/ 2 h 76"/>
                  <a:gd name="T40" fmla="*/ 35 w 46"/>
                  <a:gd name="T41" fmla="*/ 1 h 76"/>
                  <a:gd name="T42" fmla="*/ 34 w 46"/>
                  <a:gd name="T43" fmla="*/ 0 h 76"/>
                  <a:gd name="T44" fmla="*/ 33 w 46"/>
                  <a:gd name="T45" fmla="*/ 3 h 76"/>
                  <a:gd name="T46" fmla="*/ 32 w 46"/>
                  <a:gd name="T47" fmla="*/ 5 h 76"/>
                  <a:gd name="T48" fmla="*/ 28 w 46"/>
                  <a:gd name="T49" fmla="*/ 4 h 76"/>
                  <a:gd name="T50" fmla="*/ 25 w 46"/>
                  <a:gd name="T51" fmla="*/ 6 h 76"/>
                  <a:gd name="T52" fmla="*/ 22 w 46"/>
                  <a:gd name="T53" fmla="*/ 6 h 76"/>
                  <a:gd name="T54" fmla="*/ 20 w 46"/>
                  <a:gd name="T55" fmla="*/ 8 h 76"/>
                  <a:gd name="T56" fmla="*/ 19 w 46"/>
                  <a:gd name="T57" fmla="*/ 11 h 76"/>
                  <a:gd name="T58" fmla="*/ 17 w 46"/>
                  <a:gd name="T59" fmla="*/ 14 h 76"/>
                  <a:gd name="T60" fmla="*/ 14 w 46"/>
                  <a:gd name="T61" fmla="*/ 18 h 76"/>
                  <a:gd name="T62" fmla="*/ 12 w 46"/>
                  <a:gd name="T63" fmla="*/ 23 h 76"/>
                  <a:gd name="T64" fmla="*/ 10 w 46"/>
                  <a:gd name="T65" fmla="*/ 27 h 76"/>
                  <a:gd name="T66" fmla="*/ 11 w 46"/>
                  <a:gd name="T67" fmla="*/ 30 h 76"/>
                  <a:gd name="T68" fmla="*/ 7 w 46"/>
                  <a:gd name="T69" fmla="*/ 30 h 76"/>
                  <a:gd name="T70" fmla="*/ 4 w 46"/>
                  <a:gd name="T71" fmla="*/ 33 h 76"/>
                  <a:gd name="T72" fmla="*/ 5 w 46"/>
                  <a:gd name="T73" fmla="*/ 44 h 76"/>
                  <a:gd name="T74" fmla="*/ 5 w 46"/>
                  <a:gd name="T75" fmla="*/ 47 h 76"/>
                  <a:gd name="T76" fmla="*/ 5 w 46"/>
                  <a:gd name="T77" fmla="*/ 49 h 76"/>
                  <a:gd name="T78" fmla="*/ 6 w 46"/>
                  <a:gd name="T79" fmla="*/ 49 h 76"/>
                  <a:gd name="T80" fmla="*/ 5 w 46"/>
                  <a:gd name="T81" fmla="*/ 51 h 76"/>
                  <a:gd name="T82" fmla="*/ 4 w 46"/>
                  <a:gd name="T83" fmla="*/ 53 h 76"/>
                  <a:gd name="T84" fmla="*/ 3 w 46"/>
                  <a:gd name="T85" fmla="*/ 53 h 76"/>
                  <a:gd name="T86" fmla="*/ 2 w 46"/>
                  <a:gd name="T87" fmla="*/ 55 h 76"/>
                  <a:gd name="T88" fmla="*/ 3 w 46"/>
                  <a:gd name="T89" fmla="*/ 57 h 76"/>
                  <a:gd name="T90" fmla="*/ 2 w 46"/>
                  <a:gd name="T91" fmla="*/ 58 h 76"/>
                  <a:gd name="T92" fmla="*/ 1 w 46"/>
                  <a:gd name="T93" fmla="*/ 58 h 76"/>
                  <a:gd name="T94" fmla="*/ 1 w 46"/>
                  <a:gd name="T95" fmla="*/ 60 h 76"/>
                  <a:gd name="T96" fmla="*/ 3 w 46"/>
                  <a:gd name="T97" fmla="*/ 65 h 76"/>
                  <a:gd name="T98" fmla="*/ 6 w 46"/>
                  <a:gd name="T99" fmla="*/ 74 h 76"/>
                  <a:gd name="T100" fmla="*/ 17 w 46"/>
                  <a:gd name="T101" fmla="*/ 73 h 76"/>
                  <a:gd name="T102" fmla="*/ 20 w 46"/>
                  <a:gd name="T103" fmla="*/ 63 h 76"/>
                  <a:gd name="T104" fmla="*/ 19 w 46"/>
                  <a:gd name="T105" fmla="*/ 59 h 76"/>
                  <a:gd name="T106" fmla="*/ 26 w 46"/>
                  <a:gd name="T107" fmla="*/ 56 h 76"/>
                  <a:gd name="T108" fmla="*/ 27 w 46"/>
                  <a:gd name="T109" fmla="*/ 52 h 76"/>
                  <a:gd name="T110" fmla="*/ 22 w 46"/>
                  <a:gd name="T111" fmla="*/ 44 h 76"/>
                  <a:gd name="T112" fmla="*/ 22 w 46"/>
                  <a:gd name="T113" fmla="*/ 39 h 76"/>
                  <a:gd name="T114" fmla="*/ 26 w 46"/>
                  <a:gd name="T115" fmla="*/ 36 h 76"/>
                  <a:gd name="T116" fmla="*/ 38 w 46"/>
                  <a:gd name="T117" fmla="*/ 27 h 76"/>
                  <a:gd name="T118" fmla="*/ 40 w 46"/>
                  <a:gd name="T119" fmla="*/ 20 h 76"/>
                  <a:gd name="T120" fmla="*/ 25 w 46"/>
                  <a:gd name="T121" fmla="*/ 65 h 76"/>
                  <a:gd name="T122" fmla="*/ 28 w 46"/>
                  <a:gd name="T123" fmla="*/ 6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6" h="76">
                    <a:moveTo>
                      <a:pt x="21" y="67"/>
                    </a:moveTo>
                    <a:cubicBezTo>
                      <a:pt x="21" y="67"/>
                      <a:pt x="21" y="67"/>
                      <a:pt x="20" y="68"/>
                    </a:cubicBezTo>
                    <a:cubicBezTo>
                      <a:pt x="20" y="68"/>
                      <a:pt x="20" y="68"/>
                      <a:pt x="20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19" y="70"/>
                      <a:pt x="19" y="70"/>
                      <a:pt x="19" y="71"/>
                    </a:cubicBezTo>
                    <a:cubicBezTo>
                      <a:pt x="19" y="71"/>
                      <a:pt x="19" y="72"/>
                      <a:pt x="20" y="71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0" y="70"/>
                      <a:pt x="21" y="69"/>
                      <a:pt x="21" y="69"/>
                    </a:cubicBezTo>
                    <a:cubicBezTo>
                      <a:pt x="21" y="68"/>
                      <a:pt x="22" y="66"/>
                      <a:pt x="22" y="66"/>
                    </a:cubicBezTo>
                    <a:cubicBezTo>
                      <a:pt x="21" y="66"/>
                      <a:pt x="21" y="67"/>
                      <a:pt x="21" y="67"/>
                    </a:cubicBezTo>
                    <a:close/>
                    <a:moveTo>
                      <a:pt x="46" y="20"/>
                    </a:move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0" y="58"/>
                      <a:pt x="0" y="59"/>
                      <a:pt x="1" y="60"/>
                    </a:cubicBezTo>
                    <a:cubicBezTo>
                      <a:pt x="1" y="60"/>
                      <a:pt x="1" y="61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1"/>
                      <a:pt x="1" y="62"/>
                      <a:pt x="2" y="61"/>
                    </a:cubicBezTo>
                    <a:cubicBezTo>
                      <a:pt x="2" y="61"/>
                      <a:pt x="2" y="60"/>
                      <a:pt x="2" y="61"/>
                    </a:cubicBezTo>
                    <a:cubicBezTo>
                      <a:pt x="2" y="61"/>
                      <a:pt x="2" y="61"/>
                      <a:pt x="2" y="62"/>
                    </a:cubicBezTo>
                    <a:cubicBezTo>
                      <a:pt x="2" y="61"/>
                      <a:pt x="3" y="61"/>
                      <a:pt x="3" y="61"/>
                    </a:cubicBezTo>
                    <a:cubicBezTo>
                      <a:pt x="3" y="61"/>
                      <a:pt x="3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3" y="63"/>
                      <a:pt x="2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2" y="64"/>
                      <a:pt x="3" y="65"/>
                      <a:pt x="3" y="65"/>
                    </a:cubicBezTo>
                    <a:cubicBezTo>
                      <a:pt x="3" y="65"/>
                      <a:pt x="3" y="65"/>
                      <a:pt x="3" y="66"/>
                    </a:cubicBezTo>
                    <a:cubicBezTo>
                      <a:pt x="3" y="66"/>
                      <a:pt x="3" y="66"/>
                      <a:pt x="4" y="67"/>
                    </a:cubicBezTo>
                    <a:cubicBezTo>
                      <a:pt x="4" y="67"/>
                      <a:pt x="4" y="68"/>
                      <a:pt x="5" y="68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6" y="69"/>
                      <a:pt x="6" y="70"/>
                      <a:pt x="6" y="70"/>
                    </a:cubicBezTo>
                    <a:cubicBezTo>
                      <a:pt x="7" y="70"/>
                      <a:pt x="7" y="70"/>
                      <a:pt x="7" y="71"/>
                    </a:cubicBezTo>
                    <a:cubicBezTo>
                      <a:pt x="7" y="71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6" y="72"/>
                      <a:pt x="5" y="72"/>
                      <a:pt x="5" y="72"/>
                    </a:cubicBezTo>
                    <a:cubicBezTo>
                      <a:pt x="5" y="72"/>
                      <a:pt x="6" y="72"/>
                      <a:pt x="6" y="73"/>
                    </a:cubicBezTo>
                    <a:cubicBezTo>
                      <a:pt x="6" y="73"/>
                      <a:pt x="6" y="73"/>
                      <a:pt x="6" y="74"/>
                    </a:cubicBezTo>
                    <a:cubicBezTo>
                      <a:pt x="6" y="74"/>
                      <a:pt x="7" y="74"/>
                      <a:pt x="7" y="74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6"/>
                      <a:pt x="7" y="76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7" y="76"/>
                      <a:pt x="6" y="76"/>
                    </a:cubicBezTo>
                    <a:cubicBezTo>
                      <a:pt x="8" y="76"/>
                      <a:pt x="10" y="76"/>
                      <a:pt x="11" y="76"/>
                    </a:cubicBezTo>
                    <a:cubicBezTo>
                      <a:pt x="11" y="76"/>
                      <a:pt x="12" y="75"/>
                      <a:pt x="12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1" y="74"/>
                      <a:pt x="11" y="74"/>
                      <a:pt x="12" y="74"/>
                    </a:cubicBezTo>
                    <a:cubicBezTo>
                      <a:pt x="12" y="73"/>
                      <a:pt x="14" y="72"/>
                      <a:pt x="15" y="72"/>
                    </a:cubicBezTo>
                    <a:cubicBezTo>
                      <a:pt x="15" y="72"/>
                      <a:pt x="16" y="72"/>
                      <a:pt x="16" y="72"/>
                    </a:cubicBezTo>
                    <a:cubicBezTo>
                      <a:pt x="17" y="72"/>
                      <a:pt x="17" y="72"/>
                      <a:pt x="17" y="73"/>
                    </a:cubicBezTo>
                    <a:cubicBezTo>
                      <a:pt x="18" y="72"/>
                      <a:pt x="18" y="71"/>
                      <a:pt x="19" y="70"/>
                    </a:cubicBezTo>
                    <a:cubicBezTo>
                      <a:pt x="19" y="70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20" y="68"/>
                    </a:cubicBezTo>
                    <a:cubicBezTo>
                      <a:pt x="20" y="68"/>
                      <a:pt x="19" y="67"/>
                      <a:pt x="20" y="66"/>
                    </a:cubicBezTo>
                    <a:cubicBezTo>
                      <a:pt x="20" y="66"/>
                      <a:pt x="20" y="66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4"/>
                    </a:cubicBezTo>
                    <a:cubicBezTo>
                      <a:pt x="20" y="65"/>
                      <a:pt x="20" y="64"/>
                      <a:pt x="20" y="64"/>
                    </a:cubicBezTo>
                    <a:cubicBezTo>
                      <a:pt x="20" y="64"/>
                      <a:pt x="20" y="63"/>
                      <a:pt x="19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1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2"/>
                      <a:pt x="21" y="62"/>
                      <a:pt x="21" y="62"/>
                    </a:cubicBezTo>
                    <a:cubicBezTo>
                      <a:pt x="21" y="61"/>
                      <a:pt x="21" y="61"/>
                      <a:pt x="20" y="61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0" y="61"/>
                      <a:pt x="20" y="61"/>
                      <a:pt x="19" y="60"/>
                    </a:cubicBezTo>
                    <a:cubicBezTo>
                      <a:pt x="20" y="60"/>
                      <a:pt x="20" y="61"/>
                      <a:pt x="21" y="60"/>
                    </a:cubicBezTo>
                    <a:cubicBezTo>
                      <a:pt x="21" y="60"/>
                      <a:pt x="20" y="60"/>
                      <a:pt x="20" y="60"/>
                    </a:cubicBezTo>
                    <a:cubicBezTo>
                      <a:pt x="20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8" y="60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60"/>
                      <a:pt x="20" y="60"/>
                    </a:cubicBezTo>
                    <a:cubicBezTo>
                      <a:pt x="21" y="60"/>
                      <a:pt x="22" y="59"/>
                      <a:pt x="23" y="59"/>
                    </a:cubicBezTo>
                    <a:cubicBezTo>
                      <a:pt x="23" y="59"/>
                      <a:pt x="23" y="58"/>
                      <a:pt x="23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8"/>
                      <a:pt x="24" y="58"/>
                      <a:pt x="24" y="59"/>
                    </a:cubicBezTo>
                    <a:cubicBezTo>
                      <a:pt x="24" y="59"/>
                      <a:pt x="24" y="58"/>
                      <a:pt x="24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6" y="57"/>
                      <a:pt x="27" y="57"/>
                    </a:cubicBezTo>
                    <a:cubicBezTo>
                      <a:pt x="26" y="57"/>
                      <a:pt x="26" y="56"/>
                      <a:pt x="26" y="56"/>
                    </a:cubicBezTo>
                    <a:cubicBezTo>
                      <a:pt x="26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6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5"/>
                      <a:pt x="26" y="55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5"/>
                      <a:pt x="26" y="56"/>
                      <a:pt x="25" y="56"/>
                    </a:cubicBezTo>
                    <a:cubicBezTo>
                      <a:pt x="25" y="56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7" y="55"/>
                      <a:pt x="27" y="54"/>
                    </a:cubicBezTo>
                    <a:cubicBezTo>
                      <a:pt x="27" y="54"/>
                      <a:pt x="28" y="54"/>
                      <a:pt x="29" y="54"/>
                    </a:cubicBezTo>
                    <a:cubicBezTo>
                      <a:pt x="28" y="53"/>
                      <a:pt x="28" y="52"/>
                      <a:pt x="28" y="52"/>
                    </a:cubicBezTo>
                    <a:cubicBezTo>
                      <a:pt x="28" y="52"/>
                      <a:pt x="27" y="52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6" y="50"/>
                      <a:pt x="26" y="50"/>
                    </a:cubicBezTo>
                    <a:cubicBezTo>
                      <a:pt x="26" y="50"/>
                      <a:pt x="25" y="50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9"/>
                      <a:pt x="24" y="50"/>
                      <a:pt x="23" y="49"/>
                    </a:cubicBezTo>
                    <a:cubicBezTo>
                      <a:pt x="23" y="49"/>
                      <a:pt x="22" y="48"/>
                      <a:pt x="22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3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6"/>
                      <a:pt x="22" y="46"/>
                      <a:pt x="22" y="45"/>
                    </a:cubicBezTo>
                    <a:cubicBezTo>
                      <a:pt x="22" y="46"/>
                      <a:pt x="22" y="45"/>
                      <a:pt x="22" y="45"/>
                    </a:cubicBezTo>
                    <a:cubicBezTo>
                      <a:pt x="22" y="45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2" y="43"/>
                      <a:pt x="22" y="42"/>
                    </a:cubicBezTo>
                    <a:cubicBezTo>
                      <a:pt x="22" y="42"/>
                      <a:pt x="23" y="41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39"/>
                      <a:pt x="23" y="39"/>
                      <a:pt x="22" y="39"/>
                    </a:cubicBezTo>
                    <a:cubicBezTo>
                      <a:pt x="23" y="39"/>
                      <a:pt x="23" y="39"/>
                      <a:pt x="24" y="39"/>
                    </a:cubicBezTo>
                    <a:cubicBezTo>
                      <a:pt x="24" y="39"/>
                      <a:pt x="24" y="39"/>
                      <a:pt x="24" y="38"/>
                    </a:cubicBezTo>
                    <a:cubicBezTo>
                      <a:pt x="24" y="38"/>
                      <a:pt x="25" y="38"/>
                      <a:pt x="25" y="37"/>
                    </a:cubicBezTo>
                    <a:cubicBezTo>
                      <a:pt x="25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5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5" y="36"/>
                    </a:cubicBezTo>
                    <a:cubicBezTo>
                      <a:pt x="25" y="36"/>
                      <a:pt x="24" y="37"/>
                      <a:pt x="24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7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8" y="34"/>
                      <a:pt x="28" y="35"/>
                    </a:cubicBezTo>
                    <a:cubicBezTo>
                      <a:pt x="29" y="34"/>
                      <a:pt x="29" y="34"/>
                      <a:pt x="29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1" y="33"/>
                      <a:pt x="31" y="34"/>
                      <a:pt x="31" y="33"/>
                    </a:cubicBezTo>
                    <a:cubicBezTo>
                      <a:pt x="32" y="33"/>
                      <a:pt x="33" y="32"/>
                      <a:pt x="33" y="32"/>
                    </a:cubicBezTo>
                    <a:cubicBezTo>
                      <a:pt x="33" y="32"/>
                      <a:pt x="34" y="32"/>
                      <a:pt x="34" y="32"/>
                    </a:cubicBezTo>
                    <a:cubicBezTo>
                      <a:pt x="34" y="31"/>
                      <a:pt x="34" y="31"/>
                      <a:pt x="35" y="31"/>
                    </a:cubicBezTo>
                    <a:cubicBezTo>
                      <a:pt x="35" y="30"/>
                      <a:pt x="36" y="30"/>
                      <a:pt x="36" y="29"/>
                    </a:cubicBezTo>
                    <a:cubicBezTo>
                      <a:pt x="36" y="29"/>
                      <a:pt x="37" y="29"/>
                      <a:pt x="37" y="28"/>
                    </a:cubicBezTo>
                    <a:cubicBezTo>
                      <a:pt x="37" y="28"/>
                      <a:pt x="37" y="28"/>
                      <a:pt x="38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7"/>
                      <a:pt x="37" y="27"/>
                      <a:pt x="38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7" y="26"/>
                    </a:cubicBezTo>
                    <a:cubicBezTo>
                      <a:pt x="37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5" y="25"/>
                      <a:pt x="37" y="24"/>
                      <a:pt x="37" y="24"/>
                    </a:cubicBezTo>
                    <a:cubicBezTo>
                      <a:pt x="38" y="24"/>
                      <a:pt x="37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7" y="23"/>
                      <a:pt x="38" y="22"/>
                      <a:pt x="39" y="22"/>
                    </a:cubicBezTo>
                    <a:cubicBezTo>
                      <a:pt x="39" y="21"/>
                      <a:pt x="39" y="21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0" y="21"/>
                      <a:pt x="40" y="21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19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2" y="20"/>
                      <a:pt x="42" y="19"/>
                    </a:cubicBezTo>
                    <a:cubicBezTo>
                      <a:pt x="42" y="20"/>
                      <a:pt x="43" y="20"/>
                      <a:pt x="43" y="20"/>
                    </a:cubicBezTo>
                    <a:cubicBezTo>
                      <a:pt x="43" y="20"/>
                      <a:pt x="44" y="20"/>
                      <a:pt x="43" y="20"/>
                    </a:cubicBezTo>
                    <a:cubicBezTo>
                      <a:pt x="44" y="20"/>
                      <a:pt x="45" y="20"/>
                      <a:pt x="46" y="20"/>
                    </a:cubicBezTo>
                    <a:close/>
                    <a:moveTo>
                      <a:pt x="28" y="64"/>
                    </a:moveTo>
                    <a:cubicBezTo>
                      <a:pt x="28" y="63"/>
                      <a:pt x="27" y="63"/>
                      <a:pt x="27" y="63"/>
                    </a:cubicBezTo>
                    <a:cubicBezTo>
                      <a:pt x="27" y="64"/>
                      <a:pt x="27" y="64"/>
                      <a:pt x="26" y="64"/>
                    </a:cubicBezTo>
                    <a:cubicBezTo>
                      <a:pt x="26" y="64"/>
                      <a:pt x="26" y="64"/>
                      <a:pt x="26" y="65"/>
                    </a:cubicBezTo>
                    <a:cubicBezTo>
                      <a:pt x="26" y="65"/>
                      <a:pt x="25" y="65"/>
                      <a:pt x="25" y="65"/>
                    </a:cubicBezTo>
                    <a:cubicBezTo>
                      <a:pt x="25" y="65"/>
                      <a:pt x="25" y="66"/>
                      <a:pt x="25" y="67"/>
                    </a:cubicBezTo>
                    <a:cubicBezTo>
                      <a:pt x="25" y="67"/>
                      <a:pt x="26" y="68"/>
                      <a:pt x="25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7"/>
                      <a:pt x="26" y="67"/>
                      <a:pt x="27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7" y="67"/>
                      <a:pt x="27" y="66"/>
                      <a:pt x="27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8" y="64"/>
                      <a:pt x="28" y="63"/>
                      <a:pt x="29" y="64"/>
                    </a:cubicBezTo>
                    <a:cubicBezTo>
                      <a:pt x="29" y="63"/>
                      <a:pt x="28" y="63"/>
                      <a:pt x="28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9" name="Freeform 394">
                <a:extLst>
                  <a:ext uri="{FF2B5EF4-FFF2-40B4-BE49-F238E27FC236}">
                    <a16:creationId xmlns:a16="http://schemas.microsoft.com/office/drawing/2014/main" id="{DBE458DE-0933-4F74-BB6B-A50CBC214843}"/>
                  </a:ext>
                </a:extLst>
              </p:cNvPr>
              <p:cNvSpPr/>
              <p:nvPr/>
            </p:nvSpPr>
            <p:spPr bwMode="auto">
              <a:xfrm>
                <a:off x="3816" y="19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0" name="Freeform 395">
                <a:extLst>
                  <a:ext uri="{FF2B5EF4-FFF2-40B4-BE49-F238E27FC236}">
                    <a16:creationId xmlns:a16="http://schemas.microsoft.com/office/drawing/2014/main" id="{24F9D8EC-669B-4E42-BE08-BC9745A2EFAC}"/>
                  </a:ext>
                </a:extLst>
              </p:cNvPr>
              <p:cNvSpPr/>
              <p:nvPr/>
            </p:nvSpPr>
            <p:spPr bwMode="auto">
              <a:xfrm>
                <a:off x="3957" y="247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1" name="Freeform 396">
                <a:extLst>
                  <a:ext uri="{FF2B5EF4-FFF2-40B4-BE49-F238E27FC236}">
                    <a16:creationId xmlns:a16="http://schemas.microsoft.com/office/drawing/2014/main" id="{B4E73E3D-5648-47CB-BB84-36F4FBA066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4" y="2113"/>
                <a:ext cx="92" cy="134"/>
              </a:xfrm>
              <a:custGeom>
                <a:avLst/>
                <a:gdLst>
                  <a:gd name="T0" fmla="*/ 23 w 35"/>
                  <a:gd name="T1" fmla="*/ 35 h 51"/>
                  <a:gd name="T2" fmla="*/ 28 w 35"/>
                  <a:gd name="T3" fmla="*/ 27 h 51"/>
                  <a:gd name="T4" fmla="*/ 31 w 35"/>
                  <a:gd name="T5" fmla="*/ 30 h 51"/>
                  <a:gd name="T6" fmla="*/ 30 w 35"/>
                  <a:gd name="T7" fmla="*/ 26 h 51"/>
                  <a:gd name="T8" fmla="*/ 17 w 35"/>
                  <a:gd name="T9" fmla="*/ 0 h 51"/>
                  <a:gd name="T10" fmla="*/ 18 w 35"/>
                  <a:gd name="T11" fmla="*/ 16 h 51"/>
                  <a:gd name="T12" fmla="*/ 23 w 35"/>
                  <a:gd name="T13" fmla="*/ 27 h 51"/>
                  <a:gd name="T14" fmla="*/ 25 w 35"/>
                  <a:gd name="T15" fmla="*/ 26 h 51"/>
                  <a:gd name="T16" fmla="*/ 23 w 35"/>
                  <a:gd name="T17" fmla="*/ 27 h 51"/>
                  <a:gd name="T18" fmla="*/ 28 w 35"/>
                  <a:gd name="T19" fmla="*/ 35 h 51"/>
                  <a:gd name="T20" fmla="*/ 25 w 35"/>
                  <a:gd name="T21" fmla="*/ 36 h 51"/>
                  <a:gd name="T22" fmla="*/ 28 w 35"/>
                  <a:gd name="T23" fmla="*/ 38 h 51"/>
                  <a:gd name="T24" fmla="*/ 13 w 35"/>
                  <a:gd name="T25" fmla="*/ 22 h 51"/>
                  <a:gd name="T26" fmla="*/ 17 w 35"/>
                  <a:gd name="T27" fmla="*/ 24 h 51"/>
                  <a:gd name="T28" fmla="*/ 11 w 35"/>
                  <a:gd name="T29" fmla="*/ 27 h 51"/>
                  <a:gd name="T30" fmla="*/ 11 w 35"/>
                  <a:gd name="T31" fmla="*/ 27 h 51"/>
                  <a:gd name="T32" fmla="*/ 15 w 35"/>
                  <a:gd name="T33" fmla="*/ 49 h 51"/>
                  <a:gd name="T34" fmla="*/ 18 w 35"/>
                  <a:gd name="T35" fmla="*/ 33 h 51"/>
                  <a:gd name="T36" fmla="*/ 18 w 35"/>
                  <a:gd name="T37" fmla="*/ 27 h 51"/>
                  <a:gd name="T38" fmla="*/ 30 w 35"/>
                  <a:gd name="T39" fmla="*/ 32 h 51"/>
                  <a:gd name="T40" fmla="*/ 28 w 35"/>
                  <a:gd name="T41" fmla="*/ 31 h 51"/>
                  <a:gd name="T42" fmla="*/ 1 w 35"/>
                  <a:gd name="T43" fmla="*/ 42 h 51"/>
                  <a:gd name="T44" fmla="*/ 10 w 35"/>
                  <a:gd name="T45" fmla="*/ 31 h 51"/>
                  <a:gd name="T46" fmla="*/ 8 w 35"/>
                  <a:gd name="T47" fmla="*/ 31 h 51"/>
                  <a:gd name="T48" fmla="*/ 3 w 35"/>
                  <a:gd name="T49" fmla="*/ 38 h 51"/>
                  <a:gd name="T50" fmla="*/ 7 w 35"/>
                  <a:gd name="T51" fmla="*/ 35 h 51"/>
                  <a:gd name="T52" fmla="*/ 18 w 35"/>
                  <a:gd name="T53" fmla="*/ 2 h 51"/>
                  <a:gd name="T54" fmla="*/ 23 w 35"/>
                  <a:gd name="T55" fmla="*/ 22 h 51"/>
                  <a:gd name="T56" fmla="*/ 25 w 35"/>
                  <a:gd name="T57" fmla="*/ 24 h 51"/>
                  <a:gd name="T58" fmla="*/ 24 w 35"/>
                  <a:gd name="T59" fmla="*/ 21 h 51"/>
                  <a:gd name="T60" fmla="*/ 22 w 35"/>
                  <a:gd name="T61" fmla="*/ 20 h 51"/>
                  <a:gd name="T62" fmla="*/ 17 w 35"/>
                  <a:gd name="T63" fmla="*/ 17 h 51"/>
                  <a:gd name="T64" fmla="*/ 20 w 35"/>
                  <a:gd name="T65" fmla="*/ 10 h 51"/>
                  <a:gd name="T66" fmla="*/ 17 w 35"/>
                  <a:gd name="T67" fmla="*/ 4 h 51"/>
                  <a:gd name="T68" fmla="*/ 13 w 35"/>
                  <a:gd name="T69" fmla="*/ 4 h 51"/>
                  <a:gd name="T70" fmla="*/ 11 w 35"/>
                  <a:gd name="T71" fmla="*/ 11 h 51"/>
                  <a:gd name="T72" fmla="*/ 13 w 35"/>
                  <a:gd name="T73" fmla="*/ 17 h 51"/>
                  <a:gd name="T74" fmla="*/ 15 w 35"/>
                  <a:gd name="T75" fmla="*/ 21 h 51"/>
                  <a:gd name="T76" fmla="*/ 24 w 35"/>
                  <a:gd name="T77" fmla="*/ 37 h 51"/>
                  <a:gd name="T78" fmla="*/ 31 w 35"/>
                  <a:gd name="T79" fmla="*/ 45 h 51"/>
                  <a:gd name="T80" fmla="*/ 34 w 35"/>
                  <a:gd name="T81" fmla="*/ 39 h 51"/>
                  <a:gd name="T82" fmla="*/ 29 w 35"/>
                  <a:gd name="T83" fmla="*/ 38 h 51"/>
                  <a:gd name="T84" fmla="*/ 25 w 35"/>
                  <a:gd name="T85" fmla="*/ 40 h 51"/>
                  <a:gd name="T86" fmla="*/ 19 w 35"/>
                  <a:gd name="T87" fmla="*/ 42 h 51"/>
                  <a:gd name="T88" fmla="*/ 20 w 35"/>
                  <a:gd name="T89" fmla="*/ 43 h 51"/>
                  <a:gd name="T90" fmla="*/ 23 w 35"/>
                  <a:gd name="T91" fmla="*/ 43 h 51"/>
                  <a:gd name="T92" fmla="*/ 26 w 35"/>
                  <a:gd name="T93" fmla="*/ 47 h 51"/>
                  <a:gd name="T94" fmla="*/ 31 w 35"/>
                  <a:gd name="T95" fmla="*/ 47 h 51"/>
                  <a:gd name="T96" fmla="*/ 33 w 35"/>
                  <a:gd name="T97" fmla="*/ 48 h 51"/>
                  <a:gd name="T98" fmla="*/ 35 w 35"/>
                  <a:gd name="T99" fmla="*/ 43 h 51"/>
                  <a:gd name="T100" fmla="*/ 31 w 35"/>
                  <a:gd name="T101" fmla="*/ 35 h 51"/>
                  <a:gd name="T102" fmla="*/ 19 w 35"/>
                  <a:gd name="T103" fmla="*/ 25 h 51"/>
                  <a:gd name="T104" fmla="*/ 20 w 35"/>
                  <a:gd name="T105" fmla="*/ 33 h 51"/>
                  <a:gd name="T106" fmla="*/ 20 w 35"/>
                  <a:gd name="T107" fmla="*/ 34 h 51"/>
                  <a:gd name="T108" fmla="*/ 23 w 35"/>
                  <a:gd name="T109" fmla="*/ 34 h 51"/>
                  <a:gd name="T110" fmla="*/ 19 w 35"/>
                  <a:gd name="T111" fmla="*/ 4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" h="51">
                    <a:moveTo>
                      <a:pt x="26" y="33"/>
                    </a:moveTo>
                    <a:cubicBezTo>
                      <a:pt x="26" y="32"/>
                      <a:pt x="25" y="32"/>
                      <a:pt x="25" y="32"/>
                    </a:cubicBezTo>
                    <a:cubicBezTo>
                      <a:pt x="26" y="31"/>
                      <a:pt x="26" y="31"/>
                      <a:pt x="26" y="30"/>
                    </a:cubicBezTo>
                    <a:cubicBezTo>
                      <a:pt x="25" y="30"/>
                      <a:pt x="25" y="31"/>
                      <a:pt x="25" y="31"/>
                    </a:cubicBezTo>
                    <a:cubicBezTo>
                      <a:pt x="25" y="31"/>
                      <a:pt x="25" y="32"/>
                      <a:pt x="25" y="32"/>
                    </a:cubicBezTo>
                    <a:cubicBezTo>
                      <a:pt x="24" y="33"/>
                      <a:pt x="24" y="33"/>
                      <a:pt x="24" y="34"/>
                    </a:cubicBezTo>
                    <a:cubicBezTo>
                      <a:pt x="23" y="34"/>
                      <a:pt x="23" y="34"/>
                      <a:pt x="23" y="35"/>
                    </a:cubicBezTo>
                    <a:cubicBezTo>
                      <a:pt x="23" y="35"/>
                      <a:pt x="23" y="36"/>
                      <a:pt x="23" y="37"/>
                    </a:cubicBezTo>
                    <a:cubicBezTo>
                      <a:pt x="23" y="36"/>
                      <a:pt x="24" y="35"/>
                      <a:pt x="24" y="34"/>
                    </a:cubicBezTo>
                    <a:cubicBezTo>
                      <a:pt x="25" y="33"/>
                      <a:pt x="25" y="33"/>
                      <a:pt x="26" y="33"/>
                    </a:cubicBezTo>
                    <a:close/>
                    <a:moveTo>
                      <a:pt x="24" y="25"/>
                    </a:moveTo>
                    <a:cubicBezTo>
                      <a:pt x="24" y="25"/>
                      <a:pt x="24" y="26"/>
                      <a:pt x="25" y="26"/>
                    </a:cubicBezTo>
                    <a:cubicBezTo>
                      <a:pt x="24" y="26"/>
                      <a:pt x="24" y="25"/>
                      <a:pt x="24" y="25"/>
                    </a:cubicBezTo>
                    <a:close/>
                    <a:moveTo>
                      <a:pt x="28" y="27"/>
                    </a:moveTo>
                    <a:cubicBezTo>
                      <a:pt x="28" y="27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1"/>
                      <a:pt x="30" y="30"/>
                      <a:pt x="30" y="30"/>
                    </a:cubicBezTo>
                    <a:cubicBezTo>
                      <a:pt x="30" y="30"/>
                      <a:pt x="31" y="30"/>
                      <a:pt x="31" y="31"/>
                    </a:cubicBezTo>
                    <a:cubicBezTo>
                      <a:pt x="31" y="30"/>
                      <a:pt x="31" y="31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9"/>
                      <a:pt x="31" y="28"/>
                      <a:pt x="31" y="28"/>
                    </a:cubicBezTo>
                    <a:cubicBezTo>
                      <a:pt x="31" y="28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5"/>
                      <a:pt x="30" y="25"/>
                    </a:cubicBezTo>
                    <a:cubicBezTo>
                      <a:pt x="29" y="25"/>
                      <a:pt x="29" y="25"/>
                      <a:pt x="28" y="25"/>
                    </a:cubicBezTo>
                    <a:cubicBezTo>
                      <a:pt x="28" y="25"/>
                      <a:pt x="27" y="25"/>
                      <a:pt x="26" y="25"/>
                    </a:cubicBezTo>
                    <a:cubicBezTo>
                      <a:pt x="27" y="26"/>
                      <a:pt x="27" y="26"/>
                      <a:pt x="28" y="27"/>
                    </a:cubicBezTo>
                    <a:close/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7" y="1"/>
                    </a:cubicBezTo>
                    <a:close/>
                    <a:moveTo>
                      <a:pt x="18" y="16"/>
                    </a:moveTo>
                    <a:cubicBezTo>
                      <a:pt x="17" y="16"/>
                      <a:pt x="18" y="17"/>
                      <a:pt x="18" y="18"/>
                    </a:cubicBezTo>
                    <a:cubicBezTo>
                      <a:pt x="19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lose/>
                    <a:moveTo>
                      <a:pt x="26" y="22"/>
                    </a:moveTo>
                    <a:cubicBezTo>
                      <a:pt x="26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5" y="21"/>
                      <a:pt x="26" y="22"/>
                      <a:pt x="26" y="22"/>
                    </a:cubicBezTo>
                    <a:close/>
                    <a:moveTo>
                      <a:pt x="23" y="27"/>
                    </a:moveTo>
                    <a:cubicBezTo>
                      <a:pt x="23" y="27"/>
                      <a:pt x="23" y="26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5" y="28"/>
                      <a:pt x="26" y="28"/>
                    </a:cubicBezTo>
                    <a:cubicBezTo>
                      <a:pt x="26" y="28"/>
                      <a:pt x="25" y="27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4" y="26"/>
                      <a:pt x="23" y="25"/>
                      <a:pt x="23" y="25"/>
                    </a:cubicBezTo>
                    <a:cubicBezTo>
                      <a:pt x="23" y="25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8"/>
                      <a:pt x="23" y="27"/>
                    </a:cubicBezTo>
                    <a:close/>
                    <a:moveTo>
                      <a:pt x="20" y="25"/>
                    </a:moveTo>
                    <a:cubicBezTo>
                      <a:pt x="20" y="25"/>
                      <a:pt x="20" y="25"/>
                      <a:pt x="20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6"/>
                      <a:pt x="21" y="26"/>
                      <a:pt x="20" y="25"/>
                    </a:cubicBezTo>
                    <a:close/>
                    <a:moveTo>
                      <a:pt x="26" y="36"/>
                    </a:moveTo>
                    <a:cubicBezTo>
                      <a:pt x="26" y="36"/>
                      <a:pt x="27" y="36"/>
                      <a:pt x="27" y="35"/>
                    </a:cubicBezTo>
                    <a:cubicBezTo>
                      <a:pt x="28" y="35"/>
                      <a:pt x="27" y="35"/>
                      <a:pt x="28" y="35"/>
                    </a:cubicBezTo>
                    <a:cubicBezTo>
                      <a:pt x="28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6" y="36"/>
                    </a:cubicBezTo>
                    <a:close/>
                    <a:moveTo>
                      <a:pt x="27" y="28"/>
                    </a:move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7" y="28"/>
                      <a:pt x="27" y="28"/>
                    </a:cubicBezTo>
                    <a:close/>
                    <a:moveTo>
                      <a:pt x="28" y="38"/>
                    </a:move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8"/>
                      <a:pt x="28" y="38"/>
                    </a:cubicBezTo>
                    <a:close/>
                    <a:moveTo>
                      <a:pt x="22" y="23"/>
                    </a:moveTo>
                    <a:cubicBezTo>
                      <a:pt x="22" y="23"/>
                      <a:pt x="22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16" y="23"/>
                    </a:moveTo>
                    <a:cubicBezTo>
                      <a:pt x="15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2" y="22"/>
                      <a:pt x="12" y="22"/>
                    </a:cubicBezTo>
                    <a:cubicBezTo>
                      <a:pt x="13" y="22"/>
                      <a:pt x="14" y="23"/>
                      <a:pt x="14" y="24"/>
                    </a:cubicBezTo>
                    <a:cubicBezTo>
                      <a:pt x="14" y="25"/>
                      <a:pt x="15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7" y="25"/>
                      <a:pt x="17" y="25"/>
                      <a:pt x="17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6" y="23"/>
                    </a:cubicBezTo>
                    <a:close/>
                    <a:moveTo>
                      <a:pt x="12" y="27"/>
                    </a:moveTo>
                    <a:cubicBezTo>
                      <a:pt x="12" y="27"/>
                      <a:pt x="10" y="26"/>
                      <a:pt x="11" y="26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1" y="26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lose/>
                    <a:moveTo>
                      <a:pt x="11" y="28"/>
                    </a:moveTo>
                    <a:cubicBezTo>
                      <a:pt x="11" y="28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lose/>
                    <a:moveTo>
                      <a:pt x="16" y="49"/>
                    </a:moveTo>
                    <a:cubicBezTo>
                      <a:pt x="16" y="49"/>
                      <a:pt x="16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8"/>
                      <a:pt x="15" y="49"/>
                    </a:cubicBezTo>
                    <a:cubicBezTo>
                      <a:pt x="15" y="49"/>
                      <a:pt x="14" y="49"/>
                      <a:pt x="14" y="49"/>
                    </a:cubicBezTo>
                    <a:cubicBezTo>
                      <a:pt x="14" y="49"/>
                      <a:pt x="16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lose/>
                    <a:moveTo>
                      <a:pt x="18" y="30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2"/>
                      <a:pt x="18" y="33"/>
                      <a:pt x="18" y="33"/>
                    </a:cubicBezTo>
                    <a:cubicBezTo>
                      <a:pt x="19" y="32"/>
                      <a:pt x="21" y="32"/>
                      <a:pt x="21" y="31"/>
                    </a:cubicBezTo>
                    <a:cubicBezTo>
                      <a:pt x="22" y="31"/>
                      <a:pt x="22" y="31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29"/>
                    </a:cubicBezTo>
                    <a:cubicBezTo>
                      <a:pt x="22" y="29"/>
                      <a:pt x="22" y="29"/>
                      <a:pt x="21" y="29"/>
                    </a:cubicBezTo>
                    <a:cubicBezTo>
                      <a:pt x="21" y="29"/>
                      <a:pt x="21" y="29"/>
                      <a:pt x="20" y="29"/>
                    </a:cubicBezTo>
                    <a:cubicBezTo>
                      <a:pt x="19" y="28"/>
                      <a:pt x="19" y="28"/>
                      <a:pt x="18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9" y="28"/>
                      <a:pt x="19" y="28"/>
                      <a:pt x="19" y="29"/>
                    </a:cubicBezTo>
                    <a:cubicBezTo>
                      <a:pt x="19" y="29"/>
                      <a:pt x="18" y="30"/>
                      <a:pt x="18" y="30"/>
                    </a:cubicBezTo>
                    <a:close/>
                    <a:moveTo>
                      <a:pt x="29" y="34"/>
                    </a:moveTo>
                    <a:cubicBezTo>
                      <a:pt x="30" y="34"/>
                      <a:pt x="30" y="33"/>
                      <a:pt x="30" y="33"/>
                    </a:cubicBezTo>
                    <a:cubicBezTo>
                      <a:pt x="30" y="33"/>
                      <a:pt x="30" y="32"/>
                      <a:pt x="30" y="32"/>
                    </a:cubicBezTo>
                    <a:cubicBezTo>
                      <a:pt x="29" y="31"/>
                      <a:pt x="29" y="30"/>
                      <a:pt x="29" y="29"/>
                    </a:cubicBezTo>
                    <a:cubicBezTo>
                      <a:pt x="28" y="30"/>
                      <a:pt x="28" y="30"/>
                      <a:pt x="27" y="30"/>
                    </a:cubicBezTo>
                    <a:cubicBezTo>
                      <a:pt x="27" y="29"/>
                      <a:pt x="27" y="29"/>
                      <a:pt x="26" y="29"/>
                    </a:cubicBezTo>
                    <a:cubicBezTo>
                      <a:pt x="27" y="29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2"/>
                      <a:pt x="27" y="31"/>
                      <a:pt x="28" y="31"/>
                    </a:cubicBezTo>
                    <a:cubicBezTo>
                      <a:pt x="29" y="31"/>
                      <a:pt x="28" y="33"/>
                      <a:pt x="28" y="34"/>
                    </a:cubicBezTo>
                    <a:cubicBezTo>
                      <a:pt x="28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3"/>
                    </a:cubicBezTo>
                    <a:cubicBezTo>
                      <a:pt x="29" y="33"/>
                      <a:pt x="29" y="34"/>
                      <a:pt x="29" y="34"/>
                    </a:cubicBezTo>
                    <a:close/>
                    <a:moveTo>
                      <a:pt x="1" y="41"/>
                    </a:moveTo>
                    <a:cubicBezTo>
                      <a:pt x="0" y="41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1"/>
                      <a:pt x="1" y="41"/>
                    </a:cubicBezTo>
                    <a:close/>
                    <a:moveTo>
                      <a:pt x="10" y="32"/>
                    </a:move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1"/>
                      <a:pt x="10" y="32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9" y="31"/>
                      <a:pt x="10" y="30"/>
                      <a:pt x="10" y="30"/>
                    </a:cubicBezTo>
                    <a:cubicBezTo>
                      <a:pt x="10" y="29"/>
                      <a:pt x="9" y="30"/>
                      <a:pt x="9" y="29"/>
                    </a:cubicBezTo>
                    <a:cubicBezTo>
                      <a:pt x="9" y="30"/>
                      <a:pt x="9" y="31"/>
                      <a:pt x="9" y="31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1"/>
                      <a:pt x="9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5"/>
                      <a:pt x="6" y="35"/>
                      <a:pt x="5" y="36"/>
                    </a:cubicBezTo>
                    <a:cubicBezTo>
                      <a:pt x="5" y="36"/>
                      <a:pt x="4" y="37"/>
                      <a:pt x="4" y="37"/>
                    </a:cubicBezTo>
                    <a:cubicBezTo>
                      <a:pt x="3" y="37"/>
                      <a:pt x="3" y="38"/>
                      <a:pt x="3" y="38"/>
                    </a:cubicBezTo>
                    <a:cubicBezTo>
                      <a:pt x="2" y="39"/>
                      <a:pt x="2" y="39"/>
                      <a:pt x="1" y="39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0"/>
                      <a:pt x="3" y="39"/>
                      <a:pt x="4" y="39"/>
                    </a:cubicBezTo>
                    <a:cubicBezTo>
                      <a:pt x="4" y="38"/>
                      <a:pt x="5" y="38"/>
                      <a:pt x="6" y="37"/>
                    </a:cubicBezTo>
                    <a:cubicBezTo>
                      <a:pt x="6" y="37"/>
                      <a:pt x="6" y="36"/>
                      <a:pt x="6" y="36"/>
                    </a:cubicBezTo>
                    <a:cubicBezTo>
                      <a:pt x="6" y="36"/>
                      <a:pt x="7" y="36"/>
                      <a:pt x="7" y="36"/>
                    </a:cubicBezTo>
                    <a:cubicBezTo>
                      <a:pt x="7" y="35"/>
                      <a:pt x="6" y="35"/>
                      <a:pt x="7" y="35"/>
                    </a:cubicBezTo>
                    <a:cubicBezTo>
                      <a:pt x="7" y="34"/>
                      <a:pt x="8" y="34"/>
                      <a:pt x="8" y="34"/>
                    </a:cubicBezTo>
                    <a:cubicBezTo>
                      <a:pt x="9" y="34"/>
                      <a:pt x="8" y="33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18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lose/>
                    <a:moveTo>
                      <a:pt x="19" y="21"/>
                    </a:moveTo>
                    <a:cubicBezTo>
                      <a:pt x="19" y="21"/>
                      <a:pt x="19" y="21"/>
                      <a:pt x="19" y="21"/>
                    </a:cubicBezTo>
                    <a:cubicBezTo>
                      <a:pt x="20" y="21"/>
                      <a:pt x="20" y="23"/>
                      <a:pt x="20" y="23"/>
                    </a:cubicBezTo>
                    <a:cubicBezTo>
                      <a:pt x="20" y="22"/>
                      <a:pt x="20" y="22"/>
                      <a:pt x="20" y="21"/>
                    </a:cubicBezTo>
                    <a:cubicBezTo>
                      <a:pt x="20" y="21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1" y="21"/>
                    </a:cubicBezTo>
                    <a:cubicBezTo>
                      <a:pt x="21" y="21"/>
                      <a:pt x="22" y="22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4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5"/>
                      <a:pt x="26" y="25"/>
                      <a:pt x="26" y="25"/>
                    </a:cubicBezTo>
                    <a:cubicBezTo>
                      <a:pt x="26" y="25"/>
                      <a:pt x="26" y="23"/>
                      <a:pt x="26" y="23"/>
                    </a:cubicBezTo>
                    <a:cubicBezTo>
                      <a:pt x="26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2"/>
                      <a:pt x="23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3" y="21"/>
                      <a:pt x="22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2" y="20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0" y="19"/>
                    </a:cubicBezTo>
                    <a:cubicBezTo>
                      <a:pt x="20" y="19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8" y="20"/>
                      <a:pt x="18" y="20"/>
                    </a:cubicBezTo>
                    <a:cubicBezTo>
                      <a:pt x="18" y="20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6" y="15"/>
                      <a:pt x="16" y="15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3"/>
                      <a:pt x="17" y="14"/>
                      <a:pt x="17" y="13"/>
                    </a:cubicBezTo>
                    <a:cubicBezTo>
                      <a:pt x="17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18" y="12"/>
                    </a:cubicBezTo>
                    <a:cubicBezTo>
                      <a:pt x="19" y="11"/>
                      <a:pt x="19" y="11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8"/>
                      <a:pt x="19" y="7"/>
                      <a:pt x="19" y="7"/>
                    </a:cubicBezTo>
                    <a:cubicBezTo>
                      <a:pt x="19" y="7"/>
                      <a:pt x="19" y="5"/>
                      <a:pt x="19" y="5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4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11"/>
                      <a:pt x="13" y="12"/>
                      <a:pt x="12" y="12"/>
                    </a:cubicBezTo>
                    <a:cubicBezTo>
                      <a:pt x="12" y="12"/>
                      <a:pt x="12" y="13"/>
                      <a:pt x="12" y="12"/>
                    </a:cubicBezTo>
                    <a:cubicBezTo>
                      <a:pt x="12" y="12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1" y="13"/>
                      <a:pt x="11" y="14"/>
                    </a:cubicBezTo>
                    <a:cubicBezTo>
                      <a:pt x="11" y="15"/>
                      <a:pt x="11" y="16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8"/>
                      <a:pt x="12" y="17"/>
                      <a:pt x="13" y="18"/>
                    </a:cubicBezTo>
                    <a:cubicBezTo>
                      <a:pt x="13" y="18"/>
                      <a:pt x="12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9"/>
                      <a:pt x="13" y="17"/>
                      <a:pt x="13" y="17"/>
                    </a:cubicBezTo>
                    <a:cubicBezTo>
                      <a:pt x="13" y="17"/>
                      <a:pt x="14" y="17"/>
                      <a:pt x="14" y="17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4" y="20"/>
                      <a:pt x="14" y="20"/>
                      <a:pt x="14" y="21"/>
                    </a:cubicBezTo>
                    <a:cubicBezTo>
                      <a:pt x="15" y="21"/>
                      <a:pt x="14" y="21"/>
                      <a:pt x="14" y="21"/>
                    </a:cubicBezTo>
                    <a:cubicBezTo>
                      <a:pt x="14" y="21"/>
                      <a:pt x="15" y="21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21"/>
                      <a:pt x="18" y="21"/>
                      <a:pt x="19" y="21"/>
                    </a:cubicBezTo>
                    <a:close/>
                    <a:moveTo>
                      <a:pt x="23" y="37"/>
                    </a:moveTo>
                    <a:cubicBezTo>
                      <a:pt x="23" y="37"/>
                      <a:pt x="24" y="38"/>
                      <a:pt x="24" y="38"/>
                    </a:cubicBezTo>
                    <a:cubicBezTo>
                      <a:pt x="25" y="38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3" y="37"/>
                    </a:cubicBezTo>
                    <a:close/>
                    <a:moveTo>
                      <a:pt x="33" y="35"/>
                    </a:moveTo>
                    <a:cubicBezTo>
                      <a:pt x="33" y="35"/>
                      <a:pt x="33" y="35"/>
                      <a:pt x="33" y="34"/>
                    </a:cubicBezTo>
                    <a:cubicBezTo>
                      <a:pt x="33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lose/>
                    <a:moveTo>
                      <a:pt x="32" y="46"/>
                    </a:moveTo>
                    <a:cubicBezTo>
                      <a:pt x="32" y="45"/>
                      <a:pt x="32" y="45"/>
                      <a:pt x="31" y="45"/>
                    </a:cubicBezTo>
                    <a:cubicBezTo>
                      <a:pt x="31" y="45"/>
                      <a:pt x="32" y="45"/>
                      <a:pt x="32" y="46"/>
                    </a:cubicBezTo>
                    <a:close/>
                    <a:moveTo>
                      <a:pt x="35" y="43"/>
                    </a:moveTo>
                    <a:cubicBezTo>
                      <a:pt x="35" y="42"/>
                      <a:pt x="34" y="42"/>
                      <a:pt x="34" y="42"/>
                    </a:cubicBezTo>
                    <a:cubicBezTo>
                      <a:pt x="34" y="42"/>
                      <a:pt x="34" y="41"/>
                      <a:pt x="34" y="41"/>
                    </a:cubicBezTo>
                    <a:cubicBezTo>
                      <a:pt x="33" y="41"/>
                      <a:pt x="34" y="40"/>
                      <a:pt x="34" y="40"/>
                    </a:cubicBezTo>
                    <a:cubicBezTo>
                      <a:pt x="34" y="40"/>
                      <a:pt x="33" y="40"/>
                      <a:pt x="33" y="40"/>
                    </a:cubicBezTo>
                    <a:cubicBezTo>
                      <a:pt x="33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3" y="37"/>
                    </a:cubicBezTo>
                    <a:cubicBezTo>
                      <a:pt x="33" y="37"/>
                      <a:pt x="33" y="37"/>
                      <a:pt x="32" y="36"/>
                    </a:cubicBezTo>
                    <a:cubicBezTo>
                      <a:pt x="32" y="36"/>
                      <a:pt x="31" y="35"/>
                      <a:pt x="31" y="35"/>
                    </a:cubicBezTo>
                    <a:cubicBezTo>
                      <a:pt x="31" y="36"/>
                      <a:pt x="31" y="37"/>
                      <a:pt x="31" y="37"/>
                    </a:cubicBezTo>
                    <a:cubicBezTo>
                      <a:pt x="31" y="37"/>
                      <a:pt x="31" y="38"/>
                      <a:pt x="31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9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8" y="38"/>
                      <a:pt x="28" y="39"/>
                      <a:pt x="28" y="40"/>
                    </a:cubicBezTo>
                    <a:cubicBezTo>
                      <a:pt x="28" y="40"/>
                      <a:pt x="27" y="39"/>
                      <a:pt x="27" y="39"/>
                    </a:cubicBezTo>
                    <a:cubicBezTo>
                      <a:pt x="27" y="40"/>
                      <a:pt x="26" y="40"/>
                      <a:pt x="26" y="41"/>
                    </a:cubicBezTo>
                    <a:cubicBezTo>
                      <a:pt x="26" y="41"/>
                      <a:pt x="24" y="42"/>
                      <a:pt x="24" y="42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0"/>
                      <a:pt x="25" y="40"/>
                    </a:cubicBezTo>
                    <a:cubicBezTo>
                      <a:pt x="24" y="39"/>
                      <a:pt x="25" y="39"/>
                      <a:pt x="24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0"/>
                      <a:pt x="22" y="40"/>
                      <a:pt x="22" y="40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41"/>
                      <a:pt x="19" y="41"/>
                      <a:pt x="19" y="42"/>
                    </a:cubicBezTo>
                    <a:cubicBezTo>
                      <a:pt x="19" y="42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8" y="44"/>
                      <a:pt x="18" y="45"/>
                      <a:pt x="18" y="45"/>
                    </a:cubicBezTo>
                    <a:cubicBezTo>
                      <a:pt x="19" y="46"/>
                      <a:pt x="19" y="46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4"/>
                      <a:pt x="19" y="44"/>
                      <a:pt x="20" y="44"/>
                    </a:cubicBezTo>
                    <a:cubicBezTo>
                      <a:pt x="19" y="44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1" y="42"/>
                      <a:pt x="21" y="43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3" y="43"/>
                      <a:pt x="22" y="43"/>
                      <a:pt x="22" y="43"/>
                    </a:cubicBezTo>
                    <a:cubicBezTo>
                      <a:pt x="22" y="44"/>
                      <a:pt x="23" y="43"/>
                      <a:pt x="23" y="43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3"/>
                      <a:pt x="23" y="43"/>
                      <a:pt x="23" y="42"/>
                    </a:cubicBezTo>
                    <a:cubicBezTo>
                      <a:pt x="24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5"/>
                      <a:pt x="26" y="45"/>
                    </a:cubicBezTo>
                    <a:cubicBezTo>
                      <a:pt x="25" y="45"/>
                      <a:pt x="26" y="46"/>
                      <a:pt x="26" y="47"/>
                    </a:cubicBezTo>
                    <a:cubicBezTo>
                      <a:pt x="26" y="47"/>
                      <a:pt x="25" y="47"/>
                      <a:pt x="26" y="47"/>
                    </a:cubicBezTo>
                    <a:cubicBezTo>
                      <a:pt x="26" y="48"/>
                      <a:pt x="27" y="49"/>
                      <a:pt x="28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30" y="49"/>
                      <a:pt x="29" y="48"/>
                      <a:pt x="30" y="48"/>
                    </a:cubicBezTo>
                    <a:cubicBezTo>
                      <a:pt x="30" y="49"/>
                      <a:pt x="30" y="49"/>
                      <a:pt x="30" y="50"/>
                    </a:cubicBezTo>
                    <a:cubicBezTo>
                      <a:pt x="30" y="51"/>
                      <a:pt x="30" y="50"/>
                      <a:pt x="31" y="50"/>
                    </a:cubicBezTo>
                    <a:cubicBezTo>
                      <a:pt x="31" y="50"/>
                      <a:pt x="31" y="49"/>
                      <a:pt x="31" y="49"/>
                    </a:cubicBezTo>
                    <a:cubicBezTo>
                      <a:pt x="32" y="49"/>
                      <a:pt x="31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31" y="46"/>
                      <a:pt x="31" y="44"/>
                      <a:pt x="32" y="44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8"/>
                    </a:cubicBezTo>
                    <a:cubicBezTo>
                      <a:pt x="33" y="47"/>
                      <a:pt x="33" y="47"/>
                      <a:pt x="33" y="46"/>
                    </a:cubicBezTo>
                    <a:cubicBezTo>
                      <a:pt x="33" y="46"/>
                      <a:pt x="33" y="45"/>
                      <a:pt x="33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5" y="45"/>
                      <a:pt x="35" y="44"/>
                    </a:cubicBezTo>
                    <a:cubicBezTo>
                      <a:pt x="35" y="44"/>
                      <a:pt x="35" y="43"/>
                      <a:pt x="35" y="43"/>
                    </a:cubicBezTo>
                    <a:close/>
                    <a:moveTo>
                      <a:pt x="31" y="35"/>
                    </a:moveTo>
                    <a:cubicBezTo>
                      <a:pt x="31" y="34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lose/>
                    <a:moveTo>
                      <a:pt x="18" y="23"/>
                    </a:moveTo>
                    <a:cubicBezTo>
                      <a:pt x="19" y="22"/>
                      <a:pt x="19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3"/>
                      <a:pt x="18" y="23"/>
                      <a:pt x="18" y="23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6"/>
                      <a:pt x="18" y="27"/>
                    </a:cubicBezTo>
                    <a:cubicBezTo>
                      <a:pt x="19" y="27"/>
                      <a:pt x="19" y="26"/>
                      <a:pt x="19" y="25"/>
                    </a:cubicBezTo>
                    <a:close/>
                    <a:moveTo>
                      <a:pt x="20" y="33"/>
                    </a:move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3"/>
                      <a:pt x="20" y="33"/>
                      <a:pt x="20" y="33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2" y="31"/>
                    </a:cubicBezTo>
                    <a:cubicBezTo>
                      <a:pt x="21" y="31"/>
                      <a:pt x="21" y="33"/>
                      <a:pt x="21" y="34"/>
                    </a:cubicBezTo>
                    <a:cubicBezTo>
                      <a:pt x="21" y="34"/>
                      <a:pt x="21" y="34"/>
                      <a:pt x="20" y="35"/>
                    </a:cubicBezTo>
                    <a:cubicBezTo>
                      <a:pt x="20" y="35"/>
                      <a:pt x="20" y="34"/>
                      <a:pt x="20" y="3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5"/>
                      <a:pt x="20" y="36"/>
                      <a:pt x="20" y="36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2" y="37"/>
                      <a:pt x="22" y="36"/>
                    </a:cubicBezTo>
                    <a:cubicBezTo>
                      <a:pt x="22" y="35"/>
                      <a:pt x="23" y="34"/>
                      <a:pt x="23" y="34"/>
                    </a:cubicBezTo>
                    <a:cubicBezTo>
                      <a:pt x="23" y="33"/>
                      <a:pt x="24" y="32"/>
                      <a:pt x="24" y="31"/>
                    </a:cubicBezTo>
                    <a:close/>
                    <a:moveTo>
                      <a:pt x="19" y="46"/>
                    </a:moveTo>
                    <a:cubicBezTo>
                      <a:pt x="19" y="46"/>
                      <a:pt x="19" y="46"/>
                      <a:pt x="19" y="46"/>
                    </a:cubicBezTo>
                    <a:cubicBezTo>
                      <a:pt x="18" y="46"/>
                      <a:pt x="18" y="47"/>
                      <a:pt x="18" y="46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20" y="47"/>
                      <a:pt x="1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2" name="Freeform 397">
                <a:extLst>
                  <a:ext uri="{FF2B5EF4-FFF2-40B4-BE49-F238E27FC236}">
                    <a16:creationId xmlns:a16="http://schemas.microsoft.com/office/drawing/2014/main" id="{0A070375-780E-40D9-9510-F110C5EFC2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6" y="2231"/>
                <a:ext cx="182" cy="58"/>
              </a:xfrm>
              <a:custGeom>
                <a:avLst/>
                <a:gdLst>
                  <a:gd name="T0" fmla="*/ 20 w 69"/>
                  <a:gd name="T1" fmla="*/ 15 h 22"/>
                  <a:gd name="T2" fmla="*/ 64 w 69"/>
                  <a:gd name="T3" fmla="*/ 4 h 22"/>
                  <a:gd name="T4" fmla="*/ 60 w 69"/>
                  <a:gd name="T5" fmla="*/ 1 h 22"/>
                  <a:gd name="T6" fmla="*/ 54 w 69"/>
                  <a:gd name="T7" fmla="*/ 8 h 22"/>
                  <a:gd name="T8" fmla="*/ 54 w 69"/>
                  <a:gd name="T9" fmla="*/ 9 h 22"/>
                  <a:gd name="T10" fmla="*/ 54 w 69"/>
                  <a:gd name="T11" fmla="*/ 10 h 22"/>
                  <a:gd name="T12" fmla="*/ 53 w 69"/>
                  <a:gd name="T13" fmla="*/ 9 h 22"/>
                  <a:gd name="T14" fmla="*/ 53 w 69"/>
                  <a:gd name="T15" fmla="*/ 8 h 22"/>
                  <a:gd name="T16" fmla="*/ 53 w 69"/>
                  <a:gd name="T17" fmla="*/ 10 h 22"/>
                  <a:gd name="T18" fmla="*/ 52 w 69"/>
                  <a:gd name="T19" fmla="*/ 11 h 22"/>
                  <a:gd name="T20" fmla="*/ 51 w 69"/>
                  <a:gd name="T21" fmla="*/ 11 h 22"/>
                  <a:gd name="T22" fmla="*/ 50 w 69"/>
                  <a:gd name="T23" fmla="*/ 10 h 22"/>
                  <a:gd name="T24" fmla="*/ 46 w 69"/>
                  <a:gd name="T25" fmla="*/ 14 h 22"/>
                  <a:gd name="T26" fmla="*/ 38 w 69"/>
                  <a:gd name="T27" fmla="*/ 20 h 22"/>
                  <a:gd name="T28" fmla="*/ 34 w 69"/>
                  <a:gd name="T29" fmla="*/ 19 h 22"/>
                  <a:gd name="T30" fmla="*/ 35 w 69"/>
                  <a:gd name="T31" fmla="*/ 20 h 22"/>
                  <a:gd name="T32" fmla="*/ 35 w 69"/>
                  <a:gd name="T33" fmla="*/ 20 h 22"/>
                  <a:gd name="T34" fmla="*/ 36 w 69"/>
                  <a:gd name="T35" fmla="*/ 21 h 22"/>
                  <a:gd name="T36" fmla="*/ 37 w 69"/>
                  <a:gd name="T37" fmla="*/ 22 h 22"/>
                  <a:gd name="T38" fmla="*/ 38 w 69"/>
                  <a:gd name="T39" fmla="*/ 22 h 22"/>
                  <a:gd name="T40" fmla="*/ 40 w 69"/>
                  <a:gd name="T41" fmla="*/ 21 h 22"/>
                  <a:gd name="T42" fmla="*/ 41 w 69"/>
                  <a:gd name="T43" fmla="*/ 21 h 22"/>
                  <a:gd name="T44" fmla="*/ 43 w 69"/>
                  <a:gd name="T45" fmla="*/ 21 h 22"/>
                  <a:gd name="T46" fmla="*/ 43 w 69"/>
                  <a:gd name="T47" fmla="*/ 20 h 22"/>
                  <a:gd name="T48" fmla="*/ 45 w 69"/>
                  <a:gd name="T49" fmla="*/ 19 h 22"/>
                  <a:gd name="T50" fmla="*/ 47 w 69"/>
                  <a:gd name="T51" fmla="*/ 20 h 22"/>
                  <a:gd name="T52" fmla="*/ 48 w 69"/>
                  <a:gd name="T53" fmla="*/ 20 h 22"/>
                  <a:gd name="T54" fmla="*/ 49 w 69"/>
                  <a:gd name="T55" fmla="*/ 20 h 22"/>
                  <a:gd name="T56" fmla="*/ 50 w 69"/>
                  <a:gd name="T57" fmla="*/ 20 h 22"/>
                  <a:gd name="T58" fmla="*/ 51 w 69"/>
                  <a:gd name="T59" fmla="*/ 20 h 22"/>
                  <a:gd name="T60" fmla="*/ 52 w 69"/>
                  <a:gd name="T61" fmla="*/ 19 h 22"/>
                  <a:gd name="T62" fmla="*/ 52 w 69"/>
                  <a:gd name="T63" fmla="*/ 18 h 22"/>
                  <a:gd name="T64" fmla="*/ 52 w 69"/>
                  <a:gd name="T65" fmla="*/ 17 h 22"/>
                  <a:gd name="T66" fmla="*/ 53 w 69"/>
                  <a:gd name="T67" fmla="*/ 16 h 22"/>
                  <a:gd name="T68" fmla="*/ 53 w 69"/>
                  <a:gd name="T69" fmla="*/ 16 h 22"/>
                  <a:gd name="T70" fmla="*/ 54 w 69"/>
                  <a:gd name="T71" fmla="*/ 15 h 22"/>
                  <a:gd name="T72" fmla="*/ 54 w 69"/>
                  <a:gd name="T73" fmla="*/ 14 h 22"/>
                  <a:gd name="T74" fmla="*/ 55 w 69"/>
                  <a:gd name="T75" fmla="*/ 13 h 22"/>
                  <a:gd name="T76" fmla="*/ 55 w 69"/>
                  <a:gd name="T77" fmla="*/ 12 h 22"/>
                  <a:gd name="T78" fmla="*/ 55 w 69"/>
                  <a:gd name="T79" fmla="*/ 10 h 22"/>
                  <a:gd name="T80" fmla="*/ 56 w 69"/>
                  <a:gd name="T81" fmla="*/ 9 h 22"/>
                  <a:gd name="T82" fmla="*/ 58 w 69"/>
                  <a:gd name="T83" fmla="*/ 9 h 22"/>
                  <a:gd name="T84" fmla="*/ 58 w 69"/>
                  <a:gd name="T85" fmla="*/ 9 h 22"/>
                  <a:gd name="T86" fmla="*/ 60 w 69"/>
                  <a:gd name="T87" fmla="*/ 9 h 22"/>
                  <a:gd name="T88" fmla="*/ 62 w 69"/>
                  <a:gd name="T89" fmla="*/ 10 h 22"/>
                  <a:gd name="T90" fmla="*/ 63 w 69"/>
                  <a:gd name="T91" fmla="*/ 10 h 22"/>
                  <a:gd name="T92" fmla="*/ 68 w 69"/>
                  <a:gd name="T93" fmla="*/ 6 h 22"/>
                  <a:gd name="T94" fmla="*/ 12 w 69"/>
                  <a:gd name="T95" fmla="*/ 15 h 22"/>
                  <a:gd name="T96" fmla="*/ 7 w 69"/>
                  <a:gd name="T97" fmla="*/ 3 h 22"/>
                  <a:gd name="T98" fmla="*/ 7 w 69"/>
                  <a:gd name="T99" fmla="*/ 4 h 22"/>
                  <a:gd name="T100" fmla="*/ 6 w 69"/>
                  <a:gd name="T101" fmla="*/ 5 h 22"/>
                  <a:gd name="T102" fmla="*/ 5 w 69"/>
                  <a:gd name="T103" fmla="*/ 4 h 22"/>
                  <a:gd name="T104" fmla="*/ 4 w 69"/>
                  <a:gd name="T105" fmla="*/ 5 h 22"/>
                  <a:gd name="T106" fmla="*/ 3 w 69"/>
                  <a:gd name="T107" fmla="*/ 5 h 22"/>
                  <a:gd name="T108" fmla="*/ 3 w 69"/>
                  <a:gd name="T109" fmla="*/ 4 h 22"/>
                  <a:gd name="T110" fmla="*/ 3 w 69"/>
                  <a:gd name="T111" fmla="*/ 3 h 22"/>
                  <a:gd name="T112" fmla="*/ 2 w 69"/>
                  <a:gd name="T113" fmla="*/ 3 h 22"/>
                  <a:gd name="T114" fmla="*/ 2 w 69"/>
                  <a:gd name="T115" fmla="*/ 2 h 22"/>
                  <a:gd name="T116" fmla="*/ 0 w 69"/>
                  <a:gd name="T117" fmla="*/ 2 h 22"/>
                  <a:gd name="T118" fmla="*/ 2 w 69"/>
                  <a:gd name="T119" fmla="*/ 11 h 22"/>
                  <a:gd name="T120" fmla="*/ 14 w 69"/>
                  <a:gd name="T121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" h="22"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30" y="12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9" y="10"/>
                      <a:pt x="28" y="11"/>
                      <a:pt x="28" y="11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5"/>
                      <a:pt x="21" y="15"/>
                    </a:cubicBezTo>
                    <a:cubicBezTo>
                      <a:pt x="20" y="15"/>
                      <a:pt x="20" y="14"/>
                      <a:pt x="20" y="14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32" y="16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lose/>
                    <a:moveTo>
                      <a:pt x="68" y="6"/>
                    </a:moveTo>
                    <a:cubicBezTo>
                      <a:pt x="68" y="6"/>
                      <a:pt x="68" y="6"/>
                      <a:pt x="67" y="6"/>
                    </a:cubicBezTo>
                    <a:cubicBezTo>
                      <a:pt x="67" y="6"/>
                      <a:pt x="66" y="5"/>
                      <a:pt x="66" y="5"/>
                    </a:cubicBezTo>
                    <a:cubicBezTo>
                      <a:pt x="66" y="5"/>
                      <a:pt x="65" y="4"/>
                      <a:pt x="65" y="4"/>
                    </a:cubicBezTo>
                    <a:cubicBezTo>
                      <a:pt x="64" y="5"/>
                      <a:pt x="65" y="5"/>
                      <a:pt x="64" y="5"/>
                    </a:cubicBezTo>
                    <a:cubicBezTo>
                      <a:pt x="64" y="5"/>
                      <a:pt x="63" y="5"/>
                      <a:pt x="64" y="5"/>
                    </a:cubicBezTo>
                    <a:cubicBezTo>
                      <a:pt x="64" y="4"/>
                      <a:pt x="64" y="5"/>
                      <a:pt x="64" y="4"/>
                    </a:cubicBezTo>
                    <a:cubicBezTo>
                      <a:pt x="65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3" y="4"/>
                      <a:pt x="63" y="4"/>
                      <a:pt x="62" y="4"/>
                    </a:cubicBezTo>
                    <a:cubicBezTo>
                      <a:pt x="62" y="4"/>
                      <a:pt x="62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1"/>
                      <a:pt x="61" y="0"/>
                      <a:pt x="61" y="0"/>
                    </a:cubicBezTo>
                    <a:cubicBezTo>
                      <a:pt x="61" y="0"/>
                      <a:pt x="61" y="1"/>
                      <a:pt x="61" y="1"/>
                    </a:cubicBezTo>
                    <a:cubicBezTo>
                      <a:pt x="60" y="1"/>
                      <a:pt x="60" y="1"/>
                      <a:pt x="60" y="2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1"/>
                      <a:pt x="60" y="1"/>
                      <a:pt x="60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4"/>
                      <a:pt x="57" y="5"/>
                      <a:pt x="56" y="5"/>
                    </a:cubicBezTo>
                    <a:cubicBezTo>
                      <a:pt x="55" y="5"/>
                      <a:pt x="56" y="5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9" y="10"/>
                      <a:pt x="49" y="11"/>
                      <a:pt x="48" y="12"/>
                    </a:cubicBezTo>
                    <a:cubicBezTo>
                      <a:pt x="47" y="12"/>
                      <a:pt x="47" y="13"/>
                      <a:pt x="46" y="14"/>
                    </a:cubicBezTo>
                    <a:cubicBezTo>
                      <a:pt x="46" y="14"/>
                      <a:pt x="46" y="14"/>
                      <a:pt x="45" y="14"/>
                    </a:cubicBezTo>
                    <a:cubicBezTo>
                      <a:pt x="44" y="15"/>
                      <a:pt x="43" y="15"/>
                      <a:pt x="42" y="15"/>
                    </a:cubicBezTo>
                    <a:cubicBezTo>
                      <a:pt x="41" y="15"/>
                      <a:pt x="41" y="15"/>
                      <a:pt x="41" y="16"/>
                    </a:cubicBezTo>
                    <a:cubicBezTo>
                      <a:pt x="41" y="16"/>
                      <a:pt x="41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8"/>
                      <a:pt x="40" y="18"/>
                    </a:cubicBezTo>
                    <a:cubicBezTo>
                      <a:pt x="40" y="18"/>
                      <a:pt x="39" y="19"/>
                      <a:pt x="40" y="19"/>
                    </a:cubicBezTo>
                    <a:cubicBezTo>
                      <a:pt x="39" y="19"/>
                      <a:pt x="39" y="19"/>
                      <a:pt x="39" y="20"/>
                    </a:cubicBezTo>
                    <a:cubicBezTo>
                      <a:pt x="39" y="20"/>
                      <a:pt x="40" y="20"/>
                      <a:pt x="40" y="20"/>
                    </a:cubicBezTo>
                    <a:cubicBezTo>
                      <a:pt x="40" y="21"/>
                      <a:pt x="39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6" y="19"/>
                      <a:pt x="36" y="19"/>
                      <a:pt x="35" y="19"/>
                    </a:cubicBezTo>
                    <a:cubicBezTo>
                      <a:pt x="35" y="19"/>
                      <a:pt x="35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9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4" y="10"/>
                      <a:pt x="66" y="10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5" y="9"/>
                    </a:cubicBezTo>
                    <a:cubicBezTo>
                      <a:pt x="65" y="9"/>
                      <a:pt x="65" y="9"/>
                      <a:pt x="65" y="8"/>
                    </a:cubicBezTo>
                    <a:cubicBezTo>
                      <a:pt x="64" y="8"/>
                      <a:pt x="65" y="7"/>
                      <a:pt x="66" y="7"/>
                    </a:cubicBezTo>
                    <a:cubicBezTo>
                      <a:pt x="66" y="7"/>
                      <a:pt x="66" y="8"/>
                      <a:pt x="66" y="8"/>
                    </a:cubicBezTo>
                    <a:cubicBezTo>
                      <a:pt x="66" y="8"/>
                      <a:pt x="67" y="7"/>
                      <a:pt x="68" y="7"/>
                    </a:cubicBezTo>
                    <a:cubicBezTo>
                      <a:pt x="68" y="7"/>
                      <a:pt x="68" y="7"/>
                      <a:pt x="68" y="6"/>
                    </a:cubicBezTo>
                    <a:cubicBezTo>
                      <a:pt x="69" y="6"/>
                      <a:pt x="68" y="6"/>
                      <a:pt x="68" y="6"/>
                    </a:cubicBezTo>
                    <a:close/>
                    <a:moveTo>
                      <a:pt x="40" y="15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1" y="18"/>
                      <a:pt x="40" y="16"/>
                      <a:pt x="40" y="15"/>
                    </a:cubicBezTo>
                    <a:close/>
                    <a:moveTo>
                      <a:pt x="15" y="15"/>
                    </a:moveTo>
                    <a:cubicBezTo>
                      <a:pt x="14" y="15"/>
                      <a:pt x="14" y="15"/>
                      <a:pt x="15" y="16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0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  <a:moveTo>
                      <a:pt x="13" y="16"/>
                    </a:move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2" y="9"/>
                      <a:pt x="12" y="8"/>
                      <a:pt x="11" y="7"/>
                    </a:cubicBezTo>
                    <a:cubicBezTo>
                      <a:pt x="11" y="6"/>
                      <a:pt x="10" y="5"/>
                      <a:pt x="9" y="5"/>
                    </a:cubicBezTo>
                    <a:cubicBezTo>
                      <a:pt x="9" y="5"/>
                      <a:pt x="9" y="4"/>
                      <a:pt x="8" y="4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2"/>
                    </a:cubicBezTo>
                    <a:cubicBezTo>
                      <a:pt x="3" y="12"/>
                      <a:pt x="3" y="12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7" y="17"/>
                      <a:pt x="7" y="17"/>
                    </a:cubicBezTo>
                    <a:cubicBezTo>
                      <a:pt x="8" y="17"/>
                      <a:pt x="8" y="18"/>
                      <a:pt x="9" y="18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20"/>
                      <a:pt x="12" y="20"/>
                      <a:pt x="12" y="21"/>
                    </a:cubicBezTo>
                    <a:cubicBezTo>
                      <a:pt x="12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4" y="21"/>
                      <a:pt x="15" y="20"/>
                      <a:pt x="15" y="20"/>
                    </a:cubicBezTo>
                    <a:cubicBezTo>
                      <a:pt x="15" y="20"/>
                      <a:pt x="15" y="19"/>
                      <a:pt x="14" y="18"/>
                    </a:cubicBezTo>
                    <a:cubicBezTo>
                      <a:pt x="14" y="17"/>
                      <a:pt x="13" y="17"/>
                      <a:pt x="13" y="16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2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3" name="Oval 398">
                <a:extLst>
                  <a:ext uri="{FF2B5EF4-FFF2-40B4-BE49-F238E27FC236}">
                    <a16:creationId xmlns:a16="http://schemas.microsoft.com/office/drawing/2014/main" id="{9A242CFC-5C63-44F3-A943-5EF4174BC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226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4" name="Freeform 399">
                <a:extLst>
                  <a:ext uri="{FF2B5EF4-FFF2-40B4-BE49-F238E27FC236}">
                    <a16:creationId xmlns:a16="http://schemas.microsoft.com/office/drawing/2014/main" id="{D231317F-ADE2-4F7D-A56F-2E76457F8C97}"/>
                  </a:ext>
                </a:extLst>
              </p:cNvPr>
              <p:cNvSpPr/>
              <p:nvPr/>
            </p:nvSpPr>
            <p:spPr bwMode="auto">
              <a:xfrm>
                <a:off x="3692" y="226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5" name="Freeform 400">
                <a:extLst>
                  <a:ext uri="{FF2B5EF4-FFF2-40B4-BE49-F238E27FC236}">
                    <a16:creationId xmlns:a16="http://schemas.microsoft.com/office/drawing/2014/main" id="{997D38BC-B5C4-43A4-85C3-A8551413CE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1" y="1658"/>
                <a:ext cx="60" cy="29"/>
              </a:xfrm>
              <a:custGeom>
                <a:avLst/>
                <a:gdLst>
                  <a:gd name="T0" fmla="*/ 23 w 23"/>
                  <a:gd name="T1" fmla="*/ 1 h 11"/>
                  <a:gd name="T2" fmla="*/ 19 w 23"/>
                  <a:gd name="T3" fmla="*/ 1 h 11"/>
                  <a:gd name="T4" fmla="*/ 14 w 23"/>
                  <a:gd name="T5" fmla="*/ 1 h 11"/>
                  <a:gd name="T6" fmla="*/ 9 w 23"/>
                  <a:gd name="T7" fmla="*/ 2 h 11"/>
                  <a:gd name="T8" fmla="*/ 6 w 23"/>
                  <a:gd name="T9" fmla="*/ 4 h 11"/>
                  <a:gd name="T10" fmla="*/ 6 w 23"/>
                  <a:gd name="T11" fmla="*/ 6 h 11"/>
                  <a:gd name="T12" fmla="*/ 10 w 23"/>
                  <a:gd name="T13" fmla="*/ 7 h 11"/>
                  <a:gd name="T14" fmla="*/ 10 w 23"/>
                  <a:gd name="T15" fmla="*/ 9 h 11"/>
                  <a:gd name="T16" fmla="*/ 10 w 23"/>
                  <a:gd name="T17" fmla="*/ 9 h 11"/>
                  <a:gd name="T18" fmla="*/ 10 w 23"/>
                  <a:gd name="T19" fmla="*/ 9 h 11"/>
                  <a:gd name="T20" fmla="*/ 11 w 23"/>
                  <a:gd name="T21" fmla="*/ 9 h 11"/>
                  <a:gd name="T22" fmla="*/ 12 w 23"/>
                  <a:gd name="T23" fmla="*/ 9 h 11"/>
                  <a:gd name="T24" fmla="*/ 12 w 23"/>
                  <a:gd name="T25" fmla="*/ 8 h 11"/>
                  <a:gd name="T26" fmla="*/ 13 w 23"/>
                  <a:gd name="T27" fmla="*/ 8 h 11"/>
                  <a:gd name="T28" fmla="*/ 13 w 23"/>
                  <a:gd name="T29" fmla="*/ 8 h 11"/>
                  <a:gd name="T30" fmla="*/ 13 w 23"/>
                  <a:gd name="T31" fmla="*/ 9 h 11"/>
                  <a:gd name="T32" fmla="*/ 14 w 23"/>
                  <a:gd name="T33" fmla="*/ 9 h 11"/>
                  <a:gd name="T34" fmla="*/ 14 w 23"/>
                  <a:gd name="T35" fmla="*/ 9 h 11"/>
                  <a:gd name="T36" fmla="*/ 14 w 23"/>
                  <a:gd name="T37" fmla="*/ 9 h 11"/>
                  <a:gd name="T38" fmla="*/ 15 w 23"/>
                  <a:gd name="T39" fmla="*/ 9 h 11"/>
                  <a:gd name="T40" fmla="*/ 15 w 23"/>
                  <a:gd name="T41" fmla="*/ 9 h 11"/>
                  <a:gd name="T42" fmla="*/ 16 w 23"/>
                  <a:gd name="T43" fmla="*/ 10 h 11"/>
                  <a:gd name="T44" fmla="*/ 16 w 23"/>
                  <a:gd name="T45" fmla="*/ 10 h 11"/>
                  <a:gd name="T46" fmla="*/ 16 w 23"/>
                  <a:gd name="T47" fmla="*/ 10 h 11"/>
                  <a:gd name="T48" fmla="*/ 16 w 23"/>
                  <a:gd name="T49" fmla="*/ 11 h 11"/>
                  <a:gd name="T50" fmla="*/ 17 w 23"/>
                  <a:gd name="T51" fmla="*/ 11 h 11"/>
                  <a:gd name="T52" fmla="*/ 17 w 23"/>
                  <a:gd name="T53" fmla="*/ 11 h 11"/>
                  <a:gd name="T54" fmla="*/ 17 w 23"/>
                  <a:gd name="T55" fmla="*/ 11 h 11"/>
                  <a:gd name="T56" fmla="*/ 18 w 23"/>
                  <a:gd name="T57" fmla="*/ 11 h 11"/>
                  <a:gd name="T58" fmla="*/ 18 w 23"/>
                  <a:gd name="T59" fmla="*/ 11 h 11"/>
                  <a:gd name="T60" fmla="*/ 19 w 23"/>
                  <a:gd name="T61" fmla="*/ 11 h 11"/>
                  <a:gd name="T62" fmla="*/ 19 w 23"/>
                  <a:gd name="T63" fmla="*/ 11 h 11"/>
                  <a:gd name="T64" fmla="*/ 19 w 23"/>
                  <a:gd name="T65" fmla="*/ 11 h 11"/>
                  <a:gd name="T66" fmla="*/ 20 w 23"/>
                  <a:gd name="T67" fmla="*/ 11 h 11"/>
                  <a:gd name="T68" fmla="*/ 20 w 23"/>
                  <a:gd name="T69" fmla="*/ 11 h 11"/>
                  <a:gd name="T70" fmla="*/ 20 w 23"/>
                  <a:gd name="T71" fmla="*/ 10 h 11"/>
                  <a:gd name="T72" fmla="*/ 20 w 23"/>
                  <a:gd name="T73" fmla="*/ 10 h 11"/>
                  <a:gd name="T74" fmla="*/ 21 w 23"/>
                  <a:gd name="T75" fmla="*/ 10 h 11"/>
                  <a:gd name="T76" fmla="*/ 21 w 23"/>
                  <a:gd name="T77" fmla="*/ 9 h 11"/>
                  <a:gd name="T78" fmla="*/ 21 w 23"/>
                  <a:gd name="T79" fmla="*/ 9 h 11"/>
                  <a:gd name="T80" fmla="*/ 21 w 23"/>
                  <a:gd name="T81" fmla="*/ 9 h 11"/>
                  <a:gd name="T82" fmla="*/ 21 w 23"/>
                  <a:gd name="T83" fmla="*/ 9 h 11"/>
                  <a:gd name="T84" fmla="*/ 20 w 23"/>
                  <a:gd name="T85" fmla="*/ 8 h 11"/>
                  <a:gd name="T86" fmla="*/ 20 w 23"/>
                  <a:gd name="T87" fmla="*/ 5 h 11"/>
                  <a:gd name="T88" fmla="*/ 21 w 23"/>
                  <a:gd name="T89" fmla="*/ 3 h 11"/>
                  <a:gd name="T90" fmla="*/ 21 w 23"/>
                  <a:gd name="T91" fmla="*/ 3 h 11"/>
                  <a:gd name="T92" fmla="*/ 22 w 23"/>
                  <a:gd name="T93" fmla="*/ 3 h 11"/>
                  <a:gd name="T94" fmla="*/ 22 w 23"/>
                  <a:gd name="T95" fmla="*/ 2 h 11"/>
                  <a:gd name="T96" fmla="*/ 22 w 23"/>
                  <a:gd name="T97" fmla="*/ 2 h 11"/>
                  <a:gd name="T98" fmla="*/ 23 w 23"/>
                  <a:gd name="T99" fmla="*/ 2 h 11"/>
                  <a:gd name="T100" fmla="*/ 4 w 23"/>
                  <a:gd name="T101" fmla="*/ 4 h 11"/>
                  <a:gd name="T102" fmla="*/ 2 w 23"/>
                  <a:gd name="T103" fmla="*/ 6 h 11"/>
                  <a:gd name="T104" fmla="*/ 1 w 23"/>
                  <a:gd name="T105" fmla="*/ 8 h 11"/>
                  <a:gd name="T106" fmla="*/ 3 w 23"/>
                  <a:gd name="T107" fmla="*/ 8 h 11"/>
                  <a:gd name="T108" fmla="*/ 4 w 23"/>
                  <a:gd name="T10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" h="11">
                    <a:moveTo>
                      <a:pt x="23" y="2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7" y="3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  <a:moveTo>
                      <a:pt x="2" y="6"/>
                    </a:moveTo>
                    <a:cubicBezTo>
                      <a:pt x="1" y="7"/>
                      <a:pt x="1" y="6"/>
                      <a:pt x="0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7"/>
                      <a:pt x="6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6" name="Freeform 401">
                <a:extLst>
                  <a:ext uri="{FF2B5EF4-FFF2-40B4-BE49-F238E27FC236}">
                    <a16:creationId xmlns:a16="http://schemas.microsoft.com/office/drawing/2014/main" id="{D4D678DA-7287-44EC-9607-C620598518FA}"/>
                  </a:ext>
                </a:extLst>
              </p:cNvPr>
              <p:cNvSpPr/>
              <p:nvPr/>
            </p:nvSpPr>
            <p:spPr bwMode="auto">
              <a:xfrm>
                <a:off x="3700" y="22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7" name="Freeform 402">
                <a:extLst>
                  <a:ext uri="{FF2B5EF4-FFF2-40B4-BE49-F238E27FC236}">
                    <a16:creationId xmlns:a16="http://schemas.microsoft.com/office/drawing/2014/main" id="{04344AFB-F612-4758-93DA-4C20BEA0CD7A}"/>
                  </a:ext>
                </a:extLst>
              </p:cNvPr>
              <p:cNvSpPr/>
              <p:nvPr/>
            </p:nvSpPr>
            <p:spPr bwMode="auto">
              <a:xfrm>
                <a:off x="3689" y="226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8" name="Freeform 403">
                <a:extLst>
                  <a:ext uri="{FF2B5EF4-FFF2-40B4-BE49-F238E27FC236}">
                    <a16:creationId xmlns:a16="http://schemas.microsoft.com/office/drawing/2014/main" id="{1C2CA917-FE08-4FA9-8DC6-6BA6669D4C0F}"/>
                  </a:ext>
                </a:extLst>
              </p:cNvPr>
              <p:cNvSpPr/>
              <p:nvPr/>
            </p:nvSpPr>
            <p:spPr bwMode="auto">
              <a:xfrm>
                <a:off x="3689" y="223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9" name="Freeform 404">
                <a:extLst>
                  <a:ext uri="{FF2B5EF4-FFF2-40B4-BE49-F238E27FC236}">
                    <a16:creationId xmlns:a16="http://schemas.microsoft.com/office/drawing/2014/main" id="{C4EC0E6F-44E8-4329-BA46-66CF67D11211}"/>
                  </a:ext>
                </a:extLst>
              </p:cNvPr>
              <p:cNvSpPr/>
              <p:nvPr/>
            </p:nvSpPr>
            <p:spPr bwMode="auto">
              <a:xfrm>
                <a:off x="3687" y="226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0" name="Freeform 405">
                <a:extLst>
                  <a:ext uri="{FF2B5EF4-FFF2-40B4-BE49-F238E27FC236}">
                    <a16:creationId xmlns:a16="http://schemas.microsoft.com/office/drawing/2014/main" id="{667EB3F9-1583-4937-BBF8-77F9AB46466F}"/>
                  </a:ext>
                </a:extLst>
              </p:cNvPr>
              <p:cNvSpPr/>
              <p:nvPr/>
            </p:nvSpPr>
            <p:spPr bwMode="auto">
              <a:xfrm>
                <a:off x="3687" y="222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40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9" name="Freeform 407">
              <a:extLst>
                <a:ext uri="{FF2B5EF4-FFF2-40B4-BE49-F238E27FC236}">
                  <a16:creationId xmlns:a16="http://schemas.microsoft.com/office/drawing/2014/main" id="{701BECBA-9A4A-4986-8B34-77967755C422}"/>
                </a:ext>
              </a:extLst>
            </p:cNvPr>
            <p:cNvSpPr/>
            <p:nvPr/>
          </p:nvSpPr>
          <p:spPr bwMode="auto">
            <a:xfrm>
              <a:off x="5868988" y="35798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0" name="Freeform 408">
              <a:extLst>
                <a:ext uri="{FF2B5EF4-FFF2-40B4-BE49-F238E27FC236}">
                  <a16:creationId xmlns:a16="http://schemas.microsoft.com/office/drawing/2014/main" id="{B16D9FB8-4F86-41D1-949B-1824E5637D9E}"/>
                </a:ext>
              </a:extLst>
            </p:cNvPr>
            <p:cNvSpPr/>
            <p:nvPr/>
          </p:nvSpPr>
          <p:spPr bwMode="auto">
            <a:xfrm>
              <a:off x="5873750" y="35798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1" name="Freeform 409">
              <a:extLst>
                <a:ext uri="{FF2B5EF4-FFF2-40B4-BE49-F238E27FC236}">
                  <a16:creationId xmlns:a16="http://schemas.microsoft.com/office/drawing/2014/main" id="{BC7E4159-EE53-4F2F-BF5E-4D42B64069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0075" y="2381250"/>
              <a:ext cx="166688" cy="246063"/>
            </a:xfrm>
            <a:custGeom>
              <a:avLst/>
              <a:gdLst>
                <a:gd name="T0" fmla="*/ 39 w 40"/>
                <a:gd name="T1" fmla="*/ 41 h 59"/>
                <a:gd name="T2" fmla="*/ 38 w 40"/>
                <a:gd name="T3" fmla="*/ 40 h 59"/>
                <a:gd name="T4" fmla="*/ 36 w 40"/>
                <a:gd name="T5" fmla="*/ 39 h 59"/>
                <a:gd name="T6" fmla="*/ 35 w 40"/>
                <a:gd name="T7" fmla="*/ 38 h 59"/>
                <a:gd name="T8" fmla="*/ 36 w 40"/>
                <a:gd name="T9" fmla="*/ 36 h 59"/>
                <a:gd name="T10" fmla="*/ 34 w 40"/>
                <a:gd name="T11" fmla="*/ 34 h 59"/>
                <a:gd name="T12" fmla="*/ 33 w 40"/>
                <a:gd name="T13" fmla="*/ 31 h 59"/>
                <a:gd name="T14" fmla="*/ 33 w 40"/>
                <a:gd name="T15" fmla="*/ 29 h 59"/>
                <a:gd name="T16" fmla="*/ 33 w 40"/>
                <a:gd name="T17" fmla="*/ 27 h 59"/>
                <a:gd name="T18" fmla="*/ 34 w 40"/>
                <a:gd name="T19" fmla="*/ 24 h 59"/>
                <a:gd name="T20" fmla="*/ 31 w 40"/>
                <a:gd name="T21" fmla="*/ 20 h 59"/>
                <a:gd name="T22" fmla="*/ 33 w 40"/>
                <a:gd name="T23" fmla="*/ 17 h 59"/>
                <a:gd name="T24" fmla="*/ 34 w 40"/>
                <a:gd name="T25" fmla="*/ 14 h 59"/>
                <a:gd name="T26" fmla="*/ 30 w 40"/>
                <a:gd name="T27" fmla="*/ 7 h 59"/>
                <a:gd name="T28" fmla="*/ 31 w 40"/>
                <a:gd name="T29" fmla="*/ 4 h 59"/>
                <a:gd name="T30" fmla="*/ 28 w 40"/>
                <a:gd name="T31" fmla="*/ 1 h 59"/>
                <a:gd name="T32" fmla="*/ 25 w 40"/>
                <a:gd name="T33" fmla="*/ 0 h 59"/>
                <a:gd name="T34" fmla="*/ 23 w 40"/>
                <a:gd name="T35" fmla="*/ 1 h 59"/>
                <a:gd name="T36" fmla="*/ 22 w 40"/>
                <a:gd name="T37" fmla="*/ 1 h 59"/>
                <a:gd name="T38" fmla="*/ 20 w 40"/>
                <a:gd name="T39" fmla="*/ 2 h 59"/>
                <a:gd name="T40" fmla="*/ 20 w 40"/>
                <a:gd name="T41" fmla="*/ 4 h 59"/>
                <a:gd name="T42" fmla="*/ 19 w 40"/>
                <a:gd name="T43" fmla="*/ 6 h 59"/>
                <a:gd name="T44" fmla="*/ 18 w 40"/>
                <a:gd name="T45" fmla="*/ 7 h 59"/>
                <a:gd name="T46" fmla="*/ 17 w 40"/>
                <a:gd name="T47" fmla="*/ 9 h 59"/>
                <a:gd name="T48" fmla="*/ 16 w 40"/>
                <a:gd name="T49" fmla="*/ 9 h 59"/>
                <a:gd name="T50" fmla="*/ 13 w 40"/>
                <a:gd name="T51" fmla="*/ 8 h 59"/>
                <a:gd name="T52" fmla="*/ 10 w 40"/>
                <a:gd name="T53" fmla="*/ 9 h 59"/>
                <a:gd name="T54" fmla="*/ 6 w 40"/>
                <a:gd name="T55" fmla="*/ 7 h 59"/>
                <a:gd name="T56" fmla="*/ 1 w 40"/>
                <a:gd name="T57" fmla="*/ 6 h 59"/>
                <a:gd name="T58" fmla="*/ 3 w 40"/>
                <a:gd name="T59" fmla="*/ 7 h 59"/>
                <a:gd name="T60" fmla="*/ 4 w 40"/>
                <a:gd name="T61" fmla="*/ 8 h 59"/>
                <a:gd name="T62" fmla="*/ 6 w 40"/>
                <a:gd name="T63" fmla="*/ 9 h 59"/>
                <a:gd name="T64" fmla="*/ 7 w 40"/>
                <a:gd name="T65" fmla="*/ 9 h 59"/>
                <a:gd name="T66" fmla="*/ 9 w 40"/>
                <a:gd name="T67" fmla="*/ 10 h 59"/>
                <a:gd name="T68" fmla="*/ 10 w 40"/>
                <a:gd name="T69" fmla="*/ 11 h 59"/>
                <a:gd name="T70" fmla="*/ 11 w 40"/>
                <a:gd name="T71" fmla="*/ 12 h 59"/>
                <a:gd name="T72" fmla="*/ 11 w 40"/>
                <a:gd name="T73" fmla="*/ 14 h 59"/>
                <a:gd name="T74" fmla="*/ 12 w 40"/>
                <a:gd name="T75" fmla="*/ 16 h 59"/>
                <a:gd name="T76" fmla="*/ 12 w 40"/>
                <a:gd name="T77" fmla="*/ 17 h 59"/>
                <a:gd name="T78" fmla="*/ 12 w 40"/>
                <a:gd name="T79" fmla="*/ 18 h 59"/>
                <a:gd name="T80" fmla="*/ 13 w 40"/>
                <a:gd name="T81" fmla="*/ 20 h 59"/>
                <a:gd name="T82" fmla="*/ 12 w 40"/>
                <a:gd name="T83" fmla="*/ 22 h 59"/>
                <a:gd name="T84" fmla="*/ 12 w 40"/>
                <a:gd name="T85" fmla="*/ 23 h 59"/>
                <a:gd name="T86" fmla="*/ 13 w 40"/>
                <a:gd name="T87" fmla="*/ 25 h 59"/>
                <a:gd name="T88" fmla="*/ 18 w 40"/>
                <a:gd name="T89" fmla="*/ 30 h 59"/>
                <a:gd name="T90" fmla="*/ 6 w 40"/>
                <a:gd name="T91" fmla="*/ 40 h 59"/>
                <a:gd name="T92" fmla="*/ 5 w 40"/>
                <a:gd name="T93" fmla="*/ 56 h 59"/>
                <a:gd name="T94" fmla="*/ 10 w 40"/>
                <a:gd name="T95" fmla="*/ 59 h 59"/>
                <a:gd name="T96" fmla="*/ 26 w 40"/>
                <a:gd name="T97" fmla="*/ 55 h 59"/>
                <a:gd name="T98" fmla="*/ 28 w 40"/>
                <a:gd name="T99" fmla="*/ 54 h 59"/>
                <a:gd name="T100" fmla="*/ 29 w 40"/>
                <a:gd name="T101" fmla="*/ 53 h 59"/>
                <a:gd name="T102" fmla="*/ 30 w 40"/>
                <a:gd name="T103" fmla="*/ 52 h 59"/>
                <a:gd name="T104" fmla="*/ 32 w 40"/>
                <a:gd name="T105" fmla="*/ 51 h 59"/>
                <a:gd name="T106" fmla="*/ 32 w 40"/>
                <a:gd name="T107" fmla="*/ 51 h 59"/>
                <a:gd name="T108" fmla="*/ 34 w 40"/>
                <a:gd name="T109" fmla="*/ 49 h 59"/>
                <a:gd name="T110" fmla="*/ 35 w 40"/>
                <a:gd name="T111" fmla="*/ 48 h 59"/>
                <a:gd name="T112" fmla="*/ 36 w 40"/>
                <a:gd name="T113" fmla="*/ 47 h 59"/>
                <a:gd name="T114" fmla="*/ 37 w 40"/>
                <a:gd name="T115" fmla="*/ 46 h 59"/>
                <a:gd name="T116" fmla="*/ 38 w 40"/>
                <a:gd name="T117" fmla="*/ 45 h 59"/>
                <a:gd name="T118" fmla="*/ 39 w 40"/>
                <a:gd name="T119" fmla="*/ 44 h 59"/>
                <a:gd name="T120" fmla="*/ 40 w 40"/>
                <a:gd name="T12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" h="59"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8" y="27"/>
                    <a:pt x="18" y="28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29"/>
                    <a:pt x="17" y="29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7" y="30"/>
                    <a:pt x="18" y="31"/>
                  </a:cubicBezTo>
                  <a:cubicBezTo>
                    <a:pt x="18" y="32"/>
                    <a:pt x="18" y="31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6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1" y="36"/>
                    <a:pt x="11" y="37"/>
                    <a:pt x="11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9" y="38"/>
                    <a:pt x="9" y="38"/>
                  </a:cubicBezTo>
                  <a:cubicBezTo>
                    <a:pt x="9" y="38"/>
                    <a:pt x="8" y="38"/>
                    <a:pt x="8" y="39"/>
                  </a:cubicBezTo>
                  <a:cubicBezTo>
                    <a:pt x="8" y="39"/>
                    <a:pt x="7" y="39"/>
                    <a:pt x="7" y="40"/>
                  </a:cubicBezTo>
                  <a:cubicBezTo>
                    <a:pt x="7" y="40"/>
                    <a:pt x="8" y="40"/>
                    <a:pt x="7" y="40"/>
                  </a:cubicBezTo>
                  <a:cubicBezTo>
                    <a:pt x="7" y="41"/>
                    <a:pt x="6" y="41"/>
                    <a:pt x="6" y="41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5" y="41"/>
                    <a:pt x="5" y="40"/>
                    <a:pt x="4" y="41"/>
                  </a:cubicBezTo>
                  <a:cubicBezTo>
                    <a:pt x="4" y="41"/>
                    <a:pt x="5" y="41"/>
                    <a:pt x="5" y="41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4" y="42"/>
                    <a:pt x="3" y="43"/>
                    <a:pt x="3" y="43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4" y="46"/>
                    <a:pt x="4" y="46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4" y="48"/>
                    <a:pt x="4" y="48"/>
                    <a:pt x="4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5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5" y="51"/>
                    <a:pt x="5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2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5"/>
                    <a:pt x="4" y="55"/>
                  </a:cubicBezTo>
                  <a:cubicBezTo>
                    <a:pt x="4" y="55"/>
                    <a:pt x="5" y="56"/>
                    <a:pt x="5" y="56"/>
                  </a:cubicBezTo>
                  <a:cubicBezTo>
                    <a:pt x="5" y="56"/>
                    <a:pt x="5" y="55"/>
                    <a:pt x="5" y="55"/>
                  </a:cubicBezTo>
                  <a:cubicBezTo>
                    <a:pt x="6" y="55"/>
                    <a:pt x="6" y="56"/>
                    <a:pt x="7" y="56"/>
                  </a:cubicBezTo>
                  <a:cubicBezTo>
                    <a:pt x="7" y="56"/>
                    <a:pt x="8" y="56"/>
                    <a:pt x="8" y="56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9" y="57"/>
                    <a:pt x="9" y="57"/>
                    <a:pt x="10" y="56"/>
                  </a:cubicBezTo>
                  <a:cubicBezTo>
                    <a:pt x="10" y="57"/>
                    <a:pt x="10" y="57"/>
                    <a:pt x="9" y="57"/>
                  </a:cubicBezTo>
                  <a:cubicBezTo>
                    <a:pt x="9" y="57"/>
                    <a:pt x="10" y="57"/>
                    <a:pt x="10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8"/>
                    <a:pt x="8" y="57"/>
                    <a:pt x="8" y="58"/>
                  </a:cubicBezTo>
                  <a:cubicBezTo>
                    <a:pt x="8" y="57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9" y="58"/>
                    <a:pt x="9" y="58"/>
                  </a:cubicBezTo>
                  <a:cubicBezTo>
                    <a:pt x="9" y="58"/>
                    <a:pt x="9" y="58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8"/>
                    <a:pt x="10" y="58"/>
                    <a:pt x="11" y="58"/>
                  </a:cubicBezTo>
                  <a:cubicBezTo>
                    <a:pt x="10" y="58"/>
                    <a:pt x="10" y="59"/>
                    <a:pt x="10" y="59"/>
                  </a:cubicBezTo>
                  <a:cubicBezTo>
                    <a:pt x="10" y="59"/>
                    <a:pt x="11" y="58"/>
                    <a:pt x="11" y="58"/>
                  </a:cubicBezTo>
                  <a:cubicBezTo>
                    <a:pt x="11" y="59"/>
                    <a:pt x="10" y="59"/>
                    <a:pt x="10" y="59"/>
                  </a:cubicBezTo>
                  <a:cubicBezTo>
                    <a:pt x="11" y="58"/>
                    <a:pt x="11" y="58"/>
                    <a:pt x="12" y="58"/>
                  </a:cubicBezTo>
                  <a:cubicBezTo>
                    <a:pt x="13" y="58"/>
                    <a:pt x="14" y="58"/>
                    <a:pt x="14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7"/>
                  </a:cubicBezTo>
                  <a:cubicBezTo>
                    <a:pt x="16" y="57"/>
                    <a:pt x="17" y="57"/>
                    <a:pt x="18" y="57"/>
                  </a:cubicBezTo>
                  <a:cubicBezTo>
                    <a:pt x="18" y="57"/>
                    <a:pt x="18" y="57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6"/>
                    <a:pt x="21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3" y="55"/>
                    <a:pt x="24" y="55"/>
                    <a:pt x="25" y="56"/>
                  </a:cubicBezTo>
                  <a:cubicBezTo>
                    <a:pt x="26" y="56"/>
                    <a:pt x="26" y="56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5" y="49"/>
                    <a:pt x="35" y="49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2"/>
                    <a:pt x="40" y="42"/>
                    <a:pt x="40" y="42"/>
                  </a:cubicBezTo>
                  <a:close/>
                  <a:moveTo>
                    <a:pt x="8" y="56"/>
                  </a:moveTo>
                  <a:cubicBezTo>
                    <a:pt x="8" y="56"/>
                    <a:pt x="7" y="56"/>
                    <a:pt x="7" y="56"/>
                  </a:cubicBezTo>
                  <a:cubicBezTo>
                    <a:pt x="8" y="57"/>
                    <a:pt x="8" y="56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lose/>
                  <a:moveTo>
                    <a:pt x="5" y="58"/>
                  </a:move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lose/>
                  <a:moveTo>
                    <a:pt x="0" y="58"/>
                  </a:moveTo>
                  <a:cubicBezTo>
                    <a:pt x="0" y="58"/>
                    <a:pt x="0" y="58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lose/>
                  <a:moveTo>
                    <a:pt x="6" y="57"/>
                  </a:moveTo>
                  <a:cubicBezTo>
                    <a:pt x="6" y="58"/>
                    <a:pt x="6" y="58"/>
                    <a:pt x="6" y="5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410">
              <a:extLst>
                <a:ext uri="{FF2B5EF4-FFF2-40B4-BE49-F238E27FC236}">
                  <a16:creationId xmlns:a16="http://schemas.microsoft.com/office/drawing/2014/main" id="{8084D473-C84B-4CC5-9C57-6140E96B2D1D}"/>
                </a:ext>
              </a:extLst>
            </p:cNvPr>
            <p:cNvSpPr/>
            <p:nvPr/>
          </p:nvSpPr>
          <p:spPr bwMode="auto">
            <a:xfrm>
              <a:off x="5889625" y="3257550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411">
              <a:extLst>
                <a:ext uri="{FF2B5EF4-FFF2-40B4-BE49-F238E27FC236}">
                  <a16:creationId xmlns:a16="http://schemas.microsoft.com/office/drawing/2014/main" id="{B6D34B79-5B14-49C0-925B-D518382CC0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9613" y="3795713"/>
              <a:ext cx="604838" cy="547688"/>
            </a:xfrm>
            <a:custGeom>
              <a:avLst/>
              <a:gdLst>
                <a:gd name="T0" fmla="*/ 1 w 145"/>
                <a:gd name="T1" fmla="*/ 59 h 131"/>
                <a:gd name="T2" fmla="*/ 113 w 145"/>
                <a:gd name="T3" fmla="*/ 118 h 131"/>
                <a:gd name="T4" fmla="*/ 119 w 145"/>
                <a:gd name="T5" fmla="*/ 130 h 131"/>
                <a:gd name="T6" fmla="*/ 125 w 145"/>
                <a:gd name="T7" fmla="*/ 128 h 131"/>
                <a:gd name="T8" fmla="*/ 123 w 145"/>
                <a:gd name="T9" fmla="*/ 129 h 131"/>
                <a:gd name="T10" fmla="*/ 83 w 145"/>
                <a:gd name="T11" fmla="*/ 94 h 131"/>
                <a:gd name="T12" fmla="*/ 89 w 145"/>
                <a:gd name="T13" fmla="*/ 98 h 131"/>
                <a:gd name="T14" fmla="*/ 85 w 145"/>
                <a:gd name="T15" fmla="*/ 15 h 131"/>
                <a:gd name="T16" fmla="*/ 83 w 145"/>
                <a:gd name="T17" fmla="*/ 13 h 131"/>
                <a:gd name="T18" fmla="*/ 126 w 145"/>
                <a:gd name="T19" fmla="*/ 118 h 131"/>
                <a:gd name="T20" fmla="*/ 143 w 145"/>
                <a:gd name="T21" fmla="*/ 62 h 131"/>
                <a:gd name="T22" fmla="*/ 135 w 145"/>
                <a:gd name="T23" fmla="*/ 50 h 131"/>
                <a:gd name="T24" fmla="*/ 130 w 145"/>
                <a:gd name="T25" fmla="*/ 41 h 131"/>
                <a:gd name="T26" fmla="*/ 122 w 145"/>
                <a:gd name="T27" fmla="*/ 34 h 131"/>
                <a:gd name="T28" fmla="*/ 115 w 145"/>
                <a:gd name="T29" fmla="*/ 19 h 131"/>
                <a:gd name="T30" fmla="*/ 109 w 145"/>
                <a:gd name="T31" fmla="*/ 10 h 131"/>
                <a:gd name="T32" fmla="*/ 103 w 145"/>
                <a:gd name="T33" fmla="*/ 9 h 131"/>
                <a:gd name="T34" fmla="*/ 102 w 145"/>
                <a:gd name="T35" fmla="*/ 19 h 131"/>
                <a:gd name="T36" fmla="*/ 88 w 145"/>
                <a:gd name="T37" fmla="*/ 23 h 131"/>
                <a:gd name="T38" fmla="*/ 84 w 145"/>
                <a:gd name="T39" fmla="*/ 12 h 131"/>
                <a:gd name="T40" fmla="*/ 82 w 145"/>
                <a:gd name="T41" fmla="*/ 8 h 131"/>
                <a:gd name="T42" fmla="*/ 76 w 145"/>
                <a:gd name="T43" fmla="*/ 8 h 131"/>
                <a:gd name="T44" fmla="*/ 67 w 145"/>
                <a:gd name="T45" fmla="*/ 4 h 131"/>
                <a:gd name="T46" fmla="*/ 68 w 145"/>
                <a:gd name="T47" fmla="*/ 8 h 131"/>
                <a:gd name="T48" fmla="*/ 63 w 145"/>
                <a:gd name="T49" fmla="*/ 10 h 131"/>
                <a:gd name="T50" fmla="*/ 60 w 145"/>
                <a:gd name="T51" fmla="*/ 19 h 131"/>
                <a:gd name="T52" fmla="*/ 54 w 145"/>
                <a:gd name="T53" fmla="*/ 20 h 131"/>
                <a:gd name="T54" fmla="*/ 47 w 145"/>
                <a:gd name="T55" fmla="*/ 15 h 131"/>
                <a:gd name="T56" fmla="*/ 46 w 145"/>
                <a:gd name="T57" fmla="*/ 16 h 131"/>
                <a:gd name="T58" fmla="*/ 45 w 145"/>
                <a:gd name="T59" fmla="*/ 18 h 131"/>
                <a:gd name="T60" fmla="*/ 41 w 145"/>
                <a:gd name="T61" fmla="*/ 20 h 131"/>
                <a:gd name="T62" fmla="*/ 39 w 145"/>
                <a:gd name="T63" fmla="*/ 23 h 131"/>
                <a:gd name="T64" fmla="*/ 39 w 145"/>
                <a:gd name="T65" fmla="*/ 25 h 131"/>
                <a:gd name="T66" fmla="*/ 33 w 145"/>
                <a:gd name="T67" fmla="*/ 28 h 131"/>
                <a:gd name="T68" fmla="*/ 17 w 145"/>
                <a:gd name="T69" fmla="*/ 39 h 131"/>
                <a:gd name="T70" fmla="*/ 2 w 145"/>
                <a:gd name="T71" fmla="*/ 46 h 131"/>
                <a:gd name="T72" fmla="*/ 2 w 145"/>
                <a:gd name="T73" fmla="*/ 57 h 131"/>
                <a:gd name="T74" fmla="*/ 1 w 145"/>
                <a:gd name="T75" fmla="*/ 61 h 131"/>
                <a:gd name="T76" fmla="*/ 10 w 145"/>
                <a:gd name="T77" fmla="*/ 86 h 131"/>
                <a:gd name="T78" fmla="*/ 22 w 145"/>
                <a:gd name="T79" fmla="*/ 93 h 131"/>
                <a:gd name="T80" fmla="*/ 40 w 145"/>
                <a:gd name="T81" fmla="*/ 88 h 131"/>
                <a:gd name="T82" fmla="*/ 69 w 145"/>
                <a:gd name="T83" fmla="*/ 83 h 131"/>
                <a:gd name="T84" fmla="*/ 77 w 145"/>
                <a:gd name="T85" fmla="*/ 87 h 131"/>
                <a:gd name="T86" fmla="*/ 82 w 145"/>
                <a:gd name="T87" fmla="*/ 94 h 131"/>
                <a:gd name="T88" fmla="*/ 89 w 145"/>
                <a:gd name="T89" fmla="*/ 87 h 131"/>
                <a:gd name="T90" fmla="*/ 90 w 145"/>
                <a:gd name="T91" fmla="*/ 91 h 131"/>
                <a:gd name="T92" fmla="*/ 93 w 145"/>
                <a:gd name="T93" fmla="*/ 97 h 131"/>
                <a:gd name="T94" fmla="*/ 104 w 145"/>
                <a:gd name="T95" fmla="*/ 108 h 131"/>
                <a:gd name="T96" fmla="*/ 114 w 145"/>
                <a:gd name="T97" fmla="*/ 109 h 131"/>
                <a:gd name="T98" fmla="*/ 126 w 145"/>
                <a:gd name="T99" fmla="*/ 106 h 131"/>
                <a:gd name="T100" fmla="*/ 135 w 145"/>
                <a:gd name="T101" fmla="*/ 94 h 131"/>
                <a:gd name="T102" fmla="*/ 141 w 145"/>
                <a:gd name="T103" fmla="*/ 83 h 131"/>
                <a:gd name="T104" fmla="*/ 66 w 145"/>
                <a:gd name="T105" fmla="*/ 5 h 131"/>
                <a:gd name="T106" fmla="*/ 0 w 145"/>
                <a:gd name="T107" fmla="*/ 56 h 131"/>
                <a:gd name="T108" fmla="*/ 145 w 145"/>
                <a:gd name="T109" fmla="*/ 65 h 131"/>
                <a:gd name="T110" fmla="*/ 137 w 145"/>
                <a:gd name="T111" fmla="*/ 51 h 131"/>
                <a:gd name="T112" fmla="*/ 83 w 145"/>
                <a:gd name="T113" fmla="*/ 7 h 131"/>
                <a:gd name="T114" fmla="*/ 63 w 145"/>
                <a:gd name="T115" fmla="*/ 7 h 131"/>
                <a:gd name="T116" fmla="*/ 94 w 145"/>
                <a:gd name="T11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5" h="131">
                  <a:moveTo>
                    <a:pt x="114" y="118"/>
                  </a:moveTo>
                  <a:cubicBezTo>
                    <a:pt x="114" y="118"/>
                    <a:pt x="114" y="118"/>
                    <a:pt x="115" y="118"/>
                  </a:cubicBezTo>
                  <a:cubicBezTo>
                    <a:pt x="114" y="118"/>
                    <a:pt x="114" y="118"/>
                    <a:pt x="114" y="118"/>
                  </a:cubicBezTo>
                  <a:close/>
                  <a:moveTo>
                    <a:pt x="125" y="127"/>
                  </a:moveTo>
                  <a:cubicBezTo>
                    <a:pt x="126" y="127"/>
                    <a:pt x="126" y="127"/>
                    <a:pt x="126" y="127"/>
                  </a:cubicBezTo>
                  <a:cubicBezTo>
                    <a:pt x="126" y="126"/>
                    <a:pt x="126" y="127"/>
                    <a:pt x="126" y="126"/>
                  </a:cubicBezTo>
                  <a:cubicBezTo>
                    <a:pt x="125" y="126"/>
                    <a:pt x="125" y="127"/>
                    <a:pt x="125" y="127"/>
                  </a:cubicBezTo>
                  <a:close/>
                  <a:moveTo>
                    <a:pt x="1" y="59"/>
                  </a:moveTo>
                  <a:cubicBezTo>
                    <a:pt x="0" y="59"/>
                    <a:pt x="1" y="59"/>
                    <a:pt x="0" y="59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0" y="58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9"/>
                    <a:pt x="1" y="60"/>
                  </a:cubicBezTo>
                  <a:cubicBezTo>
                    <a:pt x="1" y="59"/>
                    <a:pt x="1" y="59"/>
                    <a:pt x="1" y="59"/>
                  </a:cubicBezTo>
                  <a:close/>
                  <a:moveTo>
                    <a:pt x="126" y="124"/>
                  </a:moveTo>
                  <a:cubicBezTo>
                    <a:pt x="126" y="123"/>
                    <a:pt x="126" y="122"/>
                    <a:pt x="126" y="122"/>
                  </a:cubicBezTo>
                  <a:cubicBezTo>
                    <a:pt x="126" y="121"/>
                    <a:pt x="126" y="120"/>
                    <a:pt x="126" y="119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5" y="118"/>
                    <a:pt x="125" y="118"/>
                  </a:cubicBezTo>
                  <a:cubicBezTo>
                    <a:pt x="125" y="119"/>
                    <a:pt x="124" y="119"/>
                    <a:pt x="124" y="119"/>
                  </a:cubicBezTo>
                  <a:cubicBezTo>
                    <a:pt x="123" y="119"/>
                    <a:pt x="122" y="119"/>
                    <a:pt x="121" y="120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1" y="120"/>
                    <a:pt x="121" y="120"/>
                    <a:pt x="120" y="120"/>
                  </a:cubicBezTo>
                  <a:cubicBezTo>
                    <a:pt x="120" y="120"/>
                    <a:pt x="120" y="120"/>
                    <a:pt x="119" y="120"/>
                  </a:cubicBezTo>
                  <a:cubicBezTo>
                    <a:pt x="119" y="120"/>
                    <a:pt x="118" y="120"/>
                    <a:pt x="118" y="120"/>
                  </a:cubicBezTo>
                  <a:cubicBezTo>
                    <a:pt x="117" y="120"/>
                    <a:pt x="117" y="119"/>
                    <a:pt x="116" y="119"/>
                  </a:cubicBezTo>
                  <a:cubicBezTo>
                    <a:pt x="116" y="119"/>
                    <a:pt x="115" y="118"/>
                    <a:pt x="114" y="118"/>
                  </a:cubicBezTo>
                  <a:cubicBezTo>
                    <a:pt x="114" y="118"/>
                    <a:pt x="114" y="118"/>
                    <a:pt x="113" y="118"/>
                  </a:cubicBezTo>
                  <a:cubicBezTo>
                    <a:pt x="113" y="119"/>
                    <a:pt x="113" y="119"/>
                    <a:pt x="113" y="120"/>
                  </a:cubicBezTo>
                  <a:cubicBezTo>
                    <a:pt x="113" y="121"/>
                    <a:pt x="113" y="121"/>
                    <a:pt x="114" y="121"/>
                  </a:cubicBezTo>
                  <a:cubicBezTo>
                    <a:pt x="114" y="122"/>
                    <a:pt x="114" y="122"/>
                    <a:pt x="114" y="123"/>
                  </a:cubicBezTo>
                  <a:cubicBezTo>
                    <a:pt x="115" y="123"/>
                    <a:pt x="115" y="124"/>
                    <a:pt x="115" y="124"/>
                  </a:cubicBezTo>
                  <a:cubicBezTo>
                    <a:pt x="115" y="125"/>
                    <a:pt x="115" y="125"/>
                    <a:pt x="116" y="125"/>
                  </a:cubicBezTo>
                  <a:cubicBezTo>
                    <a:pt x="116" y="125"/>
                    <a:pt x="116" y="125"/>
                    <a:pt x="116" y="126"/>
                  </a:cubicBezTo>
                  <a:cubicBezTo>
                    <a:pt x="116" y="125"/>
                    <a:pt x="115" y="125"/>
                    <a:pt x="115" y="125"/>
                  </a:cubicBezTo>
                  <a:cubicBezTo>
                    <a:pt x="115" y="125"/>
                    <a:pt x="115" y="125"/>
                    <a:pt x="115" y="126"/>
                  </a:cubicBezTo>
                  <a:cubicBezTo>
                    <a:pt x="115" y="126"/>
                    <a:pt x="116" y="127"/>
                    <a:pt x="116" y="128"/>
                  </a:cubicBezTo>
                  <a:cubicBezTo>
                    <a:pt x="116" y="128"/>
                    <a:pt x="116" y="128"/>
                    <a:pt x="117" y="128"/>
                  </a:cubicBezTo>
                  <a:cubicBezTo>
                    <a:pt x="117" y="128"/>
                    <a:pt x="117" y="128"/>
                    <a:pt x="117" y="129"/>
                  </a:cubicBezTo>
                  <a:cubicBezTo>
                    <a:pt x="117" y="129"/>
                    <a:pt x="117" y="130"/>
                    <a:pt x="118" y="129"/>
                  </a:cubicBezTo>
                  <a:cubicBezTo>
                    <a:pt x="118" y="129"/>
                    <a:pt x="119" y="129"/>
                    <a:pt x="119" y="130"/>
                  </a:cubicBezTo>
                  <a:cubicBezTo>
                    <a:pt x="119" y="130"/>
                    <a:pt x="119" y="130"/>
                    <a:pt x="119" y="130"/>
                  </a:cubicBezTo>
                  <a:cubicBezTo>
                    <a:pt x="118" y="129"/>
                    <a:pt x="118" y="130"/>
                    <a:pt x="118" y="130"/>
                  </a:cubicBezTo>
                  <a:cubicBezTo>
                    <a:pt x="119" y="130"/>
                    <a:pt x="119" y="130"/>
                    <a:pt x="120" y="130"/>
                  </a:cubicBezTo>
                  <a:cubicBezTo>
                    <a:pt x="120" y="130"/>
                    <a:pt x="121" y="130"/>
                    <a:pt x="121" y="131"/>
                  </a:cubicBezTo>
                  <a:cubicBezTo>
                    <a:pt x="121" y="130"/>
                    <a:pt x="121" y="130"/>
                    <a:pt x="122" y="129"/>
                  </a:cubicBezTo>
                  <a:cubicBezTo>
                    <a:pt x="122" y="129"/>
                    <a:pt x="121" y="129"/>
                    <a:pt x="122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2" y="129"/>
                    <a:pt x="123" y="128"/>
                    <a:pt x="123" y="128"/>
                  </a:cubicBezTo>
                  <a:cubicBezTo>
                    <a:pt x="123" y="128"/>
                    <a:pt x="123" y="127"/>
                    <a:pt x="123" y="127"/>
                  </a:cubicBezTo>
                  <a:cubicBezTo>
                    <a:pt x="123" y="127"/>
                    <a:pt x="123" y="128"/>
                    <a:pt x="124" y="128"/>
                  </a:cubicBezTo>
                  <a:cubicBezTo>
                    <a:pt x="124" y="128"/>
                    <a:pt x="123" y="127"/>
                    <a:pt x="124" y="127"/>
                  </a:cubicBezTo>
                  <a:cubicBezTo>
                    <a:pt x="124" y="127"/>
                    <a:pt x="125" y="128"/>
                    <a:pt x="125" y="128"/>
                  </a:cubicBezTo>
                  <a:cubicBezTo>
                    <a:pt x="125" y="128"/>
                    <a:pt x="124" y="128"/>
                    <a:pt x="124" y="129"/>
                  </a:cubicBezTo>
                  <a:cubicBezTo>
                    <a:pt x="124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8"/>
                  </a:cubicBezTo>
                  <a:cubicBezTo>
                    <a:pt x="125" y="128"/>
                    <a:pt x="125" y="127"/>
                    <a:pt x="125" y="128"/>
                  </a:cubicBezTo>
                  <a:cubicBezTo>
                    <a:pt x="125" y="127"/>
                    <a:pt x="125" y="126"/>
                    <a:pt x="125" y="126"/>
                  </a:cubicBezTo>
                  <a:cubicBezTo>
                    <a:pt x="125" y="125"/>
                    <a:pt x="126" y="125"/>
                    <a:pt x="126" y="124"/>
                  </a:cubicBezTo>
                  <a:cubicBezTo>
                    <a:pt x="126" y="124"/>
                    <a:pt x="126" y="124"/>
                    <a:pt x="126" y="125"/>
                  </a:cubicBezTo>
                  <a:cubicBezTo>
                    <a:pt x="126" y="125"/>
                    <a:pt x="126" y="124"/>
                    <a:pt x="126" y="124"/>
                  </a:cubicBezTo>
                  <a:cubicBezTo>
                    <a:pt x="126" y="124"/>
                    <a:pt x="126" y="124"/>
                    <a:pt x="126" y="124"/>
                  </a:cubicBezTo>
                  <a:close/>
                  <a:moveTo>
                    <a:pt x="114" y="117"/>
                  </a:moveTo>
                  <a:cubicBezTo>
                    <a:pt x="114" y="117"/>
                    <a:pt x="114" y="117"/>
                    <a:pt x="114" y="118"/>
                  </a:cubicBezTo>
                  <a:cubicBezTo>
                    <a:pt x="114" y="117"/>
                    <a:pt x="114" y="117"/>
                    <a:pt x="114" y="117"/>
                  </a:cubicBezTo>
                  <a:close/>
                  <a:moveTo>
                    <a:pt x="122" y="130"/>
                  </a:moveTo>
                  <a:cubicBezTo>
                    <a:pt x="122" y="129"/>
                    <a:pt x="122" y="130"/>
                    <a:pt x="122" y="130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2" y="130"/>
                    <a:pt x="121" y="130"/>
                    <a:pt x="122" y="130"/>
                  </a:cubicBezTo>
                  <a:cubicBezTo>
                    <a:pt x="123" y="131"/>
                    <a:pt x="123" y="130"/>
                    <a:pt x="123" y="129"/>
                  </a:cubicBezTo>
                  <a:cubicBezTo>
                    <a:pt x="123" y="129"/>
                    <a:pt x="123" y="129"/>
                    <a:pt x="123" y="128"/>
                  </a:cubicBezTo>
                  <a:cubicBezTo>
                    <a:pt x="123" y="129"/>
                    <a:pt x="123" y="129"/>
                    <a:pt x="122" y="130"/>
                  </a:cubicBezTo>
                  <a:close/>
                  <a:moveTo>
                    <a:pt x="111" y="113"/>
                  </a:moveTo>
                  <a:cubicBezTo>
                    <a:pt x="110" y="114"/>
                    <a:pt x="110" y="114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1" y="116"/>
                    <a:pt x="111" y="116"/>
                    <a:pt x="111" y="115"/>
                  </a:cubicBezTo>
                  <a:cubicBezTo>
                    <a:pt x="111" y="115"/>
                    <a:pt x="111" y="114"/>
                    <a:pt x="111" y="114"/>
                  </a:cubicBezTo>
                  <a:cubicBezTo>
                    <a:pt x="111" y="114"/>
                    <a:pt x="111" y="114"/>
                    <a:pt x="111" y="113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83" y="94"/>
                  </a:moveTo>
                  <a:cubicBezTo>
                    <a:pt x="83" y="95"/>
                    <a:pt x="83" y="95"/>
                    <a:pt x="83" y="95"/>
                  </a:cubicBezTo>
                  <a:cubicBezTo>
                    <a:pt x="83" y="95"/>
                    <a:pt x="83" y="94"/>
                    <a:pt x="83" y="94"/>
                  </a:cubicBezTo>
                  <a:close/>
                  <a:moveTo>
                    <a:pt x="89" y="98"/>
                  </a:moveTo>
                  <a:cubicBezTo>
                    <a:pt x="89" y="97"/>
                    <a:pt x="89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8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7"/>
                    <a:pt x="87" y="97"/>
                    <a:pt x="87" y="97"/>
                  </a:cubicBezTo>
                  <a:cubicBezTo>
                    <a:pt x="87" y="97"/>
                    <a:pt x="86" y="97"/>
                    <a:pt x="86" y="97"/>
                  </a:cubicBezTo>
                  <a:cubicBezTo>
                    <a:pt x="86" y="97"/>
                    <a:pt x="85" y="97"/>
                    <a:pt x="85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7" y="99"/>
                    <a:pt x="87" y="98"/>
                    <a:pt x="87" y="99"/>
                  </a:cubicBezTo>
                  <a:cubicBezTo>
                    <a:pt x="88" y="99"/>
                    <a:pt x="88" y="98"/>
                    <a:pt x="89" y="98"/>
                  </a:cubicBezTo>
                  <a:cubicBezTo>
                    <a:pt x="89" y="98"/>
                    <a:pt x="89" y="98"/>
                    <a:pt x="90" y="98"/>
                  </a:cubicBezTo>
                  <a:cubicBezTo>
                    <a:pt x="90" y="98"/>
                    <a:pt x="90" y="98"/>
                    <a:pt x="89" y="98"/>
                  </a:cubicBezTo>
                  <a:close/>
                  <a:moveTo>
                    <a:pt x="114" y="117"/>
                  </a:moveTo>
                  <a:cubicBezTo>
                    <a:pt x="114" y="117"/>
                    <a:pt x="114" y="117"/>
                    <a:pt x="114" y="117"/>
                  </a:cubicBezTo>
                  <a:cubicBezTo>
                    <a:pt x="114" y="117"/>
                    <a:pt x="114" y="117"/>
                    <a:pt x="114" y="117"/>
                  </a:cubicBezTo>
                  <a:close/>
                  <a:moveTo>
                    <a:pt x="84" y="21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4" y="20"/>
                    <a:pt x="84" y="20"/>
                    <a:pt x="84" y="21"/>
                  </a:cubicBezTo>
                  <a:close/>
                  <a:moveTo>
                    <a:pt x="70" y="6"/>
                  </a:moveTo>
                  <a:cubicBezTo>
                    <a:pt x="70" y="6"/>
                    <a:pt x="70" y="6"/>
                    <a:pt x="70" y="6"/>
                  </a:cubicBezTo>
                  <a:cubicBezTo>
                    <a:pt x="70" y="6"/>
                    <a:pt x="70" y="6"/>
                    <a:pt x="70" y="6"/>
                  </a:cubicBezTo>
                  <a:close/>
                  <a:moveTo>
                    <a:pt x="86" y="15"/>
                  </a:moveTo>
                  <a:cubicBezTo>
                    <a:pt x="86" y="15"/>
                    <a:pt x="85" y="15"/>
                    <a:pt x="85" y="15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4"/>
                    <a:pt x="85" y="14"/>
                    <a:pt x="85" y="13"/>
                  </a:cubicBezTo>
                  <a:cubicBezTo>
                    <a:pt x="85" y="13"/>
                    <a:pt x="85" y="13"/>
                    <a:pt x="84" y="13"/>
                  </a:cubicBezTo>
                  <a:cubicBezTo>
                    <a:pt x="85" y="14"/>
                    <a:pt x="84" y="14"/>
                    <a:pt x="84" y="14"/>
                  </a:cubicBezTo>
                  <a:cubicBezTo>
                    <a:pt x="84" y="14"/>
                    <a:pt x="84" y="15"/>
                    <a:pt x="84" y="15"/>
                  </a:cubicBezTo>
                  <a:cubicBezTo>
                    <a:pt x="84" y="15"/>
                    <a:pt x="85" y="16"/>
                    <a:pt x="86" y="16"/>
                  </a:cubicBezTo>
                  <a:cubicBezTo>
                    <a:pt x="86" y="15"/>
                    <a:pt x="86" y="15"/>
                    <a:pt x="86" y="15"/>
                  </a:cubicBezTo>
                  <a:close/>
                  <a:moveTo>
                    <a:pt x="83" y="14"/>
                  </a:moveTo>
                  <a:cubicBezTo>
                    <a:pt x="84" y="14"/>
                    <a:pt x="83" y="13"/>
                    <a:pt x="83" y="14"/>
                  </a:cubicBezTo>
                  <a:close/>
                  <a:moveTo>
                    <a:pt x="83" y="13"/>
                  </a:moveTo>
                  <a:cubicBezTo>
                    <a:pt x="83" y="13"/>
                    <a:pt x="83" y="12"/>
                    <a:pt x="83" y="12"/>
                  </a:cubicBezTo>
                  <a:cubicBezTo>
                    <a:pt x="83" y="12"/>
                    <a:pt x="83" y="13"/>
                    <a:pt x="83" y="13"/>
                  </a:cubicBezTo>
                  <a:close/>
                  <a:moveTo>
                    <a:pt x="116" y="109"/>
                  </a:moveTo>
                  <a:cubicBezTo>
                    <a:pt x="116" y="109"/>
                    <a:pt x="116" y="108"/>
                    <a:pt x="116" y="108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16" y="108"/>
                    <a:pt x="116" y="108"/>
                    <a:pt x="116" y="109"/>
                  </a:cubicBezTo>
                  <a:close/>
                  <a:moveTo>
                    <a:pt x="126" y="116"/>
                  </a:moveTo>
                  <a:cubicBezTo>
                    <a:pt x="127" y="116"/>
                    <a:pt x="125" y="114"/>
                    <a:pt x="125" y="114"/>
                  </a:cubicBezTo>
                  <a:cubicBezTo>
                    <a:pt x="125" y="114"/>
                    <a:pt x="125" y="114"/>
                    <a:pt x="125" y="115"/>
                  </a:cubicBezTo>
                  <a:cubicBezTo>
                    <a:pt x="125" y="115"/>
                    <a:pt x="124" y="115"/>
                    <a:pt x="124" y="115"/>
                  </a:cubicBezTo>
                  <a:cubicBezTo>
                    <a:pt x="124" y="115"/>
                    <a:pt x="125" y="116"/>
                    <a:pt x="125" y="116"/>
                  </a:cubicBezTo>
                  <a:cubicBezTo>
                    <a:pt x="125" y="116"/>
                    <a:pt x="126" y="116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lose/>
                  <a:moveTo>
                    <a:pt x="126" y="118"/>
                  </a:move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7"/>
                    <a:pt x="126" y="117"/>
                  </a:cubicBezTo>
                  <a:cubicBezTo>
                    <a:pt x="126" y="117"/>
                    <a:pt x="126" y="117"/>
                    <a:pt x="126" y="118"/>
                  </a:cubicBezTo>
                  <a:close/>
                  <a:moveTo>
                    <a:pt x="126" y="117"/>
                  </a:moveTo>
                  <a:cubicBezTo>
                    <a:pt x="126" y="117"/>
                    <a:pt x="125" y="117"/>
                    <a:pt x="125" y="117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7" y="117"/>
                    <a:pt x="127" y="117"/>
                    <a:pt x="127" y="117"/>
                  </a:cubicBezTo>
                  <a:cubicBezTo>
                    <a:pt x="127" y="116"/>
                    <a:pt x="126" y="117"/>
                    <a:pt x="126" y="117"/>
                  </a:cubicBezTo>
                  <a:close/>
                  <a:moveTo>
                    <a:pt x="145" y="69"/>
                  </a:moveTo>
                  <a:cubicBezTo>
                    <a:pt x="145" y="68"/>
                    <a:pt x="145" y="67"/>
                    <a:pt x="144" y="66"/>
                  </a:cubicBezTo>
                  <a:cubicBezTo>
                    <a:pt x="144" y="65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3"/>
                    <a:pt x="143" y="64"/>
                    <a:pt x="144" y="63"/>
                  </a:cubicBezTo>
                  <a:cubicBezTo>
                    <a:pt x="144" y="63"/>
                    <a:pt x="144" y="64"/>
                    <a:pt x="144" y="63"/>
                  </a:cubicBezTo>
                  <a:cubicBezTo>
                    <a:pt x="144" y="63"/>
                    <a:pt x="144" y="62"/>
                    <a:pt x="143" y="62"/>
                  </a:cubicBezTo>
                  <a:cubicBezTo>
                    <a:pt x="143" y="61"/>
                    <a:pt x="143" y="61"/>
                    <a:pt x="143" y="60"/>
                  </a:cubicBezTo>
                  <a:cubicBezTo>
                    <a:pt x="143" y="60"/>
                    <a:pt x="144" y="59"/>
                    <a:pt x="144" y="59"/>
                  </a:cubicBezTo>
                  <a:cubicBezTo>
                    <a:pt x="144" y="59"/>
                    <a:pt x="143" y="59"/>
                    <a:pt x="143" y="59"/>
                  </a:cubicBezTo>
                  <a:cubicBezTo>
                    <a:pt x="143" y="59"/>
                    <a:pt x="143" y="58"/>
                    <a:pt x="143" y="58"/>
                  </a:cubicBezTo>
                  <a:cubicBezTo>
                    <a:pt x="143" y="58"/>
                    <a:pt x="143" y="57"/>
                    <a:pt x="143" y="57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43" y="56"/>
                    <a:pt x="142" y="56"/>
                    <a:pt x="142" y="56"/>
                  </a:cubicBezTo>
                  <a:cubicBezTo>
                    <a:pt x="141" y="56"/>
                    <a:pt x="141" y="55"/>
                    <a:pt x="141" y="55"/>
                  </a:cubicBezTo>
                  <a:cubicBezTo>
                    <a:pt x="141" y="54"/>
                    <a:pt x="140" y="54"/>
                    <a:pt x="140" y="54"/>
                  </a:cubicBezTo>
                  <a:cubicBezTo>
                    <a:pt x="140" y="54"/>
                    <a:pt x="140" y="53"/>
                    <a:pt x="139" y="53"/>
                  </a:cubicBezTo>
                  <a:cubicBezTo>
                    <a:pt x="139" y="53"/>
                    <a:pt x="139" y="53"/>
                    <a:pt x="139" y="52"/>
                  </a:cubicBezTo>
                  <a:cubicBezTo>
                    <a:pt x="139" y="52"/>
                    <a:pt x="139" y="52"/>
                    <a:pt x="138" y="52"/>
                  </a:cubicBezTo>
                  <a:cubicBezTo>
                    <a:pt x="138" y="52"/>
                    <a:pt x="137" y="51"/>
                    <a:pt x="137" y="51"/>
                  </a:cubicBezTo>
                  <a:cubicBezTo>
                    <a:pt x="136" y="50"/>
                    <a:pt x="136" y="50"/>
                    <a:pt x="135" y="50"/>
                  </a:cubicBezTo>
                  <a:cubicBezTo>
                    <a:pt x="135" y="50"/>
                    <a:pt x="135" y="49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5" y="48"/>
                    <a:pt x="135" y="46"/>
                    <a:pt x="135" y="46"/>
                  </a:cubicBezTo>
                  <a:cubicBezTo>
                    <a:pt x="135" y="46"/>
                    <a:pt x="135" y="46"/>
                    <a:pt x="135" y="46"/>
                  </a:cubicBezTo>
                  <a:cubicBezTo>
                    <a:pt x="135" y="46"/>
                    <a:pt x="135" y="46"/>
                    <a:pt x="135" y="46"/>
                  </a:cubicBezTo>
                  <a:cubicBezTo>
                    <a:pt x="135" y="46"/>
                    <a:pt x="135" y="46"/>
                    <a:pt x="135" y="45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6"/>
                    <a:pt x="133" y="46"/>
                  </a:cubicBezTo>
                  <a:cubicBezTo>
                    <a:pt x="133" y="46"/>
                    <a:pt x="133" y="46"/>
                    <a:pt x="133" y="45"/>
                  </a:cubicBezTo>
                  <a:cubicBezTo>
                    <a:pt x="133" y="45"/>
                    <a:pt x="133" y="45"/>
                    <a:pt x="132" y="45"/>
                  </a:cubicBezTo>
                  <a:cubicBezTo>
                    <a:pt x="132" y="45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1" y="45"/>
                    <a:pt x="131" y="44"/>
                    <a:pt x="130" y="43"/>
                  </a:cubicBezTo>
                  <a:cubicBezTo>
                    <a:pt x="130" y="42"/>
                    <a:pt x="130" y="42"/>
                    <a:pt x="130" y="41"/>
                  </a:cubicBezTo>
                  <a:cubicBezTo>
                    <a:pt x="130" y="41"/>
                    <a:pt x="130" y="41"/>
                    <a:pt x="129" y="40"/>
                  </a:cubicBezTo>
                  <a:cubicBezTo>
                    <a:pt x="128" y="40"/>
                    <a:pt x="128" y="40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9"/>
                    <a:pt x="128" y="39"/>
                  </a:cubicBezTo>
                  <a:cubicBezTo>
                    <a:pt x="128" y="38"/>
                    <a:pt x="127" y="38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6"/>
                    <a:pt x="125" y="36"/>
                    <a:pt x="125" y="36"/>
                  </a:cubicBezTo>
                  <a:cubicBezTo>
                    <a:pt x="124" y="36"/>
                    <a:pt x="125" y="36"/>
                    <a:pt x="124" y="36"/>
                  </a:cubicBezTo>
                  <a:cubicBezTo>
                    <a:pt x="124" y="36"/>
                    <a:pt x="124" y="35"/>
                    <a:pt x="123" y="35"/>
                  </a:cubicBezTo>
                  <a:cubicBezTo>
                    <a:pt x="123" y="35"/>
                    <a:pt x="123" y="34"/>
                    <a:pt x="123" y="34"/>
                  </a:cubicBezTo>
                  <a:cubicBezTo>
                    <a:pt x="123" y="34"/>
                    <a:pt x="123" y="35"/>
                    <a:pt x="122" y="34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0" y="34"/>
                    <a:pt x="120" y="33"/>
                  </a:cubicBezTo>
                  <a:cubicBezTo>
                    <a:pt x="119" y="33"/>
                    <a:pt x="119" y="33"/>
                    <a:pt x="119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19" y="31"/>
                    <a:pt x="118" y="31"/>
                    <a:pt x="118" y="30"/>
                  </a:cubicBezTo>
                  <a:cubicBezTo>
                    <a:pt x="118" y="29"/>
                    <a:pt x="118" y="28"/>
                    <a:pt x="118" y="27"/>
                  </a:cubicBezTo>
                  <a:cubicBezTo>
                    <a:pt x="118" y="27"/>
                    <a:pt x="118" y="26"/>
                    <a:pt x="118" y="26"/>
                  </a:cubicBezTo>
                  <a:cubicBezTo>
                    <a:pt x="118" y="26"/>
                    <a:pt x="118" y="25"/>
                    <a:pt x="118" y="25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8" y="25"/>
                    <a:pt x="117" y="25"/>
                    <a:pt x="117" y="25"/>
                  </a:cubicBezTo>
                  <a:cubicBezTo>
                    <a:pt x="117" y="25"/>
                    <a:pt x="116" y="24"/>
                    <a:pt x="116" y="24"/>
                  </a:cubicBezTo>
                  <a:cubicBezTo>
                    <a:pt x="116" y="24"/>
                    <a:pt x="116" y="24"/>
                    <a:pt x="116" y="23"/>
                  </a:cubicBezTo>
                  <a:cubicBezTo>
                    <a:pt x="116" y="23"/>
                    <a:pt x="116" y="22"/>
                    <a:pt x="116" y="22"/>
                  </a:cubicBezTo>
                  <a:cubicBezTo>
                    <a:pt x="116" y="21"/>
                    <a:pt x="115" y="20"/>
                    <a:pt x="115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5" y="18"/>
                    <a:pt x="116" y="19"/>
                    <a:pt x="116" y="18"/>
                  </a:cubicBezTo>
                  <a:cubicBezTo>
                    <a:pt x="116" y="18"/>
                    <a:pt x="115" y="18"/>
                    <a:pt x="115" y="18"/>
                  </a:cubicBezTo>
                  <a:cubicBezTo>
                    <a:pt x="115" y="18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3" y="17"/>
                    <a:pt x="113" y="16"/>
                  </a:cubicBezTo>
                  <a:cubicBezTo>
                    <a:pt x="113" y="16"/>
                    <a:pt x="113" y="16"/>
                    <a:pt x="112" y="15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0" y="16"/>
                  </a:cubicBezTo>
                  <a:cubicBezTo>
                    <a:pt x="110" y="16"/>
                    <a:pt x="110" y="15"/>
                    <a:pt x="110" y="15"/>
                  </a:cubicBezTo>
                  <a:cubicBezTo>
                    <a:pt x="110" y="14"/>
                    <a:pt x="110" y="13"/>
                    <a:pt x="109" y="12"/>
                  </a:cubicBezTo>
                  <a:cubicBezTo>
                    <a:pt x="109" y="12"/>
                    <a:pt x="109" y="11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9" y="10"/>
                    <a:pt x="109" y="10"/>
                    <a:pt x="108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08" y="8"/>
                    <a:pt x="108" y="7"/>
                    <a:pt x="108" y="7"/>
                  </a:cubicBezTo>
                  <a:cubicBezTo>
                    <a:pt x="108" y="7"/>
                    <a:pt x="107" y="7"/>
                    <a:pt x="107" y="7"/>
                  </a:cubicBezTo>
                  <a:cubicBezTo>
                    <a:pt x="107" y="6"/>
                    <a:pt x="107" y="5"/>
                    <a:pt x="107" y="5"/>
                  </a:cubicBezTo>
                  <a:cubicBezTo>
                    <a:pt x="106" y="4"/>
                    <a:pt x="106" y="3"/>
                    <a:pt x="106" y="4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5" y="3"/>
                    <a:pt x="104" y="3"/>
                    <a:pt x="104" y="4"/>
                  </a:cubicBezTo>
                  <a:cubicBezTo>
                    <a:pt x="104" y="5"/>
                    <a:pt x="104" y="6"/>
                    <a:pt x="103" y="7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3" y="8"/>
                    <a:pt x="103" y="9"/>
                    <a:pt x="102" y="9"/>
                  </a:cubicBezTo>
                  <a:cubicBezTo>
                    <a:pt x="102" y="9"/>
                    <a:pt x="103" y="9"/>
                    <a:pt x="103" y="9"/>
                  </a:cubicBezTo>
                  <a:cubicBezTo>
                    <a:pt x="103" y="9"/>
                    <a:pt x="103" y="9"/>
                    <a:pt x="103" y="10"/>
                  </a:cubicBezTo>
                  <a:cubicBezTo>
                    <a:pt x="103" y="10"/>
                    <a:pt x="104" y="10"/>
                    <a:pt x="103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2" y="11"/>
                  </a:cubicBezTo>
                  <a:cubicBezTo>
                    <a:pt x="102" y="11"/>
                    <a:pt x="103" y="11"/>
                    <a:pt x="103" y="12"/>
                  </a:cubicBezTo>
                  <a:cubicBezTo>
                    <a:pt x="103" y="12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3"/>
                    <a:pt x="102" y="14"/>
                    <a:pt x="102" y="14"/>
                  </a:cubicBezTo>
                  <a:cubicBezTo>
                    <a:pt x="102" y="14"/>
                    <a:pt x="102" y="14"/>
                    <a:pt x="102" y="15"/>
                  </a:cubicBezTo>
                  <a:cubicBezTo>
                    <a:pt x="102" y="15"/>
                    <a:pt x="102" y="15"/>
                    <a:pt x="102" y="16"/>
                  </a:cubicBezTo>
                  <a:cubicBezTo>
                    <a:pt x="102" y="17"/>
                    <a:pt x="102" y="17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3" y="18"/>
                    <a:pt x="102" y="19"/>
                    <a:pt x="102" y="19"/>
                  </a:cubicBezTo>
                  <a:cubicBezTo>
                    <a:pt x="102" y="20"/>
                    <a:pt x="102" y="21"/>
                    <a:pt x="102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2"/>
                    <a:pt x="101" y="23"/>
                    <a:pt x="101" y="23"/>
                  </a:cubicBezTo>
                  <a:cubicBezTo>
                    <a:pt x="101" y="24"/>
                    <a:pt x="101" y="25"/>
                    <a:pt x="100" y="25"/>
                  </a:cubicBezTo>
                  <a:cubicBezTo>
                    <a:pt x="100" y="26"/>
                    <a:pt x="100" y="27"/>
                    <a:pt x="100" y="27"/>
                  </a:cubicBezTo>
                  <a:cubicBezTo>
                    <a:pt x="99" y="28"/>
                    <a:pt x="98" y="28"/>
                    <a:pt x="98" y="28"/>
                  </a:cubicBezTo>
                  <a:cubicBezTo>
                    <a:pt x="98" y="28"/>
                    <a:pt x="97" y="28"/>
                    <a:pt x="97" y="28"/>
                  </a:cubicBezTo>
                  <a:cubicBezTo>
                    <a:pt x="96" y="28"/>
                    <a:pt x="96" y="27"/>
                    <a:pt x="95" y="27"/>
                  </a:cubicBezTo>
                  <a:cubicBezTo>
                    <a:pt x="95" y="27"/>
                    <a:pt x="94" y="26"/>
                    <a:pt x="94" y="26"/>
                  </a:cubicBezTo>
                  <a:cubicBezTo>
                    <a:pt x="93" y="26"/>
                    <a:pt x="94" y="26"/>
                    <a:pt x="93" y="26"/>
                  </a:cubicBezTo>
                  <a:cubicBezTo>
                    <a:pt x="93" y="25"/>
                    <a:pt x="93" y="25"/>
                    <a:pt x="92" y="25"/>
                  </a:cubicBezTo>
                  <a:cubicBezTo>
                    <a:pt x="91" y="25"/>
                    <a:pt x="90" y="24"/>
                    <a:pt x="89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9" y="24"/>
                    <a:pt x="88" y="23"/>
                    <a:pt x="88" y="23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5" y="21"/>
                    <a:pt x="85" y="22"/>
                    <a:pt x="85" y="22"/>
                  </a:cubicBezTo>
                  <a:cubicBezTo>
                    <a:pt x="83" y="20"/>
                    <a:pt x="82" y="19"/>
                    <a:pt x="81" y="18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7"/>
                    <a:pt x="81" y="17"/>
                    <a:pt x="81" y="16"/>
                  </a:cubicBezTo>
                  <a:cubicBezTo>
                    <a:pt x="82" y="15"/>
                    <a:pt x="82" y="15"/>
                    <a:pt x="82" y="14"/>
                  </a:cubicBezTo>
                  <a:cubicBezTo>
                    <a:pt x="82" y="14"/>
                    <a:pt x="82" y="14"/>
                    <a:pt x="83" y="13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2" y="13"/>
                    <a:pt x="82" y="12"/>
                    <a:pt x="82" y="12"/>
                  </a:cubicBezTo>
                  <a:cubicBezTo>
                    <a:pt x="83" y="12"/>
                    <a:pt x="83" y="12"/>
                    <a:pt x="84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2"/>
                    <a:pt x="84" y="10"/>
                    <a:pt x="85" y="11"/>
                  </a:cubicBezTo>
                  <a:cubicBezTo>
                    <a:pt x="85" y="11"/>
                    <a:pt x="84" y="11"/>
                    <a:pt x="84" y="11"/>
                  </a:cubicBezTo>
                  <a:cubicBezTo>
                    <a:pt x="84" y="11"/>
                    <a:pt x="84" y="10"/>
                    <a:pt x="84" y="10"/>
                  </a:cubicBezTo>
                  <a:cubicBezTo>
                    <a:pt x="84" y="10"/>
                    <a:pt x="84" y="11"/>
                    <a:pt x="85" y="10"/>
                  </a:cubicBezTo>
                  <a:cubicBezTo>
                    <a:pt x="85" y="9"/>
                    <a:pt x="85" y="9"/>
                    <a:pt x="86" y="9"/>
                  </a:cubicBezTo>
                  <a:cubicBezTo>
                    <a:pt x="86" y="8"/>
                    <a:pt x="85" y="8"/>
                    <a:pt x="85" y="8"/>
                  </a:cubicBezTo>
                  <a:cubicBezTo>
                    <a:pt x="85" y="9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4" y="7"/>
                    <a:pt x="83" y="7"/>
                    <a:pt x="83" y="8"/>
                  </a:cubicBezTo>
                  <a:cubicBezTo>
                    <a:pt x="83" y="8"/>
                    <a:pt x="83" y="8"/>
                    <a:pt x="84" y="8"/>
                  </a:cubicBezTo>
                  <a:cubicBezTo>
                    <a:pt x="84" y="8"/>
                    <a:pt x="83" y="9"/>
                    <a:pt x="83" y="9"/>
                  </a:cubicBezTo>
                  <a:cubicBezTo>
                    <a:pt x="83" y="9"/>
                    <a:pt x="83" y="9"/>
                    <a:pt x="82" y="8"/>
                  </a:cubicBezTo>
                  <a:cubicBezTo>
                    <a:pt x="82" y="8"/>
                    <a:pt x="83" y="8"/>
                    <a:pt x="83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1" y="8"/>
                  </a:cubicBezTo>
                  <a:cubicBezTo>
                    <a:pt x="81" y="8"/>
                    <a:pt x="82" y="7"/>
                    <a:pt x="82" y="7"/>
                  </a:cubicBezTo>
                  <a:cubicBezTo>
                    <a:pt x="81" y="7"/>
                    <a:pt x="82" y="7"/>
                    <a:pt x="82" y="7"/>
                  </a:cubicBezTo>
                  <a:cubicBezTo>
                    <a:pt x="82" y="7"/>
                    <a:pt x="82" y="6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7"/>
                    <a:pt x="80" y="8"/>
                    <a:pt x="81" y="8"/>
                  </a:cubicBezTo>
                  <a:cubicBezTo>
                    <a:pt x="81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8" y="8"/>
                    <a:pt x="78" y="8"/>
                    <a:pt x="78" y="7"/>
                  </a:cubicBezTo>
                  <a:cubicBezTo>
                    <a:pt x="77" y="7"/>
                    <a:pt x="77" y="8"/>
                    <a:pt x="77" y="8"/>
                  </a:cubicBezTo>
                  <a:cubicBezTo>
                    <a:pt x="77" y="8"/>
                    <a:pt x="76" y="7"/>
                    <a:pt x="76" y="8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5" y="7"/>
                    <a:pt x="75" y="7"/>
                  </a:cubicBezTo>
                  <a:cubicBezTo>
                    <a:pt x="75" y="6"/>
                    <a:pt x="74" y="6"/>
                    <a:pt x="74" y="7"/>
                  </a:cubicBezTo>
                  <a:cubicBezTo>
                    <a:pt x="74" y="7"/>
                    <a:pt x="74" y="7"/>
                    <a:pt x="73" y="7"/>
                  </a:cubicBezTo>
                  <a:cubicBezTo>
                    <a:pt x="74" y="6"/>
                    <a:pt x="73" y="6"/>
                    <a:pt x="72" y="6"/>
                  </a:cubicBezTo>
                  <a:cubicBezTo>
                    <a:pt x="72" y="6"/>
                    <a:pt x="72" y="6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0" y="6"/>
                    <a:pt x="70" y="5"/>
                    <a:pt x="70" y="5"/>
                  </a:cubicBezTo>
                  <a:cubicBezTo>
                    <a:pt x="70" y="5"/>
                    <a:pt x="69" y="4"/>
                    <a:pt x="69" y="4"/>
                  </a:cubicBezTo>
                  <a:cubicBezTo>
                    <a:pt x="69" y="4"/>
                    <a:pt x="69" y="5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8" y="4"/>
                    <a:pt x="68" y="4"/>
                    <a:pt x="67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6"/>
                    <a:pt x="68" y="6"/>
                  </a:cubicBezTo>
                  <a:cubicBezTo>
                    <a:pt x="69" y="6"/>
                    <a:pt x="69" y="5"/>
                    <a:pt x="69" y="5"/>
                  </a:cubicBezTo>
                  <a:cubicBezTo>
                    <a:pt x="69" y="5"/>
                    <a:pt x="70" y="5"/>
                    <a:pt x="70" y="5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70" y="6"/>
                    <a:pt x="70" y="7"/>
                    <a:pt x="70" y="7"/>
                  </a:cubicBezTo>
                  <a:cubicBezTo>
                    <a:pt x="70" y="8"/>
                    <a:pt x="70" y="8"/>
                    <a:pt x="71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69" y="9"/>
                    <a:pt x="69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8" y="8"/>
                  </a:cubicBezTo>
                  <a:cubicBezTo>
                    <a:pt x="68" y="9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4" y="8"/>
                    <a:pt x="64" y="8"/>
                    <a:pt x="65" y="9"/>
                  </a:cubicBezTo>
                  <a:cubicBezTo>
                    <a:pt x="64" y="9"/>
                    <a:pt x="64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9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4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1" y="11"/>
                    <a:pt x="61" y="11"/>
                  </a:cubicBezTo>
                  <a:cubicBezTo>
                    <a:pt x="61" y="11"/>
                    <a:pt x="62" y="12"/>
                    <a:pt x="62" y="12"/>
                  </a:cubicBezTo>
                  <a:cubicBezTo>
                    <a:pt x="62" y="12"/>
                    <a:pt x="61" y="13"/>
                    <a:pt x="61" y="13"/>
                  </a:cubicBezTo>
                  <a:cubicBezTo>
                    <a:pt x="61" y="13"/>
                    <a:pt x="60" y="13"/>
                    <a:pt x="61" y="13"/>
                  </a:cubicBezTo>
                  <a:cubicBezTo>
                    <a:pt x="60" y="13"/>
                    <a:pt x="60" y="13"/>
                    <a:pt x="60" y="14"/>
                  </a:cubicBezTo>
                  <a:cubicBezTo>
                    <a:pt x="60" y="14"/>
                    <a:pt x="60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9" y="17"/>
                    <a:pt x="60" y="17"/>
                  </a:cubicBezTo>
                  <a:cubicBezTo>
                    <a:pt x="60" y="18"/>
                    <a:pt x="60" y="17"/>
                    <a:pt x="61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9"/>
                    <a:pt x="59" y="18"/>
                    <a:pt x="59" y="18"/>
                  </a:cubicBezTo>
                  <a:cubicBezTo>
                    <a:pt x="59" y="18"/>
                    <a:pt x="58" y="18"/>
                    <a:pt x="58" y="18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8" y="18"/>
                    <a:pt x="58" y="18"/>
                  </a:cubicBezTo>
                  <a:cubicBezTo>
                    <a:pt x="58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8"/>
                    <a:pt x="56" y="17"/>
                  </a:cubicBezTo>
                  <a:cubicBezTo>
                    <a:pt x="56" y="17"/>
                    <a:pt x="55" y="17"/>
                    <a:pt x="55" y="18"/>
                  </a:cubicBezTo>
                  <a:cubicBezTo>
                    <a:pt x="55" y="18"/>
                    <a:pt x="56" y="19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4" y="18"/>
                    <a:pt x="55" y="19"/>
                    <a:pt x="55" y="20"/>
                  </a:cubicBezTo>
                  <a:cubicBezTo>
                    <a:pt x="55" y="20"/>
                    <a:pt x="54" y="19"/>
                    <a:pt x="54" y="19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19"/>
                    <a:pt x="54" y="19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6"/>
                  </a:cubicBezTo>
                  <a:cubicBezTo>
                    <a:pt x="53" y="16"/>
                    <a:pt x="52" y="15"/>
                    <a:pt x="52" y="15"/>
                  </a:cubicBezTo>
                  <a:cubicBezTo>
                    <a:pt x="51" y="14"/>
                    <a:pt x="51" y="15"/>
                    <a:pt x="51" y="14"/>
                  </a:cubicBezTo>
                  <a:cubicBezTo>
                    <a:pt x="51" y="14"/>
                    <a:pt x="51" y="15"/>
                    <a:pt x="51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5"/>
                    <a:pt x="49" y="15"/>
                  </a:cubicBezTo>
                  <a:cubicBezTo>
                    <a:pt x="49" y="15"/>
                    <a:pt x="48" y="15"/>
                    <a:pt x="48" y="15"/>
                  </a:cubicBezTo>
                  <a:cubicBezTo>
                    <a:pt x="48" y="15"/>
                    <a:pt x="49" y="14"/>
                    <a:pt x="49" y="14"/>
                  </a:cubicBezTo>
                  <a:cubicBezTo>
                    <a:pt x="48" y="14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7"/>
                    <a:pt x="46" y="17"/>
                    <a:pt x="46" y="17"/>
                  </a:cubicBezTo>
                  <a:cubicBezTo>
                    <a:pt x="46" y="17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5" y="16"/>
                  </a:cubicBezTo>
                  <a:cubicBezTo>
                    <a:pt x="45" y="16"/>
                    <a:pt x="45" y="16"/>
                    <a:pt x="46" y="16"/>
                  </a:cubicBezTo>
                  <a:cubicBezTo>
                    <a:pt x="45" y="15"/>
                    <a:pt x="45" y="15"/>
                    <a:pt x="45" y="16"/>
                  </a:cubicBezTo>
                  <a:cubicBezTo>
                    <a:pt x="45" y="17"/>
                    <a:pt x="45" y="16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5" y="18"/>
                  </a:cubicBezTo>
                  <a:cubicBezTo>
                    <a:pt x="44" y="18"/>
                    <a:pt x="44" y="19"/>
                    <a:pt x="44" y="19"/>
                  </a:cubicBezTo>
                  <a:cubicBezTo>
                    <a:pt x="44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3" y="19"/>
                    <a:pt x="43" y="18"/>
                    <a:pt x="43" y="18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3" y="20"/>
                    <a:pt x="44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2" y="20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1"/>
                    <a:pt x="41" y="21"/>
                    <a:pt x="41" y="22"/>
                  </a:cubicBezTo>
                  <a:cubicBezTo>
                    <a:pt x="41" y="22"/>
                    <a:pt x="42" y="21"/>
                    <a:pt x="42" y="21"/>
                  </a:cubicBezTo>
                  <a:cubicBezTo>
                    <a:pt x="42" y="22"/>
                    <a:pt x="41" y="22"/>
                    <a:pt x="42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2" y="23"/>
                    <a:pt x="42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4"/>
                    <a:pt x="38" y="23"/>
                    <a:pt x="38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7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5"/>
                    <a:pt x="38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8" y="26"/>
                    <a:pt x="39" y="26"/>
                  </a:cubicBezTo>
                  <a:cubicBezTo>
                    <a:pt x="39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7"/>
                    <a:pt x="38" y="27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7" y="27"/>
                    <a:pt x="37" y="26"/>
                    <a:pt x="37" y="26"/>
                  </a:cubicBezTo>
                  <a:cubicBezTo>
                    <a:pt x="37" y="25"/>
                    <a:pt x="36" y="25"/>
                    <a:pt x="36" y="25"/>
                  </a:cubicBezTo>
                  <a:cubicBezTo>
                    <a:pt x="36" y="25"/>
                    <a:pt x="36" y="25"/>
                    <a:pt x="36" y="24"/>
                  </a:cubicBezTo>
                  <a:cubicBezTo>
                    <a:pt x="36" y="25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3"/>
                    <a:pt x="36" y="23"/>
                  </a:cubicBezTo>
                  <a:cubicBezTo>
                    <a:pt x="36" y="23"/>
                    <a:pt x="35" y="25"/>
                    <a:pt x="35" y="25"/>
                  </a:cubicBezTo>
                  <a:cubicBezTo>
                    <a:pt x="35" y="25"/>
                    <a:pt x="34" y="25"/>
                    <a:pt x="34" y="25"/>
                  </a:cubicBezTo>
                  <a:cubicBezTo>
                    <a:pt x="33" y="25"/>
                    <a:pt x="33" y="27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9"/>
                    <a:pt x="34" y="30"/>
                  </a:cubicBezTo>
                  <a:cubicBezTo>
                    <a:pt x="33" y="30"/>
                    <a:pt x="32" y="31"/>
                    <a:pt x="32" y="31"/>
                  </a:cubicBezTo>
                  <a:cubicBezTo>
                    <a:pt x="32" y="31"/>
                    <a:pt x="32" y="31"/>
                    <a:pt x="32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0" y="33"/>
                    <a:pt x="30" y="34"/>
                  </a:cubicBezTo>
                  <a:cubicBezTo>
                    <a:pt x="29" y="36"/>
                    <a:pt x="26" y="36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20" y="38"/>
                    <a:pt x="19" y="38"/>
                    <a:pt x="19" y="38"/>
                  </a:cubicBezTo>
                  <a:cubicBezTo>
                    <a:pt x="18" y="38"/>
                    <a:pt x="18" y="39"/>
                    <a:pt x="17" y="39"/>
                  </a:cubicBezTo>
                  <a:cubicBezTo>
                    <a:pt x="17" y="39"/>
                    <a:pt x="16" y="39"/>
                    <a:pt x="16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3" y="40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40"/>
                    <a:pt x="11" y="41"/>
                    <a:pt x="10" y="42"/>
                  </a:cubicBezTo>
                  <a:cubicBezTo>
                    <a:pt x="9" y="42"/>
                    <a:pt x="8" y="43"/>
                    <a:pt x="7" y="43"/>
                  </a:cubicBezTo>
                  <a:cubicBezTo>
                    <a:pt x="7" y="43"/>
                    <a:pt x="6" y="43"/>
                    <a:pt x="6" y="43"/>
                  </a:cubicBezTo>
                  <a:cubicBezTo>
                    <a:pt x="6" y="44"/>
                    <a:pt x="5" y="45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4" y="46"/>
                    <a:pt x="4" y="46"/>
                  </a:cubicBezTo>
                  <a:cubicBezTo>
                    <a:pt x="4" y="45"/>
                    <a:pt x="4" y="44"/>
                    <a:pt x="4" y="44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3" y="46"/>
                    <a:pt x="3" y="46"/>
                    <a:pt x="2" y="46"/>
                  </a:cubicBezTo>
                  <a:cubicBezTo>
                    <a:pt x="2" y="47"/>
                    <a:pt x="3" y="47"/>
                    <a:pt x="3" y="48"/>
                  </a:cubicBezTo>
                  <a:cubicBezTo>
                    <a:pt x="3" y="48"/>
                    <a:pt x="3" y="49"/>
                    <a:pt x="3" y="50"/>
                  </a:cubicBezTo>
                  <a:cubicBezTo>
                    <a:pt x="3" y="50"/>
                    <a:pt x="2" y="50"/>
                    <a:pt x="2" y="51"/>
                  </a:cubicBezTo>
                  <a:cubicBezTo>
                    <a:pt x="2" y="51"/>
                    <a:pt x="2" y="51"/>
                    <a:pt x="2" y="52"/>
                  </a:cubicBezTo>
                  <a:cubicBezTo>
                    <a:pt x="2" y="52"/>
                    <a:pt x="1" y="52"/>
                    <a:pt x="2" y="52"/>
                  </a:cubicBezTo>
                  <a:cubicBezTo>
                    <a:pt x="2" y="53"/>
                    <a:pt x="2" y="54"/>
                    <a:pt x="3" y="5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9"/>
                  </a:cubicBezTo>
                  <a:cubicBezTo>
                    <a:pt x="5" y="59"/>
                    <a:pt x="5" y="59"/>
                    <a:pt x="4" y="59"/>
                  </a:cubicBezTo>
                  <a:cubicBezTo>
                    <a:pt x="4" y="60"/>
                    <a:pt x="4" y="60"/>
                    <a:pt x="4" y="61"/>
                  </a:cubicBezTo>
                  <a:cubicBezTo>
                    <a:pt x="3" y="60"/>
                    <a:pt x="3" y="60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2" y="60"/>
                    <a:pt x="3" y="59"/>
                    <a:pt x="3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8"/>
                    <a:pt x="1" y="58"/>
                    <a:pt x="2" y="58"/>
                  </a:cubicBezTo>
                  <a:cubicBezTo>
                    <a:pt x="2" y="59"/>
                    <a:pt x="2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1"/>
                  </a:cubicBezTo>
                  <a:cubicBezTo>
                    <a:pt x="3" y="61"/>
                    <a:pt x="3" y="61"/>
                    <a:pt x="3" y="62"/>
                  </a:cubicBezTo>
                  <a:cubicBezTo>
                    <a:pt x="3" y="62"/>
                    <a:pt x="3" y="61"/>
                    <a:pt x="3" y="62"/>
                  </a:cubicBezTo>
                  <a:cubicBezTo>
                    <a:pt x="2" y="62"/>
                    <a:pt x="2" y="62"/>
                    <a:pt x="2" y="61"/>
                  </a:cubicBezTo>
                  <a:cubicBezTo>
                    <a:pt x="2" y="61"/>
                    <a:pt x="2" y="61"/>
                    <a:pt x="2" y="62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1" y="60"/>
                  </a:cubicBezTo>
                  <a:cubicBezTo>
                    <a:pt x="1" y="60"/>
                    <a:pt x="1" y="60"/>
                    <a:pt x="1" y="59"/>
                  </a:cubicBezTo>
                  <a:cubicBezTo>
                    <a:pt x="1" y="60"/>
                    <a:pt x="1" y="60"/>
                    <a:pt x="1" y="61"/>
                  </a:cubicBezTo>
                  <a:cubicBezTo>
                    <a:pt x="1" y="60"/>
                    <a:pt x="1" y="60"/>
                    <a:pt x="1" y="59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1"/>
                    <a:pt x="2" y="62"/>
                    <a:pt x="3" y="63"/>
                  </a:cubicBezTo>
                  <a:cubicBezTo>
                    <a:pt x="3" y="63"/>
                    <a:pt x="3" y="64"/>
                    <a:pt x="4" y="64"/>
                  </a:cubicBezTo>
                  <a:cubicBezTo>
                    <a:pt x="4" y="64"/>
                    <a:pt x="4" y="65"/>
                    <a:pt x="4" y="65"/>
                  </a:cubicBezTo>
                  <a:cubicBezTo>
                    <a:pt x="4" y="66"/>
                    <a:pt x="4" y="67"/>
                    <a:pt x="4" y="67"/>
                  </a:cubicBezTo>
                  <a:cubicBezTo>
                    <a:pt x="5" y="69"/>
                    <a:pt x="6" y="70"/>
                    <a:pt x="7" y="72"/>
                  </a:cubicBezTo>
                  <a:cubicBezTo>
                    <a:pt x="7" y="73"/>
                    <a:pt x="7" y="74"/>
                    <a:pt x="7" y="75"/>
                  </a:cubicBezTo>
                  <a:cubicBezTo>
                    <a:pt x="7" y="76"/>
                    <a:pt x="8" y="77"/>
                    <a:pt x="8" y="78"/>
                  </a:cubicBezTo>
                  <a:cubicBezTo>
                    <a:pt x="9" y="79"/>
                    <a:pt x="9" y="80"/>
                    <a:pt x="10" y="82"/>
                  </a:cubicBezTo>
                  <a:cubicBezTo>
                    <a:pt x="10" y="83"/>
                    <a:pt x="10" y="85"/>
                    <a:pt x="10" y="86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9" y="85"/>
                    <a:pt x="9" y="86"/>
                    <a:pt x="10" y="86"/>
                  </a:cubicBezTo>
                  <a:cubicBezTo>
                    <a:pt x="10" y="87"/>
                    <a:pt x="10" y="88"/>
                    <a:pt x="9" y="88"/>
                  </a:cubicBezTo>
                  <a:cubicBezTo>
                    <a:pt x="9" y="89"/>
                    <a:pt x="8" y="89"/>
                    <a:pt x="8" y="89"/>
                  </a:cubicBezTo>
                  <a:cubicBezTo>
                    <a:pt x="8" y="89"/>
                    <a:pt x="7" y="89"/>
                    <a:pt x="7" y="89"/>
                  </a:cubicBezTo>
                  <a:cubicBezTo>
                    <a:pt x="7" y="89"/>
                    <a:pt x="7" y="90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8" y="92"/>
                    <a:pt x="8" y="92"/>
                    <a:pt x="9" y="92"/>
                  </a:cubicBezTo>
                  <a:cubicBezTo>
                    <a:pt x="9" y="93"/>
                    <a:pt x="10" y="93"/>
                    <a:pt x="11" y="94"/>
                  </a:cubicBezTo>
                  <a:cubicBezTo>
                    <a:pt x="11" y="94"/>
                    <a:pt x="12" y="94"/>
                    <a:pt x="13" y="95"/>
                  </a:cubicBezTo>
                  <a:cubicBezTo>
                    <a:pt x="14" y="95"/>
                    <a:pt x="14" y="95"/>
                    <a:pt x="15" y="95"/>
                  </a:cubicBezTo>
                  <a:cubicBezTo>
                    <a:pt x="16" y="95"/>
                    <a:pt x="17" y="95"/>
                    <a:pt x="18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8" y="95"/>
                    <a:pt x="19" y="95"/>
                    <a:pt x="19" y="94"/>
                  </a:cubicBezTo>
                  <a:cubicBezTo>
                    <a:pt x="20" y="94"/>
                    <a:pt x="21" y="93"/>
                    <a:pt x="22" y="92"/>
                  </a:cubicBezTo>
                  <a:cubicBezTo>
                    <a:pt x="22" y="92"/>
                    <a:pt x="22" y="93"/>
                    <a:pt x="22" y="93"/>
                  </a:cubicBezTo>
                  <a:cubicBezTo>
                    <a:pt x="23" y="93"/>
                    <a:pt x="23" y="93"/>
                    <a:pt x="23" y="92"/>
                  </a:cubicBezTo>
                  <a:cubicBezTo>
                    <a:pt x="24" y="92"/>
                    <a:pt x="23" y="92"/>
                    <a:pt x="23" y="92"/>
                  </a:cubicBezTo>
                  <a:cubicBezTo>
                    <a:pt x="23" y="91"/>
                    <a:pt x="24" y="91"/>
                    <a:pt x="25" y="91"/>
                  </a:cubicBezTo>
                  <a:cubicBezTo>
                    <a:pt x="26" y="90"/>
                    <a:pt x="27" y="90"/>
                    <a:pt x="28" y="90"/>
                  </a:cubicBezTo>
                  <a:cubicBezTo>
                    <a:pt x="29" y="90"/>
                    <a:pt x="30" y="90"/>
                    <a:pt x="31" y="90"/>
                  </a:cubicBezTo>
                  <a:cubicBezTo>
                    <a:pt x="32" y="90"/>
                    <a:pt x="32" y="90"/>
                    <a:pt x="33" y="90"/>
                  </a:cubicBezTo>
                  <a:cubicBezTo>
                    <a:pt x="33" y="91"/>
                    <a:pt x="32" y="91"/>
                    <a:pt x="33" y="91"/>
                  </a:cubicBezTo>
                  <a:cubicBezTo>
                    <a:pt x="33" y="91"/>
                    <a:pt x="34" y="90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91"/>
                    <a:pt x="37" y="90"/>
                    <a:pt x="38" y="90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0"/>
                    <a:pt x="39" y="89"/>
                    <a:pt x="39" y="89"/>
                  </a:cubicBezTo>
                  <a:cubicBezTo>
                    <a:pt x="39" y="89"/>
                    <a:pt x="39" y="88"/>
                    <a:pt x="40" y="88"/>
                  </a:cubicBezTo>
                  <a:cubicBezTo>
                    <a:pt x="40" y="88"/>
                    <a:pt x="40" y="87"/>
                    <a:pt x="40" y="87"/>
                  </a:cubicBezTo>
                  <a:cubicBezTo>
                    <a:pt x="41" y="86"/>
                    <a:pt x="43" y="86"/>
                    <a:pt x="44" y="85"/>
                  </a:cubicBezTo>
                  <a:cubicBezTo>
                    <a:pt x="44" y="85"/>
                    <a:pt x="45" y="85"/>
                    <a:pt x="45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7" y="83"/>
                    <a:pt x="48" y="84"/>
                    <a:pt x="49" y="84"/>
                  </a:cubicBezTo>
                  <a:cubicBezTo>
                    <a:pt x="49" y="84"/>
                    <a:pt x="50" y="84"/>
                    <a:pt x="51" y="84"/>
                  </a:cubicBezTo>
                  <a:cubicBezTo>
                    <a:pt x="53" y="83"/>
                    <a:pt x="55" y="82"/>
                    <a:pt x="57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8" y="81"/>
                    <a:pt x="60" y="81"/>
                    <a:pt x="61" y="81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5" y="80"/>
                    <a:pt x="66" y="81"/>
                  </a:cubicBezTo>
                  <a:cubicBezTo>
                    <a:pt x="66" y="81"/>
                    <a:pt x="68" y="82"/>
                    <a:pt x="68" y="82"/>
                  </a:cubicBezTo>
                  <a:cubicBezTo>
                    <a:pt x="68" y="82"/>
                    <a:pt x="69" y="83"/>
                    <a:pt x="69" y="83"/>
                  </a:cubicBezTo>
                  <a:cubicBezTo>
                    <a:pt x="69" y="83"/>
                    <a:pt x="69" y="82"/>
                    <a:pt x="70" y="82"/>
                  </a:cubicBezTo>
                  <a:cubicBezTo>
                    <a:pt x="70" y="82"/>
                    <a:pt x="71" y="82"/>
                    <a:pt x="71" y="83"/>
                  </a:cubicBezTo>
                  <a:cubicBezTo>
                    <a:pt x="72" y="83"/>
                    <a:pt x="72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5" y="84"/>
                    <a:pt x="75" y="84"/>
                  </a:cubicBezTo>
                  <a:cubicBezTo>
                    <a:pt x="75" y="84"/>
                    <a:pt x="75" y="84"/>
                    <a:pt x="75" y="85"/>
                  </a:cubicBezTo>
                  <a:cubicBezTo>
                    <a:pt x="75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6"/>
                  </a:cubicBezTo>
                  <a:cubicBezTo>
                    <a:pt x="76" y="86"/>
                    <a:pt x="75" y="85"/>
                    <a:pt x="75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6" y="87"/>
                    <a:pt x="76" y="87"/>
                  </a:cubicBezTo>
                  <a:cubicBezTo>
                    <a:pt x="76" y="87"/>
                    <a:pt x="77" y="88"/>
                    <a:pt x="77" y="87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8" y="88"/>
                    <a:pt x="78" y="89"/>
                    <a:pt x="78" y="89"/>
                  </a:cubicBezTo>
                  <a:cubicBezTo>
                    <a:pt x="79" y="90"/>
                    <a:pt x="79" y="90"/>
                    <a:pt x="80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2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2"/>
                  </a:cubicBezTo>
                  <a:cubicBezTo>
                    <a:pt x="79" y="92"/>
                    <a:pt x="79" y="93"/>
                    <a:pt x="79" y="93"/>
                  </a:cubicBezTo>
                  <a:cubicBezTo>
                    <a:pt x="79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4"/>
                    <a:pt x="80" y="94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4"/>
                    <a:pt x="82" y="94"/>
                    <a:pt x="82" y="94"/>
                  </a:cubicBezTo>
                  <a:cubicBezTo>
                    <a:pt x="82" y="94"/>
                    <a:pt x="82" y="94"/>
                    <a:pt x="82" y="94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2" y="95"/>
                    <a:pt x="82" y="94"/>
                    <a:pt x="82" y="94"/>
                  </a:cubicBezTo>
                  <a:cubicBezTo>
                    <a:pt x="82" y="94"/>
                    <a:pt x="82" y="94"/>
                    <a:pt x="82" y="94"/>
                  </a:cubicBezTo>
                  <a:cubicBezTo>
                    <a:pt x="82" y="93"/>
                    <a:pt x="83" y="91"/>
                    <a:pt x="84" y="90"/>
                  </a:cubicBezTo>
                  <a:cubicBezTo>
                    <a:pt x="85" y="90"/>
                    <a:pt x="86" y="90"/>
                    <a:pt x="86" y="89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8"/>
                    <a:pt x="88" y="87"/>
                    <a:pt x="88" y="87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6"/>
                  </a:cubicBezTo>
                  <a:cubicBezTo>
                    <a:pt x="89" y="86"/>
                    <a:pt x="89" y="86"/>
                    <a:pt x="89" y="87"/>
                  </a:cubicBezTo>
                  <a:cubicBezTo>
                    <a:pt x="90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9" y="89"/>
                    <a:pt x="89" y="89"/>
                    <a:pt x="88" y="90"/>
                  </a:cubicBezTo>
                  <a:cubicBezTo>
                    <a:pt x="88" y="90"/>
                    <a:pt x="88" y="90"/>
                    <a:pt x="88" y="91"/>
                  </a:cubicBezTo>
                  <a:cubicBezTo>
                    <a:pt x="87" y="92"/>
                    <a:pt x="88" y="93"/>
                    <a:pt x="87" y="94"/>
                  </a:cubicBezTo>
                  <a:cubicBezTo>
                    <a:pt x="87" y="94"/>
                    <a:pt x="87" y="94"/>
                    <a:pt x="86" y="9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5" y="95"/>
                    <a:pt x="85" y="96"/>
                  </a:cubicBezTo>
                  <a:cubicBezTo>
                    <a:pt x="86" y="95"/>
                    <a:pt x="87" y="95"/>
                    <a:pt x="88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9" y="95"/>
                    <a:pt x="89" y="94"/>
                    <a:pt x="89" y="93"/>
                  </a:cubicBezTo>
                  <a:cubicBezTo>
                    <a:pt x="89" y="93"/>
                    <a:pt x="89" y="92"/>
                    <a:pt x="90" y="91"/>
                  </a:cubicBezTo>
                  <a:cubicBezTo>
                    <a:pt x="90" y="92"/>
                    <a:pt x="90" y="92"/>
                    <a:pt x="91" y="93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1" y="93"/>
                    <a:pt x="91" y="93"/>
                    <a:pt x="91" y="94"/>
                  </a:cubicBezTo>
                  <a:cubicBezTo>
                    <a:pt x="91" y="94"/>
                    <a:pt x="91" y="95"/>
                    <a:pt x="91" y="95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0" y="97"/>
                    <a:pt x="90" y="97"/>
                    <a:pt x="91" y="97"/>
                  </a:cubicBezTo>
                  <a:cubicBezTo>
                    <a:pt x="91" y="97"/>
                    <a:pt x="91" y="97"/>
                    <a:pt x="92" y="97"/>
                  </a:cubicBezTo>
                  <a:cubicBezTo>
                    <a:pt x="92" y="97"/>
                    <a:pt x="93" y="97"/>
                    <a:pt x="93" y="97"/>
                  </a:cubicBezTo>
                  <a:cubicBezTo>
                    <a:pt x="93" y="96"/>
                    <a:pt x="94" y="96"/>
                    <a:pt x="94" y="96"/>
                  </a:cubicBezTo>
                  <a:cubicBezTo>
                    <a:pt x="94" y="96"/>
                    <a:pt x="94" y="97"/>
                    <a:pt x="94" y="97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4" y="96"/>
                    <a:pt x="93" y="97"/>
                    <a:pt x="93" y="97"/>
                  </a:cubicBezTo>
                  <a:cubicBezTo>
                    <a:pt x="93" y="97"/>
                    <a:pt x="94" y="97"/>
                    <a:pt x="94" y="97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5" y="99"/>
                    <a:pt x="95" y="99"/>
                    <a:pt x="96" y="100"/>
                  </a:cubicBezTo>
                  <a:cubicBezTo>
                    <a:pt x="96" y="100"/>
                    <a:pt x="96" y="101"/>
                    <a:pt x="96" y="101"/>
                  </a:cubicBezTo>
                  <a:cubicBezTo>
                    <a:pt x="96" y="102"/>
                    <a:pt x="96" y="102"/>
                    <a:pt x="96" y="103"/>
                  </a:cubicBezTo>
                  <a:cubicBezTo>
                    <a:pt x="96" y="104"/>
                    <a:pt x="96" y="104"/>
                    <a:pt x="97" y="105"/>
                  </a:cubicBezTo>
                  <a:cubicBezTo>
                    <a:pt x="97" y="105"/>
                    <a:pt x="98" y="106"/>
                    <a:pt x="98" y="107"/>
                  </a:cubicBezTo>
                  <a:cubicBezTo>
                    <a:pt x="98" y="107"/>
                    <a:pt x="100" y="107"/>
                    <a:pt x="100" y="107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0" y="107"/>
                    <a:pt x="101" y="108"/>
                    <a:pt x="101" y="108"/>
                  </a:cubicBezTo>
                  <a:cubicBezTo>
                    <a:pt x="102" y="108"/>
                    <a:pt x="101" y="108"/>
                    <a:pt x="102" y="109"/>
                  </a:cubicBezTo>
                  <a:cubicBezTo>
                    <a:pt x="102" y="109"/>
                    <a:pt x="102" y="108"/>
                    <a:pt x="103" y="108"/>
                  </a:cubicBezTo>
                  <a:cubicBezTo>
                    <a:pt x="103" y="108"/>
                    <a:pt x="103" y="108"/>
                    <a:pt x="104" y="108"/>
                  </a:cubicBezTo>
                  <a:cubicBezTo>
                    <a:pt x="105" y="109"/>
                    <a:pt x="105" y="108"/>
                    <a:pt x="105" y="108"/>
                  </a:cubicBezTo>
                  <a:cubicBezTo>
                    <a:pt x="106" y="108"/>
                    <a:pt x="106" y="109"/>
                    <a:pt x="107" y="109"/>
                  </a:cubicBezTo>
                  <a:cubicBezTo>
                    <a:pt x="107" y="109"/>
                    <a:pt x="109" y="110"/>
                    <a:pt x="109" y="110"/>
                  </a:cubicBezTo>
                  <a:cubicBezTo>
                    <a:pt x="110" y="110"/>
                    <a:pt x="111" y="109"/>
                    <a:pt x="112" y="108"/>
                  </a:cubicBezTo>
                  <a:cubicBezTo>
                    <a:pt x="112" y="108"/>
                    <a:pt x="113" y="108"/>
                    <a:pt x="113" y="108"/>
                  </a:cubicBezTo>
                  <a:cubicBezTo>
                    <a:pt x="113" y="108"/>
                    <a:pt x="114" y="107"/>
                    <a:pt x="113" y="107"/>
                  </a:cubicBezTo>
                  <a:cubicBezTo>
                    <a:pt x="113" y="107"/>
                    <a:pt x="112" y="108"/>
                    <a:pt x="112" y="107"/>
                  </a:cubicBezTo>
                  <a:cubicBezTo>
                    <a:pt x="112" y="107"/>
                    <a:pt x="113" y="107"/>
                    <a:pt x="114" y="107"/>
                  </a:cubicBezTo>
                  <a:cubicBezTo>
                    <a:pt x="114" y="107"/>
                    <a:pt x="114" y="106"/>
                    <a:pt x="114" y="106"/>
                  </a:cubicBezTo>
                  <a:cubicBezTo>
                    <a:pt x="114" y="107"/>
                    <a:pt x="115" y="107"/>
                    <a:pt x="115" y="108"/>
                  </a:cubicBezTo>
                  <a:cubicBezTo>
                    <a:pt x="115" y="108"/>
                    <a:pt x="115" y="108"/>
                    <a:pt x="114" y="108"/>
                  </a:cubicBezTo>
                  <a:cubicBezTo>
                    <a:pt x="114" y="108"/>
                    <a:pt x="114" y="109"/>
                    <a:pt x="114" y="108"/>
                  </a:cubicBezTo>
                  <a:cubicBezTo>
                    <a:pt x="114" y="108"/>
                    <a:pt x="114" y="109"/>
                    <a:pt x="114" y="109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115" y="109"/>
                    <a:pt x="115" y="108"/>
                    <a:pt x="116" y="108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16" y="109"/>
                    <a:pt x="116" y="109"/>
                    <a:pt x="116" y="109"/>
                  </a:cubicBezTo>
                  <a:cubicBezTo>
                    <a:pt x="116" y="109"/>
                    <a:pt x="116" y="109"/>
                    <a:pt x="116" y="109"/>
                  </a:cubicBezTo>
                  <a:cubicBezTo>
                    <a:pt x="116" y="109"/>
                    <a:pt x="117" y="110"/>
                    <a:pt x="117" y="110"/>
                  </a:cubicBezTo>
                  <a:cubicBezTo>
                    <a:pt x="117" y="110"/>
                    <a:pt x="118" y="111"/>
                    <a:pt x="118" y="111"/>
                  </a:cubicBezTo>
                  <a:cubicBezTo>
                    <a:pt x="118" y="110"/>
                    <a:pt x="119" y="110"/>
                    <a:pt x="119" y="111"/>
                  </a:cubicBezTo>
                  <a:cubicBezTo>
                    <a:pt x="119" y="111"/>
                    <a:pt x="119" y="112"/>
                    <a:pt x="119" y="112"/>
                  </a:cubicBezTo>
                  <a:cubicBezTo>
                    <a:pt x="119" y="111"/>
                    <a:pt x="119" y="111"/>
                    <a:pt x="119" y="110"/>
                  </a:cubicBezTo>
                  <a:cubicBezTo>
                    <a:pt x="119" y="111"/>
                    <a:pt x="119" y="110"/>
                    <a:pt x="119" y="110"/>
                  </a:cubicBezTo>
                  <a:cubicBezTo>
                    <a:pt x="119" y="110"/>
                    <a:pt x="121" y="109"/>
                    <a:pt x="121" y="110"/>
                  </a:cubicBezTo>
                  <a:cubicBezTo>
                    <a:pt x="122" y="109"/>
                    <a:pt x="122" y="108"/>
                    <a:pt x="123" y="108"/>
                  </a:cubicBezTo>
                  <a:cubicBezTo>
                    <a:pt x="124" y="107"/>
                    <a:pt x="125" y="106"/>
                    <a:pt x="126" y="106"/>
                  </a:cubicBezTo>
                  <a:cubicBezTo>
                    <a:pt x="127" y="106"/>
                    <a:pt x="128" y="106"/>
                    <a:pt x="129" y="106"/>
                  </a:cubicBezTo>
                  <a:cubicBezTo>
                    <a:pt x="129" y="106"/>
                    <a:pt x="130" y="106"/>
                    <a:pt x="130" y="106"/>
                  </a:cubicBezTo>
                  <a:cubicBezTo>
                    <a:pt x="130" y="106"/>
                    <a:pt x="130" y="106"/>
                    <a:pt x="131" y="106"/>
                  </a:cubicBezTo>
                  <a:cubicBezTo>
                    <a:pt x="131" y="106"/>
                    <a:pt x="131" y="105"/>
                    <a:pt x="131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3"/>
                    <a:pt x="132" y="104"/>
                    <a:pt x="132" y="103"/>
                  </a:cubicBezTo>
                  <a:cubicBezTo>
                    <a:pt x="132" y="103"/>
                    <a:pt x="132" y="103"/>
                    <a:pt x="132" y="102"/>
                  </a:cubicBezTo>
                  <a:cubicBezTo>
                    <a:pt x="132" y="102"/>
                    <a:pt x="132" y="101"/>
                    <a:pt x="132" y="101"/>
                  </a:cubicBezTo>
                  <a:cubicBezTo>
                    <a:pt x="133" y="100"/>
                    <a:pt x="133" y="98"/>
                    <a:pt x="133" y="97"/>
                  </a:cubicBezTo>
                  <a:cubicBezTo>
                    <a:pt x="134" y="97"/>
                    <a:pt x="134" y="96"/>
                    <a:pt x="134" y="96"/>
                  </a:cubicBezTo>
                  <a:cubicBezTo>
                    <a:pt x="135" y="95"/>
                    <a:pt x="135" y="95"/>
                    <a:pt x="135" y="95"/>
                  </a:cubicBezTo>
                  <a:cubicBezTo>
                    <a:pt x="135" y="95"/>
                    <a:pt x="135" y="95"/>
                    <a:pt x="135" y="95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5" y="94"/>
                    <a:pt x="135" y="93"/>
                    <a:pt x="136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2"/>
                    <a:pt x="136" y="92"/>
                    <a:pt x="136" y="91"/>
                  </a:cubicBezTo>
                  <a:cubicBezTo>
                    <a:pt x="136" y="91"/>
                    <a:pt x="137" y="91"/>
                    <a:pt x="137" y="90"/>
                  </a:cubicBezTo>
                  <a:cubicBezTo>
                    <a:pt x="137" y="90"/>
                    <a:pt x="137" y="89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7" y="88"/>
                  </a:cubicBezTo>
                  <a:cubicBezTo>
                    <a:pt x="138" y="88"/>
                    <a:pt x="138" y="88"/>
                    <a:pt x="138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0" y="86"/>
                    <a:pt x="141" y="86"/>
                    <a:pt x="140" y="85"/>
                  </a:cubicBezTo>
                  <a:cubicBezTo>
                    <a:pt x="140" y="85"/>
                    <a:pt x="141" y="85"/>
                    <a:pt x="141" y="84"/>
                  </a:cubicBezTo>
                  <a:cubicBezTo>
                    <a:pt x="141" y="84"/>
                    <a:pt x="141" y="84"/>
                    <a:pt x="141" y="84"/>
                  </a:cubicBezTo>
                  <a:cubicBezTo>
                    <a:pt x="141" y="84"/>
                    <a:pt x="141" y="83"/>
                    <a:pt x="141" y="83"/>
                  </a:cubicBezTo>
                  <a:cubicBezTo>
                    <a:pt x="142" y="83"/>
                    <a:pt x="142" y="82"/>
                    <a:pt x="142" y="82"/>
                  </a:cubicBezTo>
                  <a:cubicBezTo>
                    <a:pt x="143" y="81"/>
                    <a:pt x="143" y="80"/>
                    <a:pt x="143" y="79"/>
                  </a:cubicBezTo>
                  <a:cubicBezTo>
                    <a:pt x="143" y="78"/>
                    <a:pt x="143" y="77"/>
                    <a:pt x="143" y="77"/>
                  </a:cubicBezTo>
                  <a:cubicBezTo>
                    <a:pt x="144" y="76"/>
                    <a:pt x="144" y="75"/>
                    <a:pt x="144" y="74"/>
                  </a:cubicBezTo>
                  <a:cubicBezTo>
                    <a:pt x="144" y="73"/>
                    <a:pt x="144" y="72"/>
                    <a:pt x="145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70"/>
                    <a:pt x="145" y="69"/>
                    <a:pt x="145" y="69"/>
                  </a:cubicBezTo>
                  <a:close/>
                  <a:moveTo>
                    <a:pt x="115" y="109"/>
                  </a:moveTo>
                  <a:cubicBezTo>
                    <a:pt x="115" y="109"/>
                    <a:pt x="115" y="109"/>
                    <a:pt x="116" y="109"/>
                  </a:cubicBezTo>
                  <a:cubicBezTo>
                    <a:pt x="116" y="109"/>
                    <a:pt x="115" y="109"/>
                    <a:pt x="115" y="109"/>
                  </a:cubicBezTo>
                  <a:close/>
                  <a:moveTo>
                    <a:pt x="63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5" y="4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62" y="5"/>
                    <a:pt x="62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lose/>
                  <a:moveTo>
                    <a:pt x="129" y="37"/>
                  </a:moveTo>
                  <a:cubicBezTo>
                    <a:pt x="129" y="37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7"/>
                  </a:cubicBezTo>
                  <a:close/>
                  <a:moveTo>
                    <a:pt x="132" y="44"/>
                  </a:moveTo>
                  <a:cubicBezTo>
                    <a:pt x="132" y="45"/>
                    <a:pt x="132" y="45"/>
                    <a:pt x="132" y="45"/>
                  </a:cubicBezTo>
                  <a:cubicBezTo>
                    <a:pt x="132" y="45"/>
                    <a:pt x="132" y="45"/>
                    <a:pt x="132" y="44"/>
                  </a:cubicBezTo>
                  <a:close/>
                  <a:moveTo>
                    <a:pt x="0" y="56"/>
                  </a:moveTo>
                  <a:cubicBezTo>
                    <a:pt x="0" y="56"/>
                    <a:pt x="1" y="56"/>
                    <a:pt x="1" y="56"/>
                  </a:cubicBezTo>
                  <a:cubicBezTo>
                    <a:pt x="0" y="56"/>
                    <a:pt x="0" y="56"/>
                    <a:pt x="0" y="56"/>
                  </a:cubicBezTo>
                  <a:close/>
                  <a:moveTo>
                    <a:pt x="128" y="37"/>
                  </a:moveTo>
                  <a:cubicBezTo>
                    <a:pt x="129" y="37"/>
                    <a:pt x="129" y="37"/>
                    <a:pt x="129" y="37"/>
                  </a:cubicBezTo>
                  <a:cubicBezTo>
                    <a:pt x="129" y="37"/>
                    <a:pt x="129" y="37"/>
                    <a:pt x="128" y="37"/>
                  </a:cubicBezTo>
                  <a:close/>
                  <a:moveTo>
                    <a:pt x="105" y="1"/>
                  </a:moveTo>
                  <a:cubicBezTo>
                    <a:pt x="105" y="1"/>
                    <a:pt x="104" y="0"/>
                    <a:pt x="105" y="1"/>
                  </a:cubicBezTo>
                  <a:close/>
                  <a:moveTo>
                    <a:pt x="104" y="2"/>
                  </a:moveTo>
                  <a:cubicBezTo>
                    <a:pt x="104" y="2"/>
                    <a:pt x="104" y="3"/>
                    <a:pt x="104" y="3"/>
                  </a:cubicBezTo>
                  <a:cubicBezTo>
                    <a:pt x="105" y="3"/>
                    <a:pt x="105" y="3"/>
                    <a:pt x="104" y="2"/>
                  </a:cubicBezTo>
                  <a:close/>
                  <a:moveTo>
                    <a:pt x="145" y="63"/>
                  </a:moveTo>
                  <a:cubicBezTo>
                    <a:pt x="144" y="64"/>
                    <a:pt x="145" y="64"/>
                    <a:pt x="145" y="64"/>
                  </a:cubicBezTo>
                  <a:lnTo>
                    <a:pt x="145" y="63"/>
                  </a:lnTo>
                  <a:close/>
                  <a:moveTo>
                    <a:pt x="145" y="65"/>
                  </a:moveTo>
                  <a:cubicBezTo>
                    <a:pt x="144" y="65"/>
                    <a:pt x="144" y="66"/>
                    <a:pt x="144" y="66"/>
                  </a:cubicBezTo>
                  <a:cubicBezTo>
                    <a:pt x="145" y="66"/>
                    <a:pt x="145" y="65"/>
                    <a:pt x="145" y="65"/>
                  </a:cubicBezTo>
                  <a:cubicBezTo>
                    <a:pt x="145" y="65"/>
                    <a:pt x="145" y="65"/>
                    <a:pt x="145" y="65"/>
                  </a:cubicBezTo>
                  <a:close/>
                  <a:moveTo>
                    <a:pt x="143" y="58"/>
                  </a:moveTo>
                  <a:cubicBezTo>
                    <a:pt x="144" y="58"/>
                    <a:pt x="144" y="57"/>
                    <a:pt x="144" y="56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4"/>
                    <a:pt x="144" y="54"/>
                    <a:pt x="144" y="55"/>
                  </a:cubicBezTo>
                  <a:cubicBezTo>
                    <a:pt x="145" y="55"/>
                    <a:pt x="143" y="56"/>
                    <a:pt x="143" y="56"/>
                  </a:cubicBezTo>
                  <a:cubicBezTo>
                    <a:pt x="143" y="56"/>
                    <a:pt x="143" y="57"/>
                    <a:pt x="143" y="57"/>
                  </a:cubicBezTo>
                  <a:cubicBezTo>
                    <a:pt x="143" y="58"/>
                    <a:pt x="143" y="58"/>
                    <a:pt x="143" y="58"/>
                  </a:cubicBezTo>
                  <a:close/>
                  <a:moveTo>
                    <a:pt x="137" y="51"/>
                  </a:moveTo>
                  <a:cubicBezTo>
                    <a:pt x="137" y="51"/>
                    <a:pt x="137" y="50"/>
                    <a:pt x="137" y="50"/>
                  </a:cubicBezTo>
                  <a:cubicBezTo>
                    <a:pt x="137" y="50"/>
                    <a:pt x="136" y="50"/>
                    <a:pt x="136" y="50"/>
                  </a:cubicBezTo>
                  <a:cubicBezTo>
                    <a:pt x="136" y="50"/>
                    <a:pt x="136" y="50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lose/>
                  <a:moveTo>
                    <a:pt x="134" y="45"/>
                  </a:move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lose/>
                  <a:moveTo>
                    <a:pt x="70" y="4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4"/>
                    <a:pt x="70" y="4"/>
                  </a:cubicBezTo>
                  <a:close/>
                  <a:moveTo>
                    <a:pt x="84" y="5"/>
                  </a:moveTo>
                  <a:cubicBezTo>
                    <a:pt x="84" y="6"/>
                    <a:pt x="83" y="6"/>
                    <a:pt x="83" y="6"/>
                  </a:cubicBezTo>
                  <a:cubicBezTo>
                    <a:pt x="83" y="6"/>
                    <a:pt x="84" y="6"/>
                    <a:pt x="84" y="5"/>
                  </a:cubicBezTo>
                  <a:close/>
                  <a:moveTo>
                    <a:pt x="83" y="8"/>
                  </a:moveTo>
                  <a:cubicBezTo>
                    <a:pt x="83" y="8"/>
                    <a:pt x="83" y="7"/>
                    <a:pt x="83" y="7"/>
                  </a:cubicBezTo>
                  <a:cubicBezTo>
                    <a:pt x="83" y="7"/>
                    <a:pt x="83" y="8"/>
                    <a:pt x="83" y="8"/>
                  </a:cubicBezTo>
                  <a:close/>
                  <a:moveTo>
                    <a:pt x="9" y="39"/>
                  </a:moveTo>
                  <a:cubicBezTo>
                    <a:pt x="9" y="39"/>
                    <a:pt x="9" y="40"/>
                    <a:pt x="9" y="40"/>
                  </a:cubicBezTo>
                  <a:cubicBezTo>
                    <a:pt x="9" y="40"/>
                    <a:pt x="9" y="39"/>
                    <a:pt x="9" y="39"/>
                  </a:cubicBezTo>
                  <a:close/>
                  <a:moveTo>
                    <a:pt x="63" y="7"/>
                  </a:moveTo>
                  <a:cubicBezTo>
                    <a:pt x="63" y="7"/>
                    <a:pt x="63" y="6"/>
                    <a:pt x="62" y="6"/>
                  </a:cubicBezTo>
                  <a:cubicBezTo>
                    <a:pt x="63" y="6"/>
                    <a:pt x="62" y="6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ubicBezTo>
                    <a:pt x="61" y="6"/>
                    <a:pt x="62" y="6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7"/>
                    <a:pt x="62" y="7"/>
                    <a:pt x="63" y="7"/>
                  </a:cubicBezTo>
                  <a:close/>
                  <a:moveTo>
                    <a:pt x="95" y="26"/>
                  </a:moveTo>
                  <a:cubicBezTo>
                    <a:pt x="95" y="26"/>
                    <a:pt x="95" y="26"/>
                    <a:pt x="95" y="26"/>
                  </a:cubicBezTo>
                  <a:cubicBezTo>
                    <a:pt x="95" y="25"/>
                    <a:pt x="95" y="26"/>
                    <a:pt x="95" y="26"/>
                  </a:cubicBezTo>
                  <a:close/>
                  <a:moveTo>
                    <a:pt x="104" y="0"/>
                  </a:moveTo>
                  <a:cubicBezTo>
                    <a:pt x="104" y="0"/>
                    <a:pt x="104" y="1"/>
                    <a:pt x="104" y="1"/>
                  </a:cubicBezTo>
                  <a:cubicBezTo>
                    <a:pt x="104" y="1"/>
                    <a:pt x="104" y="0"/>
                    <a:pt x="104" y="0"/>
                  </a:cubicBezTo>
                  <a:close/>
                  <a:moveTo>
                    <a:pt x="94" y="24"/>
                  </a:moveTo>
                  <a:cubicBezTo>
                    <a:pt x="94" y="24"/>
                    <a:pt x="95" y="24"/>
                    <a:pt x="95" y="24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3"/>
                    <a:pt x="95" y="23"/>
                    <a:pt x="95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4" y="25"/>
                    <a:pt x="94" y="25"/>
                    <a:pt x="94" y="24"/>
                  </a:cubicBezTo>
                  <a:close/>
                  <a:moveTo>
                    <a:pt x="86" y="20"/>
                  </a:moveTo>
                  <a:cubicBezTo>
                    <a:pt x="86" y="21"/>
                    <a:pt x="86" y="21"/>
                    <a:pt x="86" y="21"/>
                  </a:cubicBezTo>
                  <a:cubicBezTo>
                    <a:pt x="86" y="21"/>
                    <a:pt x="86" y="21"/>
                    <a:pt x="86" y="20"/>
                  </a:cubicBezTo>
                  <a:close/>
                  <a:moveTo>
                    <a:pt x="85" y="4"/>
                  </a:moveTo>
                  <a:cubicBezTo>
                    <a:pt x="85" y="4"/>
                    <a:pt x="84" y="5"/>
                    <a:pt x="84" y="5"/>
                  </a:cubicBezTo>
                  <a:cubicBezTo>
                    <a:pt x="85" y="5"/>
                    <a:pt x="85" y="4"/>
                    <a:pt x="85" y="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4" name="Freeform 412">
              <a:extLst>
                <a:ext uri="{FF2B5EF4-FFF2-40B4-BE49-F238E27FC236}">
                  <a16:creationId xmlns:a16="http://schemas.microsoft.com/office/drawing/2014/main" id="{CA9CAD9E-030D-41F8-9CA8-48EE29817C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6463" y="3041650"/>
              <a:ext cx="49213" cy="95250"/>
            </a:xfrm>
            <a:custGeom>
              <a:avLst/>
              <a:gdLst>
                <a:gd name="T0" fmla="*/ 1 w 12"/>
                <a:gd name="T1" fmla="*/ 4 h 23"/>
                <a:gd name="T2" fmla="*/ 12 w 12"/>
                <a:gd name="T3" fmla="*/ 11 h 23"/>
                <a:gd name="T4" fmla="*/ 10 w 12"/>
                <a:gd name="T5" fmla="*/ 3 h 23"/>
                <a:gd name="T6" fmla="*/ 8 w 12"/>
                <a:gd name="T7" fmla="*/ 0 h 23"/>
                <a:gd name="T8" fmla="*/ 8 w 12"/>
                <a:gd name="T9" fmla="*/ 0 h 23"/>
                <a:gd name="T10" fmla="*/ 8 w 12"/>
                <a:gd name="T11" fmla="*/ 1 h 23"/>
                <a:gd name="T12" fmla="*/ 8 w 12"/>
                <a:gd name="T13" fmla="*/ 1 h 23"/>
                <a:gd name="T14" fmla="*/ 7 w 12"/>
                <a:gd name="T15" fmla="*/ 1 h 23"/>
                <a:gd name="T16" fmla="*/ 7 w 12"/>
                <a:gd name="T17" fmla="*/ 1 h 23"/>
                <a:gd name="T18" fmla="*/ 7 w 12"/>
                <a:gd name="T19" fmla="*/ 2 h 23"/>
                <a:gd name="T20" fmla="*/ 6 w 12"/>
                <a:gd name="T21" fmla="*/ 2 h 23"/>
                <a:gd name="T22" fmla="*/ 6 w 12"/>
                <a:gd name="T23" fmla="*/ 2 h 23"/>
                <a:gd name="T24" fmla="*/ 5 w 12"/>
                <a:gd name="T25" fmla="*/ 2 h 23"/>
                <a:gd name="T26" fmla="*/ 4 w 12"/>
                <a:gd name="T27" fmla="*/ 2 h 23"/>
                <a:gd name="T28" fmla="*/ 4 w 12"/>
                <a:gd name="T29" fmla="*/ 2 h 23"/>
                <a:gd name="T30" fmla="*/ 4 w 12"/>
                <a:gd name="T31" fmla="*/ 1 h 23"/>
                <a:gd name="T32" fmla="*/ 3 w 12"/>
                <a:gd name="T33" fmla="*/ 2 h 23"/>
                <a:gd name="T34" fmla="*/ 3 w 12"/>
                <a:gd name="T35" fmla="*/ 2 h 23"/>
                <a:gd name="T36" fmla="*/ 3 w 12"/>
                <a:gd name="T37" fmla="*/ 2 h 23"/>
                <a:gd name="T38" fmla="*/ 3 w 12"/>
                <a:gd name="T39" fmla="*/ 2 h 23"/>
                <a:gd name="T40" fmla="*/ 3 w 12"/>
                <a:gd name="T41" fmla="*/ 2 h 23"/>
                <a:gd name="T42" fmla="*/ 3 w 12"/>
                <a:gd name="T43" fmla="*/ 2 h 23"/>
                <a:gd name="T44" fmla="*/ 3 w 12"/>
                <a:gd name="T45" fmla="*/ 2 h 23"/>
                <a:gd name="T46" fmla="*/ 2 w 12"/>
                <a:gd name="T47" fmla="*/ 3 h 23"/>
                <a:gd name="T48" fmla="*/ 2 w 12"/>
                <a:gd name="T49" fmla="*/ 3 h 23"/>
                <a:gd name="T50" fmla="*/ 2 w 12"/>
                <a:gd name="T51" fmla="*/ 3 h 23"/>
                <a:gd name="T52" fmla="*/ 2 w 12"/>
                <a:gd name="T53" fmla="*/ 3 h 23"/>
                <a:gd name="T54" fmla="*/ 1 w 12"/>
                <a:gd name="T55" fmla="*/ 4 h 23"/>
                <a:gd name="T56" fmla="*/ 3 w 12"/>
                <a:gd name="T57" fmla="*/ 6 h 23"/>
                <a:gd name="T58" fmla="*/ 2 w 12"/>
                <a:gd name="T59" fmla="*/ 7 h 23"/>
                <a:gd name="T60" fmla="*/ 3 w 12"/>
                <a:gd name="T61" fmla="*/ 8 h 23"/>
                <a:gd name="T62" fmla="*/ 2 w 12"/>
                <a:gd name="T63" fmla="*/ 7 h 23"/>
                <a:gd name="T64" fmla="*/ 1 w 12"/>
                <a:gd name="T65" fmla="*/ 7 h 23"/>
                <a:gd name="T66" fmla="*/ 1 w 12"/>
                <a:gd name="T67" fmla="*/ 7 h 23"/>
                <a:gd name="T68" fmla="*/ 0 w 12"/>
                <a:gd name="T69" fmla="*/ 8 h 23"/>
                <a:gd name="T70" fmla="*/ 1 w 12"/>
                <a:gd name="T71" fmla="*/ 9 h 23"/>
                <a:gd name="T72" fmla="*/ 2 w 12"/>
                <a:gd name="T73" fmla="*/ 11 h 23"/>
                <a:gd name="T74" fmla="*/ 1 w 12"/>
                <a:gd name="T75" fmla="*/ 13 h 23"/>
                <a:gd name="T76" fmla="*/ 1 w 12"/>
                <a:gd name="T77" fmla="*/ 15 h 23"/>
                <a:gd name="T78" fmla="*/ 1 w 12"/>
                <a:gd name="T79" fmla="*/ 16 h 23"/>
                <a:gd name="T80" fmla="*/ 1 w 12"/>
                <a:gd name="T81" fmla="*/ 16 h 23"/>
                <a:gd name="T82" fmla="*/ 1 w 12"/>
                <a:gd name="T83" fmla="*/ 17 h 23"/>
                <a:gd name="T84" fmla="*/ 1 w 12"/>
                <a:gd name="T85" fmla="*/ 18 h 23"/>
                <a:gd name="T86" fmla="*/ 4 w 12"/>
                <a:gd name="T87" fmla="*/ 17 h 23"/>
                <a:gd name="T88" fmla="*/ 5 w 12"/>
                <a:gd name="T89" fmla="*/ 16 h 23"/>
                <a:gd name="T90" fmla="*/ 6 w 12"/>
                <a:gd name="T91" fmla="*/ 16 h 23"/>
                <a:gd name="T92" fmla="*/ 8 w 12"/>
                <a:gd name="T93" fmla="*/ 15 h 23"/>
                <a:gd name="T94" fmla="*/ 9 w 12"/>
                <a:gd name="T95" fmla="*/ 15 h 23"/>
                <a:gd name="T96" fmla="*/ 10 w 12"/>
                <a:gd name="T97" fmla="*/ 15 h 23"/>
                <a:gd name="T98" fmla="*/ 11 w 12"/>
                <a:gd name="T99" fmla="*/ 17 h 23"/>
                <a:gd name="T100" fmla="*/ 12 w 12"/>
                <a:gd name="T101" fmla="*/ 16 h 23"/>
                <a:gd name="T102" fmla="*/ 11 w 12"/>
                <a:gd name="T103" fmla="*/ 18 h 23"/>
                <a:gd name="T104" fmla="*/ 6 w 12"/>
                <a:gd name="T105" fmla="*/ 16 h 23"/>
                <a:gd name="T106" fmla="*/ 6 w 12"/>
                <a:gd name="T107" fmla="*/ 16 h 23"/>
                <a:gd name="T108" fmla="*/ 1 w 12"/>
                <a:gd name="T109" fmla="*/ 17 h 23"/>
                <a:gd name="T110" fmla="*/ 3 w 12"/>
                <a:gd name="T111" fmla="*/ 21 h 23"/>
                <a:gd name="T112" fmla="*/ 9 w 12"/>
                <a:gd name="T113" fmla="*/ 15 h 23"/>
                <a:gd name="T114" fmla="*/ 9 w 12"/>
                <a:gd name="T11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" h="23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1" y="14"/>
                  </a:moveTo>
                  <a:cubicBezTo>
                    <a:pt x="12" y="13"/>
                    <a:pt x="12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2" y="8"/>
                    <a:pt x="12" y="6"/>
                  </a:cubicBezTo>
                  <a:cubicBezTo>
                    <a:pt x="12" y="6"/>
                    <a:pt x="11" y="6"/>
                    <a:pt x="11" y="5"/>
                  </a:cubicBezTo>
                  <a:cubicBezTo>
                    <a:pt x="11" y="5"/>
                    <a:pt x="10" y="4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0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10"/>
                    <a:pt x="1" y="10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2" y="15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6"/>
                    <a:pt x="8" y="15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1" y="14"/>
                    <a:pt x="11" y="14"/>
                    <a:pt x="11" y="14"/>
                  </a:cubicBezTo>
                  <a:close/>
                  <a:moveTo>
                    <a:pt x="11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2" y="16"/>
                    <a:pt x="11" y="17"/>
                  </a:cubicBezTo>
                  <a:close/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6" y="16"/>
                  </a:moveTo>
                  <a:cubicBezTo>
                    <a:pt x="6" y="16"/>
                    <a:pt x="7" y="16"/>
                    <a:pt x="7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6" y="15"/>
                    <a:pt x="6" y="16"/>
                    <a:pt x="6" y="16"/>
                  </a:cubicBezTo>
                  <a:close/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lose/>
                  <a:moveTo>
                    <a:pt x="0" y="22"/>
                  </a:moveTo>
                  <a:cubicBezTo>
                    <a:pt x="1" y="23"/>
                    <a:pt x="2" y="22"/>
                    <a:pt x="3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1"/>
                    <a:pt x="1" y="22"/>
                    <a:pt x="0" y="22"/>
                  </a:cubicBezTo>
                  <a:close/>
                  <a:moveTo>
                    <a:pt x="9" y="15"/>
                  </a:moveTo>
                  <a:cubicBezTo>
                    <a:pt x="9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413">
              <a:extLst>
                <a:ext uri="{FF2B5EF4-FFF2-40B4-BE49-F238E27FC236}">
                  <a16:creationId xmlns:a16="http://schemas.microsoft.com/office/drawing/2014/main" id="{547B473B-3717-4DF1-AE94-4D2F77090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8363" y="2916238"/>
              <a:ext cx="330200" cy="361950"/>
            </a:xfrm>
            <a:custGeom>
              <a:avLst/>
              <a:gdLst>
                <a:gd name="T0" fmla="*/ 6 w 79"/>
                <a:gd name="T1" fmla="*/ 85 h 87"/>
                <a:gd name="T2" fmla="*/ 16 w 79"/>
                <a:gd name="T3" fmla="*/ 78 h 87"/>
                <a:gd name="T4" fmla="*/ 15 w 79"/>
                <a:gd name="T5" fmla="*/ 80 h 87"/>
                <a:gd name="T6" fmla="*/ 3 w 79"/>
                <a:gd name="T7" fmla="*/ 86 h 87"/>
                <a:gd name="T8" fmla="*/ 62 w 79"/>
                <a:gd name="T9" fmla="*/ 1 h 87"/>
                <a:gd name="T10" fmla="*/ 35 w 79"/>
                <a:gd name="T11" fmla="*/ 40 h 87"/>
                <a:gd name="T12" fmla="*/ 18 w 79"/>
                <a:gd name="T13" fmla="*/ 75 h 87"/>
                <a:gd name="T14" fmla="*/ 24 w 79"/>
                <a:gd name="T15" fmla="*/ 50 h 87"/>
                <a:gd name="T16" fmla="*/ 22 w 79"/>
                <a:gd name="T17" fmla="*/ 53 h 87"/>
                <a:gd name="T18" fmla="*/ 23 w 79"/>
                <a:gd name="T19" fmla="*/ 55 h 87"/>
                <a:gd name="T20" fmla="*/ 25 w 79"/>
                <a:gd name="T21" fmla="*/ 53 h 87"/>
                <a:gd name="T22" fmla="*/ 23 w 79"/>
                <a:gd name="T23" fmla="*/ 59 h 87"/>
                <a:gd name="T24" fmla="*/ 25 w 79"/>
                <a:gd name="T25" fmla="*/ 58 h 87"/>
                <a:gd name="T26" fmla="*/ 28 w 79"/>
                <a:gd name="T27" fmla="*/ 58 h 87"/>
                <a:gd name="T28" fmla="*/ 30 w 79"/>
                <a:gd name="T29" fmla="*/ 52 h 87"/>
                <a:gd name="T30" fmla="*/ 28 w 79"/>
                <a:gd name="T31" fmla="*/ 51 h 87"/>
                <a:gd name="T32" fmla="*/ 40 w 79"/>
                <a:gd name="T33" fmla="*/ 48 h 87"/>
                <a:gd name="T34" fmla="*/ 26 w 79"/>
                <a:gd name="T35" fmla="*/ 63 h 87"/>
                <a:gd name="T36" fmla="*/ 77 w 79"/>
                <a:gd name="T37" fmla="*/ 10 h 87"/>
                <a:gd name="T38" fmla="*/ 78 w 79"/>
                <a:gd name="T39" fmla="*/ 6 h 87"/>
                <a:gd name="T40" fmla="*/ 73 w 79"/>
                <a:gd name="T41" fmla="*/ 7 h 87"/>
                <a:gd name="T42" fmla="*/ 64 w 79"/>
                <a:gd name="T43" fmla="*/ 2 h 87"/>
                <a:gd name="T44" fmla="*/ 62 w 79"/>
                <a:gd name="T45" fmla="*/ 11 h 87"/>
                <a:gd name="T46" fmla="*/ 60 w 79"/>
                <a:gd name="T47" fmla="*/ 12 h 87"/>
                <a:gd name="T48" fmla="*/ 59 w 79"/>
                <a:gd name="T49" fmla="*/ 15 h 87"/>
                <a:gd name="T50" fmla="*/ 61 w 79"/>
                <a:gd name="T51" fmla="*/ 17 h 87"/>
                <a:gd name="T52" fmla="*/ 61 w 79"/>
                <a:gd name="T53" fmla="*/ 15 h 87"/>
                <a:gd name="T54" fmla="*/ 63 w 79"/>
                <a:gd name="T55" fmla="*/ 14 h 87"/>
                <a:gd name="T56" fmla="*/ 70 w 79"/>
                <a:gd name="T57" fmla="*/ 15 h 87"/>
                <a:gd name="T58" fmla="*/ 76 w 79"/>
                <a:gd name="T59" fmla="*/ 11 h 87"/>
                <a:gd name="T60" fmla="*/ 64 w 79"/>
                <a:gd name="T61" fmla="*/ 21 h 87"/>
                <a:gd name="T62" fmla="*/ 63 w 79"/>
                <a:gd name="T63" fmla="*/ 19 h 87"/>
                <a:gd name="T64" fmla="*/ 61 w 79"/>
                <a:gd name="T65" fmla="*/ 19 h 87"/>
                <a:gd name="T66" fmla="*/ 58 w 79"/>
                <a:gd name="T67" fmla="*/ 24 h 87"/>
                <a:gd name="T68" fmla="*/ 57 w 79"/>
                <a:gd name="T69" fmla="*/ 31 h 87"/>
                <a:gd name="T70" fmla="*/ 48 w 79"/>
                <a:gd name="T71" fmla="*/ 38 h 87"/>
                <a:gd name="T72" fmla="*/ 48 w 79"/>
                <a:gd name="T73" fmla="*/ 36 h 87"/>
                <a:gd name="T74" fmla="*/ 46 w 79"/>
                <a:gd name="T75" fmla="*/ 39 h 87"/>
                <a:gd name="T76" fmla="*/ 42 w 79"/>
                <a:gd name="T77" fmla="*/ 42 h 87"/>
                <a:gd name="T78" fmla="*/ 28 w 79"/>
                <a:gd name="T79" fmla="*/ 47 h 87"/>
                <a:gd name="T80" fmla="*/ 26 w 79"/>
                <a:gd name="T81" fmla="*/ 49 h 87"/>
                <a:gd name="T82" fmla="*/ 31 w 79"/>
                <a:gd name="T83" fmla="*/ 48 h 87"/>
                <a:gd name="T84" fmla="*/ 42 w 79"/>
                <a:gd name="T85" fmla="*/ 46 h 87"/>
                <a:gd name="T86" fmla="*/ 42 w 79"/>
                <a:gd name="T87" fmla="*/ 50 h 87"/>
                <a:gd name="T88" fmla="*/ 47 w 79"/>
                <a:gd name="T89" fmla="*/ 48 h 87"/>
                <a:gd name="T90" fmla="*/ 47 w 79"/>
                <a:gd name="T91" fmla="*/ 46 h 87"/>
                <a:gd name="T92" fmla="*/ 52 w 79"/>
                <a:gd name="T93" fmla="*/ 46 h 87"/>
                <a:gd name="T94" fmla="*/ 54 w 79"/>
                <a:gd name="T95" fmla="*/ 47 h 87"/>
                <a:gd name="T96" fmla="*/ 57 w 79"/>
                <a:gd name="T97" fmla="*/ 44 h 87"/>
                <a:gd name="T98" fmla="*/ 58 w 79"/>
                <a:gd name="T99" fmla="*/ 44 h 87"/>
                <a:gd name="T100" fmla="*/ 61 w 79"/>
                <a:gd name="T101" fmla="*/ 40 h 87"/>
                <a:gd name="T102" fmla="*/ 62 w 79"/>
                <a:gd name="T103" fmla="*/ 32 h 87"/>
                <a:gd name="T104" fmla="*/ 65 w 79"/>
                <a:gd name="T105" fmla="*/ 28 h 87"/>
                <a:gd name="T106" fmla="*/ 39 w 79"/>
                <a:gd name="T107" fmla="*/ 48 h 87"/>
                <a:gd name="T108" fmla="*/ 33 w 79"/>
                <a:gd name="T109" fmla="*/ 49 h 87"/>
                <a:gd name="T110" fmla="*/ 32 w 79"/>
                <a:gd name="T111" fmla="*/ 52 h 87"/>
                <a:gd name="T112" fmla="*/ 33 w 79"/>
                <a:gd name="T113" fmla="*/ 54 h 87"/>
                <a:gd name="T114" fmla="*/ 39 w 79"/>
                <a:gd name="T115" fmla="*/ 49 h 87"/>
                <a:gd name="T116" fmla="*/ 25 w 79"/>
                <a:gd name="T117" fmla="*/ 64 h 87"/>
                <a:gd name="T118" fmla="*/ 24 w 79"/>
                <a:gd name="T119" fmla="*/ 55 h 87"/>
                <a:gd name="T120" fmla="*/ 20 w 79"/>
                <a:gd name="T121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" h="87">
                  <a:moveTo>
                    <a:pt x="22" y="50"/>
                  </a:move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lose/>
                  <a:moveTo>
                    <a:pt x="6" y="85"/>
                  </a:moveTo>
                  <a:cubicBezTo>
                    <a:pt x="6" y="85"/>
                    <a:pt x="6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19" y="54"/>
                    <a:pt x="19" y="54"/>
                  </a:cubicBezTo>
                  <a:close/>
                  <a:moveTo>
                    <a:pt x="16" y="78"/>
                  </a:moveTo>
                  <a:cubicBezTo>
                    <a:pt x="16" y="78"/>
                    <a:pt x="16" y="78"/>
                    <a:pt x="16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78"/>
                    <a:pt x="16" y="78"/>
                    <a:pt x="15" y="78"/>
                  </a:cubicBezTo>
                  <a:cubicBezTo>
                    <a:pt x="15" y="78"/>
                    <a:pt x="15" y="79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80"/>
                    <a:pt x="14" y="79"/>
                    <a:pt x="15" y="80"/>
                  </a:cubicBezTo>
                  <a:cubicBezTo>
                    <a:pt x="15" y="79"/>
                    <a:pt x="15" y="79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6" y="77"/>
                    <a:pt x="16" y="77"/>
                    <a:pt x="16" y="78"/>
                  </a:cubicBezTo>
                  <a:cubicBezTo>
                    <a:pt x="16" y="78"/>
                    <a:pt x="16" y="78"/>
                    <a:pt x="16" y="78"/>
                  </a:cubicBezTo>
                  <a:close/>
                  <a:moveTo>
                    <a:pt x="2" y="86"/>
                  </a:moveTo>
                  <a:cubicBezTo>
                    <a:pt x="2" y="86"/>
                    <a:pt x="3" y="86"/>
                    <a:pt x="3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7"/>
                    <a:pt x="2" y="87"/>
                    <a:pt x="2" y="86"/>
                  </a:cubicBezTo>
                  <a:close/>
                  <a:moveTo>
                    <a:pt x="57" y="16"/>
                  </a:moveTo>
                  <a:cubicBezTo>
                    <a:pt x="57" y="16"/>
                    <a:pt x="57" y="15"/>
                    <a:pt x="57" y="15"/>
                  </a:cubicBezTo>
                  <a:cubicBezTo>
                    <a:pt x="57" y="15"/>
                    <a:pt x="56" y="16"/>
                    <a:pt x="57" y="16"/>
                  </a:cubicBezTo>
                  <a:close/>
                  <a:moveTo>
                    <a:pt x="62" y="1"/>
                  </a:move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lose/>
                  <a:moveTo>
                    <a:pt x="63" y="2"/>
                  </a:moveTo>
                  <a:cubicBezTo>
                    <a:pt x="62" y="2"/>
                    <a:pt x="64" y="3"/>
                    <a:pt x="63" y="2"/>
                  </a:cubicBezTo>
                  <a:close/>
                  <a:moveTo>
                    <a:pt x="35" y="40"/>
                  </a:moveTo>
                  <a:cubicBezTo>
                    <a:pt x="34" y="40"/>
                    <a:pt x="35" y="41"/>
                    <a:pt x="35" y="40"/>
                  </a:cubicBezTo>
                  <a:close/>
                  <a:moveTo>
                    <a:pt x="52" y="33"/>
                  </a:moveTo>
                  <a:cubicBezTo>
                    <a:pt x="53" y="34"/>
                    <a:pt x="53" y="32"/>
                    <a:pt x="53" y="31"/>
                  </a:cubicBezTo>
                  <a:cubicBezTo>
                    <a:pt x="53" y="32"/>
                    <a:pt x="52" y="32"/>
                    <a:pt x="52" y="32"/>
                  </a:cubicBezTo>
                  <a:cubicBezTo>
                    <a:pt x="52" y="33"/>
                    <a:pt x="53" y="33"/>
                    <a:pt x="52" y="33"/>
                  </a:cubicBezTo>
                  <a:close/>
                  <a:moveTo>
                    <a:pt x="18" y="75"/>
                  </a:moveTo>
                  <a:cubicBezTo>
                    <a:pt x="18" y="75"/>
                    <a:pt x="18" y="75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lose/>
                  <a:moveTo>
                    <a:pt x="1" y="86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87"/>
                    <a:pt x="1" y="87"/>
                    <a:pt x="1" y="87"/>
                  </a:cubicBezTo>
                  <a:cubicBezTo>
                    <a:pt x="1" y="87"/>
                    <a:pt x="1" y="86"/>
                    <a:pt x="1" y="86"/>
                  </a:cubicBezTo>
                  <a:close/>
                  <a:moveTo>
                    <a:pt x="24" y="50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1"/>
                    <a:pt x="22" y="51"/>
                    <a:pt x="22" y="52"/>
                  </a:cubicBezTo>
                  <a:cubicBezTo>
                    <a:pt x="22" y="52"/>
                    <a:pt x="22" y="52"/>
                    <a:pt x="21" y="52"/>
                  </a:cubicBezTo>
                  <a:cubicBezTo>
                    <a:pt x="21" y="52"/>
                    <a:pt x="21" y="52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4"/>
                  </a:cubicBezTo>
                  <a:cubicBezTo>
                    <a:pt x="22" y="54"/>
                    <a:pt x="22" y="54"/>
                    <a:pt x="22" y="55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4" y="54"/>
                    <a:pt x="23" y="54"/>
                    <a:pt x="23" y="55"/>
                  </a:cubicBezTo>
                  <a:cubicBezTo>
                    <a:pt x="24" y="55"/>
                    <a:pt x="24" y="54"/>
                    <a:pt x="24" y="54"/>
                  </a:cubicBezTo>
                  <a:cubicBezTo>
                    <a:pt x="24" y="54"/>
                    <a:pt x="24" y="54"/>
                    <a:pt x="23" y="54"/>
                  </a:cubicBezTo>
                  <a:cubicBezTo>
                    <a:pt x="23" y="53"/>
                    <a:pt x="24" y="53"/>
                    <a:pt x="24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4" y="52"/>
                    <a:pt x="24" y="52"/>
                  </a:cubicBezTo>
                  <a:cubicBezTo>
                    <a:pt x="24" y="52"/>
                    <a:pt x="24" y="53"/>
                    <a:pt x="25" y="53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4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7"/>
                    <a:pt x="23" y="57"/>
                    <a:pt x="24" y="58"/>
                  </a:cubicBezTo>
                  <a:cubicBezTo>
                    <a:pt x="24" y="58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59"/>
                  </a:cubicBezTo>
                  <a:cubicBezTo>
                    <a:pt x="25" y="59"/>
                    <a:pt x="25" y="59"/>
                    <a:pt x="25" y="58"/>
                  </a:cubicBezTo>
                  <a:cubicBezTo>
                    <a:pt x="25" y="58"/>
                    <a:pt x="26" y="58"/>
                    <a:pt x="26" y="58"/>
                  </a:cubicBezTo>
                  <a:cubicBezTo>
                    <a:pt x="26" y="58"/>
                    <a:pt x="26" y="59"/>
                    <a:pt x="25" y="59"/>
                  </a:cubicBezTo>
                  <a:cubicBezTo>
                    <a:pt x="26" y="60"/>
                    <a:pt x="26" y="60"/>
                    <a:pt x="25" y="61"/>
                  </a:cubicBezTo>
                  <a:cubicBezTo>
                    <a:pt x="26" y="61"/>
                    <a:pt x="26" y="60"/>
                    <a:pt x="27" y="60"/>
                  </a:cubicBezTo>
                  <a:cubicBezTo>
                    <a:pt x="27" y="60"/>
                    <a:pt x="27" y="59"/>
                    <a:pt x="27" y="59"/>
                  </a:cubicBezTo>
                  <a:cubicBezTo>
                    <a:pt x="28" y="59"/>
                    <a:pt x="28" y="59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7"/>
                    <a:pt x="29" y="56"/>
                    <a:pt x="29" y="56"/>
                  </a:cubicBezTo>
                  <a:cubicBezTo>
                    <a:pt x="29" y="55"/>
                    <a:pt x="29" y="55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2"/>
                    <a:pt x="30" y="52"/>
                  </a:cubicBezTo>
                  <a:cubicBezTo>
                    <a:pt x="30" y="52"/>
                    <a:pt x="29" y="52"/>
                    <a:pt x="29" y="52"/>
                  </a:cubicBezTo>
                  <a:cubicBezTo>
                    <a:pt x="29" y="52"/>
                    <a:pt x="28" y="52"/>
                    <a:pt x="28" y="52"/>
                  </a:cubicBezTo>
                  <a:cubicBezTo>
                    <a:pt x="28" y="52"/>
                    <a:pt x="29" y="52"/>
                    <a:pt x="29" y="51"/>
                  </a:cubicBezTo>
                  <a:cubicBezTo>
                    <a:pt x="29" y="51"/>
                    <a:pt x="29" y="50"/>
                    <a:pt x="29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7" y="51"/>
                    <a:pt x="26" y="50"/>
                    <a:pt x="26" y="49"/>
                  </a:cubicBezTo>
                  <a:cubicBezTo>
                    <a:pt x="26" y="49"/>
                    <a:pt x="26" y="49"/>
                    <a:pt x="25" y="49"/>
                  </a:cubicBezTo>
                  <a:cubicBezTo>
                    <a:pt x="25" y="50"/>
                    <a:pt x="25" y="50"/>
                    <a:pt x="24" y="50"/>
                  </a:cubicBezTo>
                  <a:close/>
                  <a:moveTo>
                    <a:pt x="40" y="48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1" y="48"/>
                    <a:pt x="40" y="48"/>
                    <a:pt x="40" y="48"/>
                  </a:cubicBezTo>
                  <a:cubicBezTo>
                    <a:pt x="40" y="47"/>
                    <a:pt x="41" y="47"/>
                    <a:pt x="41" y="47"/>
                  </a:cubicBezTo>
                  <a:cubicBezTo>
                    <a:pt x="41" y="47"/>
                    <a:pt x="39" y="48"/>
                    <a:pt x="40" y="48"/>
                  </a:cubicBezTo>
                  <a:close/>
                  <a:moveTo>
                    <a:pt x="26" y="63"/>
                  </a:moveTo>
                  <a:cubicBezTo>
                    <a:pt x="26" y="63"/>
                    <a:pt x="26" y="62"/>
                    <a:pt x="27" y="62"/>
                  </a:cubicBezTo>
                  <a:cubicBezTo>
                    <a:pt x="26" y="62"/>
                    <a:pt x="26" y="62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lose/>
                  <a:moveTo>
                    <a:pt x="19" y="74"/>
                  </a:moveTo>
                  <a:cubicBezTo>
                    <a:pt x="19" y="74"/>
                    <a:pt x="19" y="73"/>
                    <a:pt x="19" y="73"/>
                  </a:cubicBezTo>
                  <a:cubicBezTo>
                    <a:pt x="19" y="73"/>
                    <a:pt x="19" y="74"/>
                    <a:pt x="19" y="74"/>
                  </a:cubicBezTo>
                  <a:close/>
                  <a:moveTo>
                    <a:pt x="78" y="10"/>
                  </a:moveTo>
                  <a:cubicBezTo>
                    <a:pt x="78" y="10"/>
                    <a:pt x="78" y="10"/>
                    <a:pt x="78" y="10"/>
                  </a:cubicBezTo>
                  <a:cubicBezTo>
                    <a:pt x="77" y="10"/>
                    <a:pt x="78" y="10"/>
                    <a:pt x="77" y="10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7" y="9"/>
                    <a:pt x="78" y="9"/>
                    <a:pt x="78" y="9"/>
                  </a:cubicBezTo>
                  <a:cubicBezTo>
                    <a:pt x="77" y="9"/>
                    <a:pt x="77" y="8"/>
                    <a:pt x="77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7"/>
                    <a:pt x="78" y="6"/>
                    <a:pt x="78" y="6"/>
                  </a:cubicBezTo>
                  <a:cubicBezTo>
                    <a:pt x="77" y="6"/>
                    <a:pt x="77" y="7"/>
                    <a:pt x="76" y="7"/>
                  </a:cubicBezTo>
                  <a:cubicBezTo>
                    <a:pt x="76" y="8"/>
                    <a:pt x="75" y="8"/>
                    <a:pt x="75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3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1" y="7"/>
                    <a:pt x="70" y="5"/>
                    <a:pt x="69" y="5"/>
                  </a:cubicBezTo>
                  <a:cubicBezTo>
                    <a:pt x="68" y="3"/>
                    <a:pt x="67" y="2"/>
                    <a:pt x="66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1"/>
                    <a:pt x="65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5"/>
                    <a:pt x="65" y="6"/>
                    <a:pt x="65" y="7"/>
                  </a:cubicBezTo>
                  <a:cubicBezTo>
                    <a:pt x="64" y="8"/>
                    <a:pt x="63" y="8"/>
                    <a:pt x="63" y="8"/>
                  </a:cubicBezTo>
                  <a:cubicBezTo>
                    <a:pt x="63" y="9"/>
                    <a:pt x="64" y="9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1" y="11"/>
                  </a:cubicBezTo>
                  <a:cubicBezTo>
                    <a:pt x="61" y="11"/>
                    <a:pt x="61" y="10"/>
                    <a:pt x="61" y="10"/>
                  </a:cubicBezTo>
                  <a:cubicBezTo>
                    <a:pt x="61" y="10"/>
                    <a:pt x="60" y="10"/>
                    <a:pt x="60" y="10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60" y="12"/>
                    <a:pt x="60" y="13"/>
                  </a:cubicBezTo>
                  <a:cubicBezTo>
                    <a:pt x="59" y="13"/>
                    <a:pt x="59" y="12"/>
                    <a:pt x="59" y="12"/>
                  </a:cubicBezTo>
                  <a:cubicBezTo>
                    <a:pt x="59" y="12"/>
                    <a:pt x="59" y="13"/>
                    <a:pt x="59" y="13"/>
                  </a:cubicBezTo>
                  <a:cubicBezTo>
                    <a:pt x="59" y="13"/>
                    <a:pt x="58" y="13"/>
                    <a:pt x="58" y="13"/>
                  </a:cubicBezTo>
                  <a:cubicBezTo>
                    <a:pt x="58" y="13"/>
                    <a:pt x="58" y="14"/>
                    <a:pt x="58" y="14"/>
                  </a:cubicBezTo>
                  <a:cubicBezTo>
                    <a:pt x="58" y="15"/>
                    <a:pt x="58" y="15"/>
                    <a:pt x="59" y="15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8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0" y="18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1" y="17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0" y="15"/>
                    <a:pt x="61" y="15"/>
                    <a:pt x="60" y="15"/>
                  </a:cubicBezTo>
                  <a:cubicBezTo>
                    <a:pt x="60" y="15"/>
                    <a:pt x="59" y="15"/>
                    <a:pt x="60" y="14"/>
                  </a:cubicBezTo>
                  <a:cubicBezTo>
                    <a:pt x="60" y="13"/>
                    <a:pt x="61" y="13"/>
                    <a:pt x="61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3" y="14"/>
                    <a:pt x="63" y="14"/>
                  </a:cubicBezTo>
                  <a:cubicBezTo>
                    <a:pt x="64" y="13"/>
                    <a:pt x="65" y="13"/>
                    <a:pt x="65" y="13"/>
                  </a:cubicBezTo>
                  <a:cubicBezTo>
                    <a:pt x="66" y="13"/>
                    <a:pt x="66" y="14"/>
                    <a:pt x="66" y="14"/>
                  </a:cubicBezTo>
                  <a:cubicBezTo>
                    <a:pt x="67" y="14"/>
                    <a:pt x="67" y="14"/>
                    <a:pt x="67" y="15"/>
                  </a:cubicBezTo>
                  <a:cubicBezTo>
                    <a:pt x="68" y="15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5"/>
                  </a:cubicBezTo>
                  <a:cubicBezTo>
                    <a:pt x="71" y="15"/>
                    <a:pt x="70" y="15"/>
                    <a:pt x="71" y="14"/>
                  </a:cubicBezTo>
                  <a:cubicBezTo>
                    <a:pt x="71" y="14"/>
                    <a:pt x="71" y="13"/>
                    <a:pt x="72" y="13"/>
                  </a:cubicBezTo>
                  <a:cubicBezTo>
                    <a:pt x="72" y="13"/>
                    <a:pt x="72" y="12"/>
                    <a:pt x="73" y="12"/>
                  </a:cubicBezTo>
                  <a:cubicBezTo>
                    <a:pt x="73" y="12"/>
                    <a:pt x="74" y="12"/>
                    <a:pt x="75" y="12"/>
                  </a:cubicBezTo>
                  <a:cubicBezTo>
                    <a:pt x="75" y="12"/>
                    <a:pt x="75" y="12"/>
                    <a:pt x="76" y="12"/>
                  </a:cubicBezTo>
                  <a:cubicBezTo>
                    <a:pt x="76" y="12"/>
                    <a:pt x="76" y="11"/>
                    <a:pt x="76" y="11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7" y="11"/>
                    <a:pt x="77" y="11"/>
                  </a:cubicBezTo>
                  <a:cubicBezTo>
                    <a:pt x="78" y="11"/>
                    <a:pt x="79" y="10"/>
                    <a:pt x="79" y="10"/>
                  </a:cubicBezTo>
                  <a:cubicBezTo>
                    <a:pt x="79" y="10"/>
                    <a:pt x="78" y="10"/>
                    <a:pt x="78" y="10"/>
                  </a:cubicBezTo>
                  <a:close/>
                  <a:moveTo>
                    <a:pt x="65" y="23"/>
                  </a:moveTo>
                  <a:cubicBezTo>
                    <a:pt x="64" y="22"/>
                    <a:pt x="64" y="22"/>
                    <a:pt x="64" y="21"/>
                  </a:cubicBezTo>
                  <a:cubicBezTo>
                    <a:pt x="64" y="20"/>
                    <a:pt x="64" y="19"/>
                    <a:pt x="64" y="19"/>
                  </a:cubicBezTo>
                  <a:cubicBezTo>
                    <a:pt x="64" y="19"/>
                    <a:pt x="64" y="19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8"/>
                    <a:pt x="62" y="18"/>
                    <a:pt x="62" y="18"/>
                  </a:cubicBezTo>
                  <a:cubicBezTo>
                    <a:pt x="62" y="18"/>
                    <a:pt x="61" y="19"/>
                    <a:pt x="61" y="19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9"/>
                    <a:pt x="63" y="20"/>
                    <a:pt x="63" y="20"/>
                  </a:cubicBezTo>
                  <a:cubicBezTo>
                    <a:pt x="63" y="20"/>
                    <a:pt x="63" y="21"/>
                    <a:pt x="63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1" y="21"/>
                  </a:cubicBezTo>
                  <a:cubicBezTo>
                    <a:pt x="61" y="21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1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3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9" y="25"/>
                    <a:pt x="59" y="25"/>
                  </a:cubicBezTo>
                  <a:cubicBezTo>
                    <a:pt x="59" y="25"/>
                    <a:pt x="59" y="26"/>
                    <a:pt x="58" y="27"/>
                  </a:cubicBezTo>
                  <a:cubicBezTo>
                    <a:pt x="58" y="28"/>
                    <a:pt x="58" y="29"/>
                    <a:pt x="57" y="30"/>
                  </a:cubicBezTo>
                  <a:cubicBezTo>
                    <a:pt x="57" y="30"/>
                    <a:pt x="57" y="31"/>
                    <a:pt x="57" y="31"/>
                  </a:cubicBezTo>
                  <a:cubicBezTo>
                    <a:pt x="57" y="32"/>
                    <a:pt x="57" y="32"/>
                    <a:pt x="56" y="32"/>
                  </a:cubicBezTo>
                  <a:cubicBezTo>
                    <a:pt x="56" y="32"/>
                    <a:pt x="56" y="33"/>
                    <a:pt x="56" y="33"/>
                  </a:cubicBezTo>
                  <a:cubicBezTo>
                    <a:pt x="55" y="34"/>
                    <a:pt x="54" y="34"/>
                    <a:pt x="54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2" y="36"/>
                    <a:pt x="51" y="36"/>
                    <a:pt x="50" y="37"/>
                  </a:cubicBezTo>
                  <a:cubicBezTo>
                    <a:pt x="50" y="37"/>
                    <a:pt x="49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7"/>
                    <a:pt x="47" y="37"/>
                    <a:pt x="47" y="36"/>
                  </a:cubicBezTo>
                  <a:cubicBezTo>
                    <a:pt x="47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9" y="36"/>
                    <a:pt x="49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8" y="35"/>
                    <a:pt x="48" y="35"/>
                  </a:cubicBezTo>
                  <a:cubicBezTo>
                    <a:pt x="48" y="35"/>
                    <a:pt x="47" y="35"/>
                    <a:pt x="47" y="35"/>
                  </a:cubicBezTo>
                  <a:cubicBezTo>
                    <a:pt x="47" y="36"/>
                    <a:pt x="47" y="37"/>
                    <a:pt x="47" y="37"/>
                  </a:cubicBezTo>
                  <a:cubicBezTo>
                    <a:pt x="47" y="38"/>
                    <a:pt x="46" y="38"/>
                    <a:pt x="46" y="39"/>
                  </a:cubicBezTo>
                  <a:cubicBezTo>
                    <a:pt x="46" y="39"/>
                    <a:pt x="45" y="40"/>
                    <a:pt x="44" y="41"/>
                  </a:cubicBezTo>
                  <a:cubicBezTo>
                    <a:pt x="44" y="42"/>
                    <a:pt x="45" y="42"/>
                    <a:pt x="45" y="42"/>
                  </a:cubicBezTo>
                  <a:cubicBezTo>
                    <a:pt x="44" y="42"/>
                    <a:pt x="44" y="43"/>
                    <a:pt x="44" y="43"/>
                  </a:cubicBezTo>
                  <a:cubicBezTo>
                    <a:pt x="43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0" y="42"/>
                    <a:pt x="40" y="42"/>
                  </a:cubicBezTo>
                  <a:cubicBezTo>
                    <a:pt x="39" y="43"/>
                    <a:pt x="37" y="43"/>
                    <a:pt x="36" y="43"/>
                  </a:cubicBezTo>
                  <a:cubicBezTo>
                    <a:pt x="35" y="43"/>
                    <a:pt x="34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0" y="45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7" y="47"/>
                  </a:cubicBezTo>
                  <a:cubicBezTo>
                    <a:pt x="27" y="48"/>
                    <a:pt x="27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29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1" y="47"/>
                    <a:pt x="31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4" y="48"/>
                    <a:pt x="35" y="47"/>
                  </a:cubicBezTo>
                  <a:cubicBezTo>
                    <a:pt x="36" y="47"/>
                    <a:pt x="36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9" y="46"/>
                    <a:pt x="41" y="46"/>
                    <a:pt x="42" y="46"/>
                  </a:cubicBezTo>
                  <a:cubicBezTo>
                    <a:pt x="43" y="46"/>
                    <a:pt x="42" y="47"/>
                    <a:pt x="42" y="47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1" y="50"/>
                    <a:pt x="43" y="51"/>
                    <a:pt x="43" y="51"/>
                  </a:cubicBezTo>
                  <a:cubicBezTo>
                    <a:pt x="44" y="50"/>
                    <a:pt x="45" y="49"/>
                    <a:pt x="46" y="4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6" y="46"/>
                    <a:pt x="46" y="47"/>
                    <a:pt x="46" y="46"/>
                  </a:cubicBezTo>
                  <a:cubicBezTo>
                    <a:pt x="47" y="46"/>
                    <a:pt x="47" y="45"/>
                    <a:pt x="47" y="45"/>
                  </a:cubicBezTo>
                  <a:cubicBezTo>
                    <a:pt x="47" y="45"/>
                    <a:pt x="47" y="45"/>
                    <a:pt x="47" y="46"/>
                  </a:cubicBezTo>
                  <a:cubicBezTo>
                    <a:pt x="48" y="46"/>
                    <a:pt x="47" y="46"/>
                    <a:pt x="48" y="46"/>
                  </a:cubicBezTo>
                  <a:cubicBezTo>
                    <a:pt x="48" y="46"/>
                    <a:pt x="48" y="45"/>
                    <a:pt x="48" y="45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48" y="46"/>
                    <a:pt x="48" y="46"/>
                    <a:pt x="48" y="47"/>
                  </a:cubicBezTo>
                  <a:cubicBezTo>
                    <a:pt x="49" y="47"/>
                    <a:pt x="50" y="46"/>
                    <a:pt x="51" y="46"/>
                  </a:cubicBezTo>
                  <a:cubicBezTo>
                    <a:pt x="51" y="46"/>
                    <a:pt x="52" y="46"/>
                    <a:pt x="52" y="46"/>
                  </a:cubicBezTo>
                  <a:cubicBezTo>
                    <a:pt x="53" y="46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4" y="44"/>
                    <a:pt x="54" y="44"/>
                    <a:pt x="55" y="45"/>
                  </a:cubicBezTo>
                  <a:cubicBezTo>
                    <a:pt x="55" y="45"/>
                    <a:pt x="54" y="45"/>
                    <a:pt x="54" y="45"/>
                  </a:cubicBezTo>
                  <a:cubicBezTo>
                    <a:pt x="54" y="45"/>
                    <a:pt x="54" y="46"/>
                    <a:pt x="54" y="47"/>
                  </a:cubicBezTo>
                  <a:cubicBezTo>
                    <a:pt x="55" y="46"/>
                    <a:pt x="56" y="46"/>
                    <a:pt x="55" y="45"/>
                  </a:cubicBezTo>
                  <a:cubicBezTo>
                    <a:pt x="55" y="44"/>
                    <a:pt x="55" y="44"/>
                    <a:pt x="56" y="44"/>
                  </a:cubicBezTo>
                  <a:cubicBezTo>
                    <a:pt x="56" y="44"/>
                    <a:pt x="56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8" y="45"/>
                    <a:pt x="57" y="44"/>
                    <a:pt x="57" y="44"/>
                  </a:cubicBezTo>
                  <a:cubicBezTo>
                    <a:pt x="57" y="44"/>
                    <a:pt x="57" y="43"/>
                    <a:pt x="57" y="43"/>
                  </a:cubicBezTo>
                  <a:cubicBezTo>
                    <a:pt x="57" y="43"/>
                    <a:pt x="58" y="43"/>
                    <a:pt x="58" y="43"/>
                  </a:cubicBezTo>
                  <a:cubicBezTo>
                    <a:pt x="58" y="42"/>
                    <a:pt x="58" y="42"/>
                    <a:pt x="59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43"/>
                    <a:pt x="58" y="43"/>
                    <a:pt x="58" y="43"/>
                  </a:cubicBezTo>
                  <a:cubicBezTo>
                    <a:pt x="58" y="43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5"/>
                    <a:pt x="60" y="44"/>
                    <a:pt x="60" y="44"/>
                  </a:cubicBezTo>
                  <a:cubicBezTo>
                    <a:pt x="60" y="43"/>
                    <a:pt x="61" y="43"/>
                    <a:pt x="62" y="42"/>
                  </a:cubicBezTo>
                  <a:cubicBezTo>
                    <a:pt x="61" y="42"/>
                    <a:pt x="61" y="41"/>
                    <a:pt x="61" y="40"/>
                  </a:cubicBezTo>
                  <a:cubicBezTo>
                    <a:pt x="61" y="40"/>
                    <a:pt x="61" y="40"/>
                    <a:pt x="61" y="39"/>
                  </a:cubicBezTo>
                  <a:cubicBezTo>
                    <a:pt x="61" y="39"/>
                    <a:pt x="61" y="38"/>
                    <a:pt x="61" y="37"/>
                  </a:cubicBezTo>
                  <a:cubicBezTo>
                    <a:pt x="61" y="37"/>
                    <a:pt x="62" y="37"/>
                    <a:pt x="62" y="37"/>
                  </a:cubicBezTo>
                  <a:cubicBezTo>
                    <a:pt x="62" y="37"/>
                    <a:pt x="62" y="36"/>
                    <a:pt x="62" y="36"/>
                  </a:cubicBezTo>
                  <a:cubicBezTo>
                    <a:pt x="62" y="35"/>
                    <a:pt x="62" y="34"/>
                    <a:pt x="62" y="33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1"/>
                    <a:pt x="62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2"/>
                  </a:cubicBezTo>
                  <a:cubicBezTo>
                    <a:pt x="64" y="30"/>
                    <a:pt x="64" y="30"/>
                    <a:pt x="64" y="29"/>
                  </a:cubicBezTo>
                  <a:cubicBezTo>
                    <a:pt x="64" y="29"/>
                    <a:pt x="64" y="29"/>
                    <a:pt x="65" y="29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6" y="27"/>
                    <a:pt x="66" y="27"/>
                  </a:cubicBezTo>
                  <a:cubicBezTo>
                    <a:pt x="66" y="26"/>
                    <a:pt x="65" y="24"/>
                    <a:pt x="65" y="23"/>
                  </a:cubicBezTo>
                  <a:close/>
                  <a:moveTo>
                    <a:pt x="39" y="49"/>
                  </a:moveTo>
                  <a:cubicBezTo>
                    <a:pt x="39" y="49"/>
                    <a:pt x="39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8" y="48"/>
                    <a:pt x="38" y="48"/>
                    <a:pt x="37" y="48"/>
                  </a:cubicBezTo>
                  <a:cubicBezTo>
                    <a:pt x="37" y="47"/>
                    <a:pt x="36" y="48"/>
                    <a:pt x="36" y="48"/>
                  </a:cubicBezTo>
                  <a:cubicBezTo>
                    <a:pt x="36" y="48"/>
                    <a:pt x="36" y="48"/>
                    <a:pt x="36" y="49"/>
                  </a:cubicBezTo>
                  <a:cubicBezTo>
                    <a:pt x="35" y="49"/>
                    <a:pt x="34" y="49"/>
                    <a:pt x="34" y="49"/>
                  </a:cubicBezTo>
                  <a:cubicBezTo>
                    <a:pt x="34" y="49"/>
                    <a:pt x="34" y="48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2" y="50"/>
                    <a:pt x="33" y="50"/>
                    <a:pt x="32" y="50"/>
                  </a:cubicBezTo>
                  <a:cubicBezTo>
                    <a:pt x="32" y="51"/>
                    <a:pt x="31" y="51"/>
                    <a:pt x="30" y="52"/>
                  </a:cubicBezTo>
                  <a:cubicBezTo>
                    <a:pt x="30" y="51"/>
                    <a:pt x="30" y="52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1" y="52"/>
                    <a:pt x="32" y="52"/>
                  </a:cubicBezTo>
                  <a:cubicBezTo>
                    <a:pt x="32" y="52"/>
                    <a:pt x="32" y="52"/>
                    <a:pt x="31" y="52"/>
                  </a:cubicBezTo>
                  <a:cubicBezTo>
                    <a:pt x="32" y="52"/>
                    <a:pt x="32" y="53"/>
                    <a:pt x="31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2" y="54"/>
                    <a:pt x="32" y="54"/>
                  </a:cubicBezTo>
                  <a:cubicBezTo>
                    <a:pt x="33" y="54"/>
                    <a:pt x="34" y="54"/>
                    <a:pt x="34" y="54"/>
                  </a:cubicBezTo>
                  <a:cubicBezTo>
                    <a:pt x="34" y="54"/>
                    <a:pt x="33" y="54"/>
                    <a:pt x="33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3"/>
                    <a:pt x="35" y="52"/>
                    <a:pt x="35" y="52"/>
                  </a:cubicBezTo>
                  <a:cubicBezTo>
                    <a:pt x="36" y="51"/>
                    <a:pt x="36" y="51"/>
                    <a:pt x="37" y="51"/>
                  </a:cubicBezTo>
                  <a:cubicBezTo>
                    <a:pt x="37" y="51"/>
                    <a:pt x="37" y="52"/>
                    <a:pt x="38" y="52"/>
                  </a:cubicBezTo>
                  <a:cubicBezTo>
                    <a:pt x="38" y="51"/>
                    <a:pt x="39" y="50"/>
                    <a:pt x="40" y="50"/>
                  </a:cubicBezTo>
                  <a:cubicBezTo>
                    <a:pt x="40" y="50"/>
                    <a:pt x="40" y="49"/>
                    <a:pt x="39" y="49"/>
                  </a:cubicBezTo>
                  <a:close/>
                  <a:moveTo>
                    <a:pt x="21" y="72"/>
                  </a:move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0" y="72"/>
                    <a:pt x="21" y="72"/>
                  </a:cubicBezTo>
                  <a:close/>
                  <a:moveTo>
                    <a:pt x="25" y="63"/>
                  </a:moveTo>
                  <a:cubicBezTo>
                    <a:pt x="24" y="63"/>
                    <a:pt x="24" y="63"/>
                    <a:pt x="24" y="64"/>
                  </a:cubicBezTo>
                  <a:cubicBezTo>
                    <a:pt x="24" y="64"/>
                    <a:pt x="25" y="64"/>
                    <a:pt x="25" y="64"/>
                  </a:cubicBezTo>
                  <a:cubicBezTo>
                    <a:pt x="26" y="64"/>
                    <a:pt x="25" y="63"/>
                    <a:pt x="25" y="63"/>
                  </a:cubicBezTo>
                  <a:close/>
                  <a:moveTo>
                    <a:pt x="19" y="53"/>
                  </a:moveTo>
                  <a:cubicBezTo>
                    <a:pt x="19" y="53"/>
                    <a:pt x="19" y="53"/>
                    <a:pt x="19" y="54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19" y="53"/>
                    <a:pt x="19" y="53"/>
                  </a:cubicBezTo>
                  <a:close/>
                  <a:moveTo>
                    <a:pt x="24" y="55"/>
                  </a:move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5"/>
                  </a:cubicBezTo>
                  <a:close/>
                  <a:moveTo>
                    <a:pt x="21" y="71"/>
                  </a:moveTo>
                  <a:cubicBezTo>
                    <a:pt x="20" y="71"/>
                    <a:pt x="20" y="72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1" y="72"/>
                    <a:pt x="21" y="71"/>
                    <a:pt x="22" y="71"/>
                  </a:cubicBezTo>
                  <a:cubicBezTo>
                    <a:pt x="21" y="71"/>
                    <a:pt x="21" y="71"/>
                    <a:pt x="21" y="7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414">
              <a:extLst>
                <a:ext uri="{FF2B5EF4-FFF2-40B4-BE49-F238E27FC236}">
                  <a16:creationId xmlns:a16="http://schemas.microsoft.com/office/drawing/2014/main" id="{F18EEA88-D088-4440-AF9A-F210394402B8}"/>
                </a:ext>
              </a:extLst>
            </p:cNvPr>
            <p:cNvSpPr/>
            <p:nvPr/>
          </p:nvSpPr>
          <p:spPr bwMode="auto">
            <a:xfrm>
              <a:off x="4600575" y="3208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415">
              <a:extLst>
                <a:ext uri="{FF2B5EF4-FFF2-40B4-BE49-F238E27FC236}">
                  <a16:creationId xmlns:a16="http://schemas.microsoft.com/office/drawing/2014/main" id="{6F700792-38BA-40F8-B6DE-3364A12226CD}"/>
                </a:ext>
              </a:extLst>
            </p:cNvPr>
            <p:cNvSpPr/>
            <p:nvPr/>
          </p:nvSpPr>
          <p:spPr bwMode="auto">
            <a:xfrm>
              <a:off x="5110163" y="3282950"/>
              <a:ext cx="47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416">
              <a:extLst>
                <a:ext uri="{FF2B5EF4-FFF2-40B4-BE49-F238E27FC236}">
                  <a16:creationId xmlns:a16="http://schemas.microsoft.com/office/drawing/2014/main" id="{AA1B169C-8BE8-4D7F-9F23-89A831D460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538" y="4179888"/>
              <a:ext cx="179388" cy="230188"/>
            </a:xfrm>
            <a:custGeom>
              <a:avLst/>
              <a:gdLst>
                <a:gd name="T0" fmla="*/ 5 w 43"/>
                <a:gd name="T1" fmla="*/ 52 h 55"/>
                <a:gd name="T2" fmla="*/ 5 w 43"/>
                <a:gd name="T3" fmla="*/ 54 h 55"/>
                <a:gd name="T4" fmla="*/ 6 w 43"/>
                <a:gd name="T5" fmla="*/ 53 h 55"/>
                <a:gd name="T6" fmla="*/ 28 w 43"/>
                <a:gd name="T7" fmla="*/ 27 h 55"/>
                <a:gd name="T8" fmla="*/ 26 w 43"/>
                <a:gd name="T9" fmla="*/ 29 h 55"/>
                <a:gd name="T10" fmla="*/ 24 w 43"/>
                <a:gd name="T11" fmla="*/ 29 h 55"/>
                <a:gd name="T12" fmla="*/ 23 w 43"/>
                <a:gd name="T13" fmla="*/ 26 h 55"/>
                <a:gd name="T14" fmla="*/ 21 w 43"/>
                <a:gd name="T15" fmla="*/ 26 h 55"/>
                <a:gd name="T16" fmla="*/ 19 w 43"/>
                <a:gd name="T17" fmla="*/ 30 h 55"/>
                <a:gd name="T18" fmla="*/ 18 w 43"/>
                <a:gd name="T19" fmla="*/ 32 h 55"/>
                <a:gd name="T20" fmla="*/ 13 w 43"/>
                <a:gd name="T21" fmla="*/ 37 h 55"/>
                <a:gd name="T22" fmla="*/ 7 w 43"/>
                <a:gd name="T23" fmla="*/ 41 h 55"/>
                <a:gd name="T24" fmla="*/ 4 w 43"/>
                <a:gd name="T25" fmla="*/ 44 h 55"/>
                <a:gd name="T26" fmla="*/ 3 w 43"/>
                <a:gd name="T27" fmla="*/ 45 h 55"/>
                <a:gd name="T28" fmla="*/ 2 w 43"/>
                <a:gd name="T29" fmla="*/ 46 h 55"/>
                <a:gd name="T30" fmla="*/ 1 w 43"/>
                <a:gd name="T31" fmla="*/ 47 h 55"/>
                <a:gd name="T32" fmla="*/ 2 w 43"/>
                <a:gd name="T33" fmla="*/ 48 h 55"/>
                <a:gd name="T34" fmla="*/ 1 w 43"/>
                <a:gd name="T35" fmla="*/ 48 h 55"/>
                <a:gd name="T36" fmla="*/ 1 w 43"/>
                <a:gd name="T37" fmla="*/ 50 h 55"/>
                <a:gd name="T38" fmla="*/ 1 w 43"/>
                <a:gd name="T39" fmla="*/ 50 h 55"/>
                <a:gd name="T40" fmla="*/ 5 w 43"/>
                <a:gd name="T41" fmla="*/ 51 h 55"/>
                <a:gd name="T42" fmla="*/ 8 w 43"/>
                <a:gd name="T43" fmla="*/ 52 h 55"/>
                <a:gd name="T44" fmla="*/ 15 w 43"/>
                <a:gd name="T45" fmla="*/ 49 h 55"/>
                <a:gd name="T46" fmla="*/ 17 w 43"/>
                <a:gd name="T47" fmla="*/ 43 h 55"/>
                <a:gd name="T48" fmla="*/ 19 w 43"/>
                <a:gd name="T49" fmla="*/ 41 h 55"/>
                <a:gd name="T50" fmla="*/ 21 w 43"/>
                <a:gd name="T51" fmla="*/ 40 h 55"/>
                <a:gd name="T52" fmla="*/ 23 w 43"/>
                <a:gd name="T53" fmla="*/ 39 h 55"/>
                <a:gd name="T54" fmla="*/ 22 w 43"/>
                <a:gd name="T55" fmla="*/ 38 h 55"/>
                <a:gd name="T56" fmla="*/ 27 w 43"/>
                <a:gd name="T57" fmla="*/ 31 h 55"/>
                <a:gd name="T58" fmla="*/ 28 w 43"/>
                <a:gd name="T59" fmla="*/ 28 h 55"/>
                <a:gd name="T60" fmla="*/ 28 w 43"/>
                <a:gd name="T61" fmla="*/ 28 h 55"/>
                <a:gd name="T62" fmla="*/ 43 w 43"/>
                <a:gd name="T63" fmla="*/ 13 h 55"/>
                <a:gd name="T64" fmla="*/ 35 w 43"/>
                <a:gd name="T65" fmla="*/ 13 h 55"/>
                <a:gd name="T66" fmla="*/ 33 w 43"/>
                <a:gd name="T67" fmla="*/ 10 h 55"/>
                <a:gd name="T68" fmla="*/ 32 w 43"/>
                <a:gd name="T69" fmla="*/ 10 h 55"/>
                <a:gd name="T70" fmla="*/ 30 w 43"/>
                <a:gd name="T71" fmla="*/ 10 h 55"/>
                <a:gd name="T72" fmla="*/ 30 w 43"/>
                <a:gd name="T73" fmla="*/ 9 h 55"/>
                <a:gd name="T74" fmla="*/ 29 w 43"/>
                <a:gd name="T75" fmla="*/ 6 h 55"/>
                <a:gd name="T76" fmla="*/ 28 w 43"/>
                <a:gd name="T77" fmla="*/ 3 h 55"/>
                <a:gd name="T78" fmla="*/ 26 w 43"/>
                <a:gd name="T79" fmla="*/ 2 h 55"/>
                <a:gd name="T80" fmla="*/ 25 w 43"/>
                <a:gd name="T81" fmla="*/ 2 h 55"/>
                <a:gd name="T82" fmla="*/ 23 w 43"/>
                <a:gd name="T83" fmla="*/ 1 h 55"/>
                <a:gd name="T84" fmla="*/ 22 w 43"/>
                <a:gd name="T85" fmla="*/ 0 h 55"/>
                <a:gd name="T86" fmla="*/ 26 w 43"/>
                <a:gd name="T87" fmla="*/ 4 h 55"/>
                <a:gd name="T88" fmla="*/ 26 w 43"/>
                <a:gd name="T89" fmla="*/ 5 h 55"/>
                <a:gd name="T90" fmla="*/ 27 w 43"/>
                <a:gd name="T91" fmla="*/ 7 h 55"/>
                <a:gd name="T92" fmla="*/ 28 w 43"/>
                <a:gd name="T93" fmla="*/ 7 h 55"/>
                <a:gd name="T94" fmla="*/ 28 w 43"/>
                <a:gd name="T95" fmla="*/ 8 h 55"/>
                <a:gd name="T96" fmla="*/ 28 w 43"/>
                <a:gd name="T97" fmla="*/ 9 h 55"/>
                <a:gd name="T98" fmla="*/ 30 w 43"/>
                <a:gd name="T99" fmla="*/ 11 h 55"/>
                <a:gd name="T100" fmla="*/ 30 w 43"/>
                <a:gd name="T101" fmla="*/ 15 h 55"/>
                <a:gd name="T102" fmla="*/ 28 w 43"/>
                <a:gd name="T103" fmla="*/ 19 h 55"/>
                <a:gd name="T104" fmla="*/ 29 w 43"/>
                <a:gd name="T105" fmla="*/ 22 h 55"/>
                <a:gd name="T106" fmla="*/ 31 w 43"/>
                <a:gd name="T107" fmla="*/ 27 h 55"/>
                <a:gd name="T108" fmla="*/ 30 w 43"/>
                <a:gd name="T109" fmla="*/ 29 h 55"/>
                <a:gd name="T110" fmla="*/ 31 w 43"/>
                <a:gd name="T111" fmla="*/ 29 h 55"/>
                <a:gd name="T112" fmla="*/ 35 w 43"/>
                <a:gd name="T113" fmla="*/ 27 h 55"/>
                <a:gd name="T114" fmla="*/ 38 w 43"/>
                <a:gd name="T115" fmla="*/ 20 h 55"/>
                <a:gd name="T116" fmla="*/ 41 w 43"/>
                <a:gd name="T117" fmla="*/ 20 h 55"/>
                <a:gd name="T118" fmla="*/ 43 w 43"/>
                <a:gd name="T119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55">
                  <a:moveTo>
                    <a:pt x="5" y="53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3"/>
                    <a:pt x="5" y="53"/>
                    <a:pt x="5" y="53"/>
                  </a:cubicBezTo>
                  <a:cubicBezTo>
                    <a:pt x="5" y="54"/>
                    <a:pt x="4" y="54"/>
                    <a:pt x="4" y="55"/>
                  </a:cubicBezTo>
                  <a:cubicBezTo>
                    <a:pt x="4" y="55"/>
                    <a:pt x="4" y="55"/>
                    <a:pt x="5" y="54"/>
                  </a:cubicBezTo>
                  <a:cubicBezTo>
                    <a:pt x="5" y="54"/>
                    <a:pt x="5" y="55"/>
                    <a:pt x="5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6" y="54"/>
                    <a:pt x="6" y="53"/>
                    <a:pt x="5" y="53"/>
                  </a:cubicBezTo>
                  <a:close/>
                  <a:moveTo>
                    <a:pt x="28" y="28"/>
                  </a:moveTo>
                  <a:cubicBezTo>
                    <a:pt x="28" y="28"/>
                    <a:pt x="28" y="28"/>
                    <a:pt x="28" y="27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7"/>
                    <a:pt x="27" y="27"/>
                  </a:cubicBezTo>
                  <a:cubicBezTo>
                    <a:pt x="26" y="27"/>
                    <a:pt x="25" y="28"/>
                    <a:pt x="24" y="29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20" y="29"/>
                  </a:cubicBezTo>
                  <a:cubicBezTo>
                    <a:pt x="20" y="29"/>
                    <a:pt x="19" y="30"/>
                    <a:pt x="19" y="30"/>
                  </a:cubicBezTo>
                  <a:cubicBezTo>
                    <a:pt x="19" y="30"/>
                    <a:pt x="19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2"/>
                  </a:cubicBezTo>
                  <a:cubicBezTo>
                    <a:pt x="18" y="32"/>
                    <a:pt x="17" y="33"/>
                    <a:pt x="17" y="34"/>
                  </a:cubicBezTo>
                  <a:cubicBezTo>
                    <a:pt x="17" y="34"/>
                    <a:pt x="16" y="35"/>
                    <a:pt x="15" y="35"/>
                  </a:cubicBezTo>
                  <a:cubicBezTo>
                    <a:pt x="14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cubicBezTo>
                    <a:pt x="9" y="40"/>
                    <a:pt x="9" y="40"/>
                    <a:pt x="8" y="40"/>
                  </a:cubicBezTo>
                  <a:cubicBezTo>
                    <a:pt x="7" y="40"/>
                    <a:pt x="7" y="40"/>
                    <a:pt x="7" y="41"/>
                  </a:cubicBezTo>
                  <a:cubicBezTo>
                    <a:pt x="6" y="41"/>
                    <a:pt x="6" y="41"/>
                    <a:pt x="6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5" y="43"/>
                    <a:pt x="5" y="44"/>
                    <a:pt x="4" y="44"/>
                  </a:cubicBezTo>
                  <a:cubicBezTo>
                    <a:pt x="4" y="44"/>
                    <a:pt x="3" y="44"/>
                    <a:pt x="3" y="44"/>
                  </a:cubicBezTo>
                  <a:cubicBezTo>
                    <a:pt x="3" y="44"/>
                    <a:pt x="4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2" y="45"/>
                    <a:pt x="2" y="46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2" y="46"/>
                    <a:pt x="3" y="47"/>
                    <a:pt x="2" y="47"/>
                  </a:cubicBezTo>
                  <a:cubicBezTo>
                    <a:pt x="3" y="47"/>
                    <a:pt x="2" y="46"/>
                    <a:pt x="2" y="47"/>
                  </a:cubicBezTo>
                  <a:cubicBezTo>
                    <a:pt x="2" y="46"/>
                    <a:pt x="1" y="46"/>
                    <a:pt x="1" y="47"/>
                  </a:cubicBezTo>
                  <a:cubicBezTo>
                    <a:pt x="1" y="48"/>
                    <a:pt x="1" y="47"/>
                    <a:pt x="2" y="47"/>
                  </a:cubicBezTo>
                  <a:cubicBezTo>
                    <a:pt x="2" y="47"/>
                    <a:pt x="1" y="47"/>
                    <a:pt x="1" y="48"/>
                  </a:cubicBezTo>
                  <a:cubicBezTo>
                    <a:pt x="1" y="48"/>
                    <a:pt x="2" y="48"/>
                    <a:pt x="2" y="48"/>
                  </a:cubicBez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2" y="48"/>
                    <a:pt x="2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9"/>
                    <a:pt x="0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49"/>
                    <a:pt x="1" y="49"/>
                    <a:pt x="1" y="50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1" y="49"/>
                    <a:pt x="1" y="49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3" y="50"/>
                    <a:pt x="4" y="50"/>
                    <a:pt x="4" y="50"/>
                  </a:cubicBezTo>
                  <a:cubicBezTo>
                    <a:pt x="4" y="50"/>
                    <a:pt x="5" y="51"/>
                    <a:pt x="5" y="51"/>
                  </a:cubicBezTo>
                  <a:cubicBezTo>
                    <a:pt x="5" y="51"/>
                    <a:pt x="6" y="51"/>
                    <a:pt x="7" y="51"/>
                  </a:cubicBezTo>
                  <a:cubicBezTo>
                    <a:pt x="7" y="51"/>
                    <a:pt x="7" y="52"/>
                    <a:pt x="7" y="52"/>
                  </a:cubicBezTo>
                  <a:cubicBezTo>
                    <a:pt x="7" y="52"/>
                    <a:pt x="8" y="52"/>
                    <a:pt x="8" y="52"/>
                  </a:cubicBezTo>
                  <a:cubicBezTo>
                    <a:pt x="9" y="52"/>
                    <a:pt x="10" y="52"/>
                    <a:pt x="11" y="51"/>
                  </a:cubicBezTo>
                  <a:cubicBezTo>
                    <a:pt x="12" y="51"/>
                    <a:pt x="13" y="50"/>
                    <a:pt x="14" y="49"/>
                  </a:cubicBezTo>
                  <a:cubicBezTo>
                    <a:pt x="14" y="49"/>
                    <a:pt x="15" y="49"/>
                    <a:pt x="15" y="49"/>
                  </a:cubicBezTo>
                  <a:cubicBezTo>
                    <a:pt x="15" y="48"/>
                    <a:pt x="15" y="49"/>
                    <a:pt x="15" y="49"/>
                  </a:cubicBezTo>
                  <a:cubicBezTo>
                    <a:pt x="15" y="47"/>
                    <a:pt x="16" y="46"/>
                    <a:pt x="17" y="45"/>
                  </a:cubicBezTo>
                  <a:cubicBezTo>
                    <a:pt x="17" y="44"/>
                    <a:pt x="17" y="44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1"/>
                    <a:pt x="20" y="40"/>
                    <a:pt x="21" y="40"/>
                  </a:cubicBezTo>
                  <a:cubicBezTo>
                    <a:pt x="21" y="40"/>
                    <a:pt x="22" y="39"/>
                    <a:pt x="22" y="39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3" y="38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2" y="39"/>
                    <a:pt x="22" y="39"/>
                  </a:cubicBezTo>
                  <a:cubicBezTo>
                    <a:pt x="22" y="39"/>
                    <a:pt x="22" y="38"/>
                    <a:pt x="22" y="38"/>
                  </a:cubicBezTo>
                  <a:cubicBezTo>
                    <a:pt x="23" y="37"/>
                    <a:pt x="23" y="37"/>
                    <a:pt x="24" y="36"/>
                  </a:cubicBezTo>
                  <a:cubicBezTo>
                    <a:pt x="25" y="35"/>
                    <a:pt x="25" y="34"/>
                    <a:pt x="26" y="33"/>
                  </a:cubicBezTo>
                  <a:cubicBezTo>
                    <a:pt x="27" y="32"/>
                    <a:pt x="27" y="32"/>
                    <a:pt x="27" y="31"/>
                  </a:cubicBezTo>
                  <a:cubicBezTo>
                    <a:pt x="27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8" y="28"/>
                    <a:pt x="27" y="29"/>
                    <a:pt x="27" y="28"/>
                  </a:cubicBezTo>
                  <a:cubicBezTo>
                    <a:pt x="27" y="28"/>
                    <a:pt x="27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lose/>
                  <a:moveTo>
                    <a:pt x="43" y="13"/>
                  </a:moveTo>
                  <a:cubicBezTo>
                    <a:pt x="42" y="13"/>
                    <a:pt x="42" y="13"/>
                    <a:pt x="41" y="13"/>
                  </a:cubicBezTo>
                  <a:cubicBezTo>
                    <a:pt x="41" y="14"/>
                    <a:pt x="40" y="14"/>
                    <a:pt x="40" y="14"/>
                  </a:cubicBezTo>
                  <a:cubicBezTo>
                    <a:pt x="38" y="16"/>
                    <a:pt x="36" y="14"/>
                    <a:pt x="35" y="13"/>
                  </a:cubicBezTo>
                  <a:cubicBezTo>
                    <a:pt x="35" y="14"/>
                    <a:pt x="34" y="13"/>
                    <a:pt x="34" y="13"/>
                  </a:cubicBezTo>
                  <a:cubicBezTo>
                    <a:pt x="34" y="12"/>
                    <a:pt x="34" y="12"/>
                    <a:pt x="34" y="11"/>
                  </a:cubicBezTo>
                  <a:cubicBezTo>
                    <a:pt x="34" y="11"/>
                    <a:pt x="34" y="10"/>
                    <a:pt x="33" y="10"/>
                  </a:cubicBezTo>
                  <a:cubicBezTo>
                    <a:pt x="33" y="10"/>
                    <a:pt x="34" y="9"/>
                    <a:pt x="33" y="9"/>
                  </a:cubicBezTo>
                  <a:cubicBezTo>
                    <a:pt x="32" y="9"/>
                    <a:pt x="33" y="9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2" y="11"/>
                    <a:pt x="32" y="11"/>
                    <a:pt x="33" y="11"/>
                  </a:cubicBezTo>
                  <a:cubicBezTo>
                    <a:pt x="32" y="11"/>
                    <a:pt x="31" y="11"/>
                    <a:pt x="31" y="10"/>
                  </a:cubicBezTo>
                  <a:cubicBezTo>
                    <a:pt x="30" y="11"/>
                    <a:pt x="30" y="10"/>
                    <a:pt x="30" y="10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29" y="9"/>
                    <a:pt x="30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4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4"/>
                    <a:pt x="27" y="3"/>
                  </a:cubicBezTo>
                  <a:cubicBezTo>
                    <a:pt x="28" y="3"/>
                    <a:pt x="26" y="3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2"/>
                    <a:pt x="24" y="2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3" y="1"/>
                    <a:pt x="23" y="2"/>
                    <a:pt x="24" y="2"/>
                  </a:cubicBezTo>
                  <a:cubicBezTo>
                    <a:pt x="24" y="3"/>
                    <a:pt x="24" y="4"/>
                    <a:pt x="25" y="5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6"/>
                    <a:pt x="27" y="7"/>
                    <a:pt x="27" y="8"/>
                  </a:cubicBezTo>
                  <a:cubicBezTo>
                    <a:pt x="27" y="8"/>
                    <a:pt x="27" y="9"/>
                    <a:pt x="28" y="8"/>
                  </a:cubicBezTo>
                  <a:cubicBezTo>
                    <a:pt x="28" y="8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8" y="7"/>
                    <a:pt x="28" y="7"/>
                  </a:cubicBezTo>
                  <a:cubicBezTo>
                    <a:pt x="28" y="7"/>
                    <a:pt x="28" y="8"/>
                    <a:pt x="28" y="7"/>
                  </a:cubicBezTo>
                  <a:cubicBezTo>
                    <a:pt x="28" y="8"/>
                    <a:pt x="28" y="8"/>
                    <a:pt x="29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0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29" y="12"/>
                  </a:cubicBezTo>
                  <a:cubicBezTo>
                    <a:pt x="30" y="12"/>
                    <a:pt x="30" y="13"/>
                    <a:pt x="30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6"/>
                    <a:pt x="30" y="17"/>
                    <a:pt x="29" y="18"/>
                  </a:cubicBezTo>
                  <a:cubicBezTo>
                    <a:pt x="29" y="18"/>
                    <a:pt x="29" y="19"/>
                    <a:pt x="28" y="19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1"/>
                    <a:pt x="27" y="21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31" y="23"/>
                    <a:pt x="31" y="23"/>
                    <a:pt x="31" y="24"/>
                  </a:cubicBezTo>
                  <a:cubicBezTo>
                    <a:pt x="32" y="25"/>
                    <a:pt x="31" y="26"/>
                    <a:pt x="31" y="27"/>
                  </a:cubicBezTo>
                  <a:cubicBezTo>
                    <a:pt x="31" y="27"/>
                    <a:pt x="30" y="28"/>
                    <a:pt x="30" y="28"/>
                  </a:cubicBezTo>
                  <a:cubicBezTo>
                    <a:pt x="30" y="28"/>
                    <a:pt x="29" y="29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2" y="29"/>
                    <a:pt x="33" y="29"/>
                    <a:pt x="34" y="28"/>
                  </a:cubicBezTo>
                  <a:cubicBezTo>
                    <a:pt x="35" y="28"/>
                    <a:pt x="35" y="27"/>
                    <a:pt x="35" y="27"/>
                  </a:cubicBezTo>
                  <a:cubicBezTo>
                    <a:pt x="36" y="26"/>
                    <a:pt x="36" y="25"/>
                    <a:pt x="37" y="25"/>
                  </a:cubicBezTo>
                  <a:cubicBezTo>
                    <a:pt x="37" y="24"/>
                    <a:pt x="38" y="23"/>
                    <a:pt x="38" y="22"/>
                  </a:cubicBezTo>
                  <a:cubicBezTo>
                    <a:pt x="37" y="22"/>
                    <a:pt x="37" y="21"/>
                    <a:pt x="38" y="20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9" y="19"/>
                    <a:pt x="40" y="19"/>
                    <a:pt x="41" y="19"/>
                  </a:cubicBezTo>
                  <a:cubicBezTo>
                    <a:pt x="41" y="19"/>
                    <a:pt x="41" y="20"/>
                    <a:pt x="41" y="20"/>
                  </a:cubicBezTo>
                  <a:cubicBezTo>
                    <a:pt x="41" y="20"/>
                    <a:pt x="41" y="19"/>
                    <a:pt x="41" y="19"/>
                  </a:cubicBezTo>
                  <a:cubicBezTo>
                    <a:pt x="41" y="19"/>
                    <a:pt x="41" y="18"/>
                    <a:pt x="42" y="17"/>
                  </a:cubicBezTo>
                  <a:cubicBezTo>
                    <a:pt x="43" y="17"/>
                    <a:pt x="42" y="15"/>
                    <a:pt x="43" y="14"/>
                  </a:cubicBezTo>
                  <a:cubicBezTo>
                    <a:pt x="43" y="14"/>
                    <a:pt x="43" y="14"/>
                    <a:pt x="43" y="1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417">
              <a:extLst>
                <a:ext uri="{FF2B5EF4-FFF2-40B4-BE49-F238E27FC236}">
                  <a16:creationId xmlns:a16="http://schemas.microsoft.com/office/drawing/2014/main" id="{342C3656-D416-4D55-BE1A-6BD4DBDF85B0}"/>
                </a:ext>
              </a:extLst>
            </p:cNvPr>
            <p:cNvSpPr/>
            <p:nvPr/>
          </p:nvSpPr>
          <p:spPr bwMode="auto">
            <a:xfrm>
              <a:off x="5294313" y="3490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418">
              <a:extLst>
                <a:ext uri="{FF2B5EF4-FFF2-40B4-BE49-F238E27FC236}">
                  <a16:creationId xmlns:a16="http://schemas.microsoft.com/office/drawing/2014/main" id="{1B0B0CDE-0CF7-41E8-95EA-03E941D8711A}"/>
                </a:ext>
              </a:extLst>
            </p:cNvPr>
            <p:cNvSpPr/>
            <p:nvPr/>
          </p:nvSpPr>
          <p:spPr bwMode="auto">
            <a:xfrm>
              <a:off x="5476875" y="331628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419">
              <a:extLst>
                <a:ext uri="{FF2B5EF4-FFF2-40B4-BE49-F238E27FC236}">
                  <a16:creationId xmlns:a16="http://schemas.microsoft.com/office/drawing/2014/main" id="{BAB1FECA-B433-45F7-A20B-FD846123453F}"/>
                </a:ext>
              </a:extLst>
            </p:cNvPr>
            <p:cNvSpPr/>
            <p:nvPr/>
          </p:nvSpPr>
          <p:spPr bwMode="auto">
            <a:xfrm>
              <a:off x="5294313" y="3490913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420">
              <a:extLst>
                <a:ext uri="{FF2B5EF4-FFF2-40B4-BE49-F238E27FC236}">
                  <a16:creationId xmlns:a16="http://schemas.microsoft.com/office/drawing/2014/main" id="{63463DAD-9355-49E9-BEF4-7E65D344E7C4}"/>
                </a:ext>
              </a:extLst>
            </p:cNvPr>
            <p:cNvSpPr/>
            <p:nvPr/>
          </p:nvSpPr>
          <p:spPr bwMode="auto">
            <a:xfrm>
              <a:off x="6491288" y="3933825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421">
              <a:extLst>
                <a:ext uri="{FF2B5EF4-FFF2-40B4-BE49-F238E27FC236}">
                  <a16:creationId xmlns:a16="http://schemas.microsoft.com/office/drawing/2014/main" id="{0E12B3D4-2402-44C7-9A3A-4F58F907A1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00550" y="2019300"/>
              <a:ext cx="2541588" cy="976313"/>
            </a:xfrm>
            <a:custGeom>
              <a:avLst/>
              <a:gdLst>
                <a:gd name="T0" fmla="*/ 132 w 609"/>
                <a:gd name="T1" fmla="*/ 7 h 234"/>
                <a:gd name="T2" fmla="*/ 287 w 609"/>
                <a:gd name="T3" fmla="*/ 31 h 234"/>
                <a:gd name="T4" fmla="*/ 482 w 609"/>
                <a:gd name="T5" fmla="*/ 198 h 234"/>
                <a:gd name="T6" fmla="*/ 501 w 609"/>
                <a:gd name="T7" fmla="*/ 86 h 234"/>
                <a:gd name="T8" fmla="*/ 393 w 609"/>
                <a:gd name="T9" fmla="*/ 80 h 234"/>
                <a:gd name="T10" fmla="*/ 388 w 609"/>
                <a:gd name="T11" fmla="*/ 65 h 234"/>
                <a:gd name="T12" fmla="*/ 351 w 609"/>
                <a:gd name="T13" fmla="*/ 63 h 234"/>
                <a:gd name="T14" fmla="*/ 323 w 609"/>
                <a:gd name="T15" fmla="*/ 57 h 234"/>
                <a:gd name="T16" fmla="*/ 333 w 609"/>
                <a:gd name="T17" fmla="*/ 46 h 234"/>
                <a:gd name="T18" fmla="*/ 309 w 609"/>
                <a:gd name="T19" fmla="*/ 38 h 234"/>
                <a:gd name="T20" fmla="*/ 291 w 609"/>
                <a:gd name="T21" fmla="*/ 40 h 234"/>
                <a:gd name="T22" fmla="*/ 277 w 609"/>
                <a:gd name="T23" fmla="*/ 46 h 234"/>
                <a:gd name="T24" fmla="*/ 240 w 609"/>
                <a:gd name="T25" fmla="*/ 55 h 234"/>
                <a:gd name="T26" fmla="*/ 240 w 609"/>
                <a:gd name="T27" fmla="*/ 60 h 234"/>
                <a:gd name="T28" fmla="*/ 201 w 609"/>
                <a:gd name="T29" fmla="*/ 75 h 234"/>
                <a:gd name="T30" fmla="*/ 200 w 609"/>
                <a:gd name="T31" fmla="*/ 79 h 234"/>
                <a:gd name="T32" fmla="*/ 191 w 609"/>
                <a:gd name="T33" fmla="*/ 78 h 234"/>
                <a:gd name="T34" fmla="*/ 207 w 609"/>
                <a:gd name="T35" fmla="*/ 101 h 234"/>
                <a:gd name="T36" fmla="*/ 197 w 609"/>
                <a:gd name="T37" fmla="*/ 100 h 234"/>
                <a:gd name="T38" fmla="*/ 191 w 609"/>
                <a:gd name="T39" fmla="*/ 101 h 234"/>
                <a:gd name="T40" fmla="*/ 190 w 609"/>
                <a:gd name="T41" fmla="*/ 71 h 234"/>
                <a:gd name="T42" fmla="*/ 168 w 609"/>
                <a:gd name="T43" fmla="*/ 81 h 234"/>
                <a:gd name="T44" fmla="*/ 174 w 609"/>
                <a:gd name="T45" fmla="*/ 93 h 234"/>
                <a:gd name="T46" fmla="*/ 94 w 609"/>
                <a:gd name="T47" fmla="*/ 107 h 234"/>
                <a:gd name="T48" fmla="*/ 39 w 609"/>
                <a:gd name="T49" fmla="*/ 90 h 234"/>
                <a:gd name="T50" fmla="*/ 36 w 609"/>
                <a:gd name="T51" fmla="*/ 117 h 234"/>
                <a:gd name="T52" fmla="*/ 41 w 609"/>
                <a:gd name="T53" fmla="*/ 132 h 234"/>
                <a:gd name="T54" fmla="*/ 30 w 609"/>
                <a:gd name="T55" fmla="*/ 148 h 234"/>
                <a:gd name="T56" fmla="*/ 32 w 609"/>
                <a:gd name="T57" fmla="*/ 166 h 234"/>
                <a:gd name="T58" fmla="*/ 43 w 609"/>
                <a:gd name="T59" fmla="*/ 176 h 234"/>
                <a:gd name="T60" fmla="*/ 47 w 609"/>
                <a:gd name="T61" fmla="*/ 184 h 234"/>
                <a:gd name="T62" fmla="*/ 60 w 609"/>
                <a:gd name="T63" fmla="*/ 194 h 234"/>
                <a:gd name="T64" fmla="*/ 73 w 609"/>
                <a:gd name="T65" fmla="*/ 201 h 234"/>
                <a:gd name="T66" fmla="*/ 78 w 609"/>
                <a:gd name="T67" fmla="*/ 225 h 234"/>
                <a:gd name="T68" fmla="*/ 95 w 609"/>
                <a:gd name="T69" fmla="*/ 231 h 234"/>
                <a:gd name="T70" fmla="*/ 103 w 609"/>
                <a:gd name="T71" fmla="*/ 209 h 234"/>
                <a:gd name="T72" fmla="*/ 105 w 609"/>
                <a:gd name="T73" fmla="*/ 191 h 234"/>
                <a:gd name="T74" fmla="*/ 122 w 609"/>
                <a:gd name="T75" fmla="*/ 189 h 234"/>
                <a:gd name="T76" fmla="*/ 139 w 609"/>
                <a:gd name="T77" fmla="*/ 190 h 234"/>
                <a:gd name="T78" fmla="*/ 148 w 609"/>
                <a:gd name="T79" fmla="*/ 181 h 234"/>
                <a:gd name="T80" fmla="*/ 161 w 609"/>
                <a:gd name="T81" fmla="*/ 174 h 234"/>
                <a:gd name="T82" fmla="*/ 184 w 609"/>
                <a:gd name="T83" fmla="*/ 173 h 234"/>
                <a:gd name="T84" fmla="*/ 203 w 609"/>
                <a:gd name="T85" fmla="*/ 174 h 234"/>
                <a:gd name="T86" fmla="*/ 223 w 609"/>
                <a:gd name="T87" fmla="*/ 191 h 234"/>
                <a:gd name="T88" fmla="*/ 238 w 609"/>
                <a:gd name="T89" fmla="*/ 197 h 234"/>
                <a:gd name="T90" fmla="*/ 253 w 609"/>
                <a:gd name="T91" fmla="*/ 194 h 234"/>
                <a:gd name="T92" fmla="*/ 276 w 609"/>
                <a:gd name="T93" fmla="*/ 195 h 234"/>
                <a:gd name="T94" fmla="*/ 284 w 609"/>
                <a:gd name="T95" fmla="*/ 185 h 234"/>
                <a:gd name="T96" fmla="*/ 299 w 609"/>
                <a:gd name="T97" fmla="*/ 194 h 234"/>
                <a:gd name="T98" fmla="*/ 320 w 609"/>
                <a:gd name="T99" fmla="*/ 198 h 234"/>
                <a:gd name="T100" fmla="*/ 352 w 609"/>
                <a:gd name="T101" fmla="*/ 196 h 234"/>
                <a:gd name="T102" fmla="*/ 360 w 609"/>
                <a:gd name="T103" fmla="*/ 184 h 234"/>
                <a:gd name="T104" fmla="*/ 375 w 609"/>
                <a:gd name="T105" fmla="*/ 180 h 234"/>
                <a:gd name="T106" fmla="*/ 384 w 609"/>
                <a:gd name="T107" fmla="*/ 192 h 234"/>
                <a:gd name="T108" fmla="*/ 396 w 609"/>
                <a:gd name="T109" fmla="*/ 204 h 234"/>
                <a:gd name="T110" fmla="*/ 410 w 609"/>
                <a:gd name="T111" fmla="*/ 207 h 234"/>
                <a:gd name="T112" fmla="*/ 398 w 609"/>
                <a:gd name="T113" fmla="*/ 218 h 234"/>
                <a:gd name="T114" fmla="*/ 421 w 609"/>
                <a:gd name="T115" fmla="*/ 178 h 234"/>
                <a:gd name="T116" fmla="*/ 490 w 609"/>
                <a:gd name="T117" fmla="*/ 159 h 234"/>
                <a:gd name="T118" fmla="*/ 561 w 609"/>
                <a:gd name="T119" fmla="*/ 117 h 234"/>
                <a:gd name="T120" fmla="*/ 311 w 609"/>
                <a:gd name="T121" fmla="*/ 184 h 234"/>
                <a:gd name="T122" fmla="*/ 141 w 609"/>
                <a:gd name="T123" fmla="*/ 56 h 234"/>
                <a:gd name="T124" fmla="*/ 441 w 609"/>
                <a:gd name="T125" fmla="*/ 18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9" h="234">
                  <a:moveTo>
                    <a:pt x="11" y="172"/>
                  </a:move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1"/>
                    <a:pt x="5" y="171"/>
                  </a:cubicBezTo>
                  <a:cubicBezTo>
                    <a:pt x="5" y="171"/>
                    <a:pt x="5" y="171"/>
                    <a:pt x="4" y="171"/>
                  </a:cubicBezTo>
                  <a:cubicBezTo>
                    <a:pt x="4" y="172"/>
                    <a:pt x="3" y="171"/>
                    <a:pt x="3" y="171"/>
                  </a:cubicBezTo>
                  <a:cubicBezTo>
                    <a:pt x="3" y="171"/>
                    <a:pt x="4" y="170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3" y="170"/>
                    <a:pt x="2" y="171"/>
                    <a:pt x="1" y="171"/>
                  </a:cubicBezTo>
                  <a:cubicBezTo>
                    <a:pt x="0" y="171"/>
                    <a:pt x="1" y="172"/>
                    <a:pt x="1" y="172"/>
                  </a:cubicBezTo>
                  <a:cubicBezTo>
                    <a:pt x="1" y="173"/>
                    <a:pt x="0" y="173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3"/>
                    <a:pt x="1" y="173"/>
                    <a:pt x="1" y="172"/>
                  </a:cubicBezTo>
                  <a:cubicBezTo>
                    <a:pt x="1" y="172"/>
                    <a:pt x="1" y="173"/>
                    <a:pt x="1" y="173"/>
                  </a:cubicBezTo>
                  <a:cubicBezTo>
                    <a:pt x="1" y="173"/>
                    <a:pt x="1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3"/>
                    <a:pt x="1" y="173"/>
                    <a:pt x="0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3"/>
                    <a:pt x="10" y="173"/>
                    <a:pt x="10" y="173"/>
                  </a:cubicBezTo>
                  <a:cubicBezTo>
                    <a:pt x="10" y="173"/>
                    <a:pt x="10" y="173"/>
                    <a:pt x="10" y="173"/>
                  </a:cubicBezTo>
                  <a:cubicBezTo>
                    <a:pt x="10" y="173"/>
                    <a:pt x="10" y="173"/>
                    <a:pt x="10" y="173"/>
                  </a:cubicBezTo>
                  <a:cubicBezTo>
                    <a:pt x="10" y="173"/>
                    <a:pt x="10" y="173"/>
                    <a:pt x="10" y="173"/>
                  </a:cubicBezTo>
                  <a:cubicBezTo>
                    <a:pt x="10" y="173"/>
                    <a:pt x="10" y="173"/>
                    <a:pt x="10" y="173"/>
                  </a:cubicBezTo>
                  <a:cubicBezTo>
                    <a:pt x="10" y="173"/>
                    <a:pt x="10" y="173"/>
                    <a:pt x="10" y="173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11" y="172"/>
                  </a:cubicBezTo>
                  <a:close/>
                  <a:moveTo>
                    <a:pt x="155" y="8"/>
                  </a:moveTo>
                  <a:cubicBezTo>
                    <a:pt x="154" y="8"/>
                    <a:pt x="154" y="8"/>
                    <a:pt x="154" y="8"/>
                  </a:cubicBezTo>
                  <a:cubicBezTo>
                    <a:pt x="153" y="8"/>
                    <a:pt x="153" y="8"/>
                    <a:pt x="153" y="9"/>
                  </a:cubicBezTo>
                  <a:cubicBezTo>
                    <a:pt x="154" y="9"/>
                    <a:pt x="154" y="9"/>
                    <a:pt x="155" y="9"/>
                  </a:cubicBezTo>
                  <a:cubicBezTo>
                    <a:pt x="155" y="10"/>
                    <a:pt x="156" y="9"/>
                    <a:pt x="156" y="9"/>
                  </a:cubicBezTo>
                  <a:cubicBezTo>
                    <a:pt x="159" y="9"/>
                    <a:pt x="161" y="8"/>
                    <a:pt x="163" y="8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63" y="7"/>
                    <a:pt x="163" y="6"/>
                    <a:pt x="163" y="6"/>
                  </a:cubicBezTo>
                  <a:cubicBezTo>
                    <a:pt x="163" y="6"/>
                    <a:pt x="163" y="6"/>
                    <a:pt x="162" y="6"/>
                  </a:cubicBezTo>
                  <a:cubicBezTo>
                    <a:pt x="162" y="5"/>
                    <a:pt x="161" y="5"/>
                    <a:pt x="160" y="5"/>
                  </a:cubicBezTo>
                  <a:cubicBezTo>
                    <a:pt x="160" y="5"/>
                    <a:pt x="159" y="5"/>
                    <a:pt x="159" y="5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58" y="6"/>
                    <a:pt x="159" y="7"/>
                    <a:pt x="158" y="7"/>
                  </a:cubicBezTo>
                  <a:cubicBezTo>
                    <a:pt x="158" y="7"/>
                    <a:pt x="158" y="7"/>
                    <a:pt x="157" y="7"/>
                  </a:cubicBezTo>
                  <a:cubicBezTo>
                    <a:pt x="156" y="7"/>
                    <a:pt x="155" y="7"/>
                    <a:pt x="155" y="8"/>
                  </a:cubicBezTo>
                  <a:close/>
                  <a:moveTo>
                    <a:pt x="138" y="13"/>
                  </a:moveTo>
                  <a:cubicBezTo>
                    <a:pt x="139" y="13"/>
                    <a:pt x="139" y="12"/>
                    <a:pt x="139" y="12"/>
                  </a:cubicBezTo>
                  <a:cubicBezTo>
                    <a:pt x="140" y="12"/>
                    <a:pt x="140" y="13"/>
                    <a:pt x="141" y="13"/>
                  </a:cubicBezTo>
                  <a:cubicBezTo>
                    <a:pt x="141" y="12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4" y="11"/>
                    <a:pt x="134" y="11"/>
                    <a:pt x="133" y="11"/>
                  </a:cubicBezTo>
                  <a:cubicBezTo>
                    <a:pt x="133" y="11"/>
                    <a:pt x="133" y="11"/>
                    <a:pt x="133" y="12"/>
                  </a:cubicBezTo>
                  <a:cubicBezTo>
                    <a:pt x="133" y="12"/>
                    <a:pt x="134" y="13"/>
                    <a:pt x="134" y="13"/>
                  </a:cubicBezTo>
                  <a:cubicBezTo>
                    <a:pt x="134" y="14"/>
                    <a:pt x="134" y="14"/>
                    <a:pt x="135" y="14"/>
                  </a:cubicBezTo>
                  <a:cubicBezTo>
                    <a:pt x="136" y="14"/>
                    <a:pt x="136" y="15"/>
                    <a:pt x="137" y="14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4"/>
                    <a:pt x="139" y="14"/>
                    <a:pt x="138" y="13"/>
                  </a:cubicBezTo>
                  <a:cubicBezTo>
                    <a:pt x="138" y="13"/>
                    <a:pt x="137" y="13"/>
                    <a:pt x="138" y="13"/>
                  </a:cubicBezTo>
                  <a:cubicBezTo>
                    <a:pt x="138" y="13"/>
                    <a:pt x="138" y="13"/>
                    <a:pt x="138" y="13"/>
                  </a:cubicBezTo>
                  <a:close/>
                  <a:moveTo>
                    <a:pt x="141" y="11"/>
                  </a:moveTo>
                  <a:cubicBezTo>
                    <a:pt x="142" y="11"/>
                    <a:pt x="142" y="12"/>
                    <a:pt x="143" y="12"/>
                  </a:cubicBezTo>
                  <a:cubicBezTo>
                    <a:pt x="143" y="12"/>
                    <a:pt x="144" y="12"/>
                    <a:pt x="144" y="11"/>
                  </a:cubicBezTo>
                  <a:cubicBezTo>
                    <a:pt x="145" y="11"/>
                    <a:pt x="145" y="11"/>
                    <a:pt x="146" y="12"/>
                  </a:cubicBezTo>
                  <a:cubicBezTo>
                    <a:pt x="146" y="12"/>
                    <a:pt x="147" y="12"/>
                    <a:pt x="148" y="12"/>
                  </a:cubicBezTo>
                  <a:cubicBezTo>
                    <a:pt x="148" y="12"/>
                    <a:pt x="148" y="11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50" y="11"/>
                    <a:pt x="150" y="11"/>
                    <a:pt x="150" y="10"/>
                  </a:cubicBezTo>
                  <a:cubicBezTo>
                    <a:pt x="150" y="10"/>
                    <a:pt x="151" y="10"/>
                    <a:pt x="151" y="10"/>
                  </a:cubicBezTo>
                  <a:cubicBezTo>
                    <a:pt x="151" y="10"/>
                    <a:pt x="152" y="9"/>
                    <a:pt x="152" y="9"/>
                  </a:cubicBezTo>
                  <a:cubicBezTo>
                    <a:pt x="151" y="7"/>
                    <a:pt x="149" y="8"/>
                    <a:pt x="148" y="8"/>
                  </a:cubicBezTo>
                  <a:cubicBezTo>
                    <a:pt x="147" y="8"/>
                    <a:pt x="145" y="9"/>
                    <a:pt x="144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3" y="8"/>
                    <a:pt x="142" y="9"/>
                  </a:cubicBezTo>
                  <a:cubicBezTo>
                    <a:pt x="141" y="9"/>
                    <a:pt x="141" y="10"/>
                    <a:pt x="141" y="11"/>
                  </a:cubicBezTo>
                  <a:close/>
                  <a:moveTo>
                    <a:pt x="148" y="8"/>
                  </a:moveTo>
                  <a:cubicBezTo>
                    <a:pt x="148" y="8"/>
                    <a:pt x="148" y="7"/>
                    <a:pt x="149" y="7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50" y="7"/>
                    <a:pt x="150" y="6"/>
                    <a:pt x="150" y="6"/>
                  </a:cubicBezTo>
                  <a:cubicBezTo>
                    <a:pt x="148" y="6"/>
                    <a:pt x="146" y="7"/>
                    <a:pt x="144" y="7"/>
                  </a:cubicBezTo>
                  <a:cubicBezTo>
                    <a:pt x="145" y="7"/>
                    <a:pt x="146" y="8"/>
                    <a:pt x="148" y="8"/>
                  </a:cubicBezTo>
                  <a:close/>
                  <a:moveTo>
                    <a:pt x="155" y="2"/>
                  </a:moveTo>
                  <a:cubicBezTo>
                    <a:pt x="155" y="2"/>
                    <a:pt x="157" y="2"/>
                    <a:pt x="157" y="1"/>
                  </a:cubicBezTo>
                  <a:cubicBezTo>
                    <a:pt x="155" y="1"/>
                    <a:pt x="153" y="1"/>
                    <a:pt x="152" y="1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2"/>
                    <a:pt x="154" y="2"/>
                    <a:pt x="155" y="2"/>
                  </a:cubicBezTo>
                  <a:close/>
                  <a:moveTo>
                    <a:pt x="131" y="10"/>
                  </a:moveTo>
                  <a:cubicBezTo>
                    <a:pt x="131" y="10"/>
                    <a:pt x="131" y="10"/>
                    <a:pt x="131" y="10"/>
                  </a:cubicBezTo>
                  <a:cubicBezTo>
                    <a:pt x="131" y="10"/>
                    <a:pt x="132" y="10"/>
                    <a:pt x="132" y="10"/>
                  </a:cubicBezTo>
                  <a:cubicBezTo>
                    <a:pt x="132" y="10"/>
                    <a:pt x="133" y="10"/>
                    <a:pt x="133" y="10"/>
                  </a:cubicBezTo>
                  <a:cubicBezTo>
                    <a:pt x="131" y="9"/>
                    <a:pt x="129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8" y="10"/>
                    <a:pt x="128" y="10"/>
                    <a:pt x="129" y="10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30" y="10"/>
                    <a:pt x="130" y="10"/>
                    <a:pt x="131" y="10"/>
                  </a:cubicBezTo>
                  <a:close/>
                  <a:moveTo>
                    <a:pt x="137" y="1"/>
                  </a:moveTo>
                  <a:cubicBezTo>
                    <a:pt x="138" y="1"/>
                    <a:pt x="139" y="1"/>
                    <a:pt x="139" y="1"/>
                  </a:cubicBezTo>
                  <a:cubicBezTo>
                    <a:pt x="140" y="1"/>
                    <a:pt x="141" y="1"/>
                    <a:pt x="142" y="0"/>
                  </a:cubicBezTo>
                  <a:cubicBezTo>
                    <a:pt x="141" y="0"/>
                    <a:pt x="139" y="0"/>
                    <a:pt x="138" y="0"/>
                  </a:cubicBezTo>
                  <a:cubicBezTo>
                    <a:pt x="138" y="0"/>
                    <a:pt x="136" y="0"/>
                    <a:pt x="137" y="0"/>
                  </a:cubicBezTo>
                  <a:cubicBezTo>
                    <a:pt x="136" y="1"/>
                    <a:pt x="136" y="1"/>
                    <a:pt x="137" y="1"/>
                  </a:cubicBezTo>
                  <a:close/>
                  <a:moveTo>
                    <a:pt x="143" y="15"/>
                  </a:moveTo>
                  <a:cubicBezTo>
                    <a:pt x="144" y="15"/>
                    <a:pt x="143" y="15"/>
                    <a:pt x="143" y="14"/>
                  </a:cubicBezTo>
                  <a:cubicBezTo>
                    <a:pt x="142" y="14"/>
                    <a:pt x="140" y="14"/>
                    <a:pt x="139" y="15"/>
                  </a:cubicBezTo>
                  <a:cubicBezTo>
                    <a:pt x="140" y="15"/>
                    <a:pt x="141" y="16"/>
                    <a:pt x="142" y="16"/>
                  </a:cubicBezTo>
                  <a:cubicBezTo>
                    <a:pt x="142" y="16"/>
                    <a:pt x="143" y="16"/>
                    <a:pt x="143" y="15"/>
                  </a:cubicBezTo>
                  <a:close/>
                  <a:moveTo>
                    <a:pt x="130" y="5"/>
                  </a:moveTo>
                  <a:cubicBezTo>
                    <a:pt x="130" y="5"/>
                    <a:pt x="131" y="5"/>
                    <a:pt x="131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1" y="6"/>
                    <a:pt x="132" y="5"/>
                    <a:pt x="132" y="5"/>
                  </a:cubicBezTo>
                  <a:cubicBezTo>
                    <a:pt x="133" y="5"/>
                    <a:pt x="133" y="5"/>
                    <a:pt x="134" y="5"/>
                  </a:cubicBezTo>
                  <a:cubicBezTo>
                    <a:pt x="135" y="5"/>
                    <a:pt x="135" y="5"/>
                    <a:pt x="136" y="5"/>
                  </a:cubicBezTo>
                  <a:cubicBezTo>
                    <a:pt x="135" y="4"/>
                    <a:pt x="134" y="4"/>
                    <a:pt x="132" y="4"/>
                  </a:cubicBezTo>
                  <a:cubicBezTo>
                    <a:pt x="132" y="4"/>
                    <a:pt x="131" y="4"/>
                    <a:pt x="131" y="4"/>
                  </a:cubicBezTo>
                  <a:cubicBezTo>
                    <a:pt x="131" y="4"/>
                    <a:pt x="131" y="5"/>
                    <a:pt x="132" y="5"/>
                  </a:cubicBezTo>
                  <a:cubicBezTo>
                    <a:pt x="131" y="5"/>
                    <a:pt x="130" y="5"/>
                    <a:pt x="129" y="4"/>
                  </a:cubicBezTo>
                  <a:cubicBezTo>
                    <a:pt x="129" y="4"/>
                    <a:pt x="129" y="4"/>
                    <a:pt x="128" y="4"/>
                  </a:cubicBezTo>
                  <a:cubicBezTo>
                    <a:pt x="128" y="4"/>
                    <a:pt x="128" y="5"/>
                    <a:pt x="128" y="5"/>
                  </a:cubicBezTo>
                  <a:cubicBezTo>
                    <a:pt x="129" y="6"/>
                    <a:pt x="129" y="5"/>
                    <a:pt x="130" y="5"/>
                  </a:cubicBezTo>
                  <a:close/>
                  <a:moveTo>
                    <a:pt x="131" y="15"/>
                  </a:moveTo>
                  <a:cubicBezTo>
                    <a:pt x="132" y="15"/>
                    <a:pt x="133" y="15"/>
                    <a:pt x="133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2" y="12"/>
                    <a:pt x="131" y="12"/>
                    <a:pt x="130" y="12"/>
                  </a:cubicBezTo>
                  <a:cubicBezTo>
                    <a:pt x="130" y="13"/>
                    <a:pt x="129" y="14"/>
                    <a:pt x="129" y="14"/>
                  </a:cubicBezTo>
                  <a:cubicBezTo>
                    <a:pt x="130" y="15"/>
                    <a:pt x="130" y="15"/>
                    <a:pt x="131" y="15"/>
                  </a:cubicBezTo>
                  <a:close/>
                  <a:moveTo>
                    <a:pt x="132" y="7"/>
                  </a:move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4" y="7"/>
                    <a:pt x="134" y="7"/>
                  </a:cubicBezTo>
                  <a:cubicBezTo>
                    <a:pt x="135" y="9"/>
                    <a:pt x="137" y="8"/>
                    <a:pt x="138" y="8"/>
                  </a:cubicBezTo>
                  <a:cubicBezTo>
                    <a:pt x="135" y="7"/>
                    <a:pt x="132" y="7"/>
                    <a:pt x="130" y="6"/>
                  </a:cubicBezTo>
                  <a:cubicBezTo>
                    <a:pt x="131" y="6"/>
                    <a:pt x="132" y="6"/>
                    <a:pt x="132" y="7"/>
                  </a:cubicBezTo>
                  <a:close/>
                  <a:moveTo>
                    <a:pt x="139" y="4"/>
                  </a:moveTo>
                  <a:cubicBezTo>
                    <a:pt x="138" y="3"/>
                    <a:pt x="138" y="3"/>
                    <a:pt x="137" y="3"/>
                  </a:cubicBezTo>
                  <a:cubicBezTo>
                    <a:pt x="137" y="3"/>
                    <a:pt x="137" y="3"/>
                    <a:pt x="136" y="3"/>
                  </a:cubicBezTo>
                  <a:cubicBezTo>
                    <a:pt x="136" y="3"/>
                    <a:pt x="136" y="2"/>
                    <a:pt x="136" y="2"/>
                  </a:cubicBezTo>
                  <a:cubicBezTo>
                    <a:pt x="136" y="2"/>
                    <a:pt x="135" y="2"/>
                    <a:pt x="135" y="2"/>
                  </a:cubicBezTo>
                  <a:cubicBezTo>
                    <a:pt x="135" y="2"/>
                    <a:pt x="134" y="3"/>
                    <a:pt x="133" y="3"/>
                  </a:cubicBezTo>
                  <a:cubicBezTo>
                    <a:pt x="133" y="2"/>
                    <a:pt x="132" y="3"/>
                    <a:pt x="132" y="3"/>
                  </a:cubicBezTo>
                  <a:cubicBezTo>
                    <a:pt x="134" y="3"/>
                    <a:pt x="135" y="4"/>
                    <a:pt x="137" y="4"/>
                  </a:cubicBezTo>
                  <a:cubicBezTo>
                    <a:pt x="138" y="4"/>
                    <a:pt x="138" y="4"/>
                    <a:pt x="139" y="4"/>
                  </a:cubicBezTo>
                  <a:close/>
                  <a:moveTo>
                    <a:pt x="179" y="67"/>
                  </a:moveTo>
                  <a:cubicBezTo>
                    <a:pt x="180" y="67"/>
                    <a:pt x="180" y="67"/>
                    <a:pt x="180" y="67"/>
                  </a:cubicBezTo>
                  <a:cubicBezTo>
                    <a:pt x="180" y="67"/>
                    <a:pt x="181" y="67"/>
                    <a:pt x="182" y="67"/>
                  </a:cubicBezTo>
                  <a:cubicBezTo>
                    <a:pt x="182" y="66"/>
                    <a:pt x="183" y="67"/>
                    <a:pt x="184" y="66"/>
                  </a:cubicBezTo>
                  <a:cubicBezTo>
                    <a:pt x="184" y="66"/>
                    <a:pt x="184" y="66"/>
                    <a:pt x="185" y="66"/>
                  </a:cubicBezTo>
                  <a:cubicBezTo>
                    <a:pt x="185" y="66"/>
                    <a:pt x="185" y="66"/>
                    <a:pt x="185" y="66"/>
                  </a:cubicBezTo>
                  <a:cubicBezTo>
                    <a:pt x="186" y="66"/>
                    <a:pt x="185" y="65"/>
                    <a:pt x="185" y="65"/>
                  </a:cubicBezTo>
                  <a:cubicBezTo>
                    <a:pt x="184" y="65"/>
                    <a:pt x="184" y="66"/>
                    <a:pt x="184" y="65"/>
                  </a:cubicBezTo>
                  <a:cubicBezTo>
                    <a:pt x="184" y="65"/>
                    <a:pt x="183" y="64"/>
                    <a:pt x="183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4" y="64"/>
                    <a:pt x="183" y="64"/>
                    <a:pt x="183" y="64"/>
                  </a:cubicBezTo>
                  <a:cubicBezTo>
                    <a:pt x="182" y="64"/>
                    <a:pt x="181" y="64"/>
                    <a:pt x="180" y="64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80" y="66"/>
                    <a:pt x="179" y="66"/>
                    <a:pt x="179" y="67"/>
                  </a:cubicBezTo>
                  <a:cubicBezTo>
                    <a:pt x="179" y="67"/>
                    <a:pt x="179" y="67"/>
                    <a:pt x="179" y="67"/>
                  </a:cubicBezTo>
                  <a:close/>
                  <a:moveTo>
                    <a:pt x="419" y="77"/>
                  </a:moveTo>
                  <a:cubicBezTo>
                    <a:pt x="419" y="77"/>
                    <a:pt x="419" y="78"/>
                    <a:pt x="420" y="78"/>
                  </a:cubicBezTo>
                  <a:cubicBezTo>
                    <a:pt x="420" y="78"/>
                    <a:pt x="420" y="77"/>
                    <a:pt x="420" y="77"/>
                  </a:cubicBezTo>
                  <a:cubicBezTo>
                    <a:pt x="420" y="77"/>
                    <a:pt x="420" y="77"/>
                    <a:pt x="420" y="77"/>
                  </a:cubicBezTo>
                  <a:cubicBezTo>
                    <a:pt x="421" y="78"/>
                    <a:pt x="421" y="78"/>
                    <a:pt x="421" y="78"/>
                  </a:cubicBezTo>
                  <a:cubicBezTo>
                    <a:pt x="422" y="78"/>
                    <a:pt x="422" y="78"/>
                    <a:pt x="422" y="77"/>
                  </a:cubicBezTo>
                  <a:cubicBezTo>
                    <a:pt x="421" y="77"/>
                    <a:pt x="420" y="77"/>
                    <a:pt x="419" y="77"/>
                  </a:cubicBezTo>
                  <a:close/>
                  <a:moveTo>
                    <a:pt x="429" y="65"/>
                  </a:moveTo>
                  <a:cubicBezTo>
                    <a:pt x="429" y="65"/>
                    <a:pt x="429" y="65"/>
                    <a:pt x="430" y="65"/>
                  </a:cubicBezTo>
                  <a:cubicBezTo>
                    <a:pt x="430" y="65"/>
                    <a:pt x="431" y="64"/>
                    <a:pt x="431" y="64"/>
                  </a:cubicBezTo>
                  <a:cubicBezTo>
                    <a:pt x="432" y="64"/>
                    <a:pt x="433" y="64"/>
                    <a:pt x="433" y="64"/>
                  </a:cubicBezTo>
                  <a:cubicBezTo>
                    <a:pt x="435" y="65"/>
                    <a:pt x="436" y="65"/>
                    <a:pt x="437" y="65"/>
                  </a:cubicBezTo>
                  <a:cubicBezTo>
                    <a:pt x="437" y="65"/>
                    <a:pt x="438" y="66"/>
                    <a:pt x="438" y="66"/>
                  </a:cubicBezTo>
                  <a:cubicBezTo>
                    <a:pt x="438" y="66"/>
                    <a:pt x="439" y="66"/>
                    <a:pt x="439" y="66"/>
                  </a:cubicBezTo>
                  <a:cubicBezTo>
                    <a:pt x="440" y="65"/>
                    <a:pt x="440" y="66"/>
                    <a:pt x="441" y="66"/>
                  </a:cubicBezTo>
                  <a:cubicBezTo>
                    <a:pt x="441" y="66"/>
                    <a:pt x="442" y="66"/>
                    <a:pt x="442" y="66"/>
                  </a:cubicBezTo>
                  <a:cubicBezTo>
                    <a:pt x="442" y="65"/>
                    <a:pt x="442" y="66"/>
                    <a:pt x="442" y="65"/>
                  </a:cubicBezTo>
                  <a:cubicBezTo>
                    <a:pt x="442" y="65"/>
                    <a:pt x="442" y="65"/>
                    <a:pt x="442" y="65"/>
                  </a:cubicBezTo>
                  <a:cubicBezTo>
                    <a:pt x="442" y="65"/>
                    <a:pt x="442" y="64"/>
                    <a:pt x="442" y="64"/>
                  </a:cubicBezTo>
                  <a:cubicBezTo>
                    <a:pt x="442" y="64"/>
                    <a:pt x="441" y="63"/>
                    <a:pt x="441" y="63"/>
                  </a:cubicBezTo>
                  <a:cubicBezTo>
                    <a:pt x="440" y="63"/>
                    <a:pt x="440" y="62"/>
                    <a:pt x="439" y="62"/>
                  </a:cubicBezTo>
                  <a:cubicBezTo>
                    <a:pt x="438" y="61"/>
                    <a:pt x="437" y="61"/>
                    <a:pt x="436" y="61"/>
                  </a:cubicBezTo>
                  <a:cubicBezTo>
                    <a:pt x="436" y="61"/>
                    <a:pt x="435" y="61"/>
                    <a:pt x="434" y="61"/>
                  </a:cubicBezTo>
                  <a:cubicBezTo>
                    <a:pt x="433" y="61"/>
                    <a:pt x="433" y="62"/>
                    <a:pt x="432" y="63"/>
                  </a:cubicBezTo>
                  <a:cubicBezTo>
                    <a:pt x="432" y="64"/>
                    <a:pt x="431" y="64"/>
                    <a:pt x="430" y="64"/>
                  </a:cubicBezTo>
                  <a:cubicBezTo>
                    <a:pt x="430" y="64"/>
                    <a:pt x="428" y="64"/>
                    <a:pt x="429" y="65"/>
                  </a:cubicBezTo>
                  <a:close/>
                  <a:moveTo>
                    <a:pt x="432" y="61"/>
                  </a:moveTo>
                  <a:cubicBezTo>
                    <a:pt x="433" y="61"/>
                    <a:pt x="433" y="61"/>
                    <a:pt x="433" y="60"/>
                  </a:cubicBezTo>
                  <a:cubicBezTo>
                    <a:pt x="434" y="60"/>
                    <a:pt x="434" y="59"/>
                    <a:pt x="433" y="59"/>
                  </a:cubicBezTo>
                  <a:cubicBezTo>
                    <a:pt x="432" y="58"/>
                    <a:pt x="432" y="58"/>
                    <a:pt x="431" y="59"/>
                  </a:cubicBezTo>
                  <a:cubicBezTo>
                    <a:pt x="430" y="59"/>
                    <a:pt x="430" y="59"/>
                    <a:pt x="430" y="60"/>
                  </a:cubicBezTo>
                  <a:cubicBezTo>
                    <a:pt x="430" y="60"/>
                    <a:pt x="431" y="61"/>
                    <a:pt x="431" y="61"/>
                  </a:cubicBezTo>
                  <a:cubicBezTo>
                    <a:pt x="432" y="61"/>
                    <a:pt x="432" y="61"/>
                    <a:pt x="432" y="61"/>
                  </a:cubicBezTo>
                  <a:close/>
                  <a:moveTo>
                    <a:pt x="422" y="54"/>
                  </a:moveTo>
                  <a:cubicBezTo>
                    <a:pt x="422" y="54"/>
                    <a:pt x="422" y="54"/>
                    <a:pt x="422" y="54"/>
                  </a:cubicBezTo>
                  <a:cubicBezTo>
                    <a:pt x="422" y="55"/>
                    <a:pt x="423" y="55"/>
                    <a:pt x="423" y="55"/>
                  </a:cubicBezTo>
                  <a:cubicBezTo>
                    <a:pt x="424" y="55"/>
                    <a:pt x="424" y="55"/>
                    <a:pt x="425" y="55"/>
                  </a:cubicBezTo>
                  <a:cubicBezTo>
                    <a:pt x="425" y="56"/>
                    <a:pt x="426" y="56"/>
                    <a:pt x="426" y="56"/>
                  </a:cubicBezTo>
                  <a:cubicBezTo>
                    <a:pt x="427" y="56"/>
                    <a:pt x="427" y="56"/>
                    <a:pt x="428" y="55"/>
                  </a:cubicBezTo>
                  <a:cubicBezTo>
                    <a:pt x="428" y="55"/>
                    <a:pt x="428" y="54"/>
                    <a:pt x="428" y="54"/>
                  </a:cubicBezTo>
                  <a:cubicBezTo>
                    <a:pt x="427" y="54"/>
                    <a:pt x="428" y="54"/>
                    <a:pt x="428" y="53"/>
                  </a:cubicBezTo>
                  <a:cubicBezTo>
                    <a:pt x="428" y="53"/>
                    <a:pt x="429" y="54"/>
                    <a:pt x="429" y="54"/>
                  </a:cubicBezTo>
                  <a:cubicBezTo>
                    <a:pt x="429" y="54"/>
                    <a:pt x="429" y="54"/>
                    <a:pt x="430" y="54"/>
                  </a:cubicBezTo>
                  <a:cubicBezTo>
                    <a:pt x="430" y="54"/>
                    <a:pt x="430" y="54"/>
                    <a:pt x="430" y="55"/>
                  </a:cubicBezTo>
                  <a:cubicBezTo>
                    <a:pt x="431" y="55"/>
                    <a:pt x="432" y="54"/>
                    <a:pt x="432" y="54"/>
                  </a:cubicBezTo>
                  <a:cubicBezTo>
                    <a:pt x="433" y="54"/>
                    <a:pt x="433" y="54"/>
                    <a:pt x="434" y="54"/>
                  </a:cubicBezTo>
                  <a:cubicBezTo>
                    <a:pt x="435" y="54"/>
                    <a:pt x="435" y="54"/>
                    <a:pt x="436" y="53"/>
                  </a:cubicBezTo>
                  <a:cubicBezTo>
                    <a:pt x="436" y="53"/>
                    <a:pt x="437" y="53"/>
                    <a:pt x="437" y="53"/>
                  </a:cubicBezTo>
                  <a:cubicBezTo>
                    <a:pt x="438" y="53"/>
                    <a:pt x="438" y="54"/>
                    <a:pt x="438" y="54"/>
                  </a:cubicBezTo>
                  <a:cubicBezTo>
                    <a:pt x="438" y="54"/>
                    <a:pt x="436" y="53"/>
                    <a:pt x="437" y="54"/>
                  </a:cubicBezTo>
                  <a:cubicBezTo>
                    <a:pt x="437" y="54"/>
                    <a:pt x="438" y="55"/>
                    <a:pt x="438" y="55"/>
                  </a:cubicBezTo>
                  <a:cubicBezTo>
                    <a:pt x="439" y="55"/>
                    <a:pt x="439" y="55"/>
                    <a:pt x="439" y="55"/>
                  </a:cubicBezTo>
                  <a:cubicBezTo>
                    <a:pt x="439" y="54"/>
                    <a:pt x="439" y="54"/>
                    <a:pt x="440" y="54"/>
                  </a:cubicBezTo>
                  <a:cubicBezTo>
                    <a:pt x="440" y="54"/>
                    <a:pt x="441" y="54"/>
                    <a:pt x="441" y="54"/>
                  </a:cubicBezTo>
                  <a:cubicBezTo>
                    <a:pt x="442" y="54"/>
                    <a:pt x="442" y="54"/>
                    <a:pt x="443" y="54"/>
                  </a:cubicBezTo>
                  <a:cubicBezTo>
                    <a:pt x="442" y="53"/>
                    <a:pt x="441" y="53"/>
                    <a:pt x="440" y="53"/>
                  </a:cubicBezTo>
                  <a:cubicBezTo>
                    <a:pt x="439" y="53"/>
                    <a:pt x="438" y="52"/>
                    <a:pt x="438" y="51"/>
                  </a:cubicBezTo>
                  <a:cubicBezTo>
                    <a:pt x="438" y="51"/>
                    <a:pt x="437" y="51"/>
                    <a:pt x="437" y="51"/>
                  </a:cubicBezTo>
                  <a:cubicBezTo>
                    <a:pt x="437" y="50"/>
                    <a:pt x="437" y="50"/>
                    <a:pt x="437" y="50"/>
                  </a:cubicBezTo>
                  <a:cubicBezTo>
                    <a:pt x="437" y="50"/>
                    <a:pt x="437" y="50"/>
                    <a:pt x="437" y="49"/>
                  </a:cubicBezTo>
                  <a:cubicBezTo>
                    <a:pt x="437" y="49"/>
                    <a:pt x="437" y="49"/>
                    <a:pt x="437" y="49"/>
                  </a:cubicBezTo>
                  <a:cubicBezTo>
                    <a:pt x="437" y="49"/>
                    <a:pt x="437" y="49"/>
                    <a:pt x="437" y="49"/>
                  </a:cubicBezTo>
                  <a:cubicBezTo>
                    <a:pt x="437" y="49"/>
                    <a:pt x="437" y="49"/>
                    <a:pt x="437" y="49"/>
                  </a:cubicBezTo>
                  <a:cubicBezTo>
                    <a:pt x="437" y="49"/>
                    <a:pt x="439" y="49"/>
                    <a:pt x="438" y="48"/>
                  </a:cubicBezTo>
                  <a:cubicBezTo>
                    <a:pt x="439" y="48"/>
                    <a:pt x="440" y="48"/>
                    <a:pt x="440" y="48"/>
                  </a:cubicBezTo>
                  <a:cubicBezTo>
                    <a:pt x="441" y="49"/>
                    <a:pt x="440" y="49"/>
                    <a:pt x="440" y="49"/>
                  </a:cubicBezTo>
                  <a:cubicBezTo>
                    <a:pt x="439" y="49"/>
                    <a:pt x="439" y="50"/>
                    <a:pt x="439" y="50"/>
                  </a:cubicBezTo>
                  <a:cubicBezTo>
                    <a:pt x="439" y="50"/>
                    <a:pt x="438" y="50"/>
                    <a:pt x="439" y="51"/>
                  </a:cubicBezTo>
                  <a:cubicBezTo>
                    <a:pt x="439" y="51"/>
                    <a:pt x="439" y="51"/>
                    <a:pt x="439" y="51"/>
                  </a:cubicBezTo>
                  <a:cubicBezTo>
                    <a:pt x="439" y="51"/>
                    <a:pt x="439" y="52"/>
                    <a:pt x="439" y="52"/>
                  </a:cubicBezTo>
                  <a:cubicBezTo>
                    <a:pt x="439" y="52"/>
                    <a:pt x="440" y="52"/>
                    <a:pt x="440" y="52"/>
                  </a:cubicBezTo>
                  <a:cubicBezTo>
                    <a:pt x="440" y="52"/>
                    <a:pt x="440" y="52"/>
                    <a:pt x="440" y="52"/>
                  </a:cubicBezTo>
                  <a:cubicBezTo>
                    <a:pt x="441" y="53"/>
                    <a:pt x="441" y="53"/>
                    <a:pt x="441" y="53"/>
                  </a:cubicBezTo>
                  <a:cubicBezTo>
                    <a:pt x="442" y="53"/>
                    <a:pt x="443" y="53"/>
                    <a:pt x="443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6" y="53"/>
                    <a:pt x="446" y="52"/>
                    <a:pt x="446" y="52"/>
                  </a:cubicBezTo>
                  <a:cubicBezTo>
                    <a:pt x="447" y="52"/>
                    <a:pt x="446" y="52"/>
                    <a:pt x="447" y="51"/>
                  </a:cubicBezTo>
                  <a:cubicBezTo>
                    <a:pt x="448" y="51"/>
                    <a:pt x="446" y="51"/>
                    <a:pt x="447" y="50"/>
                  </a:cubicBezTo>
                  <a:cubicBezTo>
                    <a:pt x="447" y="50"/>
                    <a:pt x="447" y="50"/>
                    <a:pt x="448" y="50"/>
                  </a:cubicBezTo>
                  <a:cubicBezTo>
                    <a:pt x="448" y="50"/>
                    <a:pt x="448" y="50"/>
                    <a:pt x="449" y="50"/>
                  </a:cubicBezTo>
                  <a:cubicBezTo>
                    <a:pt x="448" y="49"/>
                    <a:pt x="446" y="48"/>
                    <a:pt x="445" y="48"/>
                  </a:cubicBezTo>
                  <a:cubicBezTo>
                    <a:pt x="444" y="48"/>
                    <a:pt x="443" y="47"/>
                    <a:pt x="443" y="47"/>
                  </a:cubicBezTo>
                  <a:cubicBezTo>
                    <a:pt x="441" y="47"/>
                    <a:pt x="439" y="46"/>
                    <a:pt x="437" y="46"/>
                  </a:cubicBezTo>
                  <a:cubicBezTo>
                    <a:pt x="436" y="46"/>
                    <a:pt x="436" y="45"/>
                    <a:pt x="436" y="45"/>
                  </a:cubicBezTo>
                  <a:cubicBezTo>
                    <a:pt x="435" y="45"/>
                    <a:pt x="435" y="45"/>
                    <a:pt x="435" y="45"/>
                  </a:cubicBezTo>
                  <a:cubicBezTo>
                    <a:pt x="435" y="45"/>
                    <a:pt x="435" y="45"/>
                    <a:pt x="435" y="46"/>
                  </a:cubicBezTo>
                  <a:cubicBezTo>
                    <a:pt x="435" y="46"/>
                    <a:pt x="436" y="46"/>
                    <a:pt x="435" y="46"/>
                  </a:cubicBezTo>
                  <a:cubicBezTo>
                    <a:pt x="434" y="46"/>
                    <a:pt x="433" y="46"/>
                    <a:pt x="433" y="46"/>
                  </a:cubicBezTo>
                  <a:cubicBezTo>
                    <a:pt x="433" y="46"/>
                    <a:pt x="433" y="46"/>
                    <a:pt x="433" y="46"/>
                  </a:cubicBezTo>
                  <a:cubicBezTo>
                    <a:pt x="433" y="47"/>
                    <a:pt x="433" y="47"/>
                    <a:pt x="433" y="48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33" y="49"/>
                    <a:pt x="433" y="49"/>
                    <a:pt x="433" y="49"/>
                  </a:cubicBezTo>
                  <a:cubicBezTo>
                    <a:pt x="432" y="49"/>
                    <a:pt x="432" y="49"/>
                    <a:pt x="432" y="48"/>
                  </a:cubicBezTo>
                  <a:cubicBezTo>
                    <a:pt x="432" y="48"/>
                    <a:pt x="432" y="48"/>
                    <a:pt x="431" y="48"/>
                  </a:cubicBezTo>
                  <a:cubicBezTo>
                    <a:pt x="430" y="47"/>
                    <a:pt x="430" y="47"/>
                    <a:pt x="429" y="47"/>
                  </a:cubicBezTo>
                  <a:cubicBezTo>
                    <a:pt x="429" y="47"/>
                    <a:pt x="429" y="47"/>
                    <a:pt x="429" y="47"/>
                  </a:cubicBezTo>
                  <a:cubicBezTo>
                    <a:pt x="428" y="46"/>
                    <a:pt x="427" y="45"/>
                    <a:pt x="426" y="45"/>
                  </a:cubicBezTo>
                  <a:cubicBezTo>
                    <a:pt x="425" y="45"/>
                    <a:pt x="425" y="45"/>
                    <a:pt x="424" y="46"/>
                  </a:cubicBezTo>
                  <a:cubicBezTo>
                    <a:pt x="424" y="45"/>
                    <a:pt x="424" y="45"/>
                    <a:pt x="423" y="45"/>
                  </a:cubicBezTo>
                  <a:cubicBezTo>
                    <a:pt x="423" y="45"/>
                    <a:pt x="423" y="45"/>
                    <a:pt x="423" y="45"/>
                  </a:cubicBezTo>
                  <a:cubicBezTo>
                    <a:pt x="423" y="45"/>
                    <a:pt x="423" y="46"/>
                    <a:pt x="422" y="46"/>
                  </a:cubicBezTo>
                  <a:cubicBezTo>
                    <a:pt x="423" y="45"/>
                    <a:pt x="423" y="46"/>
                    <a:pt x="422" y="46"/>
                  </a:cubicBezTo>
                  <a:cubicBezTo>
                    <a:pt x="422" y="46"/>
                    <a:pt x="422" y="46"/>
                    <a:pt x="422" y="46"/>
                  </a:cubicBezTo>
                  <a:cubicBezTo>
                    <a:pt x="421" y="46"/>
                    <a:pt x="420" y="46"/>
                    <a:pt x="420" y="47"/>
                  </a:cubicBezTo>
                  <a:cubicBezTo>
                    <a:pt x="420" y="47"/>
                    <a:pt x="421" y="48"/>
                    <a:pt x="420" y="48"/>
                  </a:cubicBezTo>
                  <a:cubicBezTo>
                    <a:pt x="420" y="48"/>
                    <a:pt x="420" y="48"/>
                    <a:pt x="420" y="48"/>
                  </a:cubicBezTo>
                  <a:cubicBezTo>
                    <a:pt x="419" y="48"/>
                    <a:pt x="419" y="49"/>
                    <a:pt x="419" y="49"/>
                  </a:cubicBezTo>
                  <a:cubicBezTo>
                    <a:pt x="419" y="49"/>
                    <a:pt x="420" y="49"/>
                    <a:pt x="420" y="49"/>
                  </a:cubicBezTo>
                  <a:cubicBezTo>
                    <a:pt x="420" y="50"/>
                    <a:pt x="420" y="50"/>
                    <a:pt x="420" y="50"/>
                  </a:cubicBezTo>
                  <a:cubicBezTo>
                    <a:pt x="419" y="50"/>
                    <a:pt x="421" y="51"/>
                    <a:pt x="420" y="51"/>
                  </a:cubicBezTo>
                  <a:cubicBezTo>
                    <a:pt x="419" y="51"/>
                    <a:pt x="419" y="50"/>
                    <a:pt x="419" y="51"/>
                  </a:cubicBezTo>
                  <a:cubicBezTo>
                    <a:pt x="418" y="51"/>
                    <a:pt x="419" y="52"/>
                    <a:pt x="419" y="52"/>
                  </a:cubicBezTo>
                  <a:cubicBezTo>
                    <a:pt x="420" y="53"/>
                    <a:pt x="421" y="53"/>
                    <a:pt x="422" y="54"/>
                  </a:cubicBezTo>
                  <a:close/>
                  <a:moveTo>
                    <a:pt x="530" y="89"/>
                  </a:moveTo>
                  <a:cubicBezTo>
                    <a:pt x="530" y="89"/>
                    <a:pt x="530" y="89"/>
                    <a:pt x="530" y="89"/>
                  </a:cubicBezTo>
                  <a:cubicBezTo>
                    <a:pt x="531" y="89"/>
                    <a:pt x="532" y="90"/>
                    <a:pt x="533" y="90"/>
                  </a:cubicBezTo>
                  <a:cubicBezTo>
                    <a:pt x="534" y="90"/>
                    <a:pt x="534" y="90"/>
                    <a:pt x="534" y="89"/>
                  </a:cubicBezTo>
                  <a:cubicBezTo>
                    <a:pt x="534" y="89"/>
                    <a:pt x="535" y="88"/>
                    <a:pt x="534" y="88"/>
                  </a:cubicBezTo>
                  <a:cubicBezTo>
                    <a:pt x="534" y="88"/>
                    <a:pt x="534" y="88"/>
                    <a:pt x="534" y="88"/>
                  </a:cubicBezTo>
                  <a:cubicBezTo>
                    <a:pt x="532" y="87"/>
                    <a:pt x="531" y="87"/>
                    <a:pt x="530" y="87"/>
                  </a:cubicBezTo>
                  <a:cubicBezTo>
                    <a:pt x="529" y="87"/>
                    <a:pt x="529" y="88"/>
                    <a:pt x="529" y="88"/>
                  </a:cubicBezTo>
                  <a:cubicBezTo>
                    <a:pt x="529" y="88"/>
                    <a:pt x="529" y="88"/>
                    <a:pt x="530" y="89"/>
                  </a:cubicBezTo>
                  <a:close/>
                  <a:moveTo>
                    <a:pt x="462" y="40"/>
                  </a:moveTo>
                  <a:cubicBezTo>
                    <a:pt x="462" y="40"/>
                    <a:pt x="462" y="41"/>
                    <a:pt x="461" y="41"/>
                  </a:cubicBezTo>
                  <a:cubicBezTo>
                    <a:pt x="461" y="41"/>
                    <a:pt x="460" y="41"/>
                    <a:pt x="460" y="41"/>
                  </a:cubicBezTo>
                  <a:cubicBezTo>
                    <a:pt x="461" y="41"/>
                    <a:pt x="462" y="41"/>
                    <a:pt x="463" y="40"/>
                  </a:cubicBezTo>
                  <a:cubicBezTo>
                    <a:pt x="463" y="40"/>
                    <a:pt x="463" y="40"/>
                    <a:pt x="462" y="40"/>
                  </a:cubicBezTo>
                  <a:close/>
                  <a:moveTo>
                    <a:pt x="462" y="55"/>
                  </a:moveTo>
                  <a:cubicBezTo>
                    <a:pt x="463" y="55"/>
                    <a:pt x="464" y="55"/>
                    <a:pt x="464" y="55"/>
                  </a:cubicBezTo>
                  <a:cubicBezTo>
                    <a:pt x="464" y="55"/>
                    <a:pt x="465" y="55"/>
                    <a:pt x="465" y="55"/>
                  </a:cubicBezTo>
                  <a:cubicBezTo>
                    <a:pt x="465" y="55"/>
                    <a:pt x="466" y="54"/>
                    <a:pt x="466" y="54"/>
                  </a:cubicBezTo>
                  <a:cubicBezTo>
                    <a:pt x="466" y="54"/>
                    <a:pt x="467" y="54"/>
                    <a:pt x="467" y="54"/>
                  </a:cubicBezTo>
                  <a:cubicBezTo>
                    <a:pt x="468" y="54"/>
                    <a:pt x="468" y="53"/>
                    <a:pt x="468" y="53"/>
                  </a:cubicBezTo>
                  <a:cubicBezTo>
                    <a:pt x="468" y="53"/>
                    <a:pt x="468" y="52"/>
                    <a:pt x="469" y="52"/>
                  </a:cubicBezTo>
                  <a:cubicBezTo>
                    <a:pt x="468" y="52"/>
                    <a:pt x="467" y="52"/>
                    <a:pt x="467" y="52"/>
                  </a:cubicBezTo>
                  <a:cubicBezTo>
                    <a:pt x="466" y="52"/>
                    <a:pt x="466" y="52"/>
                    <a:pt x="466" y="52"/>
                  </a:cubicBezTo>
                  <a:cubicBezTo>
                    <a:pt x="467" y="52"/>
                    <a:pt x="465" y="52"/>
                    <a:pt x="465" y="52"/>
                  </a:cubicBezTo>
                  <a:cubicBezTo>
                    <a:pt x="464" y="51"/>
                    <a:pt x="463" y="51"/>
                    <a:pt x="463" y="51"/>
                  </a:cubicBezTo>
                  <a:cubicBezTo>
                    <a:pt x="462" y="51"/>
                    <a:pt x="461" y="52"/>
                    <a:pt x="460" y="52"/>
                  </a:cubicBezTo>
                  <a:cubicBezTo>
                    <a:pt x="460" y="51"/>
                    <a:pt x="460" y="51"/>
                    <a:pt x="460" y="51"/>
                  </a:cubicBezTo>
                  <a:cubicBezTo>
                    <a:pt x="460" y="51"/>
                    <a:pt x="460" y="50"/>
                    <a:pt x="459" y="50"/>
                  </a:cubicBezTo>
                  <a:cubicBezTo>
                    <a:pt x="459" y="50"/>
                    <a:pt x="458" y="51"/>
                    <a:pt x="457" y="50"/>
                  </a:cubicBezTo>
                  <a:cubicBezTo>
                    <a:pt x="457" y="50"/>
                    <a:pt x="456" y="50"/>
                    <a:pt x="455" y="51"/>
                  </a:cubicBezTo>
                  <a:cubicBezTo>
                    <a:pt x="455" y="51"/>
                    <a:pt x="455" y="51"/>
                    <a:pt x="454" y="51"/>
                  </a:cubicBezTo>
                  <a:cubicBezTo>
                    <a:pt x="454" y="51"/>
                    <a:pt x="454" y="51"/>
                    <a:pt x="453" y="50"/>
                  </a:cubicBezTo>
                  <a:cubicBezTo>
                    <a:pt x="453" y="50"/>
                    <a:pt x="454" y="50"/>
                    <a:pt x="453" y="49"/>
                  </a:cubicBezTo>
                  <a:cubicBezTo>
                    <a:pt x="453" y="49"/>
                    <a:pt x="453" y="49"/>
                    <a:pt x="452" y="49"/>
                  </a:cubicBezTo>
                  <a:cubicBezTo>
                    <a:pt x="452" y="49"/>
                    <a:pt x="452" y="50"/>
                    <a:pt x="452" y="50"/>
                  </a:cubicBezTo>
                  <a:cubicBezTo>
                    <a:pt x="452" y="50"/>
                    <a:pt x="452" y="50"/>
                    <a:pt x="452" y="50"/>
                  </a:cubicBezTo>
                  <a:cubicBezTo>
                    <a:pt x="452" y="51"/>
                    <a:pt x="452" y="51"/>
                    <a:pt x="452" y="51"/>
                  </a:cubicBezTo>
                  <a:cubicBezTo>
                    <a:pt x="452" y="51"/>
                    <a:pt x="452" y="51"/>
                    <a:pt x="452" y="51"/>
                  </a:cubicBezTo>
                  <a:cubicBezTo>
                    <a:pt x="452" y="51"/>
                    <a:pt x="451" y="52"/>
                    <a:pt x="451" y="52"/>
                  </a:cubicBezTo>
                  <a:cubicBezTo>
                    <a:pt x="453" y="53"/>
                    <a:pt x="456" y="53"/>
                    <a:pt x="458" y="54"/>
                  </a:cubicBezTo>
                  <a:cubicBezTo>
                    <a:pt x="459" y="55"/>
                    <a:pt x="461" y="55"/>
                    <a:pt x="462" y="55"/>
                  </a:cubicBezTo>
                  <a:close/>
                  <a:moveTo>
                    <a:pt x="413" y="51"/>
                  </a:moveTo>
                  <a:cubicBezTo>
                    <a:pt x="414" y="51"/>
                    <a:pt x="415" y="51"/>
                    <a:pt x="415" y="50"/>
                  </a:cubicBezTo>
                  <a:cubicBezTo>
                    <a:pt x="416" y="50"/>
                    <a:pt x="416" y="49"/>
                    <a:pt x="415" y="49"/>
                  </a:cubicBezTo>
                  <a:cubicBezTo>
                    <a:pt x="415" y="48"/>
                    <a:pt x="415" y="48"/>
                    <a:pt x="415" y="48"/>
                  </a:cubicBezTo>
                  <a:cubicBezTo>
                    <a:pt x="415" y="48"/>
                    <a:pt x="415" y="47"/>
                    <a:pt x="414" y="47"/>
                  </a:cubicBezTo>
                  <a:cubicBezTo>
                    <a:pt x="414" y="48"/>
                    <a:pt x="414" y="48"/>
                    <a:pt x="414" y="49"/>
                  </a:cubicBezTo>
                  <a:cubicBezTo>
                    <a:pt x="414" y="49"/>
                    <a:pt x="414" y="49"/>
                    <a:pt x="414" y="49"/>
                  </a:cubicBezTo>
                  <a:cubicBezTo>
                    <a:pt x="414" y="50"/>
                    <a:pt x="413" y="50"/>
                    <a:pt x="413" y="51"/>
                  </a:cubicBezTo>
                  <a:close/>
                  <a:moveTo>
                    <a:pt x="286" y="29"/>
                  </a:moveTo>
                  <a:cubicBezTo>
                    <a:pt x="285" y="30"/>
                    <a:pt x="285" y="30"/>
                    <a:pt x="285" y="31"/>
                  </a:cubicBezTo>
                  <a:cubicBezTo>
                    <a:pt x="285" y="32"/>
                    <a:pt x="286" y="31"/>
                    <a:pt x="287" y="31"/>
                  </a:cubicBezTo>
                  <a:cubicBezTo>
                    <a:pt x="288" y="31"/>
                    <a:pt x="288" y="31"/>
                    <a:pt x="289" y="31"/>
                  </a:cubicBezTo>
                  <a:cubicBezTo>
                    <a:pt x="290" y="30"/>
                    <a:pt x="290" y="30"/>
                    <a:pt x="291" y="30"/>
                  </a:cubicBezTo>
                  <a:cubicBezTo>
                    <a:pt x="291" y="29"/>
                    <a:pt x="292" y="30"/>
                    <a:pt x="293" y="30"/>
                  </a:cubicBezTo>
                  <a:cubicBezTo>
                    <a:pt x="293" y="29"/>
                    <a:pt x="294" y="30"/>
                    <a:pt x="294" y="30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6" y="29"/>
                    <a:pt x="296" y="29"/>
                    <a:pt x="296" y="30"/>
                  </a:cubicBezTo>
                  <a:cubicBezTo>
                    <a:pt x="297" y="30"/>
                    <a:pt x="297" y="29"/>
                    <a:pt x="297" y="29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299" y="29"/>
                    <a:pt x="299" y="29"/>
                    <a:pt x="300" y="29"/>
                  </a:cubicBezTo>
                  <a:cubicBezTo>
                    <a:pt x="300" y="29"/>
                    <a:pt x="301" y="29"/>
                    <a:pt x="301" y="29"/>
                  </a:cubicBezTo>
                  <a:cubicBezTo>
                    <a:pt x="301" y="29"/>
                    <a:pt x="302" y="29"/>
                    <a:pt x="302" y="29"/>
                  </a:cubicBezTo>
                  <a:cubicBezTo>
                    <a:pt x="302" y="28"/>
                    <a:pt x="303" y="28"/>
                    <a:pt x="303" y="28"/>
                  </a:cubicBezTo>
                  <a:cubicBezTo>
                    <a:pt x="304" y="28"/>
                    <a:pt x="304" y="28"/>
                    <a:pt x="304" y="28"/>
                  </a:cubicBezTo>
                  <a:cubicBezTo>
                    <a:pt x="305" y="28"/>
                    <a:pt x="305" y="28"/>
                    <a:pt x="306" y="27"/>
                  </a:cubicBezTo>
                  <a:cubicBezTo>
                    <a:pt x="306" y="27"/>
                    <a:pt x="307" y="27"/>
                    <a:pt x="307" y="27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5" y="24"/>
                    <a:pt x="304" y="25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3" y="23"/>
                    <a:pt x="303" y="23"/>
                  </a:cubicBezTo>
                  <a:cubicBezTo>
                    <a:pt x="302" y="23"/>
                    <a:pt x="302" y="23"/>
                    <a:pt x="302" y="23"/>
                  </a:cubicBezTo>
                  <a:cubicBezTo>
                    <a:pt x="302" y="23"/>
                    <a:pt x="301" y="23"/>
                    <a:pt x="301" y="23"/>
                  </a:cubicBezTo>
                  <a:cubicBezTo>
                    <a:pt x="301" y="23"/>
                    <a:pt x="302" y="22"/>
                    <a:pt x="301" y="22"/>
                  </a:cubicBezTo>
                  <a:cubicBezTo>
                    <a:pt x="301" y="22"/>
                    <a:pt x="301" y="22"/>
                    <a:pt x="300" y="22"/>
                  </a:cubicBezTo>
                  <a:cubicBezTo>
                    <a:pt x="299" y="22"/>
                    <a:pt x="298" y="22"/>
                    <a:pt x="296" y="23"/>
                  </a:cubicBezTo>
                  <a:cubicBezTo>
                    <a:pt x="296" y="23"/>
                    <a:pt x="297" y="22"/>
                    <a:pt x="297" y="22"/>
                  </a:cubicBezTo>
                  <a:cubicBezTo>
                    <a:pt x="297" y="22"/>
                    <a:pt x="297" y="22"/>
                    <a:pt x="297" y="22"/>
                  </a:cubicBezTo>
                  <a:cubicBezTo>
                    <a:pt x="297" y="22"/>
                    <a:pt x="297" y="22"/>
                    <a:pt x="297" y="22"/>
                  </a:cubicBezTo>
                  <a:cubicBezTo>
                    <a:pt x="297" y="21"/>
                    <a:pt x="297" y="21"/>
                    <a:pt x="297" y="21"/>
                  </a:cubicBezTo>
                  <a:cubicBezTo>
                    <a:pt x="297" y="21"/>
                    <a:pt x="299" y="21"/>
                    <a:pt x="298" y="21"/>
                  </a:cubicBezTo>
                  <a:cubicBezTo>
                    <a:pt x="297" y="21"/>
                    <a:pt x="297" y="20"/>
                    <a:pt x="297" y="20"/>
                  </a:cubicBezTo>
                  <a:cubicBezTo>
                    <a:pt x="296" y="20"/>
                    <a:pt x="296" y="20"/>
                    <a:pt x="295" y="20"/>
                  </a:cubicBezTo>
                  <a:cubicBezTo>
                    <a:pt x="295" y="20"/>
                    <a:pt x="295" y="22"/>
                    <a:pt x="294" y="21"/>
                  </a:cubicBezTo>
                  <a:cubicBezTo>
                    <a:pt x="294" y="21"/>
                    <a:pt x="293" y="20"/>
                    <a:pt x="293" y="20"/>
                  </a:cubicBezTo>
                  <a:cubicBezTo>
                    <a:pt x="292" y="20"/>
                    <a:pt x="292" y="21"/>
                    <a:pt x="291" y="21"/>
                  </a:cubicBezTo>
                  <a:cubicBezTo>
                    <a:pt x="291" y="22"/>
                    <a:pt x="291" y="23"/>
                    <a:pt x="291" y="23"/>
                  </a:cubicBezTo>
                  <a:cubicBezTo>
                    <a:pt x="291" y="23"/>
                    <a:pt x="292" y="23"/>
                    <a:pt x="292" y="23"/>
                  </a:cubicBezTo>
                  <a:cubicBezTo>
                    <a:pt x="291" y="23"/>
                    <a:pt x="290" y="23"/>
                    <a:pt x="290" y="23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90" y="25"/>
                    <a:pt x="290" y="25"/>
                    <a:pt x="290" y="25"/>
                  </a:cubicBezTo>
                  <a:cubicBezTo>
                    <a:pt x="290" y="25"/>
                    <a:pt x="291" y="25"/>
                    <a:pt x="291" y="25"/>
                  </a:cubicBezTo>
                  <a:cubicBezTo>
                    <a:pt x="290" y="25"/>
                    <a:pt x="289" y="25"/>
                    <a:pt x="289" y="25"/>
                  </a:cubicBezTo>
                  <a:cubicBezTo>
                    <a:pt x="288" y="26"/>
                    <a:pt x="287" y="27"/>
                    <a:pt x="287" y="28"/>
                  </a:cubicBezTo>
                  <a:cubicBezTo>
                    <a:pt x="287" y="29"/>
                    <a:pt x="286" y="29"/>
                    <a:pt x="286" y="29"/>
                  </a:cubicBezTo>
                  <a:close/>
                  <a:moveTo>
                    <a:pt x="276" y="14"/>
                  </a:moveTo>
                  <a:cubicBezTo>
                    <a:pt x="276" y="14"/>
                    <a:pt x="276" y="14"/>
                    <a:pt x="275" y="14"/>
                  </a:cubicBezTo>
                  <a:cubicBezTo>
                    <a:pt x="275" y="14"/>
                    <a:pt x="275" y="14"/>
                    <a:pt x="274" y="14"/>
                  </a:cubicBezTo>
                  <a:cubicBezTo>
                    <a:pt x="274" y="14"/>
                    <a:pt x="274" y="14"/>
                    <a:pt x="274" y="14"/>
                  </a:cubicBezTo>
                  <a:cubicBezTo>
                    <a:pt x="274" y="14"/>
                    <a:pt x="273" y="14"/>
                    <a:pt x="273" y="14"/>
                  </a:cubicBezTo>
                  <a:cubicBezTo>
                    <a:pt x="273" y="14"/>
                    <a:pt x="273" y="15"/>
                    <a:pt x="273" y="14"/>
                  </a:cubicBezTo>
                  <a:cubicBezTo>
                    <a:pt x="273" y="14"/>
                    <a:pt x="273" y="14"/>
                    <a:pt x="272" y="14"/>
                  </a:cubicBezTo>
                  <a:cubicBezTo>
                    <a:pt x="272" y="14"/>
                    <a:pt x="272" y="14"/>
                    <a:pt x="271" y="14"/>
                  </a:cubicBezTo>
                  <a:cubicBezTo>
                    <a:pt x="271" y="14"/>
                    <a:pt x="270" y="14"/>
                    <a:pt x="270" y="15"/>
                  </a:cubicBezTo>
                  <a:cubicBezTo>
                    <a:pt x="270" y="15"/>
                    <a:pt x="270" y="15"/>
                    <a:pt x="269" y="15"/>
                  </a:cubicBezTo>
                  <a:cubicBezTo>
                    <a:pt x="269" y="15"/>
                    <a:pt x="269" y="14"/>
                    <a:pt x="269" y="14"/>
                  </a:cubicBezTo>
                  <a:cubicBezTo>
                    <a:pt x="268" y="14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6" y="16"/>
                    <a:pt x="267" y="16"/>
                    <a:pt x="267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8"/>
                    <a:pt x="265" y="18"/>
                    <a:pt x="264" y="18"/>
                  </a:cubicBezTo>
                  <a:cubicBezTo>
                    <a:pt x="264" y="18"/>
                    <a:pt x="263" y="19"/>
                    <a:pt x="263" y="19"/>
                  </a:cubicBezTo>
                  <a:cubicBezTo>
                    <a:pt x="262" y="19"/>
                    <a:pt x="262" y="19"/>
                    <a:pt x="261" y="19"/>
                  </a:cubicBezTo>
                  <a:cubicBezTo>
                    <a:pt x="261" y="19"/>
                    <a:pt x="262" y="20"/>
                    <a:pt x="262" y="20"/>
                  </a:cubicBezTo>
                  <a:cubicBezTo>
                    <a:pt x="263" y="20"/>
                    <a:pt x="263" y="19"/>
                    <a:pt x="263" y="19"/>
                  </a:cubicBezTo>
                  <a:cubicBezTo>
                    <a:pt x="264" y="19"/>
                    <a:pt x="264" y="18"/>
                    <a:pt x="265" y="19"/>
                  </a:cubicBezTo>
                  <a:cubicBezTo>
                    <a:pt x="265" y="19"/>
                    <a:pt x="265" y="19"/>
                    <a:pt x="265" y="19"/>
                  </a:cubicBezTo>
                  <a:cubicBezTo>
                    <a:pt x="265" y="20"/>
                    <a:pt x="265" y="20"/>
                    <a:pt x="264" y="20"/>
                  </a:cubicBezTo>
                  <a:cubicBezTo>
                    <a:pt x="265" y="20"/>
                    <a:pt x="265" y="20"/>
                    <a:pt x="265" y="20"/>
                  </a:cubicBezTo>
                  <a:cubicBezTo>
                    <a:pt x="266" y="20"/>
                    <a:pt x="267" y="20"/>
                    <a:pt x="266" y="20"/>
                  </a:cubicBezTo>
                  <a:cubicBezTo>
                    <a:pt x="266" y="20"/>
                    <a:pt x="266" y="20"/>
                    <a:pt x="266" y="21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7" y="21"/>
                    <a:pt x="267" y="21"/>
                    <a:pt x="267" y="22"/>
                  </a:cubicBezTo>
                  <a:cubicBezTo>
                    <a:pt x="267" y="22"/>
                    <a:pt x="267" y="22"/>
                    <a:pt x="268" y="22"/>
                  </a:cubicBezTo>
                  <a:cubicBezTo>
                    <a:pt x="268" y="22"/>
                    <a:pt x="267" y="22"/>
                    <a:pt x="268" y="22"/>
                  </a:cubicBezTo>
                  <a:cubicBezTo>
                    <a:pt x="268" y="22"/>
                    <a:pt x="268" y="23"/>
                    <a:pt x="268" y="23"/>
                  </a:cubicBezTo>
                  <a:cubicBezTo>
                    <a:pt x="268" y="23"/>
                    <a:pt x="269" y="23"/>
                    <a:pt x="269" y="23"/>
                  </a:cubicBezTo>
                  <a:cubicBezTo>
                    <a:pt x="270" y="23"/>
                    <a:pt x="270" y="23"/>
                    <a:pt x="271" y="23"/>
                  </a:cubicBezTo>
                  <a:cubicBezTo>
                    <a:pt x="271" y="24"/>
                    <a:pt x="273" y="23"/>
                    <a:pt x="274" y="23"/>
                  </a:cubicBezTo>
                  <a:cubicBezTo>
                    <a:pt x="274" y="23"/>
                    <a:pt x="274" y="23"/>
                    <a:pt x="273" y="23"/>
                  </a:cubicBezTo>
                  <a:cubicBezTo>
                    <a:pt x="274" y="23"/>
                    <a:pt x="275" y="23"/>
                    <a:pt x="275" y="23"/>
                  </a:cubicBezTo>
                  <a:cubicBezTo>
                    <a:pt x="275" y="23"/>
                    <a:pt x="275" y="24"/>
                    <a:pt x="275" y="24"/>
                  </a:cubicBezTo>
                  <a:cubicBezTo>
                    <a:pt x="276" y="24"/>
                    <a:pt x="276" y="24"/>
                    <a:pt x="276" y="24"/>
                  </a:cubicBezTo>
                  <a:cubicBezTo>
                    <a:pt x="276" y="24"/>
                    <a:pt x="277" y="24"/>
                    <a:pt x="277" y="24"/>
                  </a:cubicBezTo>
                  <a:cubicBezTo>
                    <a:pt x="277" y="25"/>
                    <a:pt x="278" y="24"/>
                    <a:pt x="278" y="25"/>
                  </a:cubicBezTo>
                  <a:cubicBezTo>
                    <a:pt x="278" y="25"/>
                    <a:pt x="278" y="25"/>
                    <a:pt x="277" y="25"/>
                  </a:cubicBezTo>
                  <a:cubicBezTo>
                    <a:pt x="278" y="25"/>
                    <a:pt x="279" y="25"/>
                    <a:pt x="279" y="25"/>
                  </a:cubicBezTo>
                  <a:cubicBezTo>
                    <a:pt x="280" y="25"/>
                    <a:pt x="280" y="25"/>
                    <a:pt x="281" y="25"/>
                  </a:cubicBezTo>
                  <a:cubicBezTo>
                    <a:pt x="282" y="25"/>
                    <a:pt x="283" y="25"/>
                    <a:pt x="284" y="25"/>
                  </a:cubicBezTo>
                  <a:cubicBezTo>
                    <a:pt x="285" y="25"/>
                    <a:pt x="285" y="24"/>
                    <a:pt x="286" y="24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7" y="23"/>
                    <a:pt x="286" y="23"/>
                    <a:pt x="286" y="22"/>
                  </a:cubicBezTo>
                  <a:cubicBezTo>
                    <a:pt x="285" y="22"/>
                    <a:pt x="284" y="22"/>
                    <a:pt x="284" y="21"/>
                  </a:cubicBezTo>
                  <a:cubicBezTo>
                    <a:pt x="283" y="21"/>
                    <a:pt x="283" y="21"/>
                    <a:pt x="284" y="21"/>
                  </a:cubicBezTo>
                  <a:cubicBezTo>
                    <a:pt x="284" y="21"/>
                    <a:pt x="284" y="21"/>
                    <a:pt x="284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6" y="21"/>
                    <a:pt x="286" y="20"/>
                    <a:pt x="286" y="20"/>
                  </a:cubicBezTo>
                  <a:cubicBezTo>
                    <a:pt x="286" y="20"/>
                    <a:pt x="286" y="20"/>
                    <a:pt x="286" y="19"/>
                  </a:cubicBezTo>
                  <a:cubicBezTo>
                    <a:pt x="286" y="19"/>
                    <a:pt x="286" y="19"/>
                    <a:pt x="286" y="19"/>
                  </a:cubicBezTo>
                  <a:cubicBezTo>
                    <a:pt x="286" y="19"/>
                    <a:pt x="286" y="19"/>
                    <a:pt x="286" y="18"/>
                  </a:cubicBezTo>
                  <a:cubicBezTo>
                    <a:pt x="286" y="18"/>
                    <a:pt x="286" y="18"/>
                    <a:pt x="286" y="18"/>
                  </a:cubicBezTo>
                  <a:cubicBezTo>
                    <a:pt x="286" y="18"/>
                    <a:pt x="286" y="18"/>
                    <a:pt x="286" y="17"/>
                  </a:cubicBezTo>
                  <a:cubicBezTo>
                    <a:pt x="286" y="17"/>
                    <a:pt x="287" y="17"/>
                    <a:pt x="287" y="17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6" y="16"/>
                    <a:pt x="286" y="16"/>
                    <a:pt x="285" y="16"/>
                  </a:cubicBezTo>
                  <a:cubicBezTo>
                    <a:pt x="285" y="16"/>
                    <a:pt x="285" y="16"/>
                    <a:pt x="285" y="15"/>
                  </a:cubicBezTo>
                  <a:cubicBezTo>
                    <a:pt x="285" y="15"/>
                    <a:pt x="285" y="15"/>
                    <a:pt x="285" y="15"/>
                  </a:cubicBezTo>
                  <a:cubicBezTo>
                    <a:pt x="285" y="15"/>
                    <a:pt x="284" y="15"/>
                    <a:pt x="284" y="15"/>
                  </a:cubicBezTo>
                  <a:cubicBezTo>
                    <a:pt x="284" y="15"/>
                    <a:pt x="284" y="15"/>
                    <a:pt x="284" y="15"/>
                  </a:cubicBezTo>
                  <a:cubicBezTo>
                    <a:pt x="284" y="15"/>
                    <a:pt x="284" y="15"/>
                    <a:pt x="283" y="15"/>
                  </a:cubicBezTo>
                  <a:cubicBezTo>
                    <a:pt x="282" y="15"/>
                    <a:pt x="281" y="16"/>
                    <a:pt x="279" y="16"/>
                  </a:cubicBezTo>
                  <a:cubicBezTo>
                    <a:pt x="279" y="16"/>
                    <a:pt x="279" y="16"/>
                    <a:pt x="279" y="17"/>
                  </a:cubicBezTo>
                  <a:cubicBezTo>
                    <a:pt x="279" y="17"/>
                    <a:pt x="279" y="17"/>
                    <a:pt x="278" y="17"/>
                  </a:cubicBezTo>
                  <a:cubicBezTo>
                    <a:pt x="278" y="17"/>
                    <a:pt x="277" y="18"/>
                    <a:pt x="277" y="18"/>
                  </a:cubicBezTo>
                  <a:cubicBezTo>
                    <a:pt x="277" y="17"/>
                    <a:pt x="278" y="16"/>
                    <a:pt x="279" y="16"/>
                  </a:cubicBezTo>
                  <a:cubicBezTo>
                    <a:pt x="279" y="15"/>
                    <a:pt x="280" y="15"/>
                    <a:pt x="280" y="15"/>
                  </a:cubicBezTo>
                  <a:cubicBezTo>
                    <a:pt x="279" y="14"/>
                    <a:pt x="279" y="14"/>
                    <a:pt x="278" y="14"/>
                  </a:cubicBezTo>
                  <a:cubicBezTo>
                    <a:pt x="277" y="14"/>
                    <a:pt x="277" y="14"/>
                    <a:pt x="276" y="14"/>
                  </a:cubicBezTo>
                  <a:close/>
                  <a:moveTo>
                    <a:pt x="256" y="13"/>
                  </a:moveTo>
                  <a:cubicBezTo>
                    <a:pt x="258" y="13"/>
                    <a:pt x="259" y="13"/>
                    <a:pt x="260" y="13"/>
                  </a:cubicBezTo>
                  <a:cubicBezTo>
                    <a:pt x="261" y="13"/>
                    <a:pt x="263" y="12"/>
                    <a:pt x="263" y="13"/>
                  </a:cubicBezTo>
                  <a:cubicBezTo>
                    <a:pt x="262" y="13"/>
                    <a:pt x="259" y="13"/>
                    <a:pt x="259" y="13"/>
                  </a:cubicBezTo>
                  <a:cubicBezTo>
                    <a:pt x="259" y="13"/>
                    <a:pt x="260" y="14"/>
                    <a:pt x="260" y="14"/>
                  </a:cubicBezTo>
                  <a:cubicBezTo>
                    <a:pt x="261" y="14"/>
                    <a:pt x="261" y="14"/>
                    <a:pt x="261" y="14"/>
                  </a:cubicBezTo>
                  <a:cubicBezTo>
                    <a:pt x="261" y="14"/>
                    <a:pt x="260" y="14"/>
                    <a:pt x="259" y="14"/>
                  </a:cubicBezTo>
                  <a:cubicBezTo>
                    <a:pt x="260" y="14"/>
                    <a:pt x="261" y="14"/>
                    <a:pt x="261" y="14"/>
                  </a:cubicBezTo>
                  <a:cubicBezTo>
                    <a:pt x="262" y="14"/>
                    <a:pt x="262" y="15"/>
                    <a:pt x="263" y="15"/>
                  </a:cubicBezTo>
                  <a:cubicBezTo>
                    <a:pt x="263" y="15"/>
                    <a:pt x="264" y="15"/>
                    <a:pt x="264" y="15"/>
                  </a:cubicBezTo>
                  <a:cubicBezTo>
                    <a:pt x="266" y="15"/>
                    <a:pt x="267" y="15"/>
                    <a:pt x="269" y="14"/>
                  </a:cubicBezTo>
                  <a:cubicBezTo>
                    <a:pt x="270" y="14"/>
                    <a:pt x="271" y="14"/>
                    <a:pt x="273" y="13"/>
                  </a:cubicBezTo>
                  <a:cubicBezTo>
                    <a:pt x="274" y="13"/>
                    <a:pt x="275" y="13"/>
                    <a:pt x="276" y="13"/>
                  </a:cubicBezTo>
                  <a:cubicBezTo>
                    <a:pt x="277" y="13"/>
                    <a:pt x="277" y="13"/>
                    <a:pt x="277" y="12"/>
                  </a:cubicBezTo>
                  <a:cubicBezTo>
                    <a:pt x="277" y="12"/>
                    <a:pt x="277" y="11"/>
                    <a:pt x="276" y="11"/>
                  </a:cubicBezTo>
                  <a:cubicBezTo>
                    <a:pt x="276" y="11"/>
                    <a:pt x="276" y="10"/>
                    <a:pt x="276" y="10"/>
                  </a:cubicBezTo>
                  <a:cubicBezTo>
                    <a:pt x="277" y="9"/>
                    <a:pt x="278" y="10"/>
                    <a:pt x="279" y="9"/>
                  </a:cubicBezTo>
                  <a:cubicBezTo>
                    <a:pt x="278" y="8"/>
                    <a:pt x="276" y="8"/>
                    <a:pt x="275" y="7"/>
                  </a:cubicBezTo>
                  <a:cubicBezTo>
                    <a:pt x="274" y="6"/>
                    <a:pt x="273" y="5"/>
                    <a:pt x="272" y="5"/>
                  </a:cubicBezTo>
                  <a:cubicBezTo>
                    <a:pt x="272" y="5"/>
                    <a:pt x="271" y="5"/>
                    <a:pt x="271" y="4"/>
                  </a:cubicBezTo>
                  <a:cubicBezTo>
                    <a:pt x="270" y="5"/>
                    <a:pt x="269" y="4"/>
                    <a:pt x="269" y="5"/>
                  </a:cubicBezTo>
                  <a:cubicBezTo>
                    <a:pt x="269" y="5"/>
                    <a:pt x="269" y="5"/>
                    <a:pt x="269" y="5"/>
                  </a:cubicBezTo>
                  <a:cubicBezTo>
                    <a:pt x="269" y="5"/>
                    <a:pt x="269" y="6"/>
                    <a:pt x="269" y="6"/>
                  </a:cubicBezTo>
                  <a:cubicBezTo>
                    <a:pt x="268" y="6"/>
                    <a:pt x="267" y="6"/>
                    <a:pt x="267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5" y="6"/>
                    <a:pt x="265" y="6"/>
                    <a:pt x="264" y="6"/>
                  </a:cubicBezTo>
                  <a:cubicBezTo>
                    <a:pt x="264" y="7"/>
                    <a:pt x="264" y="7"/>
                    <a:pt x="264" y="7"/>
                  </a:cubicBezTo>
                  <a:cubicBezTo>
                    <a:pt x="263" y="7"/>
                    <a:pt x="263" y="7"/>
                    <a:pt x="263" y="7"/>
                  </a:cubicBezTo>
                  <a:cubicBezTo>
                    <a:pt x="263" y="7"/>
                    <a:pt x="262" y="7"/>
                    <a:pt x="262" y="7"/>
                  </a:cubicBezTo>
                  <a:cubicBezTo>
                    <a:pt x="262" y="7"/>
                    <a:pt x="262" y="7"/>
                    <a:pt x="262" y="8"/>
                  </a:cubicBezTo>
                  <a:cubicBezTo>
                    <a:pt x="262" y="8"/>
                    <a:pt x="261" y="8"/>
                    <a:pt x="261" y="8"/>
                  </a:cubicBezTo>
                  <a:cubicBezTo>
                    <a:pt x="260" y="8"/>
                    <a:pt x="261" y="8"/>
                    <a:pt x="261" y="8"/>
                  </a:cubicBezTo>
                  <a:cubicBezTo>
                    <a:pt x="261" y="8"/>
                    <a:pt x="260" y="8"/>
                    <a:pt x="260" y="9"/>
                  </a:cubicBezTo>
                  <a:cubicBezTo>
                    <a:pt x="260" y="9"/>
                    <a:pt x="260" y="9"/>
                    <a:pt x="260" y="9"/>
                  </a:cubicBezTo>
                  <a:cubicBezTo>
                    <a:pt x="260" y="9"/>
                    <a:pt x="260" y="9"/>
                    <a:pt x="261" y="9"/>
                  </a:cubicBezTo>
                  <a:cubicBezTo>
                    <a:pt x="261" y="10"/>
                    <a:pt x="261" y="10"/>
                    <a:pt x="261" y="10"/>
                  </a:cubicBezTo>
                  <a:cubicBezTo>
                    <a:pt x="261" y="10"/>
                    <a:pt x="261" y="11"/>
                    <a:pt x="261" y="11"/>
                  </a:cubicBezTo>
                  <a:cubicBezTo>
                    <a:pt x="261" y="11"/>
                    <a:pt x="260" y="11"/>
                    <a:pt x="260" y="11"/>
                  </a:cubicBezTo>
                  <a:cubicBezTo>
                    <a:pt x="259" y="11"/>
                    <a:pt x="259" y="11"/>
                    <a:pt x="258" y="11"/>
                  </a:cubicBezTo>
                  <a:cubicBezTo>
                    <a:pt x="258" y="11"/>
                    <a:pt x="258" y="11"/>
                    <a:pt x="258" y="11"/>
                  </a:cubicBezTo>
                  <a:cubicBezTo>
                    <a:pt x="258" y="11"/>
                    <a:pt x="258" y="12"/>
                    <a:pt x="258" y="12"/>
                  </a:cubicBezTo>
                  <a:cubicBezTo>
                    <a:pt x="258" y="12"/>
                    <a:pt x="257" y="12"/>
                    <a:pt x="257" y="12"/>
                  </a:cubicBezTo>
                  <a:cubicBezTo>
                    <a:pt x="257" y="12"/>
                    <a:pt x="256" y="12"/>
                    <a:pt x="256" y="12"/>
                  </a:cubicBezTo>
                  <a:cubicBezTo>
                    <a:pt x="256" y="12"/>
                    <a:pt x="256" y="13"/>
                    <a:pt x="256" y="13"/>
                  </a:cubicBezTo>
                  <a:close/>
                  <a:moveTo>
                    <a:pt x="374" y="61"/>
                  </a:moveTo>
                  <a:cubicBezTo>
                    <a:pt x="374" y="61"/>
                    <a:pt x="374" y="61"/>
                    <a:pt x="374" y="61"/>
                  </a:cubicBezTo>
                  <a:cubicBezTo>
                    <a:pt x="374" y="61"/>
                    <a:pt x="374" y="62"/>
                    <a:pt x="374" y="62"/>
                  </a:cubicBezTo>
                  <a:cubicBezTo>
                    <a:pt x="374" y="61"/>
                    <a:pt x="374" y="61"/>
                    <a:pt x="374" y="61"/>
                  </a:cubicBezTo>
                  <a:cubicBezTo>
                    <a:pt x="375" y="61"/>
                    <a:pt x="375" y="61"/>
                    <a:pt x="375" y="61"/>
                  </a:cubicBezTo>
                  <a:cubicBezTo>
                    <a:pt x="375" y="61"/>
                    <a:pt x="374" y="61"/>
                    <a:pt x="374" y="61"/>
                  </a:cubicBezTo>
                  <a:cubicBezTo>
                    <a:pt x="374" y="61"/>
                    <a:pt x="374" y="61"/>
                    <a:pt x="374" y="61"/>
                  </a:cubicBezTo>
                  <a:cubicBezTo>
                    <a:pt x="374" y="61"/>
                    <a:pt x="374" y="61"/>
                    <a:pt x="374" y="61"/>
                  </a:cubicBezTo>
                  <a:cubicBezTo>
                    <a:pt x="374" y="61"/>
                    <a:pt x="374" y="61"/>
                    <a:pt x="373" y="61"/>
                  </a:cubicBezTo>
                  <a:cubicBezTo>
                    <a:pt x="373" y="61"/>
                    <a:pt x="374" y="61"/>
                    <a:pt x="374" y="61"/>
                  </a:cubicBezTo>
                  <a:close/>
                  <a:moveTo>
                    <a:pt x="255" y="16"/>
                  </a:moveTo>
                  <a:cubicBezTo>
                    <a:pt x="255" y="17"/>
                    <a:pt x="255" y="17"/>
                    <a:pt x="256" y="17"/>
                  </a:cubicBezTo>
                  <a:cubicBezTo>
                    <a:pt x="256" y="17"/>
                    <a:pt x="257" y="17"/>
                    <a:pt x="258" y="17"/>
                  </a:cubicBezTo>
                  <a:cubicBezTo>
                    <a:pt x="258" y="17"/>
                    <a:pt x="258" y="18"/>
                    <a:pt x="258" y="18"/>
                  </a:cubicBezTo>
                  <a:cubicBezTo>
                    <a:pt x="258" y="18"/>
                    <a:pt x="259" y="18"/>
                    <a:pt x="259" y="18"/>
                  </a:cubicBezTo>
                  <a:cubicBezTo>
                    <a:pt x="259" y="18"/>
                    <a:pt x="260" y="18"/>
                    <a:pt x="260" y="18"/>
                  </a:cubicBezTo>
                  <a:cubicBezTo>
                    <a:pt x="261" y="18"/>
                    <a:pt x="262" y="18"/>
                    <a:pt x="262" y="17"/>
                  </a:cubicBezTo>
                  <a:cubicBezTo>
                    <a:pt x="263" y="17"/>
                    <a:pt x="265" y="16"/>
                    <a:pt x="265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3" y="15"/>
                    <a:pt x="262" y="15"/>
                    <a:pt x="262" y="15"/>
                  </a:cubicBezTo>
                  <a:cubicBezTo>
                    <a:pt x="259" y="15"/>
                    <a:pt x="257" y="15"/>
                    <a:pt x="254" y="15"/>
                  </a:cubicBezTo>
                  <a:cubicBezTo>
                    <a:pt x="255" y="15"/>
                    <a:pt x="255" y="16"/>
                    <a:pt x="255" y="16"/>
                  </a:cubicBezTo>
                  <a:close/>
                  <a:moveTo>
                    <a:pt x="416" y="61"/>
                  </a:moveTo>
                  <a:cubicBezTo>
                    <a:pt x="417" y="61"/>
                    <a:pt x="416" y="60"/>
                    <a:pt x="416" y="60"/>
                  </a:cubicBezTo>
                  <a:cubicBezTo>
                    <a:pt x="415" y="59"/>
                    <a:pt x="414" y="59"/>
                    <a:pt x="413" y="59"/>
                  </a:cubicBezTo>
                  <a:cubicBezTo>
                    <a:pt x="414" y="59"/>
                    <a:pt x="415" y="61"/>
                    <a:pt x="416" y="61"/>
                  </a:cubicBezTo>
                  <a:close/>
                  <a:moveTo>
                    <a:pt x="476" y="206"/>
                  </a:moveTo>
                  <a:cubicBezTo>
                    <a:pt x="477" y="205"/>
                    <a:pt x="476" y="205"/>
                    <a:pt x="476" y="206"/>
                  </a:cubicBezTo>
                  <a:close/>
                  <a:moveTo>
                    <a:pt x="474" y="207"/>
                  </a:moveTo>
                  <a:cubicBezTo>
                    <a:pt x="475" y="207"/>
                    <a:pt x="474" y="207"/>
                    <a:pt x="474" y="207"/>
                  </a:cubicBezTo>
                  <a:close/>
                  <a:moveTo>
                    <a:pt x="482" y="197"/>
                  </a:moveTo>
                  <a:cubicBezTo>
                    <a:pt x="482" y="197"/>
                    <a:pt x="482" y="198"/>
                    <a:pt x="482" y="198"/>
                  </a:cubicBezTo>
                  <a:cubicBezTo>
                    <a:pt x="482" y="198"/>
                    <a:pt x="482" y="198"/>
                    <a:pt x="483" y="198"/>
                  </a:cubicBezTo>
                  <a:cubicBezTo>
                    <a:pt x="483" y="197"/>
                    <a:pt x="483" y="196"/>
                    <a:pt x="482" y="197"/>
                  </a:cubicBezTo>
                  <a:close/>
                  <a:moveTo>
                    <a:pt x="453" y="223"/>
                  </a:moveTo>
                  <a:cubicBezTo>
                    <a:pt x="454" y="223"/>
                    <a:pt x="454" y="223"/>
                    <a:pt x="454" y="223"/>
                  </a:cubicBezTo>
                  <a:cubicBezTo>
                    <a:pt x="454" y="223"/>
                    <a:pt x="453" y="223"/>
                    <a:pt x="453" y="223"/>
                  </a:cubicBezTo>
                  <a:close/>
                  <a:moveTo>
                    <a:pt x="471" y="210"/>
                  </a:moveTo>
                  <a:cubicBezTo>
                    <a:pt x="472" y="210"/>
                    <a:pt x="473" y="209"/>
                    <a:pt x="473" y="208"/>
                  </a:cubicBezTo>
                  <a:cubicBezTo>
                    <a:pt x="473" y="209"/>
                    <a:pt x="472" y="209"/>
                    <a:pt x="471" y="210"/>
                  </a:cubicBezTo>
                  <a:close/>
                  <a:moveTo>
                    <a:pt x="458" y="217"/>
                  </a:moveTo>
                  <a:cubicBezTo>
                    <a:pt x="458" y="217"/>
                    <a:pt x="458" y="216"/>
                    <a:pt x="458" y="216"/>
                  </a:cubicBezTo>
                  <a:cubicBezTo>
                    <a:pt x="458" y="216"/>
                    <a:pt x="458" y="216"/>
                    <a:pt x="458" y="216"/>
                  </a:cubicBezTo>
                  <a:cubicBezTo>
                    <a:pt x="458" y="216"/>
                    <a:pt x="458" y="217"/>
                    <a:pt x="457" y="217"/>
                  </a:cubicBezTo>
                  <a:cubicBezTo>
                    <a:pt x="457" y="217"/>
                    <a:pt x="457" y="217"/>
                    <a:pt x="456" y="218"/>
                  </a:cubicBezTo>
                  <a:cubicBezTo>
                    <a:pt x="456" y="218"/>
                    <a:pt x="455" y="219"/>
                    <a:pt x="455" y="219"/>
                  </a:cubicBezTo>
                  <a:cubicBezTo>
                    <a:pt x="455" y="219"/>
                    <a:pt x="454" y="220"/>
                    <a:pt x="454" y="220"/>
                  </a:cubicBezTo>
                  <a:cubicBezTo>
                    <a:pt x="454" y="221"/>
                    <a:pt x="454" y="220"/>
                    <a:pt x="455" y="220"/>
                  </a:cubicBezTo>
                  <a:cubicBezTo>
                    <a:pt x="455" y="220"/>
                    <a:pt x="455" y="220"/>
                    <a:pt x="455" y="220"/>
                  </a:cubicBezTo>
                  <a:cubicBezTo>
                    <a:pt x="456" y="219"/>
                    <a:pt x="456" y="219"/>
                    <a:pt x="456" y="219"/>
                  </a:cubicBezTo>
                  <a:cubicBezTo>
                    <a:pt x="456" y="219"/>
                    <a:pt x="456" y="219"/>
                    <a:pt x="457" y="218"/>
                  </a:cubicBezTo>
                  <a:cubicBezTo>
                    <a:pt x="457" y="218"/>
                    <a:pt x="457" y="218"/>
                    <a:pt x="457" y="218"/>
                  </a:cubicBezTo>
                  <a:cubicBezTo>
                    <a:pt x="457" y="218"/>
                    <a:pt x="457" y="218"/>
                    <a:pt x="457" y="218"/>
                  </a:cubicBezTo>
                  <a:cubicBezTo>
                    <a:pt x="458" y="218"/>
                    <a:pt x="458" y="218"/>
                    <a:pt x="458" y="218"/>
                  </a:cubicBezTo>
                  <a:cubicBezTo>
                    <a:pt x="458" y="218"/>
                    <a:pt x="458" y="218"/>
                    <a:pt x="458" y="217"/>
                  </a:cubicBezTo>
                  <a:cubicBezTo>
                    <a:pt x="459" y="217"/>
                    <a:pt x="459" y="217"/>
                    <a:pt x="460" y="216"/>
                  </a:cubicBezTo>
                  <a:cubicBezTo>
                    <a:pt x="460" y="216"/>
                    <a:pt x="461" y="216"/>
                    <a:pt x="461" y="216"/>
                  </a:cubicBezTo>
                  <a:cubicBezTo>
                    <a:pt x="461" y="216"/>
                    <a:pt x="461" y="216"/>
                    <a:pt x="461" y="215"/>
                  </a:cubicBezTo>
                  <a:cubicBezTo>
                    <a:pt x="460" y="216"/>
                    <a:pt x="459" y="217"/>
                    <a:pt x="458" y="217"/>
                  </a:cubicBezTo>
                  <a:close/>
                  <a:moveTo>
                    <a:pt x="466" y="212"/>
                  </a:moveTo>
                  <a:cubicBezTo>
                    <a:pt x="466" y="213"/>
                    <a:pt x="466" y="213"/>
                    <a:pt x="466" y="213"/>
                  </a:cubicBezTo>
                  <a:cubicBezTo>
                    <a:pt x="466" y="213"/>
                    <a:pt x="466" y="213"/>
                    <a:pt x="465" y="213"/>
                  </a:cubicBezTo>
                  <a:cubicBezTo>
                    <a:pt x="465" y="214"/>
                    <a:pt x="464" y="214"/>
                    <a:pt x="463" y="215"/>
                  </a:cubicBezTo>
                  <a:cubicBezTo>
                    <a:pt x="464" y="215"/>
                    <a:pt x="464" y="215"/>
                    <a:pt x="464" y="215"/>
                  </a:cubicBezTo>
                  <a:cubicBezTo>
                    <a:pt x="464" y="215"/>
                    <a:pt x="467" y="213"/>
                    <a:pt x="467" y="212"/>
                  </a:cubicBezTo>
                  <a:cubicBezTo>
                    <a:pt x="467" y="213"/>
                    <a:pt x="467" y="212"/>
                    <a:pt x="466" y="212"/>
                  </a:cubicBezTo>
                  <a:close/>
                  <a:moveTo>
                    <a:pt x="480" y="201"/>
                  </a:moveTo>
                  <a:cubicBezTo>
                    <a:pt x="480" y="201"/>
                    <a:pt x="480" y="200"/>
                    <a:pt x="480" y="200"/>
                  </a:cubicBezTo>
                  <a:cubicBezTo>
                    <a:pt x="480" y="200"/>
                    <a:pt x="480" y="201"/>
                    <a:pt x="480" y="201"/>
                  </a:cubicBezTo>
                  <a:close/>
                  <a:moveTo>
                    <a:pt x="419" y="171"/>
                  </a:moveTo>
                  <a:cubicBezTo>
                    <a:pt x="418" y="171"/>
                    <a:pt x="418" y="171"/>
                    <a:pt x="418" y="172"/>
                  </a:cubicBezTo>
                  <a:cubicBezTo>
                    <a:pt x="419" y="171"/>
                    <a:pt x="419" y="171"/>
                    <a:pt x="419" y="171"/>
                  </a:cubicBezTo>
                  <a:cubicBezTo>
                    <a:pt x="420" y="170"/>
                    <a:pt x="419" y="171"/>
                    <a:pt x="419" y="170"/>
                  </a:cubicBezTo>
                  <a:cubicBezTo>
                    <a:pt x="419" y="170"/>
                    <a:pt x="419" y="171"/>
                    <a:pt x="419" y="171"/>
                  </a:cubicBezTo>
                  <a:close/>
                  <a:moveTo>
                    <a:pt x="487" y="192"/>
                  </a:moveTo>
                  <a:cubicBezTo>
                    <a:pt x="486" y="192"/>
                    <a:pt x="486" y="193"/>
                    <a:pt x="486" y="193"/>
                  </a:cubicBezTo>
                  <a:cubicBezTo>
                    <a:pt x="486" y="193"/>
                    <a:pt x="485" y="193"/>
                    <a:pt x="485" y="193"/>
                  </a:cubicBezTo>
                  <a:cubicBezTo>
                    <a:pt x="485" y="193"/>
                    <a:pt x="485" y="194"/>
                    <a:pt x="484" y="194"/>
                  </a:cubicBezTo>
                  <a:cubicBezTo>
                    <a:pt x="484" y="194"/>
                    <a:pt x="484" y="194"/>
                    <a:pt x="484" y="194"/>
                  </a:cubicBezTo>
                  <a:cubicBezTo>
                    <a:pt x="484" y="194"/>
                    <a:pt x="484" y="194"/>
                    <a:pt x="484" y="194"/>
                  </a:cubicBezTo>
                  <a:cubicBezTo>
                    <a:pt x="484" y="194"/>
                    <a:pt x="484" y="195"/>
                    <a:pt x="484" y="195"/>
                  </a:cubicBezTo>
                  <a:cubicBezTo>
                    <a:pt x="484" y="195"/>
                    <a:pt x="484" y="195"/>
                    <a:pt x="485" y="195"/>
                  </a:cubicBezTo>
                  <a:cubicBezTo>
                    <a:pt x="485" y="195"/>
                    <a:pt x="485" y="195"/>
                    <a:pt x="485" y="194"/>
                  </a:cubicBezTo>
                  <a:cubicBezTo>
                    <a:pt x="486" y="194"/>
                    <a:pt x="487" y="193"/>
                    <a:pt x="487" y="192"/>
                  </a:cubicBezTo>
                  <a:cubicBezTo>
                    <a:pt x="487" y="192"/>
                    <a:pt x="487" y="191"/>
                    <a:pt x="487" y="192"/>
                  </a:cubicBezTo>
                  <a:close/>
                  <a:moveTo>
                    <a:pt x="423" y="171"/>
                  </a:moveTo>
                  <a:cubicBezTo>
                    <a:pt x="423" y="171"/>
                    <a:pt x="422" y="171"/>
                    <a:pt x="422" y="171"/>
                  </a:cubicBezTo>
                  <a:cubicBezTo>
                    <a:pt x="422" y="171"/>
                    <a:pt x="422" y="170"/>
                    <a:pt x="422" y="170"/>
                  </a:cubicBezTo>
                  <a:cubicBezTo>
                    <a:pt x="422" y="170"/>
                    <a:pt x="422" y="170"/>
                    <a:pt x="421" y="170"/>
                  </a:cubicBezTo>
                  <a:cubicBezTo>
                    <a:pt x="421" y="170"/>
                    <a:pt x="421" y="170"/>
                    <a:pt x="421" y="170"/>
                  </a:cubicBezTo>
                  <a:cubicBezTo>
                    <a:pt x="421" y="171"/>
                    <a:pt x="421" y="171"/>
                    <a:pt x="421" y="171"/>
                  </a:cubicBezTo>
                  <a:cubicBezTo>
                    <a:pt x="420" y="171"/>
                    <a:pt x="420" y="171"/>
                    <a:pt x="420" y="171"/>
                  </a:cubicBezTo>
                  <a:cubicBezTo>
                    <a:pt x="420" y="171"/>
                    <a:pt x="420" y="172"/>
                    <a:pt x="420" y="172"/>
                  </a:cubicBezTo>
                  <a:cubicBezTo>
                    <a:pt x="420" y="172"/>
                    <a:pt x="420" y="172"/>
                    <a:pt x="420" y="172"/>
                  </a:cubicBezTo>
                  <a:cubicBezTo>
                    <a:pt x="421" y="172"/>
                    <a:pt x="421" y="173"/>
                    <a:pt x="421" y="173"/>
                  </a:cubicBezTo>
                  <a:cubicBezTo>
                    <a:pt x="422" y="172"/>
                    <a:pt x="423" y="172"/>
                    <a:pt x="423" y="171"/>
                  </a:cubicBezTo>
                  <a:cubicBezTo>
                    <a:pt x="423" y="171"/>
                    <a:pt x="423" y="171"/>
                    <a:pt x="423" y="171"/>
                  </a:cubicBezTo>
                  <a:close/>
                  <a:moveTo>
                    <a:pt x="328" y="58"/>
                  </a:moveTo>
                  <a:cubicBezTo>
                    <a:pt x="328" y="59"/>
                    <a:pt x="328" y="59"/>
                    <a:pt x="329" y="59"/>
                  </a:cubicBezTo>
                  <a:cubicBezTo>
                    <a:pt x="329" y="59"/>
                    <a:pt x="329" y="59"/>
                    <a:pt x="330" y="59"/>
                  </a:cubicBezTo>
                  <a:cubicBezTo>
                    <a:pt x="330" y="60"/>
                    <a:pt x="331" y="59"/>
                    <a:pt x="331" y="60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59"/>
                    <a:pt x="334" y="58"/>
                    <a:pt x="334" y="58"/>
                  </a:cubicBezTo>
                  <a:cubicBezTo>
                    <a:pt x="335" y="57"/>
                    <a:pt x="334" y="57"/>
                    <a:pt x="334" y="57"/>
                  </a:cubicBezTo>
                  <a:cubicBezTo>
                    <a:pt x="333" y="57"/>
                    <a:pt x="332" y="57"/>
                    <a:pt x="332" y="57"/>
                  </a:cubicBezTo>
                  <a:cubicBezTo>
                    <a:pt x="331" y="57"/>
                    <a:pt x="330" y="56"/>
                    <a:pt x="329" y="57"/>
                  </a:cubicBezTo>
                  <a:cubicBezTo>
                    <a:pt x="329" y="57"/>
                    <a:pt x="330" y="57"/>
                    <a:pt x="329" y="58"/>
                  </a:cubicBezTo>
                  <a:cubicBezTo>
                    <a:pt x="329" y="58"/>
                    <a:pt x="328" y="58"/>
                    <a:pt x="328" y="58"/>
                  </a:cubicBezTo>
                  <a:close/>
                  <a:moveTo>
                    <a:pt x="608" y="111"/>
                  </a:moveTo>
                  <a:cubicBezTo>
                    <a:pt x="608" y="111"/>
                    <a:pt x="608" y="111"/>
                    <a:pt x="608" y="111"/>
                  </a:cubicBezTo>
                  <a:cubicBezTo>
                    <a:pt x="608" y="110"/>
                    <a:pt x="607" y="110"/>
                    <a:pt x="606" y="110"/>
                  </a:cubicBezTo>
                  <a:cubicBezTo>
                    <a:pt x="606" y="109"/>
                    <a:pt x="606" y="109"/>
                    <a:pt x="605" y="109"/>
                  </a:cubicBezTo>
                  <a:cubicBezTo>
                    <a:pt x="605" y="109"/>
                    <a:pt x="605" y="108"/>
                    <a:pt x="604" y="108"/>
                  </a:cubicBezTo>
                  <a:cubicBezTo>
                    <a:pt x="603" y="107"/>
                    <a:pt x="603" y="107"/>
                    <a:pt x="602" y="106"/>
                  </a:cubicBezTo>
                  <a:cubicBezTo>
                    <a:pt x="601" y="106"/>
                    <a:pt x="601" y="106"/>
                    <a:pt x="601" y="106"/>
                  </a:cubicBezTo>
                  <a:cubicBezTo>
                    <a:pt x="601" y="106"/>
                    <a:pt x="601" y="106"/>
                    <a:pt x="601" y="106"/>
                  </a:cubicBezTo>
                  <a:cubicBezTo>
                    <a:pt x="600" y="106"/>
                    <a:pt x="598" y="106"/>
                    <a:pt x="597" y="105"/>
                  </a:cubicBezTo>
                  <a:cubicBezTo>
                    <a:pt x="598" y="106"/>
                    <a:pt x="599" y="106"/>
                    <a:pt x="599" y="106"/>
                  </a:cubicBezTo>
                  <a:cubicBezTo>
                    <a:pt x="600" y="106"/>
                    <a:pt x="599" y="106"/>
                    <a:pt x="599" y="106"/>
                  </a:cubicBezTo>
                  <a:cubicBezTo>
                    <a:pt x="598" y="106"/>
                    <a:pt x="597" y="106"/>
                    <a:pt x="597" y="106"/>
                  </a:cubicBezTo>
                  <a:cubicBezTo>
                    <a:pt x="597" y="106"/>
                    <a:pt x="596" y="106"/>
                    <a:pt x="596" y="107"/>
                  </a:cubicBezTo>
                  <a:cubicBezTo>
                    <a:pt x="596" y="106"/>
                    <a:pt x="596" y="106"/>
                    <a:pt x="596" y="106"/>
                  </a:cubicBezTo>
                  <a:cubicBezTo>
                    <a:pt x="596" y="106"/>
                    <a:pt x="597" y="106"/>
                    <a:pt x="597" y="105"/>
                  </a:cubicBezTo>
                  <a:cubicBezTo>
                    <a:pt x="597" y="105"/>
                    <a:pt x="596" y="105"/>
                    <a:pt x="596" y="105"/>
                  </a:cubicBezTo>
                  <a:cubicBezTo>
                    <a:pt x="595" y="105"/>
                    <a:pt x="595" y="105"/>
                    <a:pt x="595" y="105"/>
                  </a:cubicBezTo>
                  <a:cubicBezTo>
                    <a:pt x="595" y="105"/>
                    <a:pt x="595" y="105"/>
                    <a:pt x="594" y="105"/>
                  </a:cubicBezTo>
                  <a:cubicBezTo>
                    <a:pt x="594" y="105"/>
                    <a:pt x="592" y="105"/>
                    <a:pt x="592" y="105"/>
                  </a:cubicBezTo>
                  <a:cubicBezTo>
                    <a:pt x="592" y="105"/>
                    <a:pt x="592" y="105"/>
                    <a:pt x="592" y="105"/>
                  </a:cubicBezTo>
                  <a:cubicBezTo>
                    <a:pt x="592" y="105"/>
                    <a:pt x="592" y="105"/>
                    <a:pt x="592" y="105"/>
                  </a:cubicBezTo>
                  <a:cubicBezTo>
                    <a:pt x="592" y="105"/>
                    <a:pt x="593" y="105"/>
                    <a:pt x="593" y="105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3" y="106"/>
                    <a:pt x="593" y="106"/>
                    <a:pt x="594" y="106"/>
                  </a:cubicBezTo>
                  <a:cubicBezTo>
                    <a:pt x="594" y="106"/>
                    <a:pt x="594" y="107"/>
                    <a:pt x="594" y="107"/>
                  </a:cubicBezTo>
                  <a:cubicBezTo>
                    <a:pt x="594" y="107"/>
                    <a:pt x="594" y="107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4" y="109"/>
                    <a:pt x="594" y="109"/>
                  </a:cubicBezTo>
                  <a:cubicBezTo>
                    <a:pt x="595" y="109"/>
                    <a:pt x="595" y="109"/>
                    <a:pt x="595" y="109"/>
                  </a:cubicBezTo>
                  <a:cubicBezTo>
                    <a:pt x="595" y="110"/>
                    <a:pt x="594" y="109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09"/>
                    <a:pt x="594" y="109"/>
                  </a:cubicBezTo>
                  <a:cubicBezTo>
                    <a:pt x="594" y="109"/>
                    <a:pt x="593" y="109"/>
                    <a:pt x="593" y="109"/>
                  </a:cubicBezTo>
                  <a:cubicBezTo>
                    <a:pt x="593" y="109"/>
                    <a:pt x="593" y="110"/>
                    <a:pt x="592" y="110"/>
                  </a:cubicBezTo>
                  <a:cubicBezTo>
                    <a:pt x="592" y="109"/>
                    <a:pt x="592" y="109"/>
                    <a:pt x="592" y="109"/>
                  </a:cubicBezTo>
                  <a:cubicBezTo>
                    <a:pt x="592" y="108"/>
                    <a:pt x="591" y="108"/>
                    <a:pt x="590" y="108"/>
                  </a:cubicBezTo>
                  <a:cubicBezTo>
                    <a:pt x="590" y="108"/>
                    <a:pt x="591" y="107"/>
                    <a:pt x="591" y="107"/>
                  </a:cubicBezTo>
                  <a:cubicBezTo>
                    <a:pt x="591" y="107"/>
                    <a:pt x="591" y="107"/>
                    <a:pt x="591" y="107"/>
                  </a:cubicBezTo>
                  <a:cubicBezTo>
                    <a:pt x="592" y="107"/>
                    <a:pt x="591" y="106"/>
                    <a:pt x="591" y="105"/>
                  </a:cubicBezTo>
                  <a:cubicBezTo>
                    <a:pt x="591" y="105"/>
                    <a:pt x="591" y="104"/>
                    <a:pt x="591" y="103"/>
                  </a:cubicBezTo>
                  <a:cubicBezTo>
                    <a:pt x="591" y="103"/>
                    <a:pt x="590" y="103"/>
                    <a:pt x="590" y="103"/>
                  </a:cubicBezTo>
                  <a:cubicBezTo>
                    <a:pt x="590" y="103"/>
                    <a:pt x="589" y="104"/>
                    <a:pt x="589" y="104"/>
                  </a:cubicBezTo>
                  <a:cubicBezTo>
                    <a:pt x="589" y="103"/>
                    <a:pt x="590" y="102"/>
                    <a:pt x="589" y="102"/>
                  </a:cubicBezTo>
                  <a:cubicBezTo>
                    <a:pt x="589" y="101"/>
                    <a:pt x="588" y="101"/>
                    <a:pt x="588" y="101"/>
                  </a:cubicBezTo>
                  <a:cubicBezTo>
                    <a:pt x="587" y="101"/>
                    <a:pt x="586" y="100"/>
                    <a:pt x="586" y="100"/>
                  </a:cubicBezTo>
                  <a:cubicBezTo>
                    <a:pt x="585" y="100"/>
                    <a:pt x="584" y="99"/>
                    <a:pt x="584" y="99"/>
                  </a:cubicBezTo>
                  <a:cubicBezTo>
                    <a:pt x="583" y="99"/>
                    <a:pt x="583" y="99"/>
                    <a:pt x="582" y="98"/>
                  </a:cubicBezTo>
                  <a:cubicBezTo>
                    <a:pt x="582" y="98"/>
                    <a:pt x="582" y="98"/>
                    <a:pt x="581" y="98"/>
                  </a:cubicBezTo>
                  <a:cubicBezTo>
                    <a:pt x="581" y="98"/>
                    <a:pt x="581" y="98"/>
                    <a:pt x="580" y="98"/>
                  </a:cubicBezTo>
                  <a:cubicBezTo>
                    <a:pt x="581" y="98"/>
                    <a:pt x="581" y="98"/>
                    <a:pt x="581" y="98"/>
                  </a:cubicBezTo>
                  <a:cubicBezTo>
                    <a:pt x="581" y="98"/>
                    <a:pt x="580" y="97"/>
                    <a:pt x="580" y="97"/>
                  </a:cubicBezTo>
                  <a:cubicBezTo>
                    <a:pt x="579" y="97"/>
                    <a:pt x="579" y="96"/>
                    <a:pt x="578" y="96"/>
                  </a:cubicBezTo>
                  <a:cubicBezTo>
                    <a:pt x="579" y="97"/>
                    <a:pt x="580" y="97"/>
                    <a:pt x="581" y="97"/>
                  </a:cubicBezTo>
                  <a:cubicBezTo>
                    <a:pt x="580" y="97"/>
                    <a:pt x="579" y="97"/>
                    <a:pt x="578" y="97"/>
                  </a:cubicBezTo>
                  <a:cubicBezTo>
                    <a:pt x="578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6" y="95"/>
                    <a:pt x="575" y="95"/>
                    <a:pt x="575" y="94"/>
                  </a:cubicBezTo>
                  <a:cubicBezTo>
                    <a:pt x="574" y="94"/>
                    <a:pt x="573" y="94"/>
                    <a:pt x="572" y="94"/>
                  </a:cubicBezTo>
                  <a:cubicBezTo>
                    <a:pt x="570" y="93"/>
                    <a:pt x="568" y="91"/>
                    <a:pt x="566" y="90"/>
                  </a:cubicBezTo>
                  <a:cubicBezTo>
                    <a:pt x="566" y="90"/>
                    <a:pt x="565" y="90"/>
                    <a:pt x="564" y="90"/>
                  </a:cubicBezTo>
                  <a:cubicBezTo>
                    <a:pt x="563" y="90"/>
                    <a:pt x="562" y="90"/>
                    <a:pt x="562" y="89"/>
                  </a:cubicBezTo>
                  <a:cubicBezTo>
                    <a:pt x="562" y="89"/>
                    <a:pt x="561" y="89"/>
                    <a:pt x="561" y="89"/>
                  </a:cubicBezTo>
                  <a:cubicBezTo>
                    <a:pt x="560" y="89"/>
                    <a:pt x="559" y="88"/>
                    <a:pt x="558" y="88"/>
                  </a:cubicBezTo>
                  <a:cubicBezTo>
                    <a:pt x="558" y="88"/>
                    <a:pt x="557" y="88"/>
                    <a:pt x="557" y="88"/>
                  </a:cubicBezTo>
                  <a:cubicBezTo>
                    <a:pt x="556" y="88"/>
                    <a:pt x="556" y="88"/>
                    <a:pt x="556" y="88"/>
                  </a:cubicBezTo>
                  <a:cubicBezTo>
                    <a:pt x="555" y="88"/>
                    <a:pt x="554" y="88"/>
                    <a:pt x="553" y="88"/>
                  </a:cubicBezTo>
                  <a:cubicBezTo>
                    <a:pt x="552" y="88"/>
                    <a:pt x="551" y="88"/>
                    <a:pt x="549" y="87"/>
                  </a:cubicBezTo>
                  <a:cubicBezTo>
                    <a:pt x="549" y="87"/>
                    <a:pt x="549" y="87"/>
                    <a:pt x="548" y="88"/>
                  </a:cubicBezTo>
                  <a:cubicBezTo>
                    <a:pt x="548" y="88"/>
                    <a:pt x="549" y="88"/>
                    <a:pt x="549" y="88"/>
                  </a:cubicBezTo>
                  <a:cubicBezTo>
                    <a:pt x="549" y="88"/>
                    <a:pt x="549" y="88"/>
                    <a:pt x="549" y="88"/>
                  </a:cubicBezTo>
                  <a:cubicBezTo>
                    <a:pt x="548" y="88"/>
                    <a:pt x="548" y="88"/>
                    <a:pt x="548" y="88"/>
                  </a:cubicBezTo>
                  <a:cubicBezTo>
                    <a:pt x="548" y="88"/>
                    <a:pt x="547" y="88"/>
                    <a:pt x="547" y="87"/>
                  </a:cubicBezTo>
                  <a:cubicBezTo>
                    <a:pt x="546" y="87"/>
                    <a:pt x="546" y="87"/>
                    <a:pt x="546" y="87"/>
                  </a:cubicBezTo>
                  <a:cubicBezTo>
                    <a:pt x="544" y="87"/>
                    <a:pt x="541" y="87"/>
                    <a:pt x="539" y="86"/>
                  </a:cubicBezTo>
                  <a:cubicBezTo>
                    <a:pt x="539" y="86"/>
                    <a:pt x="538" y="86"/>
                    <a:pt x="538" y="86"/>
                  </a:cubicBezTo>
                  <a:cubicBezTo>
                    <a:pt x="538" y="86"/>
                    <a:pt x="539" y="86"/>
                    <a:pt x="539" y="87"/>
                  </a:cubicBezTo>
                  <a:cubicBezTo>
                    <a:pt x="539" y="87"/>
                    <a:pt x="539" y="87"/>
                    <a:pt x="539" y="87"/>
                  </a:cubicBezTo>
                  <a:cubicBezTo>
                    <a:pt x="539" y="88"/>
                    <a:pt x="539" y="88"/>
                    <a:pt x="539" y="88"/>
                  </a:cubicBezTo>
                  <a:cubicBezTo>
                    <a:pt x="539" y="88"/>
                    <a:pt x="538" y="89"/>
                    <a:pt x="538" y="89"/>
                  </a:cubicBezTo>
                  <a:cubicBezTo>
                    <a:pt x="538" y="89"/>
                    <a:pt x="537" y="89"/>
                    <a:pt x="537" y="90"/>
                  </a:cubicBezTo>
                  <a:cubicBezTo>
                    <a:pt x="538" y="90"/>
                    <a:pt x="538" y="89"/>
                    <a:pt x="539" y="90"/>
                  </a:cubicBezTo>
                  <a:cubicBezTo>
                    <a:pt x="539" y="90"/>
                    <a:pt x="539" y="90"/>
                    <a:pt x="539" y="90"/>
                  </a:cubicBezTo>
                  <a:cubicBezTo>
                    <a:pt x="539" y="91"/>
                    <a:pt x="539" y="91"/>
                    <a:pt x="540" y="91"/>
                  </a:cubicBezTo>
                  <a:cubicBezTo>
                    <a:pt x="540" y="91"/>
                    <a:pt x="540" y="92"/>
                    <a:pt x="540" y="92"/>
                  </a:cubicBezTo>
                  <a:cubicBezTo>
                    <a:pt x="540" y="92"/>
                    <a:pt x="540" y="92"/>
                    <a:pt x="540" y="92"/>
                  </a:cubicBezTo>
                  <a:cubicBezTo>
                    <a:pt x="540" y="92"/>
                    <a:pt x="540" y="92"/>
                    <a:pt x="540" y="93"/>
                  </a:cubicBezTo>
                  <a:cubicBezTo>
                    <a:pt x="540" y="93"/>
                    <a:pt x="540" y="93"/>
                    <a:pt x="540" y="93"/>
                  </a:cubicBezTo>
                  <a:cubicBezTo>
                    <a:pt x="539" y="94"/>
                    <a:pt x="539" y="94"/>
                    <a:pt x="539" y="95"/>
                  </a:cubicBezTo>
                  <a:cubicBezTo>
                    <a:pt x="539" y="94"/>
                    <a:pt x="539" y="94"/>
                    <a:pt x="538" y="94"/>
                  </a:cubicBezTo>
                  <a:cubicBezTo>
                    <a:pt x="538" y="94"/>
                    <a:pt x="539" y="95"/>
                    <a:pt x="539" y="95"/>
                  </a:cubicBezTo>
                  <a:cubicBezTo>
                    <a:pt x="538" y="95"/>
                    <a:pt x="538" y="94"/>
                    <a:pt x="537" y="95"/>
                  </a:cubicBezTo>
                  <a:cubicBezTo>
                    <a:pt x="537" y="95"/>
                    <a:pt x="536" y="95"/>
                    <a:pt x="535" y="95"/>
                  </a:cubicBezTo>
                  <a:cubicBezTo>
                    <a:pt x="534" y="94"/>
                    <a:pt x="535" y="93"/>
                    <a:pt x="534" y="93"/>
                  </a:cubicBezTo>
                  <a:cubicBezTo>
                    <a:pt x="534" y="93"/>
                    <a:pt x="534" y="93"/>
                    <a:pt x="533" y="92"/>
                  </a:cubicBezTo>
                  <a:cubicBezTo>
                    <a:pt x="533" y="92"/>
                    <a:pt x="532" y="92"/>
                    <a:pt x="532" y="92"/>
                  </a:cubicBezTo>
                  <a:cubicBezTo>
                    <a:pt x="531" y="92"/>
                    <a:pt x="530" y="92"/>
                    <a:pt x="530" y="91"/>
                  </a:cubicBezTo>
                  <a:cubicBezTo>
                    <a:pt x="530" y="90"/>
                    <a:pt x="531" y="90"/>
                    <a:pt x="530" y="90"/>
                  </a:cubicBezTo>
                  <a:cubicBezTo>
                    <a:pt x="530" y="90"/>
                    <a:pt x="530" y="90"/>
                    <a:pt x="530" y="90"/>
                  </a:cubicBezTo>
                  <a:cubicBezTo>
                    <a:pt x="530" y="89"/>
                    <a:pt x="530" y="89"/>
                    <a:pt x="529" y="89"/>
                  </a:cubicBezTo>
                  <a:cubicBezTo>
                    <a:pt x="529" y="89"/>
                    <a:pt x="530" y="89"/>
                    <a:pt x="529" y="89"/>
                  </a:cubicBezTo>
                  <a:cubicBezTo>
                    <a:pt x="529" y="87"/>
                    <a:pt x="527" y="90"/>
                    <a:pt x="526" y="90"/>
                  </a:cubicBezTo>
                  <a:cubicBezTo>
                    <a:pt x="525" y="90"/>
                    <a:pt x="524" y="90"/>
                    <a:pt x="522" y="90"/>
                  </a:cubicBezTo>
                  <a:cubicBezTo>
                    <a:pt x="522" y="90"/>
                    <a:pt x="521" y="90"/>
                    <a:pt x="520" y="90"/>
                  </a:cubicBezTo>
                  <a:cubicBezTo>
                    <a:pt x="519" y="89"/>
                    <a:pt x="517" y="89"/>
                    <a:pt x="516" y="89"/>
                  </a:cubicBezTo>
                  <a:cubicBezTo>
                    <a:pt x="516" y="89"/>
                    <a:pt x="516" y="89"/>
                    <a:pt x="515" y="89"/>
                  </a:cubicBezTo>
                  <a:cubicBezTo>
                    <a:pt x="515" y="89"/>
                    <a:pt x="515" y="89"/>
                    <a:pt x="515" y="89"/>
                  </a:cubicBezTo>
                  <a:cubicBezTo>
                    <a:pt x="513" y="89"/>
                    <a:pt x="512" y="89"/>
                    <a:pt x="510" y="89"/>
                  </a:cubicBezTo>
                  <a:cubicBezTo>
                    <a:pt x="510" y="89"/>
                    <a:pt x="510" y="89"/>
                    <a:pt x="510" y="89"/>
                  </a:cubicBezTo>
                  <a:cubicBezTo>
                    <a:pt x="509" y="89"/>
                    <a:pt x="509" y="89"/>
                    <a:pt x="509" y="89"/>
                  </a:cubicBezTo>
                  <a:cubicBezTo>
                    <a:pt x="509" y="89"/>
                    <a:pt x="509" y="89"/>
                    <a:pt x="509" y="89"/>
                  </a:cubicBezTo>
                  <a:cubicBezTo>
                    <a:pt x="508" y="89"/>
                    <a:pt x="506" y="90"/>
                    <a:pt x="505" y="90"/>
                  </a:cubicBezTo>
                  <a:cubicBezTo>
                    <a:pt x="504" y="90"/>
                    <a:pt x="503" y="89"/>
                    <a:pt x="503" y="89"/>
                  </a:cubicBezTo>
                  <a:cubicBezTo>
                    <a:pt x="502" y="89"/>
                    <a:pt x="501" y="89"/>
                    <a:pt x="500" y="89"/>
                  </a:cubicBezTo>
                  <a:cubicBezTo>
                    <a:pt x="500" y="88"/>
                    <a:pt x="500" y="88"/>
                    <a:pt x="500" y="88"/>
                  </a:cubicBezTo>
                  <a:cubicBezTo>
                    <a:pt x="500" y="87"/>
                    <a:pt x="500" y="87"/>
                    <a:pt x="500" y="87"/>
                  </a:cubicBezTo>
                  <a:cubicBezTo>
                    <a:pt x="501" y="87"/>
                    <a:pt x="500" y="87"/>
                    <a:pt x="500" y="86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1" y="86"/>
                    <a:pt x="501" y="86"/>
                    <a:pt x="501" y="86"/>
                  </a:cubicBezTo>
                  <a:cubicBezTo>
                    <a:pt x="501" y="86"/>
                    <a:pt x="501" y="85"/>
                    <a:pt x="501" y="85"/>
                  </a:cubicBezTo>
                  <a:cubicBezTo>
                    <a:pt x="501" y="84"/>
                    <a:pt x="500" y="83"/>
                    <a:pt x="500" y="83"/>
                  </a:cubicBezTo>
                  <a:cubicBezTo>
                    <a:pt x="499" y="82"/>
                    <a:pt x="499" y="82"/>
                    <a:pt x="499" y="82"/>
                  </a:cubicBezTo>
                  <a:cubicBezTo>
                    <a:pt x="498" y="82"/>
                    <a:pt x="498" y="82"/>
                    <a:pt x="497" y="81"/>
                  </a:cubicBezTo>
                  <a:cubicBezTo>
                    <a:pt x="495" y="81"/>
                    <a:pt x="494" y="80"/>
                    <a:pt x="492" y="80"/>
                  </a:cubicBezTo>
                  <a:cubicBezTo>
                    <a:pt x="491" y="80"/>
                    <a:pt x="489" y="80"/>
                    <a:pt x="488" y="80"/>
                  </a:cubicBezTo>
                  <a:cubicBezTo>
                    <a:pt x="488" y="80"/>
                    <a:pt x="487" y="80"/>
                    <a:pt x="487" y="80"/>
                  </a:cubicBezTo>
                  <a:cubicBezTo>
                    <a:pt x="486" y="80"/>
                    <a:pt x="485" y="80"/>
                    <a:pt x="485" y="80"/>
                  </a:cubicBezTo>
                  <a:cubicBezTo>
                    <a:pt x="483" y="80"/>
                    <a:pt x="482" y="81"/>
                    <a:pt x="481" y="81"/>
                  </a:cubicBezTo>
                  <a:cubicBezTo>
                    <a:pt x="480" y="81"/>
                    <a:pt x="480" y="81"/>
                    <a:pt x="479" y="81"/>
                  </a:cubicBezTo>
                  <a:cubicBezTo>
                    <a:pt x="479" y="81"/>
                    <a:pt x="478" y="81"/>
                    <a:pt x="477" y="81"/>
                  </a:cubicBezTo>
                  <a:cubicBezTo>
                    <a:pt x="477" y="81"/>
                    <a:pt x="476" y="82"/>
                    <a:pt x="476" y="82"/>
                  </a:cubicBezTo>
                  <a:cubicBezTo>
                    <a:pt x="475" y="82"/>
                    <a:pt x="475" y="82"/>
                    <a:pt x="474" y="82"/>
                  </a:cubicBezTo>
                  <a:cubicBezTo>
                    <a:pt x="473" y="81"/>
                    <a:pt x="472" y="81"/>
                    <a:pt x="471" y="81"/>
                  </a:cubicBezTo>
                  <a:cubicBezTo>
                    <a:pt x="472" y="81"/>
                    <a:pt x="472" y="81"/>
                    <a:pt x="472" y="81"/>
                  </a:cubicBezTo>
                  <a:cubicBezTo>
                    <a:pt x="472" y="80"/>
                    <a:pt x="471" y="80"/>
                    <a:pt x="471" y="79"/>
                  </a:cubicBezTo>
                  <a:cubicBezTo>
                    <a:pt x="470" y="78"/>
                    <a:pt x="470" y="78"/>
                    <a:pt x="470" y="78"/>
                  </a:cubicBezTo>
                  <a:cubicBezTo>
                    <a:pt x="469" y="78"/>
                    <a:pt x="468" y="78"/>
                    <a:pt x="467" y="79"/>
                  </a:cubicBezTo>
                  <a:cubicBezTo>
                    <a:pt x="468" y="79"/>
                    <a:pt x="468" y="78"/>
                    <a:pt x="468" y="78"/>
                  </a:cubicBezTo>
                  <a:cubicBezTo>
                    <a:pt x="468" y="78"/>
                    <a:pt x="467" y="78"/>
                    <a:pt x="467" y="78"/>
                  </a:cubicBezTo>
                  <a:cubicBezTo>
                    <a:pt x="467" y="79"/>
                    <a:pt x="466" y="79"/>
                    <a:pt x="465" y="79"/>
                  </a:cubicBezTo>
                  <a:cubicBezTo>
                    <a:pt x="465" y="79"/>
                    <a:pt x="466" y="78"/>
                    <a:pt x="467" y="78"/>
                  </a:cubicBezTo>
                  <a:cubicBezTo>
                    <a:pt x="467" y="78"/>
                    <a:pt x="467" y="78"/>
                    <a:pt x="468" y="77"/>
                  </a:cubicBezTo>
                  <a:cubicBezTo>
                    <a:pt x="467" y="77"/>
                    <a:pt x="467" y="77"/>
                    <a:pt x="467" y="77"/>
                  </a:cubicBezTo>
                  <a:cubicBezTo>
                    <a:pt x="466" y="77"/>
                    <a:pt x="466" y="77"/>
                    <a:pt x="466" y="77"/>
                  </a:cubicBezTo>
                  <a:cubicBezTo>
                    <a:pt x="466" y="77"/>
                    <a:pt x="465" y="78"/>
                    <a:pt x="465" y="77"/>
                  </a:cubicBezTo>
                  <a:cubicBezTo>
                    <a:pt x="465" y="77"/>
                    <a:pt x="465" y="77"/>
                    <a:pt x="466" y="77"/>
                  </a:cubicBezTo>
                  <a:cubicBezTo>
                    <a:pt x="465" y="76"/>
                    <a:pt x="464" y="76"/>
                    <a:pt x="464" y="76"/>
                  </a:cubicBezTo>
                  <a:cubicBezTo>
                    <a:pt x="463" y="76"/>
                    <a:pt x="463" y="76"/>
                    <a:pt x="463" y="76"/>
                  </a:cubicBezTo>
                  <a:cubicBezTo>
                    <a:pt x="462" y="76"/>
                    <a:pt x="462" y="76"/>
                    <a:pt x="461" y="76"/>
                  </a:cubicBezTo>
                  <a:cubicBezTo>
                    <a:pt x="461" y="76"/>
                    <a:pt x="461" y="76"/>
                    <a:pt x="461" y="75"/>
                  </a:cubicBezTo>
                  <a:cubicBezTo>
                    <a:pt x="461" y="75"/>
                    <a:pt x="462" y="75"/>
                    <a:pt x="462" y="76"/>
                  </a:cubicBezTo>
                  <a:cubicBezTo>
                    <a:pt x="462" y="76"/>
                    <a:pt x="463" y="75"/>
                    <a:pt x="463" y="75"/>
                  </a:cubicBezTo>
                  <a:cubicBezTo>
                    <a:pt x="464" y="74"/>
                    <a:pt x="464" y="76"/>
                    <a:pt x="464" y="75"/>
                  </a:cubicBezTo>
                  <a:cubicBezTo>
                    <a:pt x="465" y="75"/>
                    <a:pt x="466" y="75"/>
                    <a:pt x="465" y="74"/>
                  </a:cubicBezTo>
                  <a:cubicBezTo>
                    <a:pt x="465" y="74"/>
                    <a:pt x="465" y="74"/>
                    <a:pt x="465" y="74"/>
                  </a:cubicBezTo>
                  <a:cubicBezTo>
                    <a:pt x="464" y="73"/>
                    <a:pt x="464" y="73"/>
                    <a:pt x="463" y="73"/>
                  </a:cubicBezTo>
                  <a:cubicBezTo>
                    <a:pt x="463" y="73"/>
                    <a:pt x="462" y="72"/>
                    <a:pt x="461" y="72"/>
                  </a:cubicBezTo>
                  <a:cubicBezTo>
                    <a:pt x="460" y="72"/>
                    <a:pt x="459" y="72"/>
                    <a:pt x="459" y="72"/>
                  </a:cubicBezTo>
                  <a:cubicBezTo>
                    <a:pt x="458" y="72"/>
                    <a:pt x="457" y="72"/>
                    <a:pt x="457" y="72"/>
                  </a:cubicBezTo>
                  <a:cubicBezTo>
                    <a:pt x="456" y="72"/>
                    <a:pt x="455" y="72"/>
                    <a:pt x="455" y="72"/>
                  </a:cubicBezTo>
                  <a:cubicBezTo>
                    <a:pt x="454" y="72"/>
                    <a:pt x="454" y="73"/>
                    <a:pt x="453" y="73"/>
                  </a:cubicBezTo>
                  <a:cubicBezTo>
                    <a:pt x="453" y="74"/>
                    <a:pt x="453" y="74"/>
                    <a:pt x="452" y="75"/>
                  </a:cubicBezTo>
                  <a:cubicBezTo>
                    <a:pt x="452" y="75"/>
                    <a:pt x="452" y="75"/>
                    <a:pt x="451" y="75"/>
                  </a:cubicBezTo>
                  <a:cubicBezTo>
                    <a:pt x="451" y="75"/>
                    <a:pt x="451" y="75"/>
                    <a:pt x="451" y="76"/>
                  </a:cubicBezTo>
                  <a:cubicBezTo>
                    <a:pt x="450" y="76"/>
                    <a:pt x="450" y="76"/>
                    <a:pt x="449" y="76"/>
                  </a:cubicBezTo>
                  <a:cubicBezTo>
                    <a:pt x="449" y="76"/>
                    <a:pt x="448" y="76"/>
                    <a:pt x="447" y="76"/>
                  </a:cubicBezTo>
                  <a:cubicBezTo>
                    <a:pt x="447" y="76"/>
                    <a:pt x="447" y="76"/>
                    <a:pt x="448" y="76"/>
                  </a:cubicBezTo>
                  <a:cubicBezTo>
                    <a:pt x="448" y="76"/>
                    <a:pt x="448" y="75"/>
                    <a:pt x="448" y="75"/>
                  </a:cubicBezTo>
                  <a:cubicBezTo>
                    <a:pt x="448" y="75"/>
                    <a:pt x="448" y="75"/>
                    <a:pt x="448" y="75"/>
                  </a:cubicBezTo>
                  <a:cubicBezTo>
                    <a:pt x="447" y="74"/>
                    <a:pt x="447" y="74"/>
                    <a:pt x="448" y="75"/>
                  </a:cubicBezTo>
                  <a:cubicBezTo>
                    <a:pt x="449" y="75"/>
                    <a:pt x="449" y="75"/>
                    <a:pt x="449" y="75"/>
                  </a:cubicBezTo>
                  <a:cubicBezTo>
                    <a:pt x="450" y="75"/>
                    <a:pt x="450" y="75"/>
                    <a:pt x="450" y="75"/>
                  </a:cubicBezTo>
                  <a:cubicBezTo>
                    <a:pt x="451" y="74"/>
                    <a:pt x="450" y="74"/>
                    <a:pt x="450" y="74"/>
                  </a:cubicBezTo>
                  <a:cubicBezTo>
                    <a:pt x="450" y="74"/>
                    <a:pt x="450" y="73"/>
                    <a:pt x="450" y="72"/>
                  </a:cubicBezTo>
                  <a:cubicBezTo>
                    <a:pt x="451" y="72"/>
                    <a:pt x="451" y="73"/>
                    <a:pt x="451" y="73"/>
                  </a:cubicBezTo>
                  <a:cubicBezTo>
                    <a:pt x="451" y="73"/>
                    <a:pt x="451" y="74"/>
                    <a:pt x="451" y="74"/>
                  </a:cubicBezTo>
                  <a:cubicBezTo>
                    <a:pt x="451" y="73"/>
                    <a:pt x="452" y="73"/>
                    <a:pt x="452" y="73"/>
                  </a:cubicBezTo>
                  <a:cubicBezTo>
                    <a:pt x="452" y="73"/>
                    <a:pt x="452" y="74"/>
                    <a:pt x="451" y="74"/>
                  </a:cubicBezTo>
                  <a:cubicBezTo>
                    <a:pt x="451" y="74"/>
                    <a:pt x="451" y="74"/>
                    <a:pt x="451" y="74"/>
                  </a:cubicBezTo>
                  <a:cubicBezTo>
                    <a:pt x="451" y="74"/>
                    <a:pt x="451" y="75"/>
                    <a:pt x="451" y="75"/>
                  </a:cubicBezTo>
                  <a:cubicBezTo>
                    <a:pt x="451" y="75"/>
                    <a:pt x="451" y="75"/>
                    <a:pt x="451" y="75"/>
                  </a:cubicBezTo>
                  <a:cubicBezTo>
                    <a:pt x="452" y="75"/>
                    <a:pt x="452" y="74"/>
                    <a:pt x="452" y="74"/>
                  </a:cubicBezTo>
                  <a:cubicBezTo>
                    <a:pt x="453" y="74"/>
                    <a:pt x="453" y="73"/>
                    <a:pt x="454" y="73"/>
                  </a:cubicBezTo>
                  <a:cubicBezTo>
                    <a:pt x="454" y="72"/>
                    <a:pt x="455" y="72"/>
                    <a:pt x="454" y="72"/>
                  </a:cubicBezTo>
                  <a:cubicBezTo>
                    <a:pt x="454" y="72"/>
                    <a:pt x="453" y="72"/>
                    <a:pt x="453" y="72"/>
                  </a:cubicBezTo>
                  <a:cubicBezTo>
                    <a:pt x="450" y="72"/>
                    <a:pt x="447" y="72"/>
                    <a:pt x="445" y="73"/>
                  </a:cubicBezTo>
                  <a:cubicBezTo>
                    <a:pt x="445" y="72"/>
                    <a:pt x="445" y="72"/>
                    <a:pt x="445" y="72"/>
                  </a:cubicBezTo>
                  <a:cubicBezTo>
                    <a:pt x="445" y="72"/>
                    <a:pt x="445" y="72"/>
                    <a:pt x="445" y="72"/>
                  </a:cubicBezTo>
                  <a:cubicBezTo>
                    <a:pt x="445" y="72"/>
                    <a:pt x="445" y="72"/>
                    <a:pt x="445" y="72"/>
                  </a:cubicBezTo>
                  <a:cubicBezTo>
                    <a:pt x="445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7" y="71"/>
                  </a:cubicBezTo>
                  <a:cubicBezTo>
                    <a:pt x="446" y="71"/>
                    <a:pt x="446" y="71"/>
                    <a:pt x="446" y="72"/>
                  </a:cubicBezTo>
                  <a:cubicBezTo>
                    <a:pt x="447" y="71"/>
                    <a:pt x="447" y="71"/>
                    <a:pt x="448" y="71"/>
                  </a:cubicBezTo>
                  <a:cubicBezTo>
                    <a:pt x="448" y="71"/>
                    <a:pt x="448" y="71"/>
                    <a:pt x="449" y="71"/>
                  </a:cubicBezTo>
                  <a:cubicBezTo>
                    <a:pt x="450" y="72"/>
                    <a:pt x="452" y="72"/>
                    <a:pt x="454" y="72"/>
                  </a:cubicBezTo>
                  <a:cubicBezTo>
                    <a:pt x="452" y="71"/>
                    <a:pt x="450" y="70"/>
                    <a:pt x="447" y="70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4" y="70"/>
                    <a:pt x="442" y="69"/>
                    <a:pt x="441" y="69"/>
                  </a:cubicBezTo>
                  <a:cubicBezTo>
                    <a:pt x="440" y="69"/>
                    <a:pt x="440" y="69"/>
                    <a:pt x="439" y="69"/>
                  </a:cubicBezTo>
                  <a:cubicBezTo>
                    <a:pt x="439" y="69"/>
                    <a:pt x="438" y="69"/>
                    <a:pt x="437" y="69"/>
                  </a:cubicBezTo>
                  <a:cubicBezTo>
                    <a:pt x="437" y="69"/>
                    <a:pt x="436" y="69"/>
                    <a:pt x="435" y="68"/>
                  </a:cubicBezTo>
                  <a:cubicBezTo>
                    <a:pt x="434" y="68"/>
                    <a:pt x="433" y="68"/>
                    <a:pt x="432" y="68"/>
                  </a:cubicBezTo>
                  <a:cubicBezTo>
                    <a:pt x="432" y="69"/>
                    <a:pt x="433" y="69"/>
                    <a:pt x="433" y="70"/>
                  </a:cubicBezTo>
                  <a:cubicBezTo>
                    <a:pt x="433" y="70"/>
                    <a:pt x="432" y="71"/>
                    <a:pt x="432" y="71"/>
                  </a:cubicBezTo>
                  <a:cubicBezTo>
                    <a:pt x="432" y="71"/>
                    <a:pt x="431" y="71"/>
                    <a:pt x="431" y="71"/>
                  </a:cubicBezTo>
                  <a:cubicBezTo>
                    <a:pt x="430" y="71"/>
                    <a:pt x="430" y="71"/>
                    <a:pt x="430" y="71"/>
                  </a:cubicBezTo>
                  <a:cubicBezTo>
                    <a:pt x="429" y="71"/>
                    <a:pt x="429" y="71"/>
                    <a:pt x="428" y="71"/>
                  </a:cubicBezTo>
                  <a:cubicBezTo>
                    <a:pt x="428" y="72"/>
                    <a:pt x="427" y="72"/>
                    <a:pt x="426" y="73"/>
                  </a:cubicBezTo>
                  <a:cubicBezTo>
                    <a:pt x="427" y="73"/>
                    <a:pt x="427" y="73"/>
                    <a:pt x="428" y="73"/>
                  </a:cubicBezTo>
                  <a:cubicBezTo>
                    <a:pt x="428" y="72"/>
                    <a:pt x="429" y="72"/>
                    <a:pt x="429" y="72"/>
                  </a:cubicBezTo>
                  <a:cubicBezTo>
                    <a:pt x="430" y="72"/>
                    <a:pt x="430" y="72"/>
                    <a:pt x="430" y="73"/>
                  </a:cubicBezTo>
                  <a:cubicBezTo>
                    <a:pt x="430" y="73"/>
                    <a:pt x="430" y="73"/>
                    <a:pt x="430" y="73"/>
                  </a:cubicBezTo>
                  <a:cubicBezTo>
                    <a:pt x="430" y="73"/>
                    <a:pt x="429" y="73"/>
                    <a:pt x="429" y="73"/>
                  </a:cubicBezTo>
                  <a:cubicBezTo>
                    <a:pt x="429" y="74"/>
                    <a:pt x="429" y="74"/>
                    <a:pt x="428" y="74"/>
                  </a:cubicBezTo>
                  <a:cubicBezTo>
                    <a:pt x="428" y="75"/>
                    <a:pt x="428" y="74"/>
                    <a:pt x="427" y="74"/>
                  </a:cubicBezTo>
                  <a:cubicBezTo>
                    <a:pt x="428" y="75"/>
                    <a:pt x="428" y="74"/>
                    <a:pt x="429" y="76"/>
                  </a:cubicBezTo>
                  <a:cubicBezTo>
                    <a:pt x="429" y="76"/>
                    <a:pt x="429" y="76"/>
                    <a:pt x="429" y="77"/>
                  </a:cubicBezTo>
                  <a:cubicBezTo>
                    <a:pt x="429" y="77"/>
                    <a:pt x="429" y="77"/>
                    <a:pt x="430" y="78"/>
                  </a:cubicBezTo>
                  <a:cubicBezTo>
                    <a:pt x="429" y="77"/>
                    <a:pt x="429" y="78"/>
                    <a:pt x="428" y="78"/>
                  </a:cubicBezTo>
                  <a:cubicBezTo>
                    <a:pt x="428" y="77"/>
                    <a:pt x="428" y="77"/>
                    <a:pt x="427" y="78"/>
                  </a:cubicBezTo>
                  <a:cubicBezTo>
                    <a:pt x="427" y="78"/>
                    <a:pt x="426" y="77"/>
                    <a:pt x="426" y="77"/>
                  </a:cubicBezTo>
                  <a:cubicBezTo>
                    <a:pt x="426" y="77"/>
                    <a:pt x="425" y="77"/>
                    <a:pt x="425" y="77"/>
                  </a:cubicBezTo>
                  <a:cubicBezTo>
                    <a:pt x="425" y="77"/>
                    <a:pt x="424" y="77"/>
                    <a:pt x="424" y="77"/>
                  </a:cubicBezTo>
                  <a:cubicBezTo>
                    <a:pt x="424" y="77"/>
                    <a:pt x="424" y="77"/>
                    <a:pt x="424" y="77"/>
                  </a:cubicBezTo>
                  <a:cubicBezTo>
                    <a:pt x="424" y="77"/>
                    <a:pt x="423" y="77"/>
                    <a:pt x="423" y="77"/>
                  </a:cubicBezTo>
                  <a:cubicBezTo>
                    <a:pt x="422" y="77"/>
                    <a:pt x="422" y="77"/>
                    <a:pt x="422" y="78"/>
                  </a:cubicBezTo>
                  <a:cubicBezTo>
                    <a:pt x="422" y="78"/>
                    <a:pt x="422" y="78"/>
                    <a:pt x="422" y="78"/>
                  </a:cubicBezTo>
                  <a:cubicBezTo>
                    <a:pt x="422" y="79"/>
                    <a:pt x="423" y="78"/>
                    <a:pt x="424" y="79"/>
                  </a:cubicBezTo>
                  <a:cubicBezTo>
                    <a:pt x="423" y="79"/>
                    <a:pt x="423" y="79"/>
                    <a:pt x="422" y="79"/>
                  </a:cubicBezTo>
                  <a:cubicBezTo>
                    <a:pt x="423" y="79"/>
                    <a:pt x="423" y="79"/>
                    <a:pt x="423" y="79"/>
                  </a:cubicBezTo>
                  <a:cubicBezTo>
                    <a:pt x="422" y="79"/>
                    <a:pt x="422" y="79"/>
                    <a:pt x="422" y="79"/>
                  </a:cubicBezTo>
                  <a:cubicBezTo>
                    <a:pt x="422" y="79"/>
                    <a:pt x="422" y="79"/>
                    <a:pt x="422" y="79"/>
                  </a:cubicBezTo>
                  <a:cubicBezTo>
                    <a:pt x="422" y="79"/>
                    <a:pt x="422" y="80"/>
                    <a:pt x="422" y="80"/>
                  </a:cubicBezTo>
                  <a:cubicBezTo>
                    <a:pt x="422" y="80"/>
                    <a:pt x="422" y="80"/>
                    <a:pt x="422" y="80"/>
                  </a:cubicBezTo>
                  <a:cubicBezTo>
                    <a:pt x="422" y="80"/>
                    <a:pt x="422" y="80"/>
                    <a:pt x="422" y="80"/>
                  </a:cubicBezTo>
                  <a:cubicBezTo>
                    <a:pt x="421" y="80"/>
                    <a:pt x="421" y="79"/>
                    <a:pt x="421" y="79"/>
                  </a:cubicBezTo>
                  <a:cubicBezTo>
                    <a:pt x="421" y="79"/>
                    <a:pt x="421" y="79"/>
                    <a:pt x="421" y="79"/>
                  </a:cubicBezTo>
                  <a:cubicBezTo>
                    <a:pt x="421" y="79"/>
                    <a:pt x="420" y="79"/>
                    <a:pt x="421" y="78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78"/>
                    <a:pt x="419" y="78"/>
                    <a:pt x="419" y="78"/>
                  </a:cubicBezTo>
                  <a:cubicBezTo>
                    <a:pt x="419" y="78"/>
                    <a:pt x="419" y="78"/>
                    <a:pt x="418" y="78"/>
                  </a:cubicBezTo>
                  <a:cubicBezTo>
                    <a:pt x="418" y="77"/>
                    <a:pt x="418" y="78"/>
                    <a:pt x="417" y="77"/>
                  </a:cubicBezTo>
                  <a:cubicBezTo>
                    <a:pt x="417" y="77"/>
                    <a:pt x="417" y="77"/>
                    <a:pt x="416" y="77"/>
                  </a:cubicBezTo>
                  <a:cubicBezTo>
                    <a:pt x="416" y="77"/>
                    <a:pt x="416" y="77"/>
                    <a:pt x="415" y="76"/>
                  </a:cubicBezTo>
                  <a:cubicBezTo>
                    <a:pt x="415" y="76"/>
                    <a:pt x="414" y="77"/>
                    <a:pt x="414" y="77"/>
                  </a:cubicBezTo>
                  <a:cubicBezTo>
                    <a:pt x="413" y="77"/>
                    <a:pt x="412" y="77"/>
                    <a:pt x="411" y="77"/>
                  </a:cubicBezTo>
                  <a:cubicBezTo>
                    <a:pt x="411" y="78"/>
                    <a:pt x="411" y="78"/>
                    <a:pt x="411" y="78"/>
                  </a:cubicBezTo>
                  <a:cubicBezTo>
                    <a:pt x="411" y="78"/>
                    <a:pt x="411" y="78"/>
                    <a:pt x="411" y="78"/>
                  </a:cubicBezTo>
                  <a:cubicBezTo>
                    <a:pt x="411" y="78"/>
                    <a:pt x="411" y="79"/>
                    <a:pt x="410" y="79"/>
                  </a:cubicBezTo>
                  <a:cubicBezTo>
                    <a:pt x="410" y="79"/>
                    <a:pt x="411" y="78"/>
                    <a:pt x="411" y="78"/>
                  </a:cubicBezTo>
                  <a:cubicBezTo>
                    <a:pt x="411" y="78"/>
                    <a:pt x="410" y="78"/>
                    <a:pt x="410" y="78"/>
                  </a:cubicBezTo>
                  <a:cubicBezTo>
                    <a:pt x="410" y="78"/>
                    <a:pt x="409" y="78"/>
                    <a:pt x="409" y="78"/>
                  </a:cubicBezTo>
                  <a:cubicBezTo>
                    <a:pt x="408" y="78"/>
                    <a:pt x="408" y="78"/>
                    <a:pt x="407" y="78"/>
                  </a:cubicBezTo>
                  <a:cubicBezTo>
                    <a:pt x="406" y="78"/>
                    <a:pt x="406" y="77"/>
                    <a:pt x="405" y="77"/>
                  </a:cubicBezTo>
                  <a:cubicBezTo>
                    <a:pt x="405" y="76"/>
                    <a:pt x="404" y="76"/>
                    <a:pt x="404" y="76"/>
                  </a:cubicBezTo>
                  <a:cubicBezTo>
                    <a:pt x="403" y="76"/>
                    <a:pt x="404" y="75"/>
                    <a:pt x="404" y="75"/>
                  </a:cubicBezTo>
                  <a:cubicBezTo>
                    <a:pt x="403" y="74"/>
                    <a:pt x="403" y="75"/>
                    <a:pt x="403" y="75"/>
                  </a:cubicBezTo>
                  <a:cubicBezTo>
                    <a:pt x="402" y="75"/>
                    <a:pt x="402" y="76"/>
                    <a:pt x="402" y="77"/>
                  </a:cubicBezTo>
                  <a:cubicBezTo>
                    <a:pt x="402" y="77"/>
                    <a:pt x="401" y="78"/>
                    <a:pt x="401" y="78"/>
                  </a:cubicBezTo>
                  <a:cubicBezTo>
                    <a:pt x="401" y="78"/>
                    <a:pt x="401" y="79"/>
                    <a:pt x="401" y="79"/>
                  </a:cubicBezTo>
                  <a:cubicBezTo>
                    <a:pt x="401" y="79"/>
                    <a:pt x="401" y="79"/>
                    <a:pt x="401" y="79"/>
                  </a:cubicBezTo>
                  <a:cubicBezTo>
                    <a:pt x="400" y="80"/>
                    <a:pt x="400" y="80"/>
                    <a:pt x="400" y="80"/>
                  </a:cubicBezTo>
                  <a:cubicBezTo>
                    <a:pt x="400" y="80"/>
                    <a:pt x="400" y="80"/>
                    <a:pt x="400" y="80"/>
                  </a:cubicBezTo>
                  <a:cubicBezTo>
                    <a:pt x="400" y="80"/>
                    <a:pt x="400" y="80"/>
                    <a:pt x="400" y="80"/>
                  </a:cubicBezTo>
                  <a:cubicBezTo>
                    <a:pt x="398" y="82"/>
                    <a:pt x="398" y="82"/>
                    <a:pt x="398" y="82"/>
                  </a:cubicBezTo>
                  <a:cubicBezTo>
                    <a:pt x="398" y="82"/>
                    <a:pt x="398" y="82"/>
                    <a:pt x="398" y="82"/>
                  </a:cubicBezTo>
                  <a:cubicBezTo>
                    <a:pt x="398" y="82"/>
                    <a:pt x="398" y="82"/>
                    <a:pt x="398" y="82"/>
                  </a:cubicBezTo>
                  <a:cubicBezTo>
                    <a:pt x="398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7" y="81"/>
                    <a:pt x="397" y="81"/>
                    <a:pt x="397" y="81"/>
                  </a:cubicBezTo>
                  <a:cubicBezTo>
                    <a:pt x="397" y="81"/>
                    <a:pt x="397" y="81"/>
                    <a:pt x="397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5" y="81"/>
                    <a:pt x="395" y="81"/>
                    <a:pt x="395" y="81"/>
                  </a:cubicBezTo>
                  <a:cubicBezTo>
                    <a:pt x="395" y="81"/>
                    <a:pt x="395" y="81"/>
                    <a:pt x="395" y="81"/>
                  </a:cubicBezTo>
                  <a:cubicBezTo>
                    <a:pt x="395" y="81"/>
                    <a:pt x="395" y="81"/>
                    <a:pt x="395" y="81"/>
                  </a:cubicBezTo>
                  <a:cubicBezTo>
                    <a:pt x="395" y="81"/>
                    <a:pt x="395" y="81"/>
                    <a:pt x="395" y="81"/>
                  </a:cubicBezTo>
                  <a:cubicBezTo>
                    <a:pt x="395" y="81"/>
                    <a:pt x="395" y="81"/>
                    <a:pt x="395" y="81"/>
                  </a:cubicBezTo>
                  <a:cubicBezTo>
                    <a:pt x="395" y="81"/>
                    <a:pt x="395" y="81"/>
                    <a:pt x="395" y="81"/>
                  </a:cubicBezTo>
                  <a:cubicBezTo>
                    <a:pt x="395" y="81"/>
                    <a:pt x="395" y="81"/>
                    <a:pt x="395" y="81"/>
                  </a:cubicBezTo>
                  <a:cubicBezTo>
                    <a:pt x="395" y="81"/>
                    <a:pt x="395" y="81"/>
                    <a:pt x="395" y="81"/>
                  </a:cubicBezTo>
                  <a:cubicBezTo>
                    <a:pt x="395" y="81"/>
                    <a:pt x="395" y="81"/>
                    <a:pt x="395" y="81"/>
                  </a:cubicBezTo>
                  <a:cubicBezTo>
                    <a:pt x="394" y="81"/>
                    <a:pt x="394" y="81"/>
                    <a:pt x="394" y="81"/>
                  </a:cubicBezTo>
                  <a:cubicBezTo>
                    <a:pt x="394" y="80"/>
                    <a:pt x="394" y="80"/>
                    <a:pt x="394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80"/>
                    <a:pt x="393" y="80"/>
                    <a:pt x="393" y="80"/>
                  </a:cubicBezTo>
                  <a:cubicBezTo>
                    <a:pt x="393" y="79"/>
                    <a:pt x="393" y="79"/>
                    <a:pt x="393" y="79"/>
                  </a:cubicBezTo>
                  <a:cubicBezTo>
                    <a:pt x="393" y="79"/>
                    <a:pt x="393" y="79"/>
                    <a:pt x="393" y="79"/>
                  </a:cubicBezTo>
                  <a:cubicBezTo>
                    <a:pt x="393" y="79"/>
                    <a:pt x="393" y="79"/>
                    <a:pt x="393" y="79"/>
                  </a:cubicBezTo>
                  <a:cubicBezTo>
                    <a:pt x="393" y="79"/>
                    <a:pt x="393" y="79"/>
                    <a:pt x="393" y="79"/>
                  </a:cubicBezTo>
                  <a:cubicBezTo>
                    <a:pt x="393" y="79"/>
                    <a:pt x="393" y="79"/>
                    <a:pt x="393" y="79"/>
                  </a:cubicBezTo>
                  <a:cubicBezTo>
                    <a:pt x="393" y="79"/>
                    <a:pt x="393" y="79"/>
                    <a:pt x="393" y="79"/>
                  </a:cubicBezTo>
                  <a:cubicBezTo>
                    <a:pt x="393" y="79"/>
                    <a:pt x="393" y="79"/>
                    <a:pt x="393" y="79"/>
                  </a:cubicBezTo>
                  <a:cubicBezTo>
                    <a:pt x="393" y="79"/>
                    <a:pt x="393" y="79"/>
                    <a:pt x="393" y="79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78"/>
                    <a:pt x="392" y="78"/>
                    <a:pt x="392" y="78"/>
                  </a:cubicBezTo>
                  <a:cubicBezTo>
                    <a:pt x="392" y="78"/>
                    <a:pt x="392" y="78"/>
                    <a:pt x="392" y="78"/>
                  </a:cubicBezTo>
                  <a:cubicBezTo>
                    <a:pt x="392" y="78"/>
                    <a:pt x="392" y="78"/>
                    <a:pt x="392" y="78"/>
                  </a:cubicBezTo>
                  <a:cubicBezTo>
                    <a:pt x="391" y="77"/>
                    <a:pt x="391" y="78"/>
                    <a:pt x="391" y="77"/>
                  </a:cubicBezTo>
                  <a:cubicBezTo>
                    <a:pt x="390" y="77"/>
                    <a:pt x="390" y="77"/>
                    <a:pt x="390" y="77"/>
                  </a:cubicBezTo>
                  <a:cubicBezTo>
                    <a:pt x="390" y="77"/>
                    <a:pt x="390" y="77"/>
                    <a:pt x="390" y="77"/>
                  </a:cubicBezTo>
                  <a:cubicBezTo>
                    <a:pt x="390" y="77"/>
                    <a:pt x="390" y="77"/>
                    <a:pt x="390" y="77"/>
                  </a:cubicBezTo>
                  <a:cubicBezTo>
                    <a:pt x="390" y="77"/>
                    <a:pt x="390" y="77"/>
                    <a:pt x="390" y="77"/>
                  </a:cubicBezTo>
                  <a:cubicBezTo>
                    <a:pt x="390" y="77"/>
                    <a:pt x="390" y="77"/>
                    <a:pt x="390" y="77"/>
                  </a:cubicBezTo>
                  <a:cubicBezTo>
                    <a:pt x="390" y="76"/>
                    <a:pt x="390" y="76"/>
                    <a:pt x="390" y="76"/>
                  </a:cubicBezTo>
                  <a:cubicBezTo>
                    <a:pt x="390" y="76"/>
                    <a:pt x="390" y="76"/>
                    <a:pt x="390" y="76"/>
                  </a:cubicBezTo>
                  <a:cubicBezTo>
                    <a:pt x="390" y="76"/>
                    <a:pt x="390" y="76"/>
                    <a:pt x="390" y="76"/>
                  </a:cubicBezTo>
                  <a:cubicBezTo>
                    <a:pt x="390" y="76"/>
                    <a:pt x="390" y="76"/>
                    <a:pt x="390" y="76"/>
                  </a:cubicBezTo>
                  <a:cubicBezTo>
                    <a:pt x="390" y="76"/>
                    <a:pt x="390" y="76"/>
                    <a:pt x="390" y="76"/>
                  </a:cubicBezTo>
                  <a:cubicBezTo>
                    <a:pt x="390" y="76"/>
                    <a:pt x="390" y="76"/>
                    <a:pt x="390" y="76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92" y="76"/>
                    <a:pt x="391" y="76"/>
                    <a:pt x="392" y="76"/>
                  </a:cubicBezTo>
                  <a:cubicBezTo>
                    <a:pt x="392" y="76"/>
                    <a:pt x="392" y="76"/>
                    <a:pt x="392" y="76"/>
                  </a:cubicBezTo>
                  <a:cubicBezTo>
                    <a:pt x="392" y="76"/>
                    <a:pt x="392" y="76"/>
                    <a:pt x="392" y="76"/>
                  </a:cubicBezTo>
                  <a:cubicBezTo>
                    <a:pt x="392" y="76"/>
                    <a:pt x="392" y="76"/>
                    <a:pt x="392" y="76"/>
                  </a:cubicBezTo>
                  <a:cubicBezTo>
                    <a:pt x="392" y="76"/>
                    <a:pt x="392" y="76"/>
                    <a:pt x="392" y="76"/>
                  </a:cubicBezTo>
                  <a:cubicBezTo>
                    <a:pt x="392" y="76"/>
                    <a:pt x="392" y="76"/>
                    <a:pt x="392" y="76"/>
                  </a:cubicBezTo>
                  <a:cubicBezTo>
                    <a:pt x="392" y="76"/>
                    <a:pt x="392" y="76"/>
                    <a:pt x="392" y="76"/>
                  </a:cubicBezTo>
                  <a:cubicBezTo>
                    <a:pt x="392" y="76"/>
                    <a:pt x="392" y="76"/>
                    <a:pt x="392" y="76"/>
                  </a:cubicBezTo>
                  <a:cubicBezTo>
                    <a:pt x="392" y="76"/>
                    <a:pt x="392" y="76"/>
                    <a:pt x="392" y="76"/>
                  </a:cubicBezTo>
                  <a:cubicBezTo>
                    <a:pt x="392" y="75"/>
                    <a:pt x="392" y="75"/>
                    <a:pt x="392" y="75"/>
                  </a:cubicBezTo>
                  <a:cubicBezTo>
                    <a:pt x="391" y="75"/>
                    <a:pt x="391" y="75"/>
                    <a:pt x="391" y="75"/>
                  </a:cubicBezTo>
                  <a:cubicBezTo>
                    <a:pt x="391" y="75"/>
                    <a:pt x="391" y="75"/>
                    <a:pt x="391" y="75"/>
                  </a:cubicBezTo>
                  <a:cubicBezTo>
                    <a:pt x="391" y="75"/>
                    <a:pt x="391" y="75"/>
                    <a:pt x="391" y="74"/>
                  </a:cubicBezTo>
                  <a:cubicBezTo>
                    <a:pt x="391" y="74"/>
                    <a:pt x="391" y="74"/>
                    <a:pt x="391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1" y="74"/>
                    <a:pt x="391" y="74"/>
                    <a:pt x="391" y="74"/>
                  </a:cubicBezTo>
                  <a:cubicBezTo>
                    <a:pt x="391" y="74"/>
                    <a:pt x="391" y="74"/>
                    <a:pt x="391" y="75"/>
                  </a:cubicBezTo>
                  <a:cubicBezTo>
                    <a:pt x="391" y="75"/>
                    <a:pt x="391" y="75"/>
                    <a:pt x="391" y="75"/>
                  </a:cubicBezTo>
                  <a:cubicBezTo>
                    <a:pt x="391" y="75"/>
                    <a:pt x="391" y="75"/>
                    <a:pt x="391" y="75"/>
                  </a:cubicBezTo>
                  <a:cubicBezTo>
                    <a:pt x="391" y="75"/>
                    <a:pt x="391" y="75"/>
                    <a:pt x="391" y="75"/>
                  </a:cubicBezTo>
                  <a:cubicBezTo>
                    <a:pt x="391" y="75"/>
                    <a:pt x="391" y="75"/>
                    <a:pt x="391" y="75"/>
                  </a:cubicBezTo>
                  <a:cubicBezTo>
                    <a:pt x="391" y="75"/>
                    <a:pt x="391" y="75"/>
                    <a:pt x="391" y="75"/>
                  </a:cubicBezTo>
                  <a:cubicBezTo>
                    <a:pt x="391" y="75"/>
                    <a:pt x="391" y="75"/>
                    <a:pt x="391" y="75"/>
                  </a:cubicBezTo>
                  <a:cubicBezTo>
                    <a:pt x="391" y="75"/>
                    <a:pt x="391" y="75"/>
                    <a:pt x="391" y="75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89" y="75"/>
                    <a:pt x="389" y="75"/>
                    <a:pt x="389" y="75"/>
                  </a:cubicBezTo>
                  <a:cubicBezTo>
                    <a:pt x="389" y="75"/>
                    <a:pt x="389" y="75"/>
                    <a:pt x="389" y="75"/>
                  </a:cubicBezTo>
                  <a:cubicBezTo>
                    <a:pt x="389" y="75"/>
                    <a:pt x="389" y="75"/>
                    <a:pt x="389" y="75"/>
                  </a:cubicBezTo>
                  <a:cubicBezTo>
                    <a:pt x="389" y="75"/>
                    <a:pt x="389" y="75"/>
                    <a:pt x="389" y="75"/>
                  </a:cubicBezTo>
                  <a:cubicBezTo>
                    <a:pt x="389" y="75"/>
                    <a:pt x="389" y="75"/>
                    <a:pt x="389" y="75"/>
                  </a:cubicBezTo>
                  <a:cubicBezTo>
                    <a:pt x="389" y="75"/>
                    <a:pt x="389" y="75"/>
                    <a:pt x="389" y="75"/>
                  </a:cubicBezTo>
                  <a:cubicBezTo>
                    <a:pt x="389" y="75"/>
                    <a:pt x="389" y="75"/>
                    <a:pt x="389" y="75"/>
                  </a:cubicBezTo>
                  <a:cubicBezTo>
                    <a:pt x="388" y="74"/>
                    <a:pt x="389" y="75"/>
                    <a:pt x="388" y="74"/>
                  </a:cubicBezTo>
                  <a:cubicBezTo>
                    <a:pt x="388" y="73"/>
                    <a:pt x="388" y="73"/>
                    <a:pt x="388" y="73"/>
                  </a:cubicBezTo>
                  <a:cubicBezTo>
                    <a:pt x="387" y="72"/>
                    <a:pt x="387" y="72"/>
                    <a:pt x="387" y="72"/>
                  </a:cubicBezTo>
                  <a:cubicBezTo>
                    <a:pt x="388" y="73"/>
                    <a:pt x="388" y="73"/>
                    <a:pt x="388" y="73"/>
                  </a:cubicBezTo>
                  <a:cubicBezTo>
                    <a:pt x="388" y="73"/>
                    <a:pt x="388" y="73"/>
                    <a:pt x="388" y="73"/>
                  </a:cubicBezTo>
                  <a:cubicBezTo>
                    <a:pt x="388" y="73"/>
                    <a:pt x="388" y="73"/>
                    <a:pt x="388" y="73"/>
                  </a:cubicBezTo>
                  <a:cubicBezTo>
                    <a:pt x="388" y="73"/>
                    <a:pt x="388" y="73"/>
                    <a:pt x="388" y="73"/>
                  </a:cubicBezTo>
                  <a:cubicBezTo>
                    <a:pt x="388" y="73"/>
                    <a:pt x="388" y="73"/>
                    <a:pt x="388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89" y="74"/>
                    <a:pt x="390" y="73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91" y="73"/>
                    <a:pt x="391" y="73"/>
                    <a:pt x="391" y="73"/>
                  </a:cubicBezTo>
                  <a:cubicBezTo>
                    <a:pt x="391" y="73"/>
                    <a:pt x="391" y="73"/>
                    <a:pt x="391" y="73"/>
                  </a:cubicBezTo>
                  <a:cubicBezTo>
                    <a:pt x="391" y="73"/>
                    <a:pt x="391" y="73"/>
                    <a:pt x="391" y="73"/>
                  </a:cubicBezTo>
                  <a:cubicBezTo>
                    <a:pt x="391" y="73"/>
                    <a:pt x="391" y="73"/>
                    <a:pt x="391" y="73"/>
                  </a:cubicBezTo>
                  <a:cubicBezTo>
                    <a:pt x="391" y="73"/>
                    <a:pt x="391" y="73"/>
                    <a:pt x="391" y="73"/>
                  </a:cubicBezTo>
                  <a:cubicBezTo>
                    <a:pt x="391" y="73"/>
                    <a:pt x="391" y="73"/>
                    <a:pt x="391" y="73"/>
                  </a:cubicBezTo>
                  <a:cubicBezTo>
                    <a:pt x="391" y="73"/>
                    <a:pt x="391" y="73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92" y="71"/>
                    <a:pt x="392" y="71"/>
                    <a:pt x="392" y="71"/>
                  </a:cubicBezTo>
                  <a:cubicBezTo>
                    <a:pt x="392" y="71"/>
                    <a:pt x="392" y="71"/>
                    <a:pt x="392" y="71"/>
                  </a:cubicBezTo>
                  <a:cubicBezTo>
                    <a:pt x="391" y="71"/>
                    <a:pt x="391" y="71"/>
                    <a:pt x="391" y="71"/>
                  </a:cubicBezTo>
                  <a:cubicBezTo>
                    <a:pt x="391" y="71"/>
                    <a:pt x="391" y="71"/>
                    <a:pt x="391" y="71"/>
                  </a:cubicBezTo>
                  <a:cubicBezTo>
                    <a:pt x="391" y="71"/>
                    <a:pt x="391" y="71"/>
                    <a:pt x="391" y="71"/>
                  </a:cubicBezTo>
                  <a:cubicBezTo>
                    <a:pt x="391" y="71"/>
                    <a:pt x="391" y="71"/>
                    <a:pt x="391" y="71"/>
                  </a:cubicBezTo>
                  <a:cubicBezTo>
                    <a:pt x="391" y="71"/>
                    <a:pt x="391" y="71"/>
                    <a:pt x="391" y="71"/>
                  </a:cubicBezTo>
                  <a:cubicBezTo>
                    <a:pt x="391" y="71"/>
                    <a:pt x="391" y="71"/>
                    <a:pt x="391" y="71"/>
                  </a:cubicBezTo>
                  <a:cubicBezTo>
                    <a:pt x="391" y="71"/>
                    <a:pt x="391" y="71"/>
                    <a:pt x="391" y="71"/>
                  </a:cubicBezTo>
                  <a:cubicBezTo>
                    <a:pt x="388" y="70"/>
                    <a:pt x="388" y="70"/>
                    <a:pt x="388" y="70"/>
                  </a:cubicBezTo>
                  <a:cubicBezTo>
                    <a:pt x="388" y="70"/>
                    <a:pt x="388" y="70"/>
                    <a:pt x="388" y="70"/>
                  </a:cubicBezTo>
                  <a:cubicBezTo>
                    <a:pt x="388" y="70"/>
                    <a:pt x="388" y="70"/>
                    <a:pt x="388" y="70"/>
                  </a:cubicBezTo>
                  <a:cubicBezTo>
                    <a:pt x="388" y="70"/>
                    <a:pt x="388" y="70"/>
                    <a:pt x="388" y="70"/>
                  </a:cubicBezTo>
                  <a:cubicBezTo>
                    <a:pt x="389" y="70"/>
                    <a:pt x="389" y="70"/>
                    <a:pt x="389" y="70"/>
                  </a:cubicBezTo>
                  <a:cubicBezTo>
                    <a:pt x="389" y="70"/>
                    <a:pt x="389" y="71"/>
                    <a:pt x="389" y="70"/>
                  </a:cubicBezTo>
                  <a:cubicBezTo>
                    <a:pt x="389" y="70"/>
                    <a:pt x="389" y="70"/>
                    <a:pt x="389" y="70"/>
                  </a:cubicBezTo>
                  <a:cubicBezTo>
                    <a:pt x="389" y="70"/>
                    <a:pt x="389" y="70"/>
                    <a:pt x="389" y="70"/>
                  </a:cubicBezTo>
                  <a:cubicBezTo>
                    <a:pt x="390" y="70"/>
                    <a:pt x="390" y="70"/>
                    <a:pt x="390" y="70"/>
                  </a:cubicBezTo>
                  <a:cubicBezTo>
                    <a:pt x="390" y="70"/>
                    <a:pt x="390" y="70"/>
                    <a:pt x="390" y="70"/>
                  </a:cubicBezTo>
                  <a:cubicBezTo>
                    <a:pt x="390" y="70"/>
                    <a:pt x="390" y="70"/>
                    <a:pt x="390" y="70"/>
                  </a:cubicBezTo>
                  <a:cubicBezTo>
                    <a:pt x="390" y="70"/>
                    <a:pt x="390" y="70"/>
                    <a:pt x="390" y="70"/>
                  </a:cubicBezTo>
                  <a:cubicBezTo>
                    <a:pt x="390" y="70"/>
                    <a:pt x="390" y="70"/>
                    <a:pt x="390" y="70"/>
                  </a:cubicBezTo>
                  <a:cubicBezTo>
                    <a:pt x="390" y="70"/>
                    <a:pt x="390" y="69"/>
                    <a:pt x="391" y="70"/>
                  </a:cubicBezTo>
                  <a:cubicBezTo>
                    <a:pt x="391" y="70"/>
                    <a:pt x="391" y="70"/>
                    <a:pt x="391" y="70"/>
                  </a:cubicBezTo>
                  <a:cubicBezTo>
                    <a:pt x="391" y="70"/>
                    <a:pt x="391" y="70"/>
                    <a:pt x="391" y="70"/>
                  </a:cubicBezTo>
                  <a:cubicBezTo>
                    <a:pt x="391" y="70"/>
                    <a:pt x="391" y="69"/>
                    <a:pt x="391" y="69"/>
                  </a:cubicBezTo>
                  <a:cubicBezTo>
                    <a:pt x="391" y="69"/>
                    <a:pt x="391" y="69"/>
                    <a:pt x="391" y="69"/>
                  </a:cubicBezTo>
                  <a:cubicBezTo>
                    <a:pt x="391" y="69"/>
                    <a:pt x="391" y="69"/>
                    <a:pt x="391" y="69"/>
                  </a:cubicBezTo>
                  <a:cubicBezTo>
                    <a:pt x="391" y="69"/>
                    <a:pt x="391" y="69"/>
                    <a:pt x="391" y="69"/>
                  </a:cubicBezTo>
                  <a:cubicBezTo>
                    <a:pt x="391" y="69"/>
                    <a:pt x="391" y="69"/>
                    <a:pt x="391" y="69"/>
                  </a:cubicBezTo>
                  <a:cubicBezTo>
                    <a:pt x="388" y="68"/>
                    <a:pt x="388" y="68"/>
                    <a:pt x="388" y="68"/>
                  </a:cubicBezTo>
                  <a:cubicBezTo>
                    <a:pt x="388" y="68"/>
                    <a:pt x="388" y="68"/>
                    <a:pt x="388" y="68"/>
                  </a:cubicBezTo>
                  <a:cubicBezTo>
                    <a:pt x="389" y="68"/>
                    <a:pt x="389" y="68"/>
                    <a:pt x="389" y="68"/>
                  </a:cubicBezTo>
                  <a:cubicBezTo>
                    <a:pt x="390" y="67"/>
                    <a:pt x="390" y="67"/>
                    <a:pt x="390" y="67"/>
                  </a:cubicBezTo>
                  <a:cubicBezTo>
                    <a:pt x="390" y="67"/>
                    <a:pt x="390" y="67"/>
                    <a:pt x="390" y="67"/>
                  </a:cubicBezTo>
                  <a:cubicBezTo>
                    <a:pt x="390" y="67"/>
                    <a:pt x="390" y="67"/>
                    <a:pt x="390" y="67"/>
                  </a:cubicBezTo>
                  <a:cubicBezTo>
                    <a:pt x="390" y="67"/>
                    <a:pt x="390" y="67"/>
                    <a:pt x="390" y="67"/>
                  </a:cubicBezTo>
                  <a:cubicBezTo>
                    <a:pt x="390" y="67"/>
                    <a:pt x="390" y="67"/>
                    <a:pt x="390" y="67"/>
                  </a:cubicBezTo>
                  <a:cubicBezTo>
                    <a:pt x="390" y="67"/>
                    <a:pt x="390" y="67"/>
                    <a:pt x="390" y="67"/>
                  </a:cubicBezTo>
                  <a:cubicBezTo>
                    <a:pt x="390" y="67"/>
                    <a:pt x="390" y="67"/>
                    <a:pt x="390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6"/>
                    <a:pt x="391" y="66"/>
                    <a:pt x="391" y="66"/>
                  </a:cubicBezTo>
                  <a:cubicBezTo>
                    <a:pt x="391" y="66"/>
                    <a:pt x="391" y="66"/>
                    <a:pt x="391" y="66"/>
                  </a:cubicBezTo>
                  <a:cubicBezTo>
                    <a:pt x="391" y="66"/>
                    <a:pt x="391" y="66"/>
                    <a:pt x="391" y="66"/>
                  </a:cubicBezTo>
                  <a:cubicBezTo>
                    <a:pt x="390" y="66"/>
                    <a:pt x="390" y="66"/>
                    <a:pt x="390" y="66"/>
                  </a:cubicBezTo>
                  <a:cubicBezTo>
                    <a:pt x="390" y="66"/>
                    <a:pt x="390" y="66"/>
                    <a:pt x="390" y="66"/>
                  </a:cubicBezTo>
                  <a:cubicBezTo>
                    <a:pt x="390" y="66"/>
                    <a:pt x="390" y="66"/>
                    <a:pt x="390" y="66"/>
                  </a:cubicBezTo>
                  <a:cubicBezTo>
                    <a:pt x="390" y="66"/>
                    <a:pt x="390" y="66"/>
                    <a:pt x="390" y="66"/>
                  </a:cubicBezTo>
                  <a:cubicBezTo>
                    <a:pt x="390" y="66"/>
                    <a:pt x="390" y="66"/>
                    <a:pt x="390" y="66"/>
                  </a:cubicBezTo>
                  <a:cubicBezTo>
                    <a:pt x="389" y="66"/>
                    <a:pt x="389" y="66"/>
                    <a:pt x="389" y="66"/>
                  </a:cubicBezTo>
                  <a:cubicBezTo>
                    <a:pt x="388" y="65"/>
                    <a:pt x="388" y="65"/>
                    <a:pt x="388" y="65"/>
                  </a:cubicBezTo>
                  <a:cubicBezTo>
                    <a:pt x="388" y="65"/>
                    <a:pt x="388" y="65"/>
                    <a:pt x="388" y="65"/>
                  </a:cubicBezTo>
                  <a:cubicBezTo>
                    <a:pt x="388" y="65"/>
                    <a:pt x="388" y="65"/>
                    <a:pt x="388" y="65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87" y="64"/>
                    <a:pt x="384" y="64"/>
                    <a:pt x="383" y="64"/>
                  </a:cubicBezTo>
                  <a:cubicBezTo>
                    <a:pt x="383" y="64"/>
                    <a:pt x="383" y="64"/>
                    <a:pt x="383" y="64"/>
                  </a:cubicBezTo>
                  <a:cubicBezTo>
                    <a:pt x="383" y="64"/>
                    <a:pt x="383" y="64"/>
                    <a:pt x="383" y="64"/>
                  </a:cubicBezTo>
                  <a:cubicBezTo>
                    <a:pt x="383" y="64"/>
                    <a:pt x="383" y="64"/>
                    <a:pt x="383" y="64"/>
                  </a:cubicBezTo>
                  <a:cubicBezTo>
                    <a:pt x="383" y="64"/>
                    <a:pt x="383" y="64"/>
                    <a:pt x="383" y="64"/>
                  </a:cubicBezTo>
                  <a:cubicBezTo>
                    <a:pt x="383" y="64"/>
                    <a:pt x="383" y="64"/>
                    <a:pt x="383" y="64"/>
                  </a:cubicBezTo>
                  <a:cubicBezTo>
                    <a:pt x="383" y="64"/>
                    <a:pt x="383" y="64"/>
                    <a:pt x="383" y="64"/>
                  </a:cubicBezTo>
                  <a:cubicBezTo>
                    <a:pt x="383" y="64"/>
                    <a:pt x="383" y="64"/>
                    <a:pt x="383" y="64"/>
                  </a:cubicBezTo>
                  <a:cubicBezTo>
                    <a:pt x="383" y="64"/>
                    <a:pt x="383" y="64"/>
                    <a:pt x="383" y="64"/>
                  </a:cubicBezTo>
                  <a:cubicBezTo>
                    <a:pt x="383" y="64"/>
                    <a:pt x="383" y="64"/>
                    <a:pt x="383" y="64"/>
                  </a:cubicBezTo>
                  <a:cubicBezTo>
                    <a:pt x="383" y="64"/>
                    <a:pt x="383" y="64"/>
                    <a:pt x="383" y="64"/>
                  </a:cubicBezTo>
                  <a:cubicBezTo>
                    <a:pt x="383" y="65"/>
                    <a:pt x="383" y="65"/>
                    <a:pt x="383" y="65"/>
                  </a:cubicBezTo>
                  <a:cubicBezTo>
                    <a:pt x="382" y="65"/>
                    <a:pt x="382" y="65"/>
                    <a:pt x="382" y="65"/>
                  </a:cubicBezTo>
                  <a:cubicBezTo>
                    <a:pt x="382" y="65"/>
                    <a:pt x="382" y="65"/>
                    <a:pt x="382" y="65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3"/>
                    <a:pt x="380" y="64"/>
                    <a:pt x="380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79" y="64"/>
                    <a:pt x="379" y="64"/>
                    <a:pt x="379" y="64"/>
                  </a:cubicBezTo>
                  <a:cubicBezTo>
                    <a:pt x="379" y="64"/>
                    <a:pt x="379" y="64"/>
                    <a:pt x="379" y="64"/>
                  </a:cubicBezTo>
                  <a:cubicBezTo>
                    <a:pt x="378" y="64"/>
                    <a:pt x="378" y="64"/>
                    <a:pt x="378" y="64"/>
                  </a:cubicBezTo>
                  <a:cubicBezTo>
                    <a:pt x="378" y="64"/>
                    <a:pt x="378" y="64"/>
                    <a:pt x="378" y="64"/>
                  </a:cubicBezTo>
                  <a:cubicBezTo>
                    <a:pt x="378" y="64"/>
                    <a:pt x="378" y="64"/>
                    <a:pt x="378" y="64"/>
                  </a:cubicBezTo>
                  <a:cubicBezTo>
                    <a:pt x="378" y="64"/>
                    <a:pt x="378" y="64"/>
                    <a:pt x="378" y="64"/>
                  </a:cubicBezTo>
                  <a:cubicBezTo>
                    <a:pt x="378" y="64"/>
                    <a:pt x="378" y="64"/>
                    <a:pt x="378" y="64"/>
                  </a:cubicBezTo>
                  <a:cubicBezTo>
                    <a:pt x="378" y="64"/>
                    <a:pt x="378" y="64"/>
                    <a:pt x="378" y="64"/>
                  </a:cubicBezTo>
                  <a:cubicBezTo>
                    <a:pt x="378" y="64"/>
                    <a:pt x="378" y="64"/>
                    <a:pt x="378" y="64"/>
                  </a:cubicBezTo>
                  <a:cubicBezTo>
                    <a:pt x="378" y="64"/>
                    <a:pt x="378" y="64"/>
                    <a:pt x="378" y="64"/>
                  </a:cubicBezTo>
                  <a:cubicBezTo>
                    <a:pt x="378" y="64"/>
                    <a:pt x="378" y="64"/>
                    <a:pt x="378" y="64"/>
                  </a:cubicBezTo>
                  <a:cubicBezTo>
                    <a:pt x="378" y="63"/>
                    <a:pt x="378" y="63"/>
                    <a:pt x="378" y="63"/>
                  </a:cubicBezTo>
                  <a:cubicBezTo>
                    <a:pt x="378" y="63"/>
                    <a:pt x="378" y="63"/>
                    <a:pt x="378" y="63"/>
                  </a:cubicBezTo>
                  <a:cubicBezTo>
                    <a:pt x="378" y="63"/>
                    <a:pt x="378" y="63"/>
                    <a:pt x="378" y="63"/>
                  </a:cubicBezTo>
                  <a:cubicBezTo>
                    <a:pt x="378" y="63"/>
                    <a:pt x="378" y="63"/>
                    <a:pt x="378" y="63"/>
                  </a:cubicBezTo>
                  <a:cubicBezTo>
                    <a:pt x="378" y="63"/>
                    <a:pt x="378" y="63"/>
                    <a:pt x="378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6" y="63"/>
                    <a:pt x="376" y="63"/>
                    <a:pt x="376" y="63"/>
                  </a:cubicBezTo>
                  <a:cubicBezTo>
                    <a:pt x="376" y="62"/>
                    <a:pt x="376" y="63"/>
                    <a:pt x="376" y="63"/>
                  </a:cubicBezTo>
                  <a:cubicBezTo>
                    <a:pt x="375" y="62"/>
                    <a:pt x="375" y="62"/>
                    <a:pt x="375" y="62"/>
                  </a:cubicBezTo>
                  <a:cubicBezTo>
                    <a:pt x="375" y="62"/>
                    <a:pt x="375" y="62"/>
                    <a:pt x="375" y="62"/>
                  </a:cubicBezTo>
                  <a:cubicBezTo>
                    <a:pt x="375" y="62"/>
                    <a:pt x="375" y="62"/>
                    <a:pt x="375" y="62"/>
                  </a:cubicBezTo>
                  <a:cubicBezTo>
                    <a:pt x="375" y="62"/>
                    <a:pt x="375" y="62"/>
                    <a:pt x="375" y="62"/>
                  </a:cubicBezTo>
                  <a:cubicBezTo>
                    <a:pt x="375" y="62"/>
                    <a:pt x="375" y="62"/>
                    <a:pt x="375" y="62"/>
                  </a:cubicBezTo>
                  <a:cubicBezTo>
                    <a:pt x="375" y="62"/>
                    <a:pt x="375" y="62"/>
                    <a:pt x="375" y="62"/>
                  </a:cubicBezTo>
                  <a:cubicBezTo>
                    <a:pt x="375" y="62"/>
                    <a:pt x="375" y="62"/>
                    <a:pt x="375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3" y="62"/>
                    <a:pt x="373" y="62"/>
                    <a:pt x="373" y="62"/>
                  </a:cubicBezTo>
                  <a:cubicBezTo>
                    <a:pt x="373" y="62"/>
                    <a:pt x="373" y="62"/>
                    <a:pt x="373" y="62"/>
                  </a:cubicBezTo>
                  <a:cubicBezTo>
                    <a:pt x="373" y="62"/>
                    <a:pt x="373" y="62"/>
                    <a:pt x="373" y="62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2"/>
                    <a:pt x="373" y="62"/>
                    <a:pt x="372" y="62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0" y="63"/>
                    <a:pt x="370" y="63"/>
                    <a:pt x="370" y="63"/>
                  </a:cubicBezTo>
                  <a:cubicBezTo>
                    <a:pt x="370" y="63"/>
                    <a:pt x="370" y="63"/>
                    <a:pt x="370" y="63"/>
                  </a:cubicBezTo>
                  <a:cubicBezTo>
                    <a:pt x="370" y="63"/>
                    <a:pt x="370" y="63"/>
                    <a:pt x="370" y="63"/>
                  </a:cubicBezTo>
                  <a:cubicBezTo>
                    <a:pt x="370" y="63"/>
                    <a:pt x="370" y="63"/>
                    <a:pt x="370" y="63"/>
                  </a:cubicBezTo>
                  <a:cubicBezTo>
                    <a:pt x="370" y="63"/>
                    <a:pt x="370" y="63"/>
                    <a:pt x="370" y="63"/>
                  </a:cubicBezTo>
                  <a:cubicBezTo>
                    <a:pt x="370" y="63"/>
                    <a:pt x="370" y="63"/>
                    <a:pt x="370" y="63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5"/>
                    <a:pt x="370" y="65"/>
                    <a:pt x="370" y="65"/>
                  </a:cubicBezTo>
                  <a:cubicBezTo>
                    <a:pt x="370" y="65"/>
                    <a:pt x="370" y="65"/>
                    <a:pt x="370" y="65"/>
                  </a:cubicBezTo>
                  <a:cubicBezTo>
                    <a:pt x="370" y="65"/>
                    <a:pt x="370" y="65"/>
                    <a:pt x="370" y="65"/>
                  </a:cubicBezTo>
                  <a:cubicBezTo>
                    <a:pt x="370" y="65"/>
                    <a:pt x="370" y="65"/>
                    <a:pt x="370" y="65"/>
                  </a:cubicBezTo>
                  <a:cubicBezTo>
                    <a:pt x="370" y="65"/>
                    <a:pt x="370" y="65"/>
                    <a:pt x="370" y="65"/>
                  </a:cubicBezTo>
                  <a:cubicBezTo>
                    <a:pt x="371" y="65"/>
                    <a:pt x="371" y="65"/>
                    <a:pt x="371" y="65"/>
                  </a:cubicBezTo>
                  <a:cubicBezTo>
                    <a:pt x="371" y="65"/>
                    <a:pt x="371" y="65"/>
                    <a:pt x="371" y="65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0" y="66"/>
                    <a:pt x="370" y="66"/>
                    <a:pt x="370" y="66"/>
                  </a:cubicBezTo>
                  <a:cubicBezTo>
                    <a:pt x="370" y="66"/>
                    <a:pt x="370" y="66"/>
                    <a:pt x="370" y="66"/>
                  </a:cubicBezTo>
                  <a:cubicBezTo>
                    <a:pt x="370" y="67"/>
                    <a:pt x="370" y="67"/>
                    <a:pt x="370" y="67"/>
                  </a:cubicBezTo>
                  <a:cubicBezTo>
                    <a:pt x="370" y="67"/>
                    <a:pt x="370" y="68"/>
                    <a:pt x="369" y="68"/>
                  </a:cubicBezTo>
                  <a:cubicBezTo>
                    <a:pt x="369" y="68"/>
                    <a:pt x="369" y="68"/>
                    <a:pt x="369" y="68"/>
                  </a:cubicBezTo>
                  <a:cubicBezTo>
                    <a:pt x="369" y="68"/>
                    <a:pt x="369" y="68"/>
                    <a:pt x="369" y="68"/>
                  </a:cubicBezTo>
                  <a:cubicBezTo>
                    <a:pt x="368" y="67"/>
                    <a:pt x="368" y="68"/>
                    <a:pt x="367" y="67"/>
                  </a:cubicBezTo>
                  <a:cubicBezTo>
                    <a:pt x="365" y="68"/>
                    <a:pt x="365" y="68"/>
                    <a:pt x="365" y="68"/>
                  </a:cubicBezTo>
                  <a:cubicBezTo>
                    <a:pt x="358" y="67"/>
                    <a:pt x="358" y="67"/>
                    <a:pt x="358" y="67"/>
                  </a:cubicBezTo>
                  <a:cubicBezTo>
                    <a:pt x="357" y="67"/>
                    <a:pt x="357" y="67"/>
                    <a:pt x="357" y="67"/>
                  </a:cubicBezTo>
                  <a:cubicBezTo>
                    <a:pt x="357" y="67"/>
                    <a:pt x="357" y="67"/>
                    <a:pt x="357" y="67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2" y="65"/>
                    <a:pt x="352" y="65"/>
                    <a:pt x="352" y="65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4" y="64"/>
                    <a:pt x="354" y="64"/>
                    <a:pt x="354" y="64"/>
                  </a:cubicBezTo>
                  <a:cubicBezTo>
                    <a:pt x="354" y="64"/>
                    <a:pt x="354" y="64"/>
                    <a:pt x="354" y="64"/>
                  </a:cubicBezTo>
                  <a:cubicBezTo>
                    <a:pt x="355" y="64"/>
                    <a:pt x="355" y="64"/>
                    <a:pt x="355" y="64"/>
                  </a:cubicBezTo>
                  <a:cubicBezTo>
                    <a:pt x="354" y="64"/>
                    <a:pt x="354" y="64"/>
                    <a:pt x="354" y="64"/>
                  </a:cubicBezTo>
                  <a:cubicBezTo>
                    <a:pt x="354" y="64"/>
                    <a:pt x="354" y="64"/>
                    <a:pt x="354" y="64"/>
                  </a:cubicBezTo>
                  <a:cubicBezTo>
                    <a:pt x="354" y="64"/>
                    <a:pt x="354" y="64"/>
                    <a:pt x="354" y="64"/>
                  </a:cubicBezTo>
                  <a:cubicBezTo>
                    <a:pt x="354" y="64"/>
                    <a:pt x="354" y="64"/>
                    <a:pt x="354" y="64"/>
                  </a:cubicBezTo>
                  <a:cubicBezTo>
                    <a:pt x="354" y="64"/>
                    <a:pt x="354" y="63"/>
                    <a:pt x="353" y="63"/>
                  </a:cubicBezTo>
                  <a:cubicBezTo>
                    <a:pt x="353" y="63"/>
                    <a:pt x="353" y="63"/>
                    <a:pt x="353" y="63"/>
                  </a:cubicBezTo>
                  <a:cubicBezTo>
                    <a:pt x="353" y="63"/>
                    <a:pt x="353" y="63"/>
                    <a:pt x="353" y="63"/>
                  </a:cubicBezTo>
                  <a:cubicBezTo>
                    <a:pt x="353" y="63"/>
                    <a:pt x="353" y="63"/>
                    <a:pt x="352" y="63"/>
                  </a:cubicBezTo>
                  <a:cubicBezTo>
                    <a:pt x="352" y="63"/>
                    <a:pt x="352" y="63"/>
                    <a:pt x="352" y="63"/>
                  </a:cubicBezTo>
                  <a:cubicBezTo>
                    <a:pt x="352" y="63"/>
                    <a:pt x="352" y="63"/>
                    <a:pt x="352" y="63"/>
                  </a:cubicBezTo>
                  <a:cubicBezTo>
                    <a:pt x="352" y="63"/>
                    <a:pt x="352" y="63"/>
                    <a:pt x="352" y="63"/>
                  </a:cubicBezTo>
                  <a:cubicBezTo>
                    <a:pt x="352" y="63"/>
                    <a:pt x="351" y="63"/>
                    <a:pt x="351" y="63"/>
                  </a:cubicBezTo>
                  <a:cubicBezTo>
                    <a:pt x="351" y="63"/>
                    <a:pt x="351" y="63"/>
                    <a:pt x="351" y="63"/>
                  </a:cubicBezTo>
                  <a:cubicBezTo>
                    <a:pt x="351" y="63"/>
                    <a:pt x="351" y="63"/>
                    <a:pt x="351" y="63"/>
                  </a:cubicBezTo>
                  <a:cubicBezTo>
                    <a:pt x="351" y="63"/>
                    <a:pt x="351" y="63"/>
                    <a:pt x="351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50" y="63"/>
                    <a:pt x="349" y="63"/>
                    <a:pt x="349" y="63"/>
                  </a:cubicBezTo>
                  <a:cubicBezTo>
                    <a:pt x="349" y="63"/>
                    <a:pt x="349" y="63"/>
                    <a:pt x="349" y="63"/>
                  </a:cubicBezTo>
                  <a:cubicBezTo>
                    <a:pt x="349" y="63"/>
                    <a:pt x="349" y="63"/>
                    <a:pt x="349" y="63"/>
                  </a:cubicBezTo>
                  <a:cubicBezTo>
                    <a:pt x="348" y="63"/>
                    <a:pt x="348" y="63"/>
                    <a:pt x="347" y="63"/>
                  </a:cubicBezTo>
                  <a:cubicBezTo>
                    <a:pt x="347" y="63"/>
                    <a:pt x="347" y="63"/>
                    <a:pt x="347" y="63"/>
                  </a:cubicBezTo>
                  <a:cubicBezTo>
                    <a:pt x="347" y="63"/>
                    <a:pt x="347" y="63"/>
                    <a:pt x="347" y="63"/>
                  </a:cubicBezTo>
                  <a:cubicBezTo>
                    <a:pt x="347" y="63"/>
                    <a:pt x="347" y="63"/>
                    <a:pt x="347" y="63"/>
                  </a:cubicBezTo>
                  <a:cubicBezTo>
                    <a:pt x="347" y="63"/>
                    <a:pt x="347" y="63"/>
                    <a:pt x="347" y="63"/>
                  </a:cubicBezTo>
                  <a:cubicBezTo>
                    <a:pt x="346" y="63"/>
                    <a:pt x="346" y="63"/>
                    <a:pt x="346" y="63"/>
                  </a:cubicBezTo>
                  <a:cubicBezTo>
                    <a:pt x="346" y="63"/>
                    <a:pt x="346" y="63"/>
                    <a:pt x="346" y="63"/>
                  </a:cubicBezTo>
                  <a:cubicBezTo>
                    <a:pt x="346" y="63"/>
                    <a:pt x="346" y="63"/>
                    <a:pt x="346" y="63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1" y="63"/>
                    <a:pt x="341" y="63"/>
                    <a:pt x="341" y="63"/>
                  </a:cubicBezTo>
                  <a:cubicBezTo>
                    <a:pt x="341" y="63"/>
                    <a:pt x="341" y="63"/>
                    <a:pt x="341" y="63"/>
                  </a:cubicBezTo>
                  <a:cubicBezTo>
                    <a:pt x="341" y="63"/>
                    <a:pt x="340" y="63"/>
                    <a:pt x="340" y="63"/>
                  </a:cubicBezTo>
                  <a:cubicBezTo>
                    <a:pt x="340" y="63"/>
                    <a:pt x="340" y="63"/>
                    <a:pt x="340" y="63"/>
                  </a:cubicBezTo>
                  <a:cubicBezTo>
                    <a:pt x="340" y="63"/>
                    <a:pt x="340" y="63"/>
                    <a:pt x="340" y="63"/>
                  </a:cubicBezTo>
                  <a:cubicBezTo>
                    <a:pt x="340" y="63"/>
                    <a:pt x="340" y="63"/>
                    <a:pt x="340" y="63"/>
                  </a:cubicBezTo>
                  <a:cubicBezTo>
                    <a:pt x="339" y="63"/>
                    <a:pt x="338" y="63"/>
                    <a:pt x="337" y="63"/>
                  </a:cubicBezTo>
                  <a:cubicBezTo>
                    <a:pt x="337" y="63"/>
                    <a:pt x="337" y="63"/>
                    <a:pt x="337" y="63"/>
                  </a:cubicBezTo>
                  <a:cubicBezTo>
                    <a:pt x="337" y="63"/>
                    <a:pt x="337" y="63"/>
                    <a:pt x="337" y="63"/>
                  </a:cubicBezTo>
                  <a:cubicBezTo>
                    <a:pt x="337" y="63"/>
                    <a:pt x="337" y="63"/>
                    <a:pt x="337" y="63"/>
                  </a:cubicBezTo>
                  <a:cubicBezTo>
                    <a:pt x="337" y="63"/>
                    <a:pt x="337" y="63"/>
                    <a:pt x="337" y="63"/>
                  </a:cubicBezTo>
                  <a:cubicBezTo>
                    <a:pt x="337" y="63"/>
                    <a:pt x="337" y="63"/>
                    <a:pt x="337" y="63"/>
                  </a:cubicBezTo>
                  <a:cubicBezTo>
                    <a:pt x="337" y="63"/>
                    <a:pt x="337" y="63"/>
                    <a:pt x="337" y="63"/>
                  </a:cubicBezTo>
                  <a:cubicBezTo>
                    <a:pt x="336" y="63"/>
                    <a:pt x="336" y="63"/>
                    <a:pt x="336" y="63"/>
                  </a:cubicBezTo>
                  <a:cubicBezTo>
                    <a:pt x="336" y="64"/>
                    <a:pt x="336" y="64"/>
                    <a:pt x="336" y="64"/>
                  </a:cubicBezTo>
                  <a:cubicBezTo>
                    <a:pt x="336" y="64"/>
                    <a:pt x="335" y="64"/>
                    <a:pt x="335" y="64"/>
                  </a:cubicBezTo>
                  <a:cubicBezTo>
                    <a:pt x="335" y="64"/>
                    <a:pt x="335" y="64"/>
                    <a:pt x="335" y="64"/>
                  </a:cubicBezTo>
                  <a:cubicBezTo>
                    <a:pt x="335" y="64"/>
                    <a:pt x="335" y="64"/>
                    <a:pt x="335" y="64"/>
                  </a:cubicBezTo>
                  <a:cubicBezTo>
                    <a:pt x="335" y="64"/>
                    <a:pt x="335" y="64"/>
                    <a:pt x="335" y="64"/>
                  </a:cubicBezTo>
                  <a:cubicBezTo>
                    <a:pt x="335" y="64"/>
                    <a:pt x="335" y="64"/>
                    <a:pt x="335" y="64"/>
                  </a:cubicBezTo>
                  <a:cubicBezTo>
                    <a:pt x="335" y="64"/>
                    <a:pt x="335" y="64"/>
                    <a:pt x="335" y="64"/>
                  </a:cubicBezTo>
                  <a:cubicBezTo>
                    <a:pt x="335" y="64"/>
                    <a:pt x="335" y="64"/>
                    <a:pt x="335" y="64"/>
                  </a:cubicBezTo>
                  <a:cubicBezTo>
                    <a:pt x="335" y="64"/>
                    <a:pt x="335" y="65"/>
                    <a:pt x="335" y="65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5" y="66"/>
                    <a:pt x="335" y="66"/>
                    <a:pt x="335" y="66"/>
                  </a:cubicBezTo>
                  <a:cubicBezTo>
                    <a:pt x="335" y="66"/>
                    <a:pt x="335" y="66"/>
                    <a:pt x="335" y="66"/>
                  </a:cubicBezTo>
                  <a:cubicBezTo>
                    <a:pt x="334" y="64"/>
                    <a:pt x="334" y="64"/>
                    <a:pt x="334" y="64"/>
                  </a:cubicBezTo>
                  <a:cubicBezTo>
                    <a:pt x="334" y="64"/>
                    <a:pt x="334" y="64"/>
                    <a:pt x="334" y="64"/>
                  </a:cubicBezTo>
                  <a:cubicBezTo>
                    <a:pt x="334" y="64"/>
                    <a:pt x="334" y="64"/>
                    <a:pt x="334" y="64"/>
                  </a:cubicBezTo>
                  <a:cubicBezTo>
                    <a:pt x="334" y="64"/>
                    <a:pt x="334" y="64"/>
                    <a:pt x="334" y="64"/>
                  </a:cubicBezTo>
                  <a:cubicBezTo>
                    <a:pt x="334" y="64"/>
                    <a:pt x="334" y="64"/>
                    <a:pt x="334" y="64"/>
                  </a:cubicBezTo>
                  <a:cubicBezTo>
                    <a:pt x="334" y="64"/>
                    <a:pt x="334" y="64"/>
                    <a:pt x="334" y="64"/>
                  </a:cubicBezTo>
                  <a:cubicBezTo>
                    <a:pt x="334" y="64"/>
                    <a:pt x="334" y="64"/>
                    <a:pt x="334" y="63"/>
                  </a:cubicBezTo>
                  <a:cubicBezTo>
                    <a:pt x="334" y="63"/>
                    <a:pt x="334" y="63"/>
                    <a:pt x="334" y="63"/>
                  </a:cubicBezTo>
                  <a:cubicBezTo>
                    <a:pt x="334" y="63"/>
                    <a:pt x="334" y="63"/>
                    <a:pt x="334" y="63"/>
                  </a:cubicBezTo>
                  <a:cubicBezTo>
                    <a:pt x="334" y="63"/>
                    <a:pt x="334" y="63"/>
                    <a:pt x="334" y="63"/>
                  </a:cubicBezTo>
                  <a:cubicBezTo>
                    <a:pt x="334" y="63"/>
                    <a:pt x="334" y="63"/>
                    <a:pt x="334" y="63"/>
                  </a:cubicBezTo>
                  <a:cubicBezTo>
                    <a:pt x="335" y="63"/>
                    <a:pt x="335" y="63"/>
                    <a:pt x="335" y="63"/>
                  </a:cubicBezTo>
                  <a:cubicBezTo>
                    <a:pt x="335" y="63"/>
                    <a:pt x="335" y="63"/>
                    <a:pt x="335" y="63"/>
                  </a:cubicBezTo>
                  <a:cubicBezTo>
                    <a:pt x="335" y="63"/>
                    <a:pt x="335" y="63"/>
                    <a:pt x="335" y="63"/>
                  </a:cubicBezTo>
                  <a:cubicBezTo>
                    <a:pt x="334" y="62"/>
                    <a:pt x="334" y="62"/>
                    <a:pt x="334" y="62"/>
                  </a:cubicBezTo>
                  <a:cubicBezTo>
                    <a:pt x="334" y="62"/>
                    <a:pt x="334" y="62"/>
                    <a:pt x="334" y="62"/>
                  </a:cubicBezTo>
                  <a:cubicBezTo>
                    <a:pt x="334" y="62"/>
                    <a:pt x="334" y="62"/>
                    <a:pt x="334" y="62"/>
                  </a:cubicBezTo>
                  <a:cubicBezTo>
                    <a:pt x="334" y="62"/>
                    <a:pt x="334" y="62"/>
                    <a:pt x="334" y="62"/>
                  </a:cubicBezTo>
                  <a:cubicBezTo>
                    <a:pt x="334" y="62"/>
                    <a:pt x="334" y="62"/>
                    <a:pt x="334" y="62"/>
                  </a:cubicBezTo>
                  <a:cubicBezTo>
                    <a:pt x="334" y="61"/>
                    <a:pt x="334" y="61"/>
                    <a:pt x="333" y="61"/>
                  </a:cubicBezTo>
                  <a:cubicBezTo>
                    <a:pt x="333" y="61"/>
                    <a:pt x="333" y="61"/>
                    <a:pt x="333" y="61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2" y="61"/>
                    <a:pt x="333" y="61"/>
                    <a:pt x="333" y="62"/>
                  </a:cubicBezTo>
                  <a:cubicBezTo>
                    <a:pt x="333" y="62"/>
                    <a:pt x="333" y="62"/>
                    <a:pt x="333" y="62"/>
                  </a:cubicBezTo>
                  <a:cubicBezTo>
                    <a:pt x="333" y="62"/>
                    <a:pt x="333" y="62"/>
                    <a:pt x="333" y="62"/>
                  </a:cubicBezTo>
                  <a:cubicBezTo>
                    <a:pt x="333" y="62"/>
                    <a:pt x="333" y="62"/>
                    <a:pt x="333" y="62"/>
                  </a:cubicBezTo>
                  <a:cubicBezTo>
                    <a:pt x="333" y="62"/>
                    <a:pt x="333" y="62"/>
                    <a:pt x="333" y="62"/>
                  </a:cubicBezTo>
                  <a:cubicBezTo>
                    <a:pt x="333" y="62"/>
                    <a:pt x="333" y="62"/>
                    <a:pt x="333" y="62"/>
                  </a:cubicBezTo>
                  <a:cubicBezTo>
                    <a:pt x="333" y="62"/>
                    <a:pt x="333" y="62"/>
                    <a:pt x="333" y="62"/>
                  </a:cubicBezTo>
                  <a:cubicBezTo>
                    <a:pt x="333" y="62"/>
                    <a:pt x="333" y="62"/>
                    <a:pt x="333" y="62"/>
                  </a:cubicBezTo>
                  <a:cubicBezTo>
                    <a:pt x="333" y="62"/>
                    <a:pt x="333" y="62"/>
                    <a:pt x="333" y="62"/>
                  </a:cubicBezTo>
                  <a:cubicBezTo>
                    <a:pt x="333" y="62"/>
                    <a:pt x="333" y="62"/>
                    <a:pt x="333" y="62"/>
                  </a:cubicBezTo>
                  <a:cubicBezTo>
                    <a:pt x="333" y="62"/>
                    <a:pt x="333" y="62"/>
                    <a:pt x="333" y="62"/>
                  </a:cubicBezTo>
                  <a:cubicBezTo>
                    <a:pt x="333" y="62"/>
                    <a:pt x="333" y="62"/>
                    <a:pt x="333" y="62"/>
                  </a:cubicBezTo>
                  <a:cubicBezTo>
                    <a:pt x="332" y="62"/>
                    <a:pt x="332" y="62"/>
                    <a:pt x="332" y="62"/>
                  </a:cubicBezTo>
                  <a:cubicBezTo>
                    <a:pt x="332" y="62"/>
                    <a:pt x="332" y="62"/>
                    <a:pt x="332" y="62"/>
                  </a:cubicBezTo>
                  <a:cubicBezTo>
                    <a:pt x="332" y="62"/>
                    <a:pt x="331" y="62"/>
                    <a:pt x="331" y="62"/>
                  </a:cubicBezTo>
                  <a:cubicBezTo>
                    <a:pt x="331" y="62"/>
                    <a:pt x="331" y="62"/>
                    <a:pt x="331" y="62"/>
                  </a:cubicBezTo>
                  <a:cubicBezTo>
                    <a:pt x="331" y="62"/>
                    <a:pt x="331" y="62"/>
                    <a:pt x="331" y="62"/>
                  </a:cubicBezTo>
                  <a:cubicBezTo>
                    <a:pt x="327" y="61"/>
                    <a:pt x="327" y="61"/>
                    <a:pt x="327" y="61"/>
                  </a:cubicBezTo>
                  <a:cubicBezTo>
                    <a:pt x="327" y="61"/>
                    <a:pt x="327" y="61"/>
                    <a:pt x="327" y="61"/>
                  </a:cubicBezTo>
                  <a:cubicBezTo>
                    <a:pt x="327" y="61"/>
                    <a:pt x="327" y="61"/>
                    <a:pt x="327" y="61"/>
                  </a:cubicBezTo>
                  <a:cubicBezTo>
                    <a:pt x="327" y="61"/>
                    <a:pt x="328" y="60"/>
                    <a:pt x="328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6" y="60"/>
                    <a:pt x="326" y="60"/>
                    <a:pt x="326" y="60"/>
                  </a:cubicBezTo>
                  <a:cubicBezTo>
                    <a:pt x="325" y="60"/>
                    <a:pt x="324" y="60"/>
                    <a:pt x="322" y="60"/>
                  </a:cubicBezTo>
                  <a:cubicBezTo>
                    <a:pt x="322" y="60"/>
                    <a:pt x="321" y="61"/>
                    <a:pt x="321" y="62"/>
                  </a:cubicBezTo>
                  <a:cubicBezTo>
                    <a:pt x="321" y="62"/>
                    <a:pt x="321" y="63"/>
                    <a:pt x="321" y="63"/>
                  </a:cubicBezTo>
                  <a:cubicBezTo>
                    <a:pt x="321" y="63"/>
                    <a:pt x="322" y="62"/>
                    <a:pt x="322" y="62"/>
                  </a:cubicBezTo>
                  <a:cubicBezTo>
                    <a:pt x="322" y="62"/>
                    <a:pt x="322" y="62"/>
                    <a:pt x="322" y="62"/>
                  </a:cubicBezTo>
                  <a:cubicBezTo>
                    <a:pt x="323" y="62"/>
                    <a:pt x="324" y="62"/>
                    <a:pt x="324" y="62"/>
                  </a:cubicBezTo>
                  <a:cubicBezTo>
                    <a:pt x="325" y="62"/>
                    <a:pt x="325" y="62"/>
                    <a:pt x="326" y="62"/>
                  </a:cubicBezTo>
                  <a:cubicBezTo>
                    <a:pt x="326" y="62"/>
                    <a:pt x="326" y="62"/>
                    <a:pt x="326" y="62"/>
                  </a:cubicBezTo>
                  <a:cubicBezTo>
                    <a:pt x="326" y="62"/>
                    <a:pt x="326" y="62"/>
                    <a:pt x="326" y="62"/>
                  </a:cubicBezTo>
                  <a:cubicBezTo>
                    <a:pt x="322" y="64"/>
                    <a:pt x="322" y="64"/>
                    <a:pt x="322" y="64"/>
                  </a:cubicBezTo>
                  <a:cubicBezTo>
                    <a:pt x="320" y="64"/>
                    <a:pt x="320" y="64"/>
                    <a:pt x="320" y="64"/>
                  </a:cubicBezTo>
                  <a:cubicBezTo>
                    <a:pt x="320" y="64"/>
                    <a:pt x="320" y="64"/>
                    <a:pt x="320" y="64"/>
                  </a:cubicBezTo>
                  <a:cubicBezTo>
                    <a:pt x="319" y="64"/>
                    <a:pt x="319" y="64"/>
                    <a:pt x="319" y="64"/>
                  </a:cubicBezTo>
                  <a:cubicBezTo>
                    <a:pt x="319" y="64"/>
                    <a:pt x="319" y="64"/>
                    <a:pt x="319" y="64"/>
                  </a:cubicBezTo>
                  <a:cubicBezTo>
                    <a:pt x="319" y="64"/>
                    <a:pt x="319" y="64"/>
                    <a:pt x="319" y="64"/>
                  </a:cubicBezTo>
                  <a:cubicBezTo>
                    <a:pt x="319" y="64"/>
                    <a:pt x="319" y="64"/>
                    <a:pt x="319" y="64"/>
                  </a:cubicBezTo>
                  <a:cubicBezTo>
                    <a:pt x="320" y="64"/>
                    <a:pt x="320" y="64"/>
                    <a:pt x="320" y="64"/>
                  </a:cubicBezTo>
                  <a:cubicBezTo>
                    <a:pt x="319" y="65"/>
                    <a:pt x="319" y="65"/>
                    <a:pt x="319" y="65"/>
                  </a:cubicBezTo>
                  <a:cubicBezTo>
                    <a:pt x="315" y="66"/>
                    <a:pt x="315" y="66"/>
                    <a:pt x="315" y="66"/>
                  </a:cubicBezTo>
                  <a:cubicBezTo>
                    <a:pt x="315" y="66"/>
                    <a:pt x="315" y="66"/>
                    <a:pt x="315" y="66"/>
                  </a:cubicBezTo>
                  <a:cubicBezTo>
                    <a:pt x="308" y="67"/>
                    <a:pt x="308" y="67"/>
                    <a:pt x="308" y="67"/>
                  </a:cubicBezTo>
                  <a:cubicBezTo>
                    <a:pt x="308" y="67"/>
                    <a:pt x="308" y="67"/>
                    <a:pt x="308" y="67"/>
                  </a:cubicBezTo>
                  <a:cubicBezTo>
                    <a:pt x="309" y="67"/>
                    <a:pt x="309" y="67"/>
                    <a:pt x="309" y="67"/>
                  </a:cubicBezTo>
                  <a:cubicBezTo>
                    <a:pt x="309" y="68"/>
                    <a:pt x="309" y="68"/>
                    <a:pt x="309" y="68"/>
                  </a:cubicBezTo>
                  <a:cubicBezTo>
                    <a:pt x="309" y="68"/>
                    <a:pt x="309" y="68"/>
                    <a:pt x="309" y="68"/>
                  </a:cubicBezTo>
                  <a:cubicBezTo>
                    <a:pt x="304" y="69"/>
                    <a:pt x="304" y="69"/>
                    <a:pt x="304" y="69"/>
                  </a:cubicBezTo>
                  <a:cubicBezTo>
                    <a:pt x="304" y="69"/>
                    <a:pt x="304" y="69"/>
                    <a:pt x="304" y="69"/>
                  </a:cubicBezTo>
                  <a:cubicBezTo>
                    <a:pt x="304" y="69"/>
                    <a:pt x="304" y="69"/>
                    <a:pt x="304" y="69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307" y="68"/>
                    <a:pt x="307" y="68"/>
                    <a:pt x="307" y="67"/>
                  </a:cubicBezTo>
                  <a:cubicBezTo>
                    <a:pt x="307" y="67"/>
                    <a:pt x="307" y="67"/>
                    <a:pt x="307" y="67"/>
                  </a:cubicBezTo>
                  <a:cubicBezTo>
                    <a:pt x="307" y="67"/>
                    <a:pt x="307" y="67"/>
                    <a:pt x="307" y="67"/>
                  </a:cubicBezTo>
                  <a:cubicBezTo>
                    <a:pt x="307" y="67"/>
                    <a:pt x="307" y="67"/>
                    <a:pt x="307" y="67"/>
                  </a:cubicBezTo>
                  <a:cubicBezTo>
                    <a:pt x="307" y="67"/>
                    <a:pt x="307" y="67"/>
                    <a:pt x="307" y="67"/>
                  </a:cubicBezTo>
                  <a:cubicBezTo>
                    <a:pt x="307" y="67"/>
                    <a:pt x="307" y="67"/>
                    <a:pt x="307" y="67"/>
                  </a:cubicBezTo>
                  <a:cubicBezTo>
                    <a:pt x="307" y="67"/>
                    <a:pt x="307" y="67"/>
                    <a:pt x="307" y="67"/>
                  </a:cubicBezTo>
                  <a:cubicBezTo>
                    <a:pt x="307" y="67"/>
                    <a:pt x="307" y="67"/>
                    <a:pt x="307" y="67"/>
                  </a:cubicBezTo>
                  <a:cubicBezTo>
                    <a:pt x="307" y="67"/>
                    <a:pt x="307" y="67"/>
                    <a:pt x="307" y="67"/>
                  </a:cubicBezTo>
                  <a:cubicBezTo>
                    <a:pt x="307" y="67"/>
                    <a:pt x="307" y="67"/>
                    <a:pt x="307" y="67"/>
                  </a:cubicBezTo>
                  <a:cubicBezTo>
                    <a:pt x="308" y="66"/>
                    <a:pt x="308" y="66"/>
                    <a:pt x="308" y="66"/>
                  </a:cubicBezTo>
                  <a:cubicBezTo>
                    <a:pt x="308" y="66"/>
                    <a:pt x="308" y="66"/>
                    <a:pt x="308" y="66"/>
                  </a:cubicBezTo>
                  <a:cubicBezTo>
                    <a:pt x="308" y="65"/>
                    <a:pt x="308" y="65"/>
                    <a:pt x="308" y="65"/>
                  </a:cubicBezTo>
                  <a:cubicBezTo>
                    <a:pt x="308" y="65"/>
                    <a:pt x="308" y="65"/>
                    <a:pt x="308" y="65"/>
                  </a:cubicBezTo>
                  <a:cubicBezTo>
                    <a:pt x="308" y="65"/>
                    <a:pt x="308" y="65"/>
                    <a:pt x="308" y="65"/>
                  </a:cubicBezTo>
                  <a:cubicBezTo>
                    <a:pt x="309" y="65"/>
                    <a:pt x="309" y="65"/>
                    <a:pt x="309" y="65"/>
                  </a:cubicBezTo>
                  <a:cubicBezTo>
                    <a:pt x="309" y="65"/>
                    <a:pt x="309" y="65"/>
                    <a:pt x="309" y="65"/>
                  </a:cubicBezTo>
                  <a:cubicBezTo>
                    <a:pt x="309" y="65"/>
                    <a:pt x="309" y="65"/>
                    <a:pt x="309" y="65"/>
                  </a:cubicBezTo>
                  <a:cubicBezTo>
                    <a:pt x="309" y="65"/>
                    <a:pt x="309" y="65"/>
                    <a:pt x="309" y="65"/>
                  </a:cubicBezTo>
                  <a:cubicBezTo>
                    <a:pt x="309" y="65"/>
                    <a:pt x="309" y="65"/>
                    <a:pt x="309" y="65"/>
                  </a:cubicBezTo>
                  <a:cubicBezTo>
                    <a:pt x="309" y="65"/>
                    <a:pt x="309" y="65"/>
                    <a:pt x="309" y="65"/>
                  </a:cubicBezTo>
                  <a:cubicBezTo>
                    <a:pt x="309" y="65"/>
                    <a:pt x="309" y="65"/>
                    <a:pt x="309" y="65"/>
                  </a:cubicBezTo>
                  <a:cubicBezTo>
                    <a:pt x="310" y="65"/>
                    <a:pt x="310" y="65"/>
                    <a:pt x="310" y="65"/>
                  </a:cubicBezTo>
                  <a:cubicBezTo>
                    <a:pt x="310" y="65"/>
                    <a:pt x="310" y="65"/>
                    <a:pt x="310" y="65"/>
                  </a:cubicBezTo>
                  <a:cubicBezTo>
                    <a:pt x="311" y="65"/>
                    <a:pt x="311" y="65"/>
                    <a:pt x="311" y="65"/>
                  </a:cubicBezTo>
                  <a:cubicBezTo>
                    <a:pt x="311" y="65"/>
                    <a:pt x="311" y="65"/>
                    <a:pt x="311" y="65"/>
                  </a:cubicBezTo>
                  <a:cubicBezTo>
                    <a:pt x="311" y="65"/>
                    <a:pt x="311" y="65"/>
                    <a:pt x="311" y="65"/>
                  </a:cubicBezTo>
                  <a:cubicBezTo>
                    <a:pt x="311" y="65"/>
                    <a:pt x="311" y="65"/>
                    <a:pt x="311" y="65"/>
                  </a:cubicBezTo>
                  <a:cubicBezTo>
                    <a:pt x="311" y="65"/>
                    <a:pt x="311" y="65"/>
                    <a:pt x="311" y="65"/>
                  </a:cubicBezTo>
                  <a:cubicBezTo>
                    <a:pt x="311" y="64"/>
                    <a:pt x="311" y="64"/>
                    <a:pt x="311" y="64"/>
                  </a:cubicBezTo>
                  <a:cubicBezTo>
                    <a:pt x="312" y="63"/>
                    <a:pt x="312" y="63"/>
                    <a:pt x="312" y="63"/>
                  </a:cubicBezTo>
                  <a:cubicBezTo>
                    <a:pt x="312" y="63"/>
                    <a:pt x="312" y="63"/>
                    <a:pt x="312" y="63"/>
                  </a:cubicBezTo>
                  <a:cubicBezTo>
                    <a:pt x="312" y="63"/>
                    <a:pt x="312" y="63"/>
                    <a:pt x="312" y="63"/>
                  </a:cubicBezTo>
                  <a:cubicBezTo>
                    <a:pt x="312" y="63"/>
                    <a:pt x="312" y="63"/>
                    <a:pt x="312" y="63"/>
                  </a:cubicBezTo>
                  <a:cubicBezTo>
                    <a:pt x="312" y="63"/>
                    <a:pt x="312" y="63"/>
                    <a:pt x="312" y="63"/>
                  </a:cubicBezTo>
                  <a:cubicBezTo>
                    <a:pt x="312" y="63"/>
                    <a:pt x="312" y="63"/>
                    <a:pt x="312" y="63"/>
                  </a:cubicBezTo>
                  <a:cubicBezTo>
                    <a:pt x="312" y="63"/>
                    <a:pt x="312" y="63"/>
                    <a:pt x="312" y="63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2" y="59"/>
                    <a:pt x="322" y="58"/>
                    <a:pt x="322" y="58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23" y="57"/>
                    <a:pt x="323" y="57"/>
                    <a:pt x="323" y="57"/>
                  </a:cubicBezTo>
                  <a:cubicBezTo>
                    <a:pt x="323" y="57"/>
                    <a:pt x="323" y="57"/>
                    <a:pt x="323" y="57"/>
                  </a:cubicBezTo>
                  <a:cubicBezTo>
                    <a:pt x="323" y="57"/>
                    <a:pt x="323" y="57"/>
                    <a:pt x="323" y="57"/>
                  </a:cubicBezTo>
                  <a:cubicBezTo>
                    <a:pt x="324" y="57"/>
                    <a:pt x="324" y="57"/>
                    <a:pt x="324" y="57"/>
                  </a:cubicBezTo>
                  <a:cubicBezTo>
                    <a:pt x="324" y="57"/>
                    <a:pt x="324" y="57"/>
                    <a:pt x="324" y="57"/>
                  </a:cubicBezTo>
                  <a:cubicBezTo>
                    <a:pt x="324" y="57"/>
                    <a:pt x="324" y="57"/>
                    <a:pt x="324" y="57"/>
                  </a:cubicBezTo>
                  <a:cubicBezTo>
                    <a:pt x="324" y="57"/>
                    <a:pt x="324" y="57"/>
                    <a:pt x="324" y="57"/>
                  </a:cubicBezTo>
                  <a:cubicBezTo>
                    <a:pt x="324" y="57"/>
                    <a:pt x="324" y="57"/>
                    <a:pt x="324" y="57"/>
                  </a:cubicBezTo>
                  <a:cubicBezTo>
                    <a:pt x="324" y="57"/>
                    <a:pt x="324" y="57"/>
                    <a:pt x="324" y="57"/>
                  </a:cubicBezTo>
                  <a:cubicBezTo>
                    <a:pt x="324" y="57"/>
                    <a:pt x="324" y="57"/>
                    <a:pt x="324" y="57"/>
                  </a:cubicBezTo>
                  <a:cubicBezTo>
                    <a:pt x="324" y="57"/>
                    <a:pt x="324" y="57"/>
                    <a:pt x="324" y="57"/>
                  </a:cubicBezTo>
                  <a:cubicBezTo>
                    <a:pt x="334" y="52"/>
                    <a:pt x="334" y="52"/>
                    <a:pt x="334" y="52"/>
                  </a:cubicBezTo>
                  <a:cubicBezTo>
                    <a:pt x="335" y="52"/>
                    <a:pt x="335" y="52"/>
                    <a:pt x="335" y="52"/>
                  </a:cubicBezTo>
                  <a:cubicBezTo>
                    <a:pt x="335" y="52"/>
                    <a:pt x="335" y="52"/>
                    <a:pt x="335" y="52"/>
                  </a:cubicBezTo>
                  <a:cubicBezTo>
                    <a:pt x="335" y="51"/>
                    <a:pt x="335" y="51"/>
                    <a:pt x="335" y="51"/>
                  </a:cubicBezTo>
                  <a:cubicBezTo>
                    <a:pt x="335" y="51"/>
                    <a:pt x="335" y="51"/>
                    <a:pt x="335" y="51"/>
                  </a:cubicBezTo>
                  <a:cubicBezTo>
                    <a:pt x="335" y="51"/>
                    <a:pt x="335" y="51"/>
                    <a:pt x="335" y="51"/>
                  </a:cubicBezTo>
                  <a:cubicBezTo>
                    <a:pt x="335" y="51"/>
                    <a:pt x="335" y="51"/>
                    <a:pt x="335" y="51"/>
                  </a:cubicBezTo>
                  <a:cubicBezTo>
                    <a:pt x="335" y="51"/>
                    <a:pt x="335" y="51"/>
                    <a:pt x="335" y="51"/>
                  </a:cubicBezTo>
                  <a:cubicBezTo>
                    <a:pt x="335" y="51"/>
                    <a:pt x="335" y="51"/>
                    <a:pt x="335" y="51"/>
                  </a:cubicBezTo>
                  <a:cubicBezTo>
                    <a:pt x="335" y="51"/>
                    <a:pt x="335" y="51"/>
                    <a:pt x="335" y="51"/>
                  </a:cubicBezTo>
                  <a:cubicBezTo>
                    <a:pt x="335" y="51"/>
                    <a:pt x="335" y="51"/>
                    <a:pt x="335" y="51"/>
                  </a:cubicBezTo>
                  <a:cubicBezTo>
                    <a:pt x="335" y="50"/>
                    <a:pt x="336" y="50"/>
                    <a:pt x="336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5" y="50"/>
                    <a:pt x="335" y="50"/>
                    <a:pt x="335" y="50"/>
                  </a:cubicBezTo>
                  <a:cubicBezTo>
                    <a:pt x="335" y="50"/>
                    <a:pt x="335" y="50"/>
                    <a:pt x="335" y="50"/>
                  </a:cubicBezTo>
                  <a:cubicBezTo>
                    <a:pt x="335" y="50"/>
                    <a:pt x="335" y="50"/>
                    <a:pt x="335" y="50"/>
                  </a:cubicBezTo>
                  <a:cubicBezTo>
                    <a:pt x="335" y="50"/>
                    <a:pt x="335" y="50"/>
                    <a:pt x="335" y="50"/>
                  </a:cubicBezTo>
                  <a:cubicBezTo>
                    <a:pt x="335" y="50"/>
                    <a:pt x="335" y="50"/>
                    <a:pt x="335" y="50"/>
                  </a:cubicBezTo>
                  <a:cubicBezTo>
                    <a:pt x="335" y="50"/>
                    <a:pt x="335" y="50"/>
                    <a:pt x="335" y="50"/>
                  </a:cubicBezTo>
                  <a:cubicBezTo>
                    <a:pt x="335" y="50"/>
                    <a:pt x="335" y="50"/>
                    <a:pt x="335" y="50"/>
                  </a:cubicBezTo>
                  <a:cubicBezTo>
                    <a:pt x="335" y="50"/>
                    <a:pt x="335" y="50"/>
                    <a:pt x="335" y="50"/>
                  </a:cubicBezTo>
                  <a:cubicBezTo>
                    <a:pt x="335" y="50"/>
                    <a:pt x="335" y="50"/>
                    <a:pt x="335" y="50"/>
                  </a:cubicBezTo>
                  <a:cubicBezTo>
                    <a:pt x="334" y="50"/>
                    <a:pt x="334" y="50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3" y="49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1" y="48"/>
                    <a:pt x="331" y="48"/>
                    <a:pt x="331" y="47"/>
                  </a:cubicBezTo>
                  <a:cubicBezTo>
                    <a:pt x="331" y="47"/>
                    <a:pt x="331" y="47"/>
                    <a:pt x="331" y="47"/>
                  </a:cubicBezTo>
                  <a:cubicBezTo>
                    <a:pt x="331" y="47"/>
                    <a:pt x="331" y="47"/>
                    <a:pt x="331" y="47"/>
                  </a:cubicBezTo>
                  <a:cubicBezTo>
                    <a:pt x="331" y="47"/>
                    <a:pt x="331" y="47"/>
                    <a:pt x="331" y="47"/>
                  </a:cubicBezTo>
                  <a:cubicBezTo>
                    <a:pt x="331" y="47"/>
                    <a:pt x="331" y="47"/>
                    <a:pt x="331" y="47"/>
                  </a:cubicBezTo>
                  <a:cubicBezTo>
                    <a:pt x="331" y="47"/>
                    <a:pt x="331" y="47"/>
                    <a:pt x="331" y="47"/>
                  </a:cubicBezTo>
                  <a:cubicBezTo>
                    <a:pt x="332" y="47"/>
                    <a:pt x="332" y="47"/>
                    <a:pt x="332" y="48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4" y="48"/>
                    <a:pt x="334" y="48"/>
                    <a:pt x="334" y="48"/>
                  </a:cubicBezTo>
                  <a:cubicBezTo>
                    <a:pt x="334" y="48"/>
                    <a:pt x="334" y="48"/>
                    <a:pt x="334" y="48"/>
                  </a:cubicBezTo>
                  <a:cubicBezTo>
                    <a:pt x="334" y="48"/>
                    <a:pt x="334" y="48"/>
                    <a:pt x="334" y="48"/>
                  </a:cubicBezTo>
                  <a:cubicBezTo>
                    <a:pt x="334" y="48"/>
                    <a:pt x="334" y="48"/>
                    <a:pt x="334" y="48"/>
                  </a:cubicBezTo>
                  <a:cubicBezTo>
                    <a:pt x="334" y="48"/>
                    <a:pt x="334" y="48"/>
                    <a:pt x="334" y="48"/>
                  </a:cubicBezTo>
                  <a:cubicBezTo>
                    <a:pt x="335" y="48"/>
                    <a:pt x="335" y="48"/>
                    <a:pt x="335" y="48"/>
                  </a:cubicBezTo>
                  <a:cubicBezTo>
                    <a:pt x="335" y="48"/>
                    <a:pt x="335" y="48"/>
                    <a:pt x="335" y="48"/>
                  </a:cubicBezTo>
                  <a:cubicBezTo>
                    <a:pt x="335" y="48"/>
                    <a:pt x="335" y="48"/>
                    <a:pt x="335" y="48"/>
                  </a:cubicBezTo>
                  <a:cubicBezTo>
                    <a:pt x="335" y="48"/>
                    <a:pt x="335" y="48"/>
                    <a:pt x="335" y="48"/>
                  </a:cubicBezTo>
                  <a:cubicBezTo>
                    <a:pt x="335" y="49"/>
                    <a:pt x="335" y="49"/>
                    <a:pt x="335" y="49"/>
                  </a:cubicBezTo>
                  <a:cubicBezTo>
                    <a:pt x="335" y="49"/>
                    <a:pt x="335" y="49"/>
                    <a:pt x="335" y="49"/>
                  </a:cubicBezTo>
                  <a:cubicBezTo>
                    <a:pt x="335" y="49"/>
                    <a:pt x="335" y="49"/>
                    <a:pt x="335" y="49"/>
                  </a:cubicBezTo>
                  <a:cubicBezTo>
                    <a:pt x="335" y="49"/>
                    <a:pt x="335" y="49"/>
                    <a:pt x="335" y="49"/>
                  </a:cubicBezTo>
                  <a:cubicBezTo>
                    <a:pt x="335" y="49"/>
                    <a:pt x="335" y="49"/>
                    <a:pt x="335" y="49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6" y="48"/>
                    <a:pt x="336" y="48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7"/>
                    <a:pt x="335" y="47"/>
                    <a:pt x="335" y="47"/>
                  </a:cubicBezTo>
                  <a:cubicBezTo>
                    <a:pt x="335" y="46"/>
                    <a:pt x="335" y="46"/>
                    <a:pt x="335" y="46"/>
                  </a:cubicBezTo>
                  <a:cubicBezTo>
                    <a:pt x="335" y="46"/>
                    <a:pt x="335" y="46"/>
                    <a:pt x="335" y="46"/>
                  </a:cubicBezTo>
                  <a:cubicBezTo>
                    <a:pt x="335" y="46"/>
                    <a:pt x="335" y="46"/>
                    <a:pt x="335" y="46"/>
                  </a:cubicBezTo>
                  <a:cubicBezTo>
                    <a:pt x="335" y="46"/>
                    <a:pt x="335" y="46"/>
                    <a:pt x="335" y="46"/>
                  </a:cubicBezTo>
                  <a:cubicBezTo>
                    <a:pt x="335" y="46"/>
                    <a:pt x="335" y="46"/>
                    <a:pt x="335" y="46"/>
                  </a:cubicBezTo>
                  <a:cubicBezTo>
                    <a:pt x="335" y="45"/>
                    <a:pt x="335" y="45"/>
                    <a:pt x="335" y="45"/>
                  </a:cubicBezTo>
                  <a:cubicBezTo>
                    <a:pt x="335" y="45"/>
                    <a:pt x="335" y="45"/>
                    <a:pt x="335" y="45"/>
                  </a:cubicBezTo>
                  <a:cubicBezTo>
                    <a:pt x="335" y="45"/>
                    <a:pt x="335" y="45"/>
                    <a:pt x="335" y="45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4"/>
                    <a:pt x="334" y="44"/>
                    <a:pt x="334" y="44"/>
                  </a:cubicBezTo>
                  <a:cubicBezTo>
                    <a:pt x="334" y="44"/>
                    <a:pt x="333" y="44"/>
                    <a:pt x="333" y="44"/>
                  </a:cubicBezTo>
                  <a:cubicBezTo>
                    <a:pt x="333" y="44"/>
                    <a:pt x="333" y="44"/>
                    <a:pt x="333" y="44"/>
                  </a:cubicBezTo>
                  <a:cubicBezTo>
                    <a:pt x="333" y="44"/>
                    <a:pt x="333" y="44"/>
                    <a:pt x="333" y="44"/>
                  </a:cubicBezTo>
                  <a:cubicBezTo>
                    <a:pt x="333" y="45"/>
                    <a:pt x="333" y="44"/>
                    <a:pt x="334" y="45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5"/>
                    <a:pt x="333" y="45"/>
                    <a:pt x="333" y="45"/>
                  </a:cubicBezTo>
                  <a:cubicBezTo>
                    <a:pt x="333" y="45"/>
                    <a:pt x="333" y="45"/>
                    <a:pt x="333" y="45"/>
                  </a:cubicBezTo>
                  <a:cubicBezTo>
                    <a:pt x="333" y="45"/>
                    <a:pt x="333" y="45"/>
                    <a:pt x="333" y="45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33" y="45"/>
                    <a:pt x="333" y="45"/>
                    <a:pt x="333" y="45"/>
                  </a:cubicBezTo>
                  <a:cubicBezTo>
                    <a:pt x="333" y="45"/>
                    <a:pt x="333" y="45"/>
                    <a:pt x="333" y="45"/>
                  </a:cubicBezTo>
                  <a:cubicBezTo>
                    <a:pt x="333" y="45"/>
                    <a:pt x="333" y="45"/>
                    <a:pt x="333" y="45"/>
                  </a:cubicBezTo>
                  <a:cubicBezTo>
                    <a:pt x="333" y="45"/>
                    <a:pt x="333" y="45"/>
                    <a:pt x="333" y="45"/>
                  </a:cubicBezTo>
                  <a:cubicBezTo>
                    <a:pt x="332" y="45"/>
                    <a:pt x="332" y="45"/>
                    <a:pt x="332" y="45"/>
                  </a:cubicBezTo>
                  <a:cubicBezTo>
                    <a:pt x="332" y="45"/>
                    <a:pt x="332" y="45"/>
                    <a:pt x="332" y="45"/>
                  </a:cubicBezTo>
                  <a:cubicBezTo>
                    <a:pt x="332" y="45"/>
                    <a:pt x="332" y="45"/>
                    <a:pt x="332" y="45"/>
                  </a:cubicBezTo>
                  <a:cubicBezTo>
                    <a:pt x="332" y="45"/>
                    <a:pt x="332" y="45"/>
                    <a:pt x="332" y="45"/>
                  </a:cubicBezTo>
                  <a:cubicBezTo>
                    <a:pt x="332" y="45"/>
                    <a:pt x="332" y="45"/>
                    <a:pt x="332" y="45"/>
                  </a:cubicBezTo>
                  <a:cubicBezTo>
                    <a:pt x="332" y="44"/>
                    <a:pt x="332" y="44"/>
                    <a:pt x="332" y="44"/>
                  </a:cubicBezTo>
                  <a:cubicBezTo>
                    <a:pt x="332" y="44"/>
                    <a:pt x="332" y="44"/>
                    <a:pt x="332" y="43"/>
                  </a:cubicBezTo>
                  <a:cubicBezTo>
                    <a:pt x="331" y="43"/>
                    <a:pt x="331" y="43"/>
                    <a:pt x="331" y="43"/>
                  </a:cubicBezTo>
                  <a:cubicBezTo>
                    <a:pt x="331" y="43"/>
                    <a:pt x="331" y="43"/>
                    <a:pt x="331" y="43"/>
                  </a:cubicBezTo>
                  <a:cubicBezTo>
                    <a:pt x="331" y="43"/>
                    <a:pt x="331" y="43"/>
                    <a:pt x="330" y="43"/>
                  </a:cubicBezTo>
                  <a:cubicBezTo>
                    <a:pt x="330" y="43"/>
                    <a:pt x="330" y="43"/>
                    <a:pt x="330" y="43"/>
                  </a:cubicBezTo>
                  <a:cubicBezTo>
                    <a:pt x="330" y="43"/>
                    <a:pt x="330" y="43"/>
                    <a:pt x="330" y="43"/>
                  </a:cubicBezTo>
                  <a:cubicBezTo>
                    <a:pt x="330" y="43"/>
                    <a:pt x="330" y="43"/>
                    <a:pt x="330" y="43"/>
                  </a:cubicBezTo>
                  <a:cubicBezTo>
                    <a:pt x="330" y="43"/>
                    <a:pt x="330" y="43"/>
                    <a:pt x="330" y="43"/>
                  </a:cubicBezTo>
                  <a:cubicBezTo>
                    <a:pt x="330" y="43"/>
                    <a:pt x="330" y="43"/>
                    <a:pt x="330" y="43"/>
                  </a:cubicBezTo>
                  <a:cubicBezTo>
                    <a:pt x="330" y="43"/>
                    <a:pt x="330" y="43"/>
                    <a:pt x="330" y="43"/>
                  </a:cubicBezTo>
                  <a:cubicBezTo>
                    <a:pt x="330" y="42"/>
                    <a:pt x="330" y="42"/>
                    <a:pt x="330" y="42"/>
                  </a:cubicBezTo>
                  <a:cubicBezTo>
                    <a:pt x="330" y="42"/>
                    <a:pt x="330" y="42"/>
                    <a:pt x="330" y="42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0"/>
                    <a:pt x="326" y="40"/>
                    <a:pt x="326" y="40"/>
                  </a:cubicBezTo>
                  <a:cubicBezTo>
                    <a:pt x="326" y="41"/>
                    <a:pt x="326" y="40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4" y="40"/>
                    <a:pt x="324" y="40"/>
                    <a:pt x="324" y="40"/>
                  </a:cubicBezTo>
                  <a:cubicBezTo>
                    <a:pt x="324" y="40"/>
                    <a:pt x="324" y="40"/>
                    <a:pt x="324" y="40"/>
                  </a:cubicBezTo>
                  <a:cubicBezTo>
                    <a:pt x="324" y="40"/>
                    <a:pt x="324" y="40"/>
                    <a:pt x="324" y="40"/>
                  </a:cubicBezTo>
                  <a:cubicBezTo>
                    <a:pt x="324" y="40"/>
                    <a:pt x="324" y="40"/>
                    <a:pt x="324" y="40"/>
                  </a:cubicBezTo>
                  <a:cubicBezTo>
                    <a:pt x="324" y="40"/>
                    <a:pt x="324" y="40"/>
                    <a:pt x="324" y="40"/>
                  </a:cubicBezTo>
                  <a:cubicBezTo>
                    <a:pt x="324" y="41"/>
                    <a:pt x="323" y="41"/>
                    <a:pt x="323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1"/>
                    <a:pt x="323" y="41"/>
                    <a:pt x="322" y="41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22" y="41"/>
                    <a:pt x="322" y="41"/>
                    <a:pt x="321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0" y="41"/>
                    <a:pt x="320" y="41"/>
                    <a:pt x="320" y="41"/>
                  </a:cubicBezTo>
                  <a:cubicBezTo>
                    <a:pt x="320" y="41"/>
                    <a:pt x="320" y="41"/>
                    <a:pt x="320" y="41"/>
                  </a:cubicBezTo>
                  <a:cubicBezTo>
                    <a:pt x="320" y="41"/>
                    <a:pt x="320" y="41"/>
                    <a:pt x="320" y="41"/>
                  </a:cubicBezTo>
                  <a:cubicBezTo>
                    <a:pt x="320" y="41"/>
                    <a:pt x="320" y="41"/>
                    <a:pt x="320" y="41"/>
                  </a:cubicBezTo>
                  <a:cubicBezTo>
                    <a:pt x="320" y="41"/>
                    <a:pt x="320" y="41"/>
                    <a:pt x="320" y="41"/>
                  </a:cubicBezTo>
                  <a:cubicBezTo>
                    <a:pt x="320" y="41"/>
                    <a:pt x="320" y="41"/>
                    <a:pt x="320" y="41"/>
                  </a:cubicBezTo>
                  <a:cubicBezTo>
                    <a:pt x="320" y="41"/>
                    <a:pt x="320" y="41"/>
                    <a:pt x="320" y="41"/>
                  </a:cubicBezTo>
                  <a:cubicBezTo>
                    <a:pt x="320" y="41"/>
                    <a:pt x="320" y="41"/>
                    <a:pt x="319" y="41"/>
                  </a:cubicBezTo>
                  <a:cubicBezTo>
                    <a:pt x="319" y="41"/>
                    <a:pt x="319" y="41"/>
                    <a:pt x="319" y="41"/>
                  </a:cubicBezTo>
                  <a:cubicBezTo>
                    <a:pt x="319" y="41"/>
                    <a:pt x="319" y="41"/>
                    <a:pt x="319" y="41"/>
                  </a:cubicBezTo>
                  <a:cubicBezTo>
                    <a:pt x="319" y="41"/>
                    <a:pt x="319" y="41"/>
                    <a:pt x="319" y="41"/>
                  </a:cubicBezTo>
                  <a:cubicBezTo>
                    <a:pt x="318" y="41"/>
                    <a:pt x="318" y="41"/>
                    <a:pt x="318" y="41"/>
                  </a:cubicBezTo>
                  <a:cubicBezTo>
                    <a:pt x="318" y="41"/>
                    <a:pt x="318" y="41"/>
                    <a:pt x="318" y="41"/>
                  </a:cubicBezTo>
                  <a:cubicBezTo>
                    <a:pt x="318" y="41"/>
                    <a:pt x="318" y="41"/>
                    <a:pt x="318" y="41"/>
                  </a:cubicBezTo>
                  <a:cubicBezTo>
                    <a:pt x="318" y="41"/>
                    <a:pt x="318" y="41"/>
                    <a:pt x="318" y="41"/>
                  </a:cubicBezTo>
                  <a:cubicBezTo>
                    <a:pt x="318" y="41"/>
                    <a:pt x="318" y="41"/>
                    <a:pt x="318" y="41"/>
                  </a:cubicBezTo>
                  <a:cubicBezTo>
                    <a:pt x="318" y="41"/>
                    <a:pt x="318" y="41"/>
                    <a:pt x="318" y="41"/>
                  </a:cubicBezTo>
                  <a:cubicBezTo>
                    <a:pt x="318" y="41"/>
                    <a:pt x="318" y="41"/>
                    <a:pt x="318" y="41"/>
                  </a:cubicBezTo>
                  <a:cubicBezTo>
                    <a:pt x="318" y="41"/>
                    <a:pt x="318" y="41"/>
                    <a:pt x="318" y="41"/>
                  </a:cubicBezTo>
                  <a:cubicBezTo>
                    <a:pt x="317" y="41"/>
                    <a:pt x="317" y="41"/>
                    <a:pt x="317" y="41"/>
                  </a:cubicBezTo>
                  <a:cubicBezTo>
                    <a:pt x="317" y="41"/>
                    <a:pt x="317" y="41"/>
                    <a:pt x="317" y="41"/>
                  </a:cubicBezTo>
                  <a:cubicBezTo>
                    <a:pt x="316" y="41"/>
                    <a:pt x="316" y="41"/>
                    <a:pt x="316" y="41"/>
                  </a:cubicBezTo>
                  <a:cubicBezTo>
                    <a:pt x="316" y="41"/>
                    <a:pt x="316" y="41"/>
                    <a:pt x="316" y="41"/>
                  </a:cubicBezTo>
                  <a:cubicBezTo>
                    <a:pt x="316" y="41"/>
                    <a:pt x="316" y="41"/>
                    <a:pt x="316" y="41"/>
                  </a:cubicBezTo>
                  <a:cubicBezTo>
                    <a:pt x="316" y="41"/>
                    <a:pt x="316" y="41"/>
                    <a:pt x="316" y="41"/>
                  </a:cubicBezTo>
                  <a:cubicBezTo>
                    <a:pt x="315" y="41"/>
                    <a:pt x="315" y="41"/>
                    <a:pt x="315" y="41"/>
                  </a:cubicBezTo>
                  <a:cubicBezTo>
                    <a:pt x="315" y="41"/>
                    <a:pt x="315" y="41"/>
                    <a:pt x="315" y="41"/>
                  </a:cubicBezTo>
                  <a:cubicBezTo>
                    <a:pt x="315" y="41"/>
                    <a:pt x="315" y="41"/>
                    <a:pt x="315" y="41"/>
                  </a:cubicBezTo>
                  <a:cubicBezTo>
                    <a:pt x="315" y="41"/>
                    <a:pt x="315" y="41"/>
                    <a:pt x="315" y="41"/>
                  </a:cubicBezTo>
                  <a:cubicBezTo>
                    <a:pt x="315" y="41"/>
                    <a:pt x="315" y="41"/>
                    <a:pt x="315" y="41"/>
                  </a:cubicBezTo>
                  <a:cubicBezTo>
                    <a:pt x="315" y="41"/>
                    <a:pt x="315" y="41"/>
                    <a:pt x="315" y="41"/>
                  </a:cubicBezTo>
                  <a:cubicBezTo>
                    <a:pt x="315" y="41"/>
                    <a:pt x="315" y="41"/>
                    <a:pt x="315" y="41"/>
                  </a:cubicBezTo>
                  <a:cubicBezTo>
                    <a:pt x="315" y="41"/>
                    <a:pt x="315" y="41"/>
                    <a:pt x="315" y="41"/>
                  </a:cubicBezTo>
                  <a:cubicBezTo>
                    <a:pt x="315" y="41"/>
                    <a:pt x="315" y="41"/>
                    <a:pt x="315" y="41"/>
                  </a:cubicBezTo>
                  <a:cubicBezTo>
                    <a:pt x="315" y="41"/>
                    <a:pt x="315" y="41"/>
                    <a:pt x="315" y="41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5" y="42"/>
                    <a:pt x="315" y="42"/>
                    <a:pt x="314" y="42"/>
                  </a:cubicBezTo>
                  <a:cubicBezTo>
                    <a:pt x="314" y="42"/>
                    <a:pt x="314" y="42"/>
                    <a:pt x="314" y="42"/>
                  </a:cubicBezTo>
                  <a:cubicBezTo>
                    <a:pt x="314" y="42"/>
                    <a:pt x="314" y="42"/>
                    <a:pt x="314" y="42"/>
                  </a:cubicBezTo>
                  <a:cubicBezTo>
                    <a:pt x="314" y="42"/>
                    <a:pt x="314" y="42"/>
                    <a:pt x="314" y="42"/>
                  </a:cubicBezTo>
                  <a:cubicBezTo>
                    <a:pt x="314" y="42"/>
                    <a:pt x="314" y="42"/>
                    <a:pt x="314" y="42"/>
                  </a:cubicBezTo>
                  <a:cubicBezTo>
                    <a:pt x="314" y="42"/>
                    <a:pt x="314" y="42"/>
                    <a:pt x="314" y="42"/>
                  </a:cubicBezTo>
                  <a:cubicBezTo>
                    <a:pt x="313" y="43"/>
                    <a:pt x="313" y="42"/>
                    <a:pt x="312" y="42"/>
                  </a:cubicBezTo>
                  <a:cubicBezTo>
                    <a:pt x="312" y="42"/>
                    <a:pt x="312" y="42"/>
                    <a:pt x="312" y="42"/>
                  </a:cubicBezTo>
                  <a:cubicBezTo>
                    <a:pt x="312" y="42"/>
                    <a:pt x="312" y="42"/>
                    <a:pt x="312" y="42"/>
                  </a:cubicBezTo>
                  <a:cubicBezTo>
                    <a:pt x="312" y="42"/>
                    <a:pt x="312" y="42"/>
                    <a:pt x="312" y="42"/>
                  </a:cubicBezTo>
                  <a:cubicBezTo>
                    <a:pt x="311" y="43"/>
                    <a:pt x="311" y="42"/>
                    <a:pt x="311" y="43"/>
                  </a:cubicBezTo>
                  <a:cubicBezTo>
                    <a:pt x="311" y="43"/>
                    <a:pt x="311" y="43"/>
                    <a:pt x="311" y="43"/>
                  </a:cubicBezTo>
                  <a:cubicBezTo>
                    <a:pt x="311" y="43"/>
                    <a:pt x="311" y="43"/>
                    <a:pt x="311" y="43"/>
                  </a:cubicBezTo>
                  <a:cubicBezTo>
                    <a:pt x="310" y="43"/>
                    <a:pt x="311" y="42"/>
                    <a:pt x="310" y="42"/>
                  </a:cubicBezTo>
                  <a:cubicBezTo>
                    <a:pt x="310" y="42"/>
                    <a:pt x="310" y="42"/>
                    <a:pt x="310" y="42"/>
                  </a:cubicBezTo>
                  <a:cubicBezTo>
                    <a:pt x="310" y="42"/>
                    <a:pt x="310" y="42"/>
                    <a:pt x="310" y="42"/>
                  </a:cubicBezTo>
                  <a:cubicBezTo>
                    <a:pt x="310" y="42"/>
                    <a:pt x="310" y="42"/>
                    <a:pt x="310" y="42"/>
                  </a:cubicBezTo>
                  <a:cubicBezTo>
                    <a:pt x="310" y="42"/>
                    <a:pt x="310" y="42"/>
                    <a:pt x="310" y="42"/>
                  </a:cubicBezTo>
                  <a:cubicBezTo>
                    <a:pt x="309" y="42"/>
                    <a:pt x="309" y="42"/>
                    <a:pt x="309" y="42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2" y="38"/>
                    <a:pt x="312" y="39"/>
                    <a:pt x="312" y="39"/>
                  </a:cubicBezTo>
                  <a:cubicBezTo>
                    <a:pt x="312" y="39"/>
                    <a:pt x="312" y="39"/>
                    <a:pt x="312" y="39"/>
                  </a:cubicBezTo>
                  <a:cubicBezTo>
                    <a:pt x="312" y="39"/>
                    <a:pt x="312" y="39"/>
                    <a:pt x="312" y="39"/>
                  </a:cubicBezTo>
                  <a:cubicBezTo>
                    <a:pt x="312" y="39"/>
                    <a:pt x="312" y="39"/>
                    <a:pt x="312" y="39"/>
                  </a:cubicBezTo>
                  <a:cubicBezTo>
                    <a:pt x="312" y="39"/>
                    <a:pt x="312" y="39"/>
                    <a:pt x="312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8"/>
                    <a:pt x="310" y="38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1" y="39"/>
                    <a:pt x="311" y="39"/>
                    <a:pt x="311" y="39"/>
                  </a:cubicBezTo>
                  <a:cubicBezTo>
                    <a:pt x="311" y="39"/>
                    <a:pt x="311" y="39"/>
                    <a:pt x="311" y="39"/>
                  </a:cubicBezTo>
                  <a:cubicBezTo>
                    <a:pt x="311" y="39"/>
                    <a:pt x="311" y="39"/>
                    <a:pt x="311" y="39"/>
                  </a:cubicBezTo>
                  <a:cubicBezTo>
                    <a:pt x="311" y="39"/>
                    <a:pt x="311" y="39"/>
                    <a:pt x="311" y="39"/>
                  </a:cubicBezTo>
                  <a:cubicBezTo>
                    <a:pt x="311" y="39"/>
                    <a:pt x="311" y="39"/>
                    <a:pt x="311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09" y="38"/>
                  </a:cubicBezTo>
                  <a:cubicBezTo>
                    <a:pt x="309" y="38"/>
                    <a:pt x="309" y="38"/>
                    <a:pt x="309" y="38"/>
                  </a:cubicBezTo>
                  <a:cubicBezTo>
                    <a:pt x="309" y="38"/>
                    <a:pt x="309" y="38"/>
                    <a:pt x="309" y="38"/>
                  </a:cubicBezTo>
                  <a:cubicBezTo>
                    <a:pt x="309" y="38"/>
                    <a:pt x="309" y="38"/>
                    <a:pt x="309" y="38"/>
                  </a:cubicBezTo>
                  <a:cubicBezTo>
                    <a:pt x="309" y="38"/>
                    <a:pt x="309" y="38"/>
                    <a:pt x="309" y="38"/>
                  </a:cubicBezTo>
                  <a:cubicBezTo>
                    <a:pt x="309" y="38"/>
                    <a:pt x="309" y="38"/>
                    <a:pt x="309" y="38"/>
                  </a:cubicBezTo>
                  <a:cubicBezTo>
                    <a:pt x="309" y="38"/>
                    <a:pt x="309" y="38"/>
                    <a:pt x="309" y="38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7" y="39"/>
                    <a:pt x="307" y="39"/>
                    <a:pt x="307" y="39"/>
                  </a:cubicBezTo>
                  <a:cubicBezTo>
                    <a:pt x="307" y="39"/>
                    <a:pt x="307" y="39"/>
                    <a:pt x="307" y="39"/>
                  </a:cubicBezTo>
                  <a:cubicBezTo>
                    <a:pt x="307" y="39"/>
                    <a:pt x="307" y="39"/>
                    <a:pt x="307" y="39"/>
                  </a:cubicBezTo>
                  <a:cubicBezTo>
                    <a:pt x="307" y="39"/>
                    <a:pt x="307" y="39"/>
                    <a:pt x="307" y="39"/>
                  </a:cubicBezTo>
                  <a:cubicBezTo>
                    <a:pt x="306" y="39"/>
                    <a:pt x="306" y="39"/>
                    <a:pt x="306" y="39"/>
                  </a:cubicBezTo>
                  <a:cubicBezTo>
                    <a:pt x="306" y="39"/>
                    <a:pt x="306" y="39"/>
                    <a:pt x="306" y="39"/>
                  </a:cubicBezTo>
                  <a:cubicBezTo>
                    <a:pt x="306" y="39"/>
                    <a:pt x="306" y="39"/>
                    <a:pt x="306" y="39"/>
                  </a:cubicBezTo>
                  <a:cubicBezTo>
                    <a:pt x="306" y="39"/>
                    <a:pt x="306" y="39"/>
                    <a:pt x="306" y="39"/>
                  </a:cubicBezTo>
                  <a:cubicBezTo>
                    <a:pt x="306" y="39"/>
                    <a:pt x="306" y="39"/>
                    <a:pt x="306" y="39"/>
                  </a:cubicBezTo>
                  <a:cubicBezTo>
                    <a:pt x="306" y="39"/>
                    <a:pt x="306" y="39"/>
                    <a:pt x="306" y="39"/>
                  </a:cubicBezTo>
                  <a:cubicBezTo>
                    <a:pt x="306" y="39"/>
                    <a:pt x="306" y="39"/>
                    <a:pt x="306" y="39"/>
                  </a:cubicBezTo>
                  <a:cubicBezTo>
                    <a:pt x="306" y="39"/>
                    <a:pt x="306" y="39"/>
                    <a:pt x="306" y="39"/>
                  </a:cubicBezTo>
                  <a:cubicBezTo>
                    <a:pt x="306" y="39"/>
                    <a:pt x="306" y="39"/>
                    <a:pt x="306" y="39"/>
                  </a:cubicBezTo>
                  <a:cubicBezTo>
                    <a:pt x="306" y="39"/>
                    <a:pt x="306" y="39"/>
                    <a:pt x="306" y="39"/>
                  </a:cubicBezTo>
                  <a:cubicBezTo>
                    <a:pt x="306" y="38"/>
                    <a:pt x="306" y="38"/>
                    <a:pt x="306" y="38"/>
                  </a:cubicBezTo>
                  <a:cubicBezTo>
                    <a:pt x="306" y="38"/>
                    <a:pt x="306" y="38"/>
                    <a:pt x="306" y="38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7" y="38"/>
                    <a:pt x="307" y="38"/>
                    <a:pt x="306" y="38"/>
                  </a:cubicBezTo>
                  <a:cubicBezTo>
                    <a:pt x="306" y="38"/>
                    <a:pt x="306" y="38"/>
                    <a:pt x="306" y="38"/>
                  </a:cubicBezTo>
                  <a:cubicBezTo>
                    <a:pt x="306" y="38"/>
                    <a:pt x="306" y="38"/>
                    <a:pt x="306" y="38"/>
                  </a:cubicBezTo>
                  <a:cubicBezTo>
                    <a:pt x="306" y="38"/>
                    <a:pt x="305" y="38"/>
                    <a:pt x="305" y="38"/>
                  </a:cubicBezTo>
                  <a:cubicBezTo>
                    <a:pt x="305" y="38"/>
                    <a:pt x="305" y="38"/>
                    <a:pt x="305" y="38"/>
                  </a:cubicBezTo>
                  <a:cubicBezTo>
                    <a:pt x="305" y="38"/>
                    <a:pt x="305" y="38"/>
                    <a:pt x="305" y="38"/>
                  </a:cubicBezTo>
                  <a:cubicBezTo>
                    <a:pt x="305" y="38"/>
                    <a:pt x="305" y="38"/>
                    <a:pt x="305" y="38"/>
                  </a:cubicBezTo>
                  <a:cubicBezTo>
                    <a:pt x="305" y="38"/>
                    <a:pt x="305" y="38"/>
                    <a:pt x="305" y="38"/>
                  </a:cubicBezTo>
                  <a:cubicBezTo>
                    <a:pt x="305" y="38"/>
                    <a:pt x="305" y="38"/>
                    <a:pt x="305" y="38"/>
                  </a:cubicBezTo>
                  <a:cubicBezTo>
                    <a:pt x="305" y="38"/>
                    <a:pt x="305" y="38"/>
                    <a:pt x="305" y="38"/>
                  </a:cubicBezTo>
                  <a:cubicBezTo>
                    <a:pt x="305" y="38"/>
                    <a:pt x="305" y="38"/>
                    <a:pt x="305" y="38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2" y="38"/>
                    <a:pt x="302" y="38"/>
                    <a:pt x="302" y="38"/>
                  </a:cubicBezTo>
                  <a:cubicBezTo>
                    <a:pt x="302" y="38"/>
                    <a:pt x="302" y="38"/>
                    <a:pt x="302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1" y="38"/>
                    <a:pt x="302" y="38"/>
                    <a:pt x="302" y="38"/>
                  </a:cubicBezTo>
                  <a:cubicBezTo>
                    <a:pt x="302" y="38"/>
                    <a:pt x="302" y="38"/>
                    <a:pt x="302" y="38"/>
                  </a:cubicBezTo>
                  <a:cubicBezTo>
                    <a:pt x="302" y="38"/>
                    <a:pt x="302" y="38"/>
                    <a:pt x="302" y="38"/>
                  </a:cubicBezTo>
                  <a:cubicBezTo>
                    <a:pt x="302" y="38"/>
                    <a:pt x="302" y="38"/>
                    <a:pt x="303" y="38"/>
                  </a:cubicBezTo>
                  <a:cubicBezTo>
                    <a:pt x="303" y="37"/>
                    <a:pt x="303" y="37"/>
                    <a:pt x="303" y="37"/>
                  </a:cubicBezTo>
                  <a:cubicBezTo>
                    <a:pt x="303" y="37"/>
                    <a:pt x="303" y="37"/>
                    <a:pt x="303" y="37"/>
                  </a:cubicBezTo>
                  <a:cubicBezTo>
                    <a:pt x="303" y="37"/>
                    <a:pt x="303" y="37"/>
                    <a:pt x="303" y="37"/>
                  </a:cubicBezTo>
                  <a:cubicBezTo>
                    <a:pt x="303" y="37"/>
                    <a:pt x="303" y="37"/>
                    <a:pt x="303" y="37"/>
                  </a:cubicBezTo>
                  <a:cubicBezTo>
                    <a:pt x="303" y="37"/>
                    <a:pt x="303" y="38"/>
                    <a:pt x="304" y="37"/>
                  </a:cubicBezTo>
                  <a:cubicBezTo>
                    <a:pt x="304" y="37"/>
                    <a:pt x="304" y="37"/>
                    <a:pt x="304" y="37"/>
                  </a:cubicBezTo>
                  <a:cubicBezTo>
                    <a:pt x="304" y="37"/>
                    <a:pt x="304" y="37"/>
                    <a:pt x="304" y="37"/>
                  </a:cubicBezTo>
                  <a:cubicBezTo>
                    <a:pt x="304" y="37"/>
                    <a:pt x="304" y="37"/>
                    <a:pt x="304" y="37"/>
                  </a:cubicBezTo>
                  <a:cubicBezTo>
                    <a:pt x="305" y="37"/>
                    <a:pt x="305" y="37"/>
                    <a:pt x="305" y="37"/>
                  </a:cubicBezTo>
                  <a:cubicBezTo>
                    <a:pt x="305" y="37"/>
                    <a:pt x="305" y="37"/>
                    <a:pt x="305" y="37"/>
                  </a:cubicBezTo>
                  <a:cubicBezTo>
                    <a:pt x="305" y="37"/>
                    <a:pt x="305" y="37"/>
                    <a:pt x="305" y="37"/>
                  </a:cubicBezTo>
                  <a:cubicBezTo>
                    <a:pt x="305" y="37"/>
                    <a:pt x="305" y="37"/>
                    <a:pt x="305" y="37"/>
                  </a:cubicBezTo>
                  <a:cubicBezTo>
                    <a:pt x="305" y="37"/>
                    <a:pt x="305" y="37"/>
                    <a:pt x="305" y="37"/>
                  </a:cubicBezTo>
                  <a:cubicBezTo>
                    <a:pt x="305" y="37"/>
                    <a:pt x="305" y="37"/>
                    <a:pt x="305" y="37"/>
                  </a:cubicBezTo>
                  <a:cubicBezTo>
                    <a:pt x="305" y="37"/>
                    <a:pt x="305" y="37"/>
                    <a:pt x="305" y="37"/>
                  </a:cubicBezTo>
                  <a:cubicBezTo>
                    <a:pt x="306" y="37"/>
                    <a:pt x="306" y="37"/>
                    <a:pt x="306" y="37"/>
                  </a:cubicBezTo>
                  <a:cubicBezTo>
                    <a:pt x="306" y="37"/>
                    <a:pt x="306" y="37"/>
                    <a:pt x="306" y="37"/>
                  </a:cubicBezTo>
                  <a:cubicBezTo>
                    <a:pt x="306" y="36"/>
                    <a:pt x="306" y="37"/>
                    <a:pt x="306" y="36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307" y="36"/>
                    <a:pt x="307" y="36"/>
                    <a:pt x="307" y="36"/>
                  </a:cubicBezTo>
                  <a:cubicBezTo>
                    <a:pt x="307" y="36"/>
                    <a:pt x="307" y="36"/>
                    <a:pt x="307" y="36"/>
                  </a:cubicBezTo>
                  <a:cubicBezTo>
                    <a:pt x="307" y="36"/>
                    <a:pt x="307" y="36"/>
                    <a:pt x="307" y="36"/>
                  </a:cubicBezTo>
                  <a:cubicBezTo>
                    <a:pt x="307" y="36"/>
                    <a:pt x="307" y="36"/>
                    <a:pt x="307" y="36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309" y="36"/>
                    <a:pt x="309" y="36"/>
                    <a:pt x="309" y="36"/>
                  </a:cubicBezTo>
                  <a:cubicBezTo>
                    <a:pt x="307" y="34"/>
                    <a:pt x="307" y="34"/>
                    <a:pt x="307" y="34"/>
                  </a:cubicBezTo>
                  <a:cubicBezTo>
                    <a:pt x="303" y="33"/>
                    <a:pt x="303" y="33"/>
                    <a:pt x="303" y="33"/>
                  </a:cubicBezTo>
                  <a:cubicBezTo>
                    <a:pt x="303" y="33"/>
                    <a:pt x="303" y="33"/>
                    <a:pt x="303" y="33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1" y="33"/>
                    <a:pt x="301" y="33"/>
                    <a:pt x="301" y="33"/>
                  </a:cubicBezTo>
                  <a:cubicBezTo>
                    <a:pt x="301" y="33"/>
                    <a:pt x="301" y="33"/>
                    <a:pt x="301" y="33"/>
                  </a:cubicBezTo>
                  <a:cubicBezTo>
                    <a:pt x="300" y="33"/>
                    <a:pt x="300" y="33"/>
                    <a:pt x="300" y="33"/>
                  </a:cubicBezTo>
                  <a:cubicBezTo>
                    <a:pt x="300" y="33"/>
                    <a:pt x="300" y="33"/>
                    <a:pt x="300" y="33"/>
                  </a:cubicBezTo>
                  <a:cubicBezTo>
                    <a:pt x="300" y="33"/>
                    <a:pt x="300" y="33"/>
                    <a:pt x="300" y="33"/>
                  </a:cubicBezTo>
                  <a:cubicBezTo>
                    <a:pt x="300" y="33"/>
                    <a:pt x="300" y="33"/>
                    <a:pt x="300" y="33"/>
                  </a:cubicBezTo>
                  <a:cubicBezTo>
                    <a:pt x="300" y="33"/>
                    <a:pt x="300" y="33"/>
                    <a:pt x="300" y="33"/>
                  </a:cubicBezTo>
                  <a:cubicBezTo>
                    <a:pt x="300" y="33"/>
                    <a:pt x="300" y="33"/>
                    <a:pt x="300" y="33"/>
                  </a:cubicBezTo>
                  <a:cubicBezTo>
                    <a:pt x="300" y="34"/>
                    <a:pt x="300" y="34"/>
                    <a:pt x="300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8" y="34"/>
                    <a:pt x="298" y="34"/>
                    <a:pt x="298" y="34"/>
                  </a:cubicBezTo>
                  <a:cubicBezTo>
                    <a:pt x="297" y="34"/>
                    <a:pt x="297" y="34"/>
                    <a:pt x="297" y="34"/>
                  </a:cubicBezTo>
                  <a:cubicBezTo>
                    <a:pt x="296" y="34"/>
                    <a:pt x="296" y="34"/>
                    <a:pt x="296" y="34"/>
                  </a:cubicBezTo>
                  <a:cubicBezTo>
                    <a:pt x="296" y="34"/>
                    <a:pt x="296" y="34"/>
                    <a:pt x="296" y="34"/>
                  </a:cubicBezTo>
                  <a:cubicBezTo>
                    <a:pt x="296" y="35"/>
                    <a:pt x="296" y="35"/>
                    <a:pt x="296" y="35"/>
                  </a:cubicBezTo>
                  <a:cubicBezTo>
                    <a:pt x="295" y="35"/>
                    <a:pt x="295" y="35"/>
                    <a:pt x="295" y="35"/>
                  </a:cubicBezTo>
                  <a:cubicBezTo>
                    <a:pt x="295" y="35"/>
                    <a:pt x="295" y="35"/>
                    <a:pt x="295" y="35"/>
                  </a:cubicBezTo>
                  <a:cubicBezTo>
                    <a:pt x="294" y="35"/>
                    <a:pt x="294" y="35"/>
                    <a:pt x="294" y="35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4" y="36"/>
                    <a:pt x="294" y="36"/>
                    <a:pt x="294" y="36"/>
                  </a:cubicBezTo>
                  <a:cubicBezTo>
                    <a:pt x="294" y="36"/>
                    <a:pt x="294" y="36"/>
                    <a:pt x="294" y="36"/>
                  </a:cubicBezTo>
                  <a:cubicBezTo>
                    <a:pt x="294" y="36"/>
                    <a:pt x="294" y="36"/>
                    <a:pt x="294" y="36"/>
                  </a:cubicBezTo>
                  <a:cubicBezTo>
                    <a:pt x="294" y="36"/>
                    <a:pt x="294" y="36"/>
                    <a:pt x="294" y="36"/>
                  </a:cubicBezTo>
                  <a:cubicBezTo>
                    <a:pt x="293" y="37"/>
                    <a:pt x="293" y="37"/>
                    <a:pt x="292" y="37"/>
                  </a:cubicBezTo>
                  <a:cubicBezTo>
                    <a:pt x="292" y="37"/>
                    <a:pt x="292" y="37"/>
                    <a:pt x="292" y="37"/>
                  </a:cubicBezTo>
                  <a:cubicBezTo>
                    <a:pt x="292" y="37"/>
                    <a:pt x="292" y="37"/>
                    <a:pt x="292" y="37"/>
                  </a:cubicBezTo>
                  <a:cubicBezTo>
                    <a:pt x="292" y="38"/>
                    <a:pt x="292" y="38"/>
                    <a:pt x="292" y="38"/>
                  </a:cubicBezTo>
                  <a:cubicBezTo>
                    <a:pt x="292" y="38"/>
                    <a:pt x="291" y="38"/>
                    <a:pt x="291" y="38"/>
                  </a:cubicBezTo>
                  <a:cubicBezTo>
                    <a:pt x="291" y="38"/>
                    <a:pt x="291" y="38"/>
                    <a:pt x="291" y="38"/>
                  </a:cubicBezTo>
                  <a:cubicBezTo>
                    <a:pt x="291" y="38"/>
                    <a:pt x="291" y="38"/>
                    <a:pt x="291" y="38"/>
                  </a:cubicBezTo>
                  <a:cubicBezTo>
                    <a:pt x="291" y="38"/>
                    <a:pt x="291" y="38"/>
                    <a:pt x="291" y="38"/>
                  </a:cubicBezTo>
                  <a:cubicBezTo>
                    <a:pt x="291" y="38"/>
                    <a:pt x="291" y="38"/>
                    <a:pt x="291" y="38"/>
                  </a:cubicBezTo>
                  <a:cubicBezTo>
                    <a:pt x="291" y="38"/>
                    <a:pt x="291" y="38"/>
                    <a:pt x="291" y="38"/>
                  </a:cubicBezTo>
                  <a:cubicBezTo>
                    <a:pt x="291" y="38"/>
                    <a:pt x="291" y="38"/>
                    <a:pt x="291" y="38"/>
                  </a:cubicBezTo>
                  <a:cubicBezTo>
                    <a:pt x="291" y="38"/>
                    <a:pt x="291" y="38"/>
                    <a:pt x="291" y="38"/>
                  </a:cubicBezTo>
                  <a:cubicBezTo>
                    <a:pt x="291" y="38"/>
                    <a:pt x="291" y="38"/>
                    <a:pt x="291" y="38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1" y="40"/>
                    <a:pt x="291" y="40"/>
                    <a:pt x="291" y="40"/>
                  </a:cubicBezTo>
                  <a:cubicBezTo>
                    <a:pt x="291" y="40"/>
                    <a:pt x="291" y="40"/>
                    <a:pt x="291" y="40"/>
                  </a:cubicBezTo>
                  <a:cubicBezTo>
                    <a:pt x="291" y="40"/>
                    <a:pt x="291" y="40"/>
                    <a:pt x="291" y="40"/>
                  </a:cubicBezTo>
                  <a:cubicBezTo>
                    <a:pt x="291" y="40"/>
                    <a:pt x="291" y="40"/>
                    <a:pt x="291" y="40"/>
                  </a:cubicBezTo>
                  <a:cubicBezTo>
                    <a:pt x="291" y="40"/>
                    <a:pt x="291" y="40"/>
                    <a:pt x="291" y="40"/>
                  </a:cubicBezTo>
                  <a:cubicBezTo>
                    <a:pt x="291" y="40"/>
                    <a:pt x="291" y="40"/>
                    <a:pt x="291" y="40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1" y="42"/>
                    <a:pt x="291" y="42"/>
                    <a:pt x="291" y="42"/>
                  </a:cubicBezTo>
                  <a:cubicBezTo>
                    <a:pt x="291" y="42"/>
                    <a:pt x="291" y="42"/>
                    <a:pt x="291" y="42"/>
                  </a:cubicBezTo>
                  <a:cubicBezTo>
                    <a:pt x="291" y="42"/>
                    <a:pt x="291" y="42"/>
                    <a:pt x="291" y="42"/>
                  </a:cubicBezTo>
                  <a:cubicBezTo>
                    <a:pt x="292" y="42"/>
                    <a:pt x="292" y="42"/>
                    <a:pt x="292" y="42"/>
                  </a:cubicBezTo>
                  <a:cubicBezTo>
                    <a:pt x="292" y="42"/>
                    <a:pt x="292" y="42"/>
                    <a:pt x="292" y="42"/>
                  </a:cubicBezTo>
                  <a:cubicBezTo>
                    <a:pt x="292" y="42"/>
                    <a:pt x="292" y="42"/>
                    <a:pt x="292" y="42"/>
                  </a:cubicBezTo>
                  <a:cubicBezTo>
                    <a:pt x="292" y="42"/>
                    <a:pt x="292" y="42"/>
                    <a:pt x="292" y="42"/>
                  </a:cubicBezTo>
                  <a:cubicBezTo>
                    <a:pt x="292" y="42"/>
                    <a:pt x="292" y="42"/>
                    <a:pt x="292" y="42"/>
                  </a:cubicBezTo>
                  <a:cubicBezTo>
                    <a:pt x="292" y="42"/>
                    <a:pt x="292" y="42"/>
                    <a:pt x="292" y="42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3"/>
                    <a:pt x="292" y="43"/>
                    <a:pt x="292" y="43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291" y="43"/>
                    <a:pt x="291" y="43"/>
                    <a:pt x="291" y="43"/>
                  </a:cubicBezTo>
                  <a:cubicBezTo>
                    <a:pt x="291" y="43"/>
                    <a:pt x="291" y="43"/>
                    <a:pt x="291" y="43"/>
                  </a:cubicBezTo>
                  <a:cubicBezTo>
                    <a:pt x="290" y="43"/>
                    <a:pt x="290" y="43"/>
                    <a:pt x="290" y="43"/>
                  </a:cubicBezTo>
                  <a:cubicBezTo>
                    <a:pt x="290" y="43"/>
                    <a:pt x="290" y="43"/>
                    <a:pt x="290" y="43"/>
                  </a:cubicBezTo>
                  <a:cubicBezTo>
                    <a:pt x="290" y="43"/>
                    <a:pt x="290" y="43"/>
                    <a:pt x="290" y="43"/>
                  </a:cubicBezTo>
                  <a:cubicBezTo>
                    <a:pt x="290" y="43"/>
                    <a:pt x="290" y="43"/>
                    <a:pt x="290" y="43"/>
                  </a:cubicBezTo>
                  <a:cubicBezTo>
                    <a:pt x="291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90" y="42"/>
                    <a:pt x="288" y="43"/>
                    <a:pt x="288" y="43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287" y="42"/>
                    <a:pt x="286" y="43"/>
                    <a:pt x="285" y="43"/>
                  </a:cubicBezTo>
                  <a:cubicBezTo>
                    <a:pt x="285" y="43"/>
                    <a:pt x="285" y="43"/>
                    <a:pt x="285" y="43"/>
                  </a:cubicBezTo>
                  <a:cubicBezTo>
                    <a:pt x="285" y="43"/>
                    <a:pt x="285" y="43"/>
                    <a:pt x="285" y="43"/>
                  </a:cubicBezTo>
                  <a:cubicBezTo>
                    <a:pt x="285" y="43"/>
                    <a:pt x="285" y="43"/>
                    <a:pt x="285" y="43"/>
                  </a:cubicBezTo>
                  <a:cubicBezTo>
                    <a:pt x="285" y="43"/>
                    <a:pt x="285" y="43"/>
                    <a:pt x="285" y="43"/>
                  </a:cubicBezTo>
                  <a:cubicBezTo>
                    <a:pt x="285" y="43"/>
                    <a:pt x="285" y="43"/>
                    <a:pt x="285" y="43"/>
                  </a:cubicBezTo>
                  <a:cubicBezTo>
                    <a:pt x="284" y="43"/>
                    <a:pt x="284" y="43"/>
                    <a:pt x="284" y="43"/>
                  </a:cubicBezTo>
                  <a:cubicBezTo>
                    <a:pt x="284" y="43"/>
                    <a:pt x="284" y="43"/>
                    <a:pt x="284" y="43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2" y="42"/>
                    <a:pt x="282" y="42"/>
                    <a:pt x="282" y="42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4"/>
                    <a:pt x="283" y="44"/>
                    <a:pt x="283" y="44"/>
                  </a:cubicBezTo>
                  <a:cubicBezTo>
                    <a:pt x="283" y="44"/>
                    <a:pt x="283" y="44"/>
                    <a:pt x="283" y="44"/>
                  </a:cubicBezTo>
                  <a:cubicBezTo>
                    <a:pt x="283" y="44"/>
                    <a:pt x="283" y="44"/>
                    <a:pt x="283" y="44"/>
                  </a:cubicBezTo>
                  <a:cubicBezTo>
                    <a:pt x="283" y="44"/>
                    <a:pt x="283" y="44"/>
                    <a:pt x="283" y="44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6" y="45"/>
                    <a:pt x="286" y="45"/>
                    <a:pt x="286" y="45"/>
                  </a:cubicBezTo>
                  <a:cubicBezTo>
                    <a:pt x="286" y="45"/>
                    <a:pt x="286" y="45"/>
                    <a:pt x="286" y="45"/>
                  </a:cubicBezTo>
                  <a:cubicBezTo>
                    <a:pt x="286" y="45"/>
                    <a:pt x="286" y="45"/>
                    <a:pt x="286" y="45"/>
                  </a:cubicBezTo>
                  <a:cubicBezTo>
                    <a:pt x="286" y="45"/>
                    <a:pt x="286" y="45"/>
                    <a:pt x="286" y="45"/>
                  </a:cubicBezTo>
                  <a:cubicBezTo>
                    <a:pt x="286" y="45"/>
                    <a:pt x="286" y="45"/>
                    <a:pt x="286" y="45"/>
                  </a:cubicBezTo>
                  <a:cubicBezTo>
                    <a:pt x="286" y="45"/>
                    <a:pt x="286" y="45"/>
                    <a:pt x="286" y="45"/>
                  </a:cubicBezTo>
                  <a:cubicBezTo>
                    <a:pt x="286" y="45"/>
                    <a:pt x="286" y="45"/>
                    <a:pt x="286" y="45"/>
                  </a:cubicBezTo>
                  <a:cubicBezTo>
                    <a:pt x="286" y="45"/>
                    <a:pt x="286" y="45"/>
                    <a:pt x="286" y="45"/>
                  </a:cubicBezTo>
                  <a:cubicBezTo>
                    <a:pt x="286" y="46"/>
                    <a:pt x="286" y="46"/>
                    <a:pt x="286" y="46"/>
                  </a:cubicBezTo>
                  <a:cubicBezTo>
                    <a:pt x="286" y="46"/>
                    <a:pt x="286" y="46"/>
                    <a:pt x="286" y="46"/>
                  </a:cubicBezTo>
                  <a:cubicBezTo>
                    <a:pt x="283" y="44"/>
                    <a:pt x="283" y="44"/>
                    <a:pt x="283" y="44"/>
                  </a:cubicBezTo>
                  <a:cubicBezTo>
                    <a:pt x="283" y="44"/>
                    <a:pt x="283" y="44"/>
                    <a:pt x="283" y="4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2" y="44"/>
                    <a:pt x="282" y="44"/>
                    <a:pt x="281" y="45"/>
                  </a:cubicBezTo>
                  <a:cubicBezTo>
                    <a:pt x="281" y="45"/>
                    <a:pt x="281" y="45"/>
                    <a:pt x="281" y="45"/>
                  </a:cubicBezTo>
                  <a:cubicBezTo>
                    <a:pt x="281" y="45"/>
                    <a:pt x="281" y="45"/>
                    <a:pt x="281" y="45"/>
                  </a:cubicBezTo>
                  <a:cubicBezTo>
                    <a:pt x="281" y="45"/>
                    <a:pt x="281" y="45"/>
                    <a:pt x="281" y="45"/>
                  </a:cubicBezTo>
                  <a:cubicBezTo>
                    <a:pt x="281" y="45"/>
                    <a:pt x="281" y="45"/>
                    <a:pt x="281" y="45"/>
                  </a:cubicBezTo>
                  <a:cubicBezTo>
                    <a:pt x="281" y="45"/>
                    <a:pt x="280" y="45"/>
                    <a:pt x="280" y="45"/>
                  </a:cubicBezTo>
                  <a:cubicBezTo>
                    <a:pt x="280" y="45"/>
                    <a:pt x="280" y="45"/>
                    <a:pt x="280" y="45"/>
                  </a:cubicBezTo>
                  <a:cubicBezTo>
                    <a:pt x="280" y="45"/>
                    <a:pt x="280" y="45"/>
                    <a:pt x="280" y="45"/>
                  </a:cubicBezTo>
                  <a:cubicBezTo>
                    <a:pt x="280" y="45"/>
                    <a:pt x="279" y="45"/>
                    <a:pt x="279" y="45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9" y="45"/>
                    <a:pt x="279" y="45"/>
                    <a:pt x="278" y="46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6" y="46"/>
                    <a:pt x="276" y="46"/>
                    <a:pt x="276" y="46"/>
                  </a:cubicBezTo>
                  <a:cubicBezTo>
                    <a:pt x="276" y="46"/>
                    <a:pt x="276" y="46"/>
                    <a:pt x="276" y="46"/>
                  </a:cubicBezTo>
                  <a:cubicBezTo>
                    <a:pt x="275" y="47"/>
                    <a:pt x="275" y="47"/>
                    <a:pt x="275" y="47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4" y="46"/>
                    <a:pt x="274" y="46"/>
                    <a:pt x="274" y="46"/>
                  </a:cubicBezTo>
                  <a:cubicBezTo>
                    <a:pt x="274" y="46"/>
                    <a:pt x="274" y="46"/>
                    <a:pt x="274" y="46"/>
                  </a:cubicBezTo>
                  <a:cubicBezTo>
                    <a:pt x="274" y="46"/>
                    <a:pt x="274" y="46"/>
                    <a:pt x="274" y="46"/>
                  </a:cubicBezTo>
                  <a:cubicBezTo>
                    <a:pt x="274" y="46"/>
                    <a:pt x="274" y="46"/>
                    <a:pt x="274" y="46"/>
                  </a:cubicBezTo>
                  <a:cubicBezTo>
                    <a:pt x="274" y="46"/>
                    <a:pt x="274" y="46"/>
                    <a:pt x="274" y="46"/>
                  </a:cubicBezTo>
                  <a:cubicBezTo>
                    <a:pt x="273" y="46"/>
                    <a:pt x="273" y="46"/>
                    <a:pt x="273" y="46"/>
                  </a:cubicBezTo>
                  <a:cubicBezTo>
                    <a:pt x="273" y="46"/>
                    <a:pt x="273" y="46"/>
                    <a:pt x="273" y="46"/>
                  </a:cubicBezTo>
                  <a:cubicBezTo>
                    <a:pt x="273" y="46"/>
                    <a:pt x="273" y="46"/>
                    <a:pt x="273" y="46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2" y="47"/>
                    <a:pt x="271" y="47"/>
                    <a:pt x="272" y="46"/>
                  </a:cubicBezTo>
                  <a:cubicBezTo>
                    <a:pt x="272" y="46"/>
                    <a:pt x="272" y="46"/>
                    <a:pt x="272" y="46"/>
                  </a:cubicBezTo>
                  <a:cubicBezTo>
                    <a:pt x="262" y="45"/>
                    <a:pt x="262" y="45"/>
                    <a:pt x="262" y="45"/>
                  </a:cubicBezTo>
                  <a:cubicBezTo>
                    <a:pt x="262" y="45"/>
                    <a:pt x="262" y="45"/>
                    <a:pt x="262" y="45"/>
                  </a:cubicBezTo>
                  <a:cubicBezTo>
                    <a:pt x="262" y="45"/>
                    <a:pt x="262" y="45"/>
                    <a:pt x="262" y="45"/>
                  </a:cubicBezTo>
                  <a:cubicBezTo>
                    <a:pt x="262" y="45"/>
                    <a:pt x="262" y="45"/>
                    <a:pt x="262" y="45"/>
                  </a:cubicBezTo>
                  <a:cubicBezTo>
                    <a:pt x="262" y="45"/>
                    <a:pt x="262" y="45"/>
                    <a:pt x="262" y="45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2" y="46"/>
                    <a:pt x="262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3" y="47"/>
                    <a:pt x="264" y="46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ubicBezTo>
                    <a:pt x="265" y="47"/>
                    <a:pt x="265" y="47"/>
                    <a:pt x="265" y="47"/>
                  </a:cubicBezTo>
                  <a:cubicBezTo>
                    <a:pt x="266" y="46"/>
                    <a:pt x="266" y="46"/>
                    <a:pt x="266" y="46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5" y="47"/>
                    <a:pt x="265" y="47"/>
                    <a:pt x="264" y="47"/>
                  </a:cubicBezTo>
                  <a:cubicBezTo>
                    <a:pt x="257" y="48"/>
                    <a:pt x="257" y="48"/>
                    <a:pt x="257" y="48"/>
                  </a:cubicBezTo>
                  <a:cubicBezTo>
                    <a:pt x="257" y="48"/>
                    <a:pt x="257" y="48"/>
                    <a:pt x="257" y="48"/>
                  </a:cubicBezTo>
                  <a:cubicBezTo>
                    <a:pt x="256" y="48"/>
                    <a:pt x="255" y="48"/>
                    <a:pt x="253" y="49"/>
                  </a:cubicBezTo>
                  <a:cubicBezTo>
                    <a:pt x="253" y="49"/>
                    <a:pt x="253" y="49"/>
                    <a:pt x="253" y="49"/>
                  </a:cubicBezTo>
                  <a:cubicBezTo>
                    <a:pt x="252" y="49"/>
                    <a:pt x="252" y="49"/>
                    <a:pt x="252" y="49"/>
                  </a:cubicBezTo>
                  <a:cubicBezTo>
                    <a:pt x="251" y="49"/>
                    <a:pt x="251" y="49"/>
                    <a:pt x="251" y="49"/>
                  </a:cubicBezTo>
                  <a:cubicBezTo>
                    <a:pt x="251" y="49"/>
                    <a:pt x="251" y="49"/>
                    <a:pt x="251" y="49"/>
                  </a:cubicBezTo>
                  <a:cubicBezTo>
                    <a:pt x="251" y="49"/>
                    <a:pt x="251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9" y="50"/>
                    <a:pt x="249" y="50"/>
                    <a:pt x="249" y="50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47" y="50"/>
                    <a:pt x="247" y="50"/>
                    <a:pt x="247" y="50"/>
                  </a:cubicBezTo>
                  <a:cubicBezTo>
                    <a:pt x="247" y="50"/>
                    <a:pt x="247" y="50"/>
                    <a:pt x="247" y="50"/>
                  </a:cubicBezTo>
                  <a:cubicBezTo>
                    <a:pt x="247" y="50"/>
                    <a:pt x="247" y="50"/>
                    <a:pt x="247" y="50"/>
                  </a:cubicBezTo>
                  <a:cubicBezTo>
                    <a:pt x="247" y="50"/>
                    <a:pt x="247" y="50"/>
                    <a:pt x="247" y="50"/>
                  </a:cubicBezTo>
                  <a:cubicBezTo>
                    <a:pt x="247" y="50"/>
                    <a:pt x="247" y="50"/>
                    <a:pt x="247" y="50"/>
                  </a:cubicBezTo>
                  <a:cubicBezTo>
                    <a:pt x="247" y="50"/>
                    <a:pt x="247" y="50"/>
                    <a:pt x="247" y="50"/>
                  </a:cubicBezTo>
                  <a:cubicBezTo>
                    <a:pt x="247" y="50"/>
                    <a:pt x="247" y="50"/>
                    <a:pt x="247" y="50"/>
                  </a:cubicBezTo>
                  <a:cubicBezTo>
                    <a:pt x="247" y="50"/>
                    <a:pt x="247" y="50"/>
                    <a:pt x="247" y="50"/>
                  </a:cubicBezTo>
                  <a:cubicBezTo>
                    <a:pt x="247" y="50"/>
                    <a:pt x="247" y="50"/>
                    <a:pt x="247" y="50"/>
                  </a:cubicBezTo>
                  <a:cubicBezTo>
                    <a:pt x="247" y="50"/>
                    <a:pt x="247" y="50"/>
                    <a:pt x="247" y="50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47" y="50"/>
                    <a:pt x="247" y="50"/>
                    <a:pt x="247" y="50"/>
                  </a:cubicBezTo>
                  <a:cubicBezTo>
                    <a:pt x="247" y="50"/>
                    <a:pt x="247" y="50"/>
                    <a:pt x="247" y="51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5" y="51"/>
                    <a:pt x="245" y="51"/>
                    <a:pt x="245" y="51"/>
                  </a:cubicBezTo>
                  <a:cubicBezTo>
                    <a:pt x="245" y="51"/>
                    <a:pt x="245" y="51"/>
                    <a:pt x="245" y="51"/>
                  </a:cubicBezTo>
                  <a:cubicBezTo>
                    <a:pt x="245" y="51"/>
                    <a:pt x="245" y="51"/>
                    <a:pt x="245" y="52"/>
                  </a:cubicBezTo>
                  <a:cubicBezTo>
                    <a:pt x="245" y="52"/>
                    <a:pt x="245" y="52"/>
                    <a:pt x="245" y="52"/>
                  </a:cubicBezTo>
                  <a:cubicBezTo>
                    <a:pt x="245" y="52"/>
                    <a:pt x="245" y="52"/>
                    <a:pt x="245" y="52"/>
                  </a:cubicBezTo>
                  <a:cubicBezTo>
                    <a:pt x="245" y="52"/>
                    <a:pt x="245" y="52"/>
                    <a:pt x="245" y="52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4" y="53"/>
                    <a:pt x="244" y="53"/>
                    <a:pt x="244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3" y="52"/>
                    <a:pt x="243" y="52"/>
                    <a:pt x="243" y="52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0" y="52"/>
                    <a:pt x="240" y="52"/>
                    <a:pt x="240" y="52"/>
                  </a:cubicBezTo>
                  <a:cubicBezTo>
                    <a:pt x="240" y="52"/>
                    <a:pt x="240" y="52"/>
                    <a:pt x="240" y="52"/>
                  </a:cubicBezTo>
                  <a:cubicBezTo>
                    <a:pt x="240" y="52"/>
                    <a:pt x="240" y="52"/>
                    <a:pt x="240" y="52"/>
                  </a:cubicBezTo>
                  <a:cubicBezTo>
                    <a:pt x="240" y="52"/>
                    <a:pt x="240" y="52"/>
                    <a:pt x="240" y="53"/>
                  </a:cubicBezTo>
                  <a:cubicBezTo>
                    <a:pt x="240" y="53"/>
                    <a:pt x="240" y="53"/>
                    <a:pt x="240" y="53"/>
                  </a:cubicBezTo>
                  <a:cubicBezTo>
                    <a:pt x="240" y="53"/>
                    <a:pt x="240" y="53"/>
                    <a:pt x="240" y="53"/>
                  </a:cubicBezTo>
                  <a:cubicBezTo>
                    <a:pt x="240" y="53"/>
                    <a:pt x="240" y="53"/>
                    <a:pt x="240" y="53"/>
                  </a:cubicBezTo>
                  <a:cubicBezTo>
                    <a:pt x="240" y="53"/>
                    <a:pt x="240" y="53"/>
                    <a:pt x="240" y="53"/>
                  </a:cubicBezTo>
                  <a:cubicBezTo>
                    <a:pt x="240" y="53"/>
                    <a:pt x="240" y="53"/>
                    <a:pt x="240" y="53"/>
                  </a:cubicBezTo>
                  <a:cubicBezTo>
                    <a:pt x="240" y="53"/>
                    <a:pt x="240" y="53"/>
                    <a:pt x="240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2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2" y="54"/>
                    <a:pt x="242" y="54"/>
                  </a:cubicBezTo>
                  <a:cubicBezTo>
                    <a:pt x="242" y="54"/>
                    <a:pt x="242" y="54"/>
                    <a:pt x="242" y="54"/>
                  </a:cubicBezTo>
                  <a:cubicBezTo>
                    <a:pt x="242" y="54"/>
                    <a:pt x="242" y="54"/>
                    <a:pt x="242" y="54"/>
                  </a:cubicBezTo>
                  <a:cubicBezTo>
                    <a:pt x="242" y="54"/>
                    <a:pt x="242" y="54"/>
                    <a:pt x="242" y="54"/>
                  </a:cubicBezTo>
                  <a:cubicBezTo>
                    <a:pt x="242" y="54"/>
                    <a:pt x="242" y="54"/>
                    <a:pt x="242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0" y="54"/>
                    <a:pt x="240" y="54"/>
                    <a:pt x="240" y="54"/>
                  </a:cubicBezTo>
                  <a:cubicBezTo>
                    <a:pt x="240" y="54"/>
                    <a:pt x="240" y="54"/>
                    <a:pt x="240" y="54"/>
                  </a:cubicBezTo>
                  <a:cubicBezTo>
                    <a:pt x="240" y="55"/>
                    <a:pt x="240" y="55"/>
                    <a:pt x="240" y="55"/>
                  </a:cubicBezTo>
                  <a:cubicBezTo>
                    <a:pt x="240" y="55"/>
                    <a:pt x="240" y="55"/>
                    <a:pt x="240" y="55"/>
                  </a:cubicBezTo>
                  <a:cubicBezTo>
                    <a:pt x="240" y="55"/>
                    <a:pt x="240" y="55"/>
                    <a:pt x="240" y="55"/>
                  </a:cubicBezTo>
                  <a:cubicBezTo>
                    <a:pt x="240" y="55"/>
                    <a:pt x="240" y="55"/>
                    <a:pt x="240" y="55"/>
                  </a:cubicBezTo>
                  <a:cubicBezTo>
                    <a:pt x="240" y="55"/>
                    <a:pt x="240" y="55"/>
                    <a:pt x="240" y="55"/>
                  </a:cubicBezTo>
                  <a:cubicBezTo>
                    <a:pt x="240" y="55"/>
                    <a:pt x="240" y="55"/>
                    <a:pt x="240" y="55"/>
                  </a:cubicBezTo>
                  <a:cubicBezTo>
                    <a:pt x="240" y="55"/>
                    <a:pt x="240" y="55"/>
                    <a:pt x="240" y="55"/>
                  </a:cubicBezTo>
                  <a:cubicBezTo>
                    <a:pt x="240" y="55"/>
                    <a:pt x="240" y="55"/>
                    <a:pt x="239" y="55"/>
                  </a:cubicBezTo>
                  <a:cubicBezTo>
                    <a:pt x="239" y="55"/>
                    <a:pt x="239" y="55"/>
                    <a:pt x="239" y="55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40" y="56"/>
                    <a:pt x="240" y="56"/>
                    <a:pt x="240" y="56"/>
                  </a:cubicBezTo>
                  <a:cubicBezTo>
                    <a:pt x="240" y="56"/>
                    <a:pt x="240" y="56"/>
                    <a:pt x="240" y="56"/>
                  </a:cubicBezTo>
                  <a:cubicBezTo>
                    <a:pt x="240" y="56"/>
                    <a:pt x="240" y="56"/>
                    <a:pt x="240" y="56"/>
                  </a:cubicBezTo>
                  <a:cubicBezTo>
                    <a:pt x="240" y="56"/>
                    <a:pt x="240" y="56"/>
                    <a:pt x="240" y="56"/>
                  </a:cubicBezTo>
                  <a:cubicBezTo>
                    <a:pt x="240" y="56"/>
                    <a:pt x="240" y="56"/>
                    <a:pt x="240" y="56"/>
                  </a:cubicBezTo>
                  <a:cubicBezTo>
                    <a:pt x="240" y="56"/>
                    <a:pt x="240" y="56"/>
                    <a:pt x="240" y="56"/>
                  </a:cubicBezTo>
                  <a:cubicBezTo>
                    <a:pt x="240" y="56"/>
                    <a:pt x="240" y="56"/>
                    <a:pt x="240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5"/>
                    <a:pt x="239" y="55"/>
                  </a:cubicBezTo>
                  <a:cubicBezTo>
                    <a:pt x="239" y="55"/>
                    <a:pt x="239" y="55"/>
                    <a:pt x="239" y="55"/>
                  </a:cubicBezTo>
                  <a:cubicBezTo>
                    <a:pt x="239" y="55"/>
                    <a:pt x="239" y="55"/>
                    <a:pt x="239" y="55"/>
                  </a:cubicBezTo>
                  <a:cubicBezTo>
                    <a:pt x="237" y="55"/>
                    <a:pt x="238" y="55"/>
                    <a:pt x="237" y="55"/>
                  </a:cubicBezTo>
                  <a:cubicBezTo>
                    <a:pt x="237" y="55"/>
                    <a:pt x="237" y="55"/>
                    <a:pt x="237" y="55"/>
                  </a:cubicBezTo>
                  <a:cubicBezTo>
                    <a:pt x="237" y="55"/>
                    <a:pt x="237" y="55"/>
                    <a:pt x="237" y="55"/>
                  </a:cubicBezTo>
                  <a:cubicBezTo>
                    <a:pt x="237" y="55"/>
                    <a:pt x="237" y="55"/>
                    <a:pt x="237" y="55"/>
                  </a:cubicBezTo>
                  <a:cubicBezTo>
                    <a:pt x="237" y="55"/>
                    <a:pt x="237" y="55"/>
                    <a:pt x="237" y="55"/>
                  </a:cubicBezTo>
                  <a:cubicBezTo>
                    <a:pt x="237" y="55"/>
                    <a:pt x="237" y="55"/>
                    <a:pt x="237" y="55"/>
                  </a:cubicBezTo>
                  <a:cubicBezTo>
                    <a:pt x="237" y="55"/>
                    <a:pt x="237" y="55"/>
                    <a:pt x="237" y="55"/>
                  </a:cubicBezTo>
                  <a:cubicBezTo>
                    <a:pt x="237" y="55"/>
                    <a:pt x="237" y="55"/>
                    <a:pt x="237" y="55"/>
                  </a:cubicBezTo>
                  <a:cubicBezTo>
                    <a:pt x="237" y="55"/>
                    <a:pt x="237" y="55"/>
                    <a:pt x="237" y="55"/>
                  </a:cubicBezTo>
                  <a:cubicBezTo>
                    <a:pt x="237" y="55"/>
                    <a:pt x="237" y="55"/>
                    <a:pt x="237" y="55"/>
                  </a:cubicBezTo>
                  <a:cubicBezTo>
                    <a:pt x="237" y="55"/>
                    <a:pt x="237" y="55"/>
                    <a:pt x="237" y="55"/>
                  </a:cubicBezTo>
                  <a:cubicBezTo>
                    <a:pt x="237" y="55"/>
                    <a:pt x="237" y="55"/>
                    <a:pt x="237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6" y="56"/>
                    <a:pt x="236" y="56"/>
                    <a:pt x="237" y="56"/>
                  </a:cubicBezTo>
                  <a:cubicBezTo>
                    <a:pt x="237" y="56"/>
                    <a:pt x="237" y="56"/>
                    <a:pt x="237" y="56"/>
                  </a:cubicBezTo>
                  <a:cubicBezTo>
                    <a:pt x="237" y="56"/>
                    <a:pt x="237" y="56"/>
                    <a:pt x="237" y="56"/>
                  </a:cubicBezTo>
                  <a:cubicBezTo>
                    <a:pt x="237" y="56"/>
                    <a:pt x="237" y="56"/>
                    <a:pt x="237" y="56"/>
                  </a:cubicBezTo>
                  <a:cubicBezTo>
                    <a:pt x="237" y="56"/>
                    <a:pt x="237" y="56"/>
                    <a:pt x="237" y="56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7"/>
                    <a:pt x="241" y="57"/>
                    <a:pt x="241" y="57"/>
                  </a:cubicBezTo>
                  <a:cubicBezTo>
                    <a:pt x="241" y="57"/>
                    <a:pt x="241" y="57"/>
                    <a:pt x="241" y="57"/>
                  </a:cubicBezTo>
                  <a:cubicBezTo>
                    <a:pt x="241" y="57"/>
                    <a:pt x="241" y="57"/>
                    <a:pt x="241" y="57"/>
                  </a:cubicBezTo>
                  <a:cubicBezTo>
                    <a:pt x="241" y="57"/>
                    <a:pt x="241" y="57"/>
                    <a:pt x="241" y="57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1" y="58"/>
                    <a:pt x="241" y="58"/>
                    <a:pt x="241" y="58"/>
                  </a:cubicBezTo>
                  <a:cubicBezTo>
                    <a:pt x="241" y="58"/>
                    <a:pt x="241" y="58"/>
                    <a:pt x="241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39" y="58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8" y="58"/>
                    <a:pt x="238" y="58"/>
                    <a:pt x="238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7" y="57"/>
                    <a:pt x="237" y="57"/>
                    <a:pt x="237" y="57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7" y="59"/>
                    <a:pt x="237" y="59"/>
                    <a:pt x="238" y="59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40" y="59"/>
                    <a:pt x="240" y="59"/>
                    <a:pt x="240" y="59"/>
                  </a:cubicBezTo>
                  <a:cubicBezTo>
                    <a:pt x="240" y="59"/>
                    <a:pt x="240" y="59"/>
                    <a:pt x="240" y="59"/>
                  </a:cubicBezTo>
                  <a:cubicBezTo>
                    <a:pt x="240" y="59"/>
                    <a:pt x="240" y="59"/>
                    <a:pt x="240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60"/>
                    <a:pt x="240" y="60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40" y="60"/>
                    <a:pt x="241" y="60"/>
                    <a:pt x="241" y="60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40" y="60"/>
                    <a:pt x="240" y="60"/>
                    <a:pt x="240" y="61"/>
                  </a:cubicBezTo>
                  <a:cubicBezTo>
                    <a:pt x="241" y="61"/>
                    <a:pt x="241" y="61"/>
                    <a:pt x="241" y="61"/>
                  </a:cubicBezTo>
                  <a:cubicBezTo>
                    <a:pt x="240" y="61"/>
                    <a:pt x="240" y="61"/>
                    <a:pt x="240" y="61"/>
                  </a:cubicBezTo>
                  <a:cubicBezTo>
                    <a:pt x="217" y="63"/>
                    <a:pt x="217" y="63"/>
                    <a:pt x="217" y="63"/>
                  </a:cubicBezTo>
                  <a:cubicBezTo>
                    <a:pt x="217" y="63"/>
                    <a:pt x="217" y="63"/>
                    <a:pt x="217" y="63"/>
                  </a:cubicBezTo>
                  <a:cubicBezTo>
                    <a:pt x="217" y="63"/>
                    <a:pt x="217" y="63"/>
                    <a:pt x="217" y="63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8" y="64"/>
                    <a:pt x="218" y="64"/>
                    <a:pt x="218" y="64"/>
                  </a:cubicBezTo>
                  <a:cubicBezTo>
                    <a:pt x="218" y="64"/>
                    <a:pt x="218" y="64"/>
                    <a:pt x="218" y="64"/>
                  </a:cubicBezTo>
                  <a:cubicBezTo>
                    <a:pt x="218" y="64"/>
                    <a:pt x="218" y="64"/>
                    <a:pt x="218" y="64"/>
                  </a:cubicBezTo>
                  <a:cubicBezTo>
                    <a:pt x="218" y="64"/>
                    <a:pt x="218" y="64"/>
                    <a:pt x="218" y="64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7" y="65"/>
                    <a:pt x="217" y="65"/>
                    <a:pt x="217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7" y="65"/>
                    <a:pt x="217" y="65"/>
                    <a:pt x="217" y="65"/>
                  </a:cubicBezTo>
                  <a:cubicBezTo>
                    <a:pt x="217" y="65"/>
                    <a:pt x="217" y="65"/>
                    <a:pt x="217" y="65"/>
                  </a:cubicBezTo>
                  <a:cubicBezTo>
                    <a:pt x="217" y="65"/>
                    <a:pt x="217" y="65"/>
                    <a:pt x="217" y="65"/>
                  </a:cubicBezTo>
                  <a:cubicBezTo>
                    <a:pt x="217" y="65"/>
                    <a:pt x="217" y="65"/>
                    <a:pt x="217" y="65"/>
                  </a:cubicBezTo>
                  <a:cubicBezTo>
                    <a:pt x="217" y="65"/>
                    <a:pt x="217" y="65"/>
                    <a:pt x="217" y="65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7" y="67"/>
                    <a:pt x="218" y="67"/>
                    <a:pt x="218" y="67"/>
                  </a:cubicBezTo>
                  <a:cubicBezTo>
                    <a:pt x="218" y="67"/>
                    <a:pt x="218" y="67"/>
                    <a:pt x="218" y="67"/>
                  </a:cubicBezTo>
                  <a:cubicBezTo>
                    <a:pt x="218" y="67"/>
                    <a:pt x="218" y="67"/>
                    <a:pt x="218" y="67"/>
                  </a:cubicBezTo>
                  <a:cubicBezTo>
                    <a:pt x="218" y="67"/>
                    <a:pt x="218" y="67"/>
                    <a:pt x="218" y="67"/>
                  </a:cubicBezTo>
                  <a:cubicBezTo>
                    <a:pt x="218" y="67"/>
                    <a:pt x="218" y="67"/>
                    <a:pt x="218" y="67"/>
                  </a:cubicBezTo>
                  <a:cubicBezTo>
                    <a:pt x="218" y="67"/>
                    <a:pt x="218" y="67"/>
                    <a:pt x="218" y="67"/>
                  </a:cubicBezTo>
                  <a:cubicBezTo>
                    <a:pt x="218" y="67"/>
                    <a:pt x="218" y="67"/>
                    <a:pt x="218" y="67"/>
                  </a:cubicBezTo>
                  <a:cubicBezTo>
                    <a:pt x="218" y="68"/>
                    <a:pt x="218" y="68"/>
                    <a:pt x="218" y="69"/>
                  </a:cubicBezTo>
                  <a:cubicBezTo>
                    <a:pt x="218" y="69"/>
                    <a:pt x="218" y="69"/>
                    <a:pt x="218" y="69"/>
                  </a:cubicBezTo>
                  <a:cubicBezTo>
                    <a:pt x="218" y="69"/>
                    <a:pt x="218" y="69"/>
                    <a:pt x="218" y="69"/>
                  </a:cubicBezTo>
                  <a:cubicBezTo>
                    <a:pt x="218" y="69"/>
                    <a:pt x="218" y="69"/>
                    <a:pt x="218" y="69"/>
                  </a:cubicBezTo>
                  <a:cubicBezTo>
                    <a:pt x="218" y="69"/>
                    <a:pt x="218" y="69"/>
                    <a:pt x="218" y="69"/>
                  </a:cubicBezTo>
                  <a:cubicBezTo>
                    <a:pt x="218" y="69"/>
                    <a:pt x="218" y="69"/>
                    <a:pt x="218" y="69"/>
                  </a:cubicBezTo>
                  <a:cubicBezTo>
                    <a:pt x="218" y="69"/>
                    <a:pt x="217" y="69"/>
                    <a:pt x="217" y="69"/>
                  </a:cubicBezTo>
                  <a:cubicBezTo>
                    <a:pt x="217" y="69"/>
                    <a:pt x="217" y="69"/>
                    <a:pt x="217" y="69"/>
                  </a:cubicBezTo>
                  <a:cubicBezTo>
                    <a:pt x="218" y="69"/>
                    <a:pt x="218" y="69"/>
                    <a:pt x="218" y="69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1"/>
                    <a:pt x="218" y="71"/>
                    <a:pt x="218" y="71"/>
                  </a:cubicBezTo>
                  <a:cubicBezTo>
                    <a:pt x="218" y="71"/>
                    <a:pt x="218" y="71"/>
                    <a:pt x="218" y="71"/>
                  </a:cubicBezTo>
                  <a:cubicBezTo>
                    <a:pt x="218" y="71"/>
                    <a:pt x="218" y="71"/>
                    <a:pt x="218" y="71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23" y="74"/>
                    <a:pt x="223" y="74"/>
                    <a:pt x="223" y="74"/>
                  </a:cubicBezTo>
                  <a:cubicBezTo>
                    <a:pt x="223" y="74"/>
                    <a:pt x="223" y="74"/>
                    <a:pt x="223" y="74"/>
                  </a:cubicBezTo>
                  <a:cubicBezTo>
                    <a:pt x="225" y="75"/>
                    <a:pt x="225" y="75"/>
                    <a:pt x="225" y="75"/>
                  </a:cubicBezTo>
                  <a:cubicBezTo>
                    <a:pt x="225" y="76"/>
                    <a:pt x="225" y="76"/>
                    <a:pt x="225" y="76"/>
                  </a:cubicBezTo>
                  <a:cubicBezTo>
                    <a:pt x="224" y="76"/>
                    <a:pt x="224" y="76"/>
                    <a:pt x="224" y="76"/>
                  </a:cubicBezTo>
                  <a:cubicBezTo>
                    <a:pt x="224" y="76"/>
                    <a:pt x="224" y="76"/>
                    <a:pt x="224" y="76"/>
                  </a:cubicBezTo>
                  <a:cubicBezTo>
                    <a:pt x="223" y="76"/>
                    <a:pt x="223" y="76"/>
                    <a:pt x="222" y="76"/>
                  </a:cubicBezTo>
                  <a:cubicBezTo>
                    <a:pt x="222" y="76"/>
                    <a:pt x="222" y="76"/>
                    <a:pt x="222" y="76"/>
                  </a:cubicBezTo>
                  <a:cubicBezTo>
                    <a:pt x="222" y="76"/>
                    <a:pt x="222" y="76"/>
                    <a:pt x="222" y="76"/>
                  </a:cubicBezTo>
                  <a:cubicBezTo>
                    <a:pt x="222" y="76"/>
                    <a:pt x="222" y="76"/>
                    <a:pt x="222" y="76"/>
                  </a:cubicBezTo>
                  <a:cubicBezTo>
                    <a:pt x="222" y="76"/>
                    <a:pt x="222" y="76"/>
                    <a:pt x="222" y="76"/>
                  </a:cubicBezTo>
                  <a:cubicBezTo>
                    <a:pt x="222" y="76"/>
                    <a:pt x="222" y="76"/>
                    <a:pt x="222" y="76"/>
                  </a:cubicBezTo>
                  <a:cubicBezTo>
                    <a:pt x="222" y="76"/>
                    <a:pt x="222" y="76"/>
                    <a:pt x="222" y="76"/>
                  </a:cubicBezTo>
                  <a:cubicBezTo>
                    <a:pt x="222" y="76"/>
                    <a:pt x="222" y="76"/>
                    <a:pt x="222" y="76"/>
                  </a:cubicBezTo>
                  <a:cubicBezTo>
                    <a:pt x="222" y="76"/>
                    <a:pt x="222" y="76"/>
                    <a:pt x="222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20" y="75"/>
                    <a:pt x="220" y="75"/>
                    <a:pt x="220" y="75"/>
                  </a:cubicBezTo>
                  <a:cubicBezTo>
                    <a:pt x="219" y="74"/>
                    <a:pt x="219" y="74"/>
                    <a:pt x="219" y="74"/>
                  </a:cubicBezTo>
                  <a:cubicBezTo>
                    <a:pt x="218" y="74"/>
                    <a:pt x="218" y="74"/>
                    <a:pt x="218" y="74"/>
                  </a:cubicBezTo>
                  <a:cubicBezTo>
                    <a:pt x="218" y="74"/>
                    <a:pt x="218" y="74"/>
                    <a:pt x="218" y="74"/>
                  </a:cubicBezTo>
                  <a:cubicBezTo>
                    <a:pt x="218" y="74"/>
                    <a:pt x="218" y="74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3"/>
                    <a:pt x="215" y="73"/>
                    <a:pt x="215" y="7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7" y="74"/>
                    <a:pt x="207" y="73"/>
                    <a:pt x="207" y="73"/>
                  </a:cubicBezTo>
                  <a:cubicBezTo>
                    <a:pt x="207" y="73"/>
                    <a:pt x="207" y="73"/>
                    <a:pt x="207" y="73"/>
                  </a:cubicBezTo>
                  <a:cubicBezTo>
                    <a:pt x="207" y="73"/>
                    <a:pt x="207" y="73"/>
                    <a:pt x="207" y="73"/>
                  </a:cubicBezTo>
                  <a:cubicBezTo>
                    <a:pt x="207" y="73"/>
                    <a:pt x="207" y="73"/>
                    <a:pt x="207" y="73"/>
                  </a:cubicBezTo>
                  <a:cubicBezTo>
                    <a:pt x="207" y="73"/>
                    <a:pt x="207" y="73"/>
                    <a:pt x="207" y="73"/>
                  </a:cubicBezTo>
                  <a:cubicBezTo>
                    <a:pt x="207" y="73"/>
                    <a:pt x="208" y="73"/>
                    <a:pt x="208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8" y="74"/>
                    <a:pt x="208" y="74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9" y="74"/>
                    <a:pt x="209" y="74"/>
                    <a:pt x="209" y="74"/>
                  </a:cubicBezTo>
                  <a:cubicBezTo>
                    <a:pt x="209" y="75"/>
                    <a:pt x="209" y="75"/>
                    <a:pt x="209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8" y="75"/>
                    <a:pt x="207" y="75"/>
                    <a:pt x="207" y="75"/>
                  </a:cubicBezTo>
                  <a:cubicBezTo>
                    <a:pt x="207" y="75"/>
                    <a:pt x="207" y="75"/>
                    <a:pt x="207" y="75"/>
                  </a:cubicBezTo>
                  <a:cubicBezTo>
                    <a:pt x="207" y="75"/>
                    <a:pt x="207" y="75"/>
                    <a:pt x="207" y="75"/>
                  </a:cubicBezTo>
                  <a:cubicBezTo>
                    <a:pt x="207" y="75"/>
                    <a:pt x="207" y="75"/>
                    <a:pt x="207" y="75"/>
                  </a:cubicBezTo>
                  <a:cubicBezTo>
                    <a:pt x="207" y="75"/>
                    <a:pt x="206" y="75"/>
                    <a:pt x="206" y="75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5"/>
                    <a:pt x="206" y="75"/>
                    <a:pt x="206" y="74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1" y="76"/>
                    <a:pt x="201" y="76"/>
                    <a:pt x="202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6"/>
                    <a:pt x="202" y="77"/>
                    <a:pt x="202" y="77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3" y="77"/>
                    <a:pt x="203" y="78"/>
                    <a:pt x="204" y="78"/>
                  </a:cubicBezTo>
                  <a:cubicBezTo>
                    <a:pt x="204" y="78"/>
                    <a:pt x="204" y="78"/>
                    <a:pt x="204" y="78"/>
                  </a:cubicBezTo>
                  <a:cubicBezTo>
                    <a:pt x="204" y="78"/>
                    <a:pt x="204" y="78"/>
                    <a:pt x="204" y="78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205" y="78"/>
                    <a:pt x="206" y="78"/>
                    <a:pt x="206" y="78"/>
                  </a:cubicBezTo>
                  <a:cubicBezTo>
                    <a:pt x="206" y="79"/>
                    <a:pt x="206" y="79"/>
                    <a:pt x="206" y="79"/>
                  </a:cubicBezTo>
                  <a:cubicBezTo>
                    <a:pt x="206" y="79"/>
                    <a:pt x="206" y="79"/>
                    <a:pt x="206" y="79"/>
                  </a:cubicBezTo>
                  <a:cubicBezTo>
                    <a:pt x="206" y="79"/>
                    <a:pt x="206" y="79"/>
                    <a:pt x="206" y="79"/>
                  </a:cubicBezTo>
                  <a:cubicBezTo>
                    <a:pt x="206" y="79"/>
                    <a:pt x="206" y="79"/>
                    <a:pt x="206" y="79"/>
                  </a:cubicBezTo>
                  <a:cubicBezTo>
                    <a:pt x="206" y="79"/>
                    <a:pt x="206" y="79"/>
                    <a:pt x="206" y="79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207" y="78"/>
                    <a:pt x="207" y="79"/>
                    <a:pt x="207" y="79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7" y="78"/>
                  </a:cubicBezTo>
                  <a:cubicBezTo>
                    <a:pt x="207" y="78"/>
                    <a:pt x="207" y="78"/>
                    <a:pt x="207" y="78"/>
                  </a:cubicBezTo>
                  <a:cubicBezTo>
                    <a:pt x="207" y="78"/>
                    <a:pt x="207" y="78"/>
                    <a:pt x="207" y="78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0"/>
                    <a:pt x="210" y="80"/>
                    <a:pt x="210" y="80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10" y="81"/>
                    <a:pt x="210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10" y="81"/>
                    <a:pt x="210" y="82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07" y="80"/>
                    <a:pt x="207" y="80"/>
                    <a:pt x="207" y="80"/>
                  </a:cubicBezTo>
                  <a:cubicBezTo>
                    <a:pt x="207" y="80"/>
                    <a:pt x="207" y="80"/>
                    <a:pt x="207" y="80"/>
                  </a:cubicBezTo>
                  <a:cubicBezTo>
                    <a:pt x="207" y="80"/>
                    <a:pt x="207" y="80"/>
                    <a:pt x="207" y="80"/>
                  </a:cubicBezTo>
                  <a:cubicBezTo>
                    <a:pt x="207" y="80"/>
                    <a:pt x="207" y="80"/>
                    <a:pt x="207" y="80"/>
                  </a:cubicBezTo>
                  <a:cubicBezTo>
                    <a:pt x="207" y="80"/>
                    <a:pt x="207" y="80"/>
                    <a:pt x="207" y="80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6" y="79"/>
                    <a:pt x="206" y="79"/>
                    <a:pt x="206" y="79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5" y="80"/>
                    <a:pt x="205" y="80"/>
                  </a:cubicBezTo>
                  <a:cubicBezTo>
                    <a:pt x="204" y="80"/>
                    <a:pt x="204" y="80"/>
                    <a:pt x="204" y="80"/>
                  </a:cubicBezTo>
                  <a:cubicBezTo>
                    <a:pt x="204" y="80"/>
                    <a:pt x="204" y="80"/>
                    <a:pt x="204" y="80"/>
                  </a:cubicBezTo>
                  <a:cubicBezTo>
                    <a:pt x="204" y="80"/>
                    <a:pt x="204" y="80"/>
                    <a:pt x="204" y="80"/>
                  </a:cubicBezTo>
                  <a:cubicBezTo>
                    <a:pt x="204" y="80"/>
                    <a:pt x="204" y="80"/>
                    <a:pt x="204" y="80"/>
                  </a:cubicBezTo>
                  <a:cubicBezTo>
                    <a:pt x="204" y="80"/>
                    <a:pt x="204" y="80"/>
                    <a:pt x="204" y="79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3" y="79"/>
                    <a:pt x="203" y="79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0" y="79"/>
                    <a:pt x="200" y="79"/>
                  </a:cubicBezTo>
                  <a:cubicBezTo>
                    <a:pt x="200" y="79"/>
                    <a:pt x="200" y="79"/>
                    <a:pt x="200" y="79"/>
                  </a:cubicBezTo>
                  <a:cubicBezTo>
                    <a:pt x="200" y="79"/>
                    <a:pt x="200" y="79"/>
                    <a:pt x="200" y="79"/>
                  </a:cubicBezTo>
                  <a:cubicBezTo>
                    <a:pt x="200" y="79"/>
                    <a:pt x="200" y="79"/>
                    <a:pt x="200" y="79"/>
                  </a:cubicBezTo>
                  <a:cubicBezTo>
                    <a:pt x="200" y="79"/>
                    <a:pt x="200" y="79"/>
                    <a:pt x="200" y="79"/>
                  </a:cubicBezTo>
                  <a:cubicBezTo>
                    <a:pt x="200" y="79"/>
                    <a:pt x="200" y="79"/>
                    <a:pt x="200" y="79"/>
                  </a:cubicBezTo>
                  <a:cubicBezTo>
                    <a:pt x="200" y="79"/>
                    <a:pt x="200" y="79"/>
                    <a:pt x="200" y="79"/>
                  </a:cubicBezTo>
                  <a:cubicBezTo>
                    <a:pt x="199" y="79"/>
                    <a:pt x="199" y="79"/>
                    <a:pt x="199" y="78"/>
                  </a:cubicBezTo>
                  <a:cubicBezTo>
                    <a:pt x="198" y="78"/>
                    <a:pt x="198" y="78"/>
                    <a:pt x="198" y="78"/>
                  </a:cubicBezTo>
                  <a:cubicBezTo>
                    <a:pt x="198" y="78"/>
                    <a:pt x="198" y="78"/>
                    <a:pt x="198" y="78"/>
                  </a:cubicBezTo>
                  <a:cubicBezTo>
                    <a:pt x="198" y="78"/>
                    <a:pt x="198" y="78"/>
                    <a:pt x="198" y="78"/>
                  </a:cubicBezTo>
                  <a:cubicBezTo>
                    <a:pt x="198" y="78"/>
                    <a:pt x="198" y="78"/>
                    <a:pt x="198" y="78"/>
                  </a:cubicBezTo>
                  <a:cubicBezTo>
                    <a:pt x="198" y="78"/>
                    <a:pt x="198" y="78"/>
                    <a:pt x="198" y="78"/>
                  </a:cubicBezTo>
                  <a:cubicBezTo>
                    <a:pt x="198" y="78"/>
                    <a:pt x="198" y="78"/>
                    <a:pt x="198" y="78"/>
                  </a:cubicBezTo>
                  <a:cubicBezTo>
                    <a:pt x="198" y="78"/>
                    <a:pt x="198" y="78"/>
                    <a:pt x="198" y="78"/>
                  </a:cubicBezTo>
                  <a:cubicBezTo>
                    <a:pt x="198" y="78"/>
                    <a:pt x="198" y="78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199" y="77"/>
                    <a:pt x="200" y="77"/>
                    <a:pt x="199" y="7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200" y="73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6" y="68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198" y="72"/>
                    <a:pt x="198" y="72"/>
                    <a:pt x="198" y="72"/>
                  </a:cubicBezTo>
                  <a:cubicBezTo>
                    <a:pt x="198" y="72"/>
                    <a:pt x="198" y="72"/>
                    <a:pt x="198" y="72"/>
                  </a:cubicBezTo>
                  <a:cubicBezTo>
                    <a:pt x="198" y="72"/>
                    <a:pt x="198" y="72"/>
                    <a:pt x="198" y="72"/>
                  </a:cubicBezTo>
                  <a:cubicBezTo>
                    <a:pt x="198" y="72"/>
                    <a:pt x="198" y="72"/>
                    <a:pt x="198" y="72"/>
                  </a:cubicBezTo>
                  <a:cubicBezTo>
                    <a:pt x="198" y="72"/>
                    <a:pt x="198" y="72"/>
                    <a:pt x="198" y="72"/>
                  </a:cubicBezTo>
                  <a:cubicBezTo>
                    <a:pt x="198" y="73"/>
                    <a:pt x="198" y="73"/>
                    <a:pt x="198" y="73"/>
                  </a:cubicBezTo>
                  <a:cubicBezTo>
                    <a:pt x="198" y="73"/>
                    <a:pt x="198" y="73"/>
                    <a:pt x="198" y="73"/>
                  </a:cubicBezTo>
                  <a:cubicBezTo>
                    <a:pt x="198" y="73"/>
                    <a:pt x="198" y="73"/>
                    <a:pt x="198" y="73"/>
                  </a:cubicBezTo>
                  <a:cubicBezTo>
                    <a:pt x="198" y="73"/>
                    <a:pt x="198" y="73"/>
                    <a:pt x="198" y="73"/>
                  </a:cubicBezTo>
                  <a:cubicBezTo>
                    <a:pt x="197" y="73"/>
                    <a:pt x="197" y="73"/>
                    <a:pt x="197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5" y="74"/>
                    <a:pt x="195" y="74"/>
                    <a:pt x="195" y="74"/>
                  </a:cubicBezTo>
                  <a:cubicBezTo>
                    <a:pt x="195" y="74"/>
                    <a:pt x="194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7"/>
                    <a:pt x="192" y="77"/>
                    <a:pt x="192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9"/>
                    <a:pt x="192" y="79"/>
                    <a:pt x="193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3" y="81"/>
                    <a:pt x="194" y="81"/>
                    <a:pt x="194" y="81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3" y="81"/>
                    <a:pt x="194" y="82"/>
                    <a:pt x="194" y="82"/>
                  </a:cubicBezTo>
                  <a:cubicBezTo>
                    <a:pt x="194" y="82"/>
                    <a:pt x="194" y="82"/>
                    <a:pt x="194" y="82"/>
                  </a:cubicBezTo>
                  <a:cubicBezTo>
                    <a:pt x="194" y="82"/>
                    <a:pt x="194" y="82"/>
                    <a:pt x="194" y="82"/>
                  </a:cubicBezTo>
                  <a:cubicBezTo>
                    <a:pt x="194" y="82"/>
                    <a:pt x="194" y="82"/>
                    <a:pt x="194" y="82"/>
                  </a:cubicBezTo>
                  <a:cubicBezTo>
                    <a:pt x="194" y="82"/>
                    <a:pt x="194" y="82"/>
                    <a:pt x="194" y="82"/>
                  </a:cubicBezTo>
                  <a:cubicBezTo>
                    <a:pt x="194" y="82"/>
                    <a:pt x="194" y="82"/>
                    <a:pt x="194" y="82"/>
                  </a:cubicBezTo>
                  <a:cubicBezTo>
                    <a:pt x="195" y="82"/>
                    <a:pt x="195" y="82"/>
                    <a:pt x="195" y="82"/>
                  </a:cubicBezTo>
                  <a:cubicBezTo>
                    <a:pt x="195" y="82"/>
                    <a:pt x="195" y="82"/>
                    <a:pt x="195" y="82"/>
                  </a:cubicBezTo>
                  <a:cubicBezTo>
                    <a:pt x="195" y="82"/>
                    <a:pt x="195" y="82"/>
                    <a:pt x="195" y="82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5" y="84"/>
                    <a:pt x="195" y="84"/>
                    <a:pt x="195" y="84"/>
                  </a:cubicBezTo>
                  <a:cubicBezTo>
                    <a:pt x="194" y="84"/>
                    <a:pt x="194" y="84"/>
                    <a:pt x="194" y="84"/>
                  </a:cubicBezTo>
                  <a:cubicBezTo>
                    <a:pt x="193" y="85"/>
                    <a:pt x="193" y="85"/>
                    <a:pt x="193" y="85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93" y="86"/>
                    <a:pt x="193" y="86"/>
                    <a:pt x="193" y="87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3" y="88"/>
                    <a:pt x="193" y="88"/>
                    <a:pt x="193" y="88"/>
                  </a:cubicBezTo>
                  <a:cubicBezTo>
                    <a:pt x="192" y="88"/>
                    <a:pt x="192" y="88"/>
                    <a:pt x="192" y="88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4" y="93"/>
                    <a:pt x="194" y="93"/>
                    <a:pt x="194" y="93"/>
                  </a:cubicBezTo>
                  <a:cubicBezTo>
                    <a:pt x="194" y="93"/>
                    <a:pt x="194" y="93"/>
                    <a:pt x="194" y="93"/>
                  </a:cubicBezTo>
                  <a:cubicBezTo>
                    <a:pt x="194" y="93"/>
                    <a:pt x="194" y="93"/>
                    <a:pt x="194" y="93"/>
                  </a:cubicBezTo>
                  <a:cubicBezTo>
                    <a:pt x="194" y="93"/>
                    <a:pt x="194" y="93"/>
                    <a:pt x="195" y="93"/>
                  </a:cubicBezTo>
                  <a:cubicBezTo>
                    <a:pt x="195" y="93"/>
                    <a:pt x="195" y="93"/>
                    <a:pt x="195" y="93"/>
                  </a:cubicBezTo>
                  <a:cubicBezTo>
                    <a:pt x="195" y="93"/>
                    <a:pt x="195" y="93"/>
                    <a:pt x="195" y="93"/>
                  </a:cubicBezTo>
                  <a:cubicBezTo>
                    <a:pt x="195" y="93"/>
                    <a:pt x="195" y="93"/>
                    <a:pt x="195" y="93"/>
                  </a:cubicBezTo>
                  <a:cubicBezTo>
                    <a:pt x="195" y="92"/>
                    <a:pt x="196" y="93"/>
                    <a:pt x="196" y="93"/>
                  </a:cubicBezTo>
                  <a:cubicBezTo>
                    <a:pt x="196" y="93"/>
                    <a:pt x="196" y="93"/>
                    <a:pt x="196" y="93"/>
                  </a:cubicBezTo>
                  <a:cubicBezTo>
                    <a:pt x="197" y="93"/>
                    <a:pt x="197" y="93"/>
                    <a:pt x="197" y="93"/>
                  </a:cubicBezTo>
                  <a:cubicBezTo>
                    <a:pt x="197" y="93"/>
                    <a:pt x="197" y="93"/>
                    <a:pt x="197" y="93"/>
                  </a:cubicBezTo>
                  <a:cubicBezTo>
                    <a:pt x="197" y="93"/>
                    <a:pt x="197" y="93"/>
                    <a:pt x="197" y="93"/>
                  </a:cubicBezTo>
                  <a:cubicBezTo>
                    <a:pt x="197" y="93"/>
                    <a:pt x="197" y="93"/>
                    <a:pt x="197" y="93"/>
                  </a:cubicBezTo>
                  <a:cubicBezTo>
                    <a:pt x="197" y="93"/>
                    <a:pt x="197" y="93"/>
                    <a:pt x="197" y="93"/>
                  </a:cubicBezTo>
                  <a:cubicBezTo>
                    <a:pt x="197" y="93"/>
                    <a:pt x="197" y="93"/>
                    <a:pt x="197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7" y="93"/>
                    <a:pt x="198" y="92"/>
                  </a:cubicBezTo>
                  <a:cubicBezTo>
                    <a:pt x="198" y="92"/>
                    <a:pt x="198" y="92"/>
                    <a:pt x="198" y="92"/>
                  </a:cubicBezTo>
                  <a:cubicBezTo>
                    <a:pt x="198" y="92"/>
                    <a:pt x="198" y="92"/>
                    <a:pt x="198" y="92"/>
                  </a:cubicBezTo>
                  <a:cubicBezTo>
                    <a:pt x="198" y="92"/>
                    <a:pt x="198" y="92"/>
                    <a:pt x="198" y="92"/>
                  </a:cubicBezTo>
                  <a:cubicBezTo>
                    <a:pt x="198" y="92"/>
                    <a:pt x="198" y="92"/>
                    <a:pt x="198" y="92"/>
                  </a:cubicBezTo>
                  <a:cubicBezTo>
                    <a:pt x="199" y="92"/>
                    <a:pt x="198" y="92"/>
                    <a:pt x="199" y="92"/>
                  </a:cubicBezTo>
                  <a:cubicBezTo>
                    <a:pt x="199" y="92"/>
                    <a:pt x="199" y="92"/>
                    <a:pt x="199" y="92"/>
                  </a:cubicBezTo>
                  <a:cubicBezTo>
                    <a:pt x="199" y="92"/>
                    <a:pt x="199" y="92"/>
                    <a:pt x="199" y="92"/>
                  </a:cubicBezTo>
                  <a:cubicBezTo>
                    <a:pt x="199" y="92"/>
                    <a:pt x="199" y="92"/>
                    <a:pt x="200" y="92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01" y="92"/>
                    <a:pt x="201" y="92"/>
                    <a:pt x="202" y="92"/>
                  </a:cubicBezTo>
                  <a:cubicBezTo>
                    <a:pt x="202" y="92"/>
                    <a:pt x="202" y="92"/>
                    <a:pt x="202" y="92"/>
                  </a:cubicBezTo>
                  <a:cubicBezTo>
                    <a:pt x="202" y="92"/>
                    <a:pt x="202" y="92"/>
                    <a:pt x="202" y="92"/>
                  </a:cubicBezTo>
                  <a:cubicBezTo>
                    <a:pt x="202" y="92"/>
                    <a:pt x="202" y="92"/>
                    <a:pt x="202" y="92"/>
                  </a:cubicBezTo>
                  <a:cubicBezTo>
                    <a:pt x="202" y="92"/>
                    <a:pt x="202" y="92"/>
                    <a:pt x="203" y="93"/>
                  </a:cubicBezTo>
                  <a:cubicBezTo>
                    <a:pt x="203" y="93"/>
                    <a:pt x="203" y="93"/>
                    <a:pt x="203" y="93"/>
                  </a:cubicBezTo>
                  <a:cubicBezTo>
                    <a:pt x="203" y="93"/>
                    <a:pt x="203" y="92"/>
                    <a:pt x="203" y="93"/>
                  </a:cubicBezTo>
                  <a:cubicBezTo>
                    <a:pt x="203" y="93"/>
                    <a:pt x="203" y="93"/>
                    <a:pt x="203" y="93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4" y="93"/>
                    <a:pt x="204" y="93"/>
                    <a:pt x="205" y="93"/>
                  </a:cubicBezTo>
                  <a:cubicBezTo>
                    <a:pt x="205" y="93"/>
                    <a:pt x="205" y="93"/>
                    <a:pt x="205" y="93"/>
                  </a:cubicBezTo>
                  <a:cubicBezTo>
                    <a:pt x="205" y="93"/>
                    <a:pt x="205" y="93"/>
                    <a:pt x="205" y="93"/>
                  </a:cubicBezTo>
                  <a:cubicBezTo>
                    <a:pt x="205" y="93"/>
                    <a:pt x="205" y="93"/>
                    <a:pt x="205" y="93"/>
                  </a:cubicBezTo>
                  <a:cubicBezTo>
                    <a:pt x="206" y="93"/>
                    <a:pt x="206" y="94"/>
                    <a:pt x="206" y="94"/>
                  </a:cubicBezTo>
                  <a:cubicBezTo>
                    <a:pt x="206" y="94"/>
                    <a:pt x="206" y="94"/>
                    <a:pt x="206" y="94"/>
                  </a:cubicBezTo>
                  <a:cubicBezTo>
                    <a:pt x="206" y="94"/>
                    <a:pt x="206" y="94"/>
                    <a:pt x="206" y="94"/>
                  </a:cubicBezTo>
                  <a:cubicBezTo>
                    <a:pt x="206" y="94"/>
                    <a:pt x="206" y="94"/>
                    <a:pt x="206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5"/>
                    <a:pt x="207" y="95"/>
                    <a:pt x="207" y="95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8" y="96"/>
                    <a:pt x="208" y="96"/>
                    <a:pt x="208" y="96"/>
                  </a:cubicBezTo>
                  <a:cubicBezTo>
                    <a:pt x="208" y="96"/>
                    <a:pt x="208" y="96"/>
                    <a:pt x="208" y="96"/>
                  </a:cubicBezTo>
                  <a:cubicBezTo>
                    <a:pt x="208" y="97"/>
                    <a:pt x="208" y="97"/>
                    <a:pt x="208" y="97"/>
                  </a:cubicBezTo>
                  <a:cubicBezTo>
                    <a:pt x="208" y="97"/>
                    <a:pt x="208" y="97"/>
                    <a:pt x="208" y="97"/>
                  </a:cubicBezTo>
                  <a:cubicBezTo>
                    <a:pt x="208" y="97"/>
                    <a:pt x="208" y="97"/>
                    <a:pt x="208" y="97"/>
                  </a:cubicBezTo>
                  <a:cubicBezTo>
                    <a:pt x="208" y="97"/>
                    <a:pt x="208" y="97"/>
                    <a:pt x="208" y="97"/>
                  </a:cubicBezTo>
                  <a:cubicBezTo>
                    <a:pt x="208" y="97"/>
                    <a:pt x="208" y="97"/>
                    <a:pt x="208" y="97"/>
                  </a:cubicBezTo>
                  <a:cubicBezTo>
                    <a:pt x="208" y="97"/>
                    <a:pt x="208" y="97"/>
                    <a:pt x="208" y="97"/>
                  </a:cubicBezTo>
                  <a:cubicBezTo>
                    <a:pt x="208" y="97"/>
                    <a:pt x="208" y="97"/>
                    <a:pt x="208" y="97"/>
                  </a:cubicBezTo>
                  <a:cubicBezTo>
                    <a:pt x="208" y="97"/>
                    <a:pt x="208" y="97"/>
                    <a:pt x="208" y="97"/>
                  </a:cubicBezTo>
                  <a:cubicBezTo>
                    <a:pt x="208" y="97"/>
                    <a:pt x="208" y="97"/>
                    <a:pt x="208" y="97"/>
                  </a:cubicBezTo>
                  <a:cubicBezTo>
                    <a:pt x="209" y="98"/>
                    <a:pt x="209" y="98"/>
                    <a:pt x="209" y="98"/>
                  </a:cubicBezTo>
                  <a:cubicBezTo>
                    <a:pt x="209" y="98"/>
                    <a:pt x="209" y="98"/>
                    <a:pt x="209" y="98"/>
                  </a:cubicBezTo>
                  <a:cubicBezTo>
                    <a:pt x="209" y="98"/>
                    <a:pt x="209" y="98"/>
                    <a:pt x="209" y="98"/>
                  </a:cubicBezTo>
                  <a:cubicBezTo>
                    <a:pt x="209" y="98"/>
                    <a:pt x="209" y="98"/>
                    <a:pt x="209" y="98"/>
                  </a:cubicBezTo>
                  <a:cubicBezTo>
                    <a:pt x="209" y="98"/>
                    <a:pt x="209" y="98"/>
                    <a:pt x="209" y="98"/>
                  </a:cubicBezTo>
                  <a:cubicBezTo>
                    <a:pt x="208" y="98"/>
                    <a:pt x="208" y="98"/>
                    <a:pt x="207" y="98"/>
                  </a:cubicBezTo>
                  <a:cubicBezTo>
                    <a:pt x="207" y="98"/>
                    <a:pt x="207" y="98"/>
                    <a:pt x="207" y="98"/>
                  </a:cubicBezTo>
                  <a:cubicBezTo>
                    <a:pt x="207" y="98"/>
                    <a:pt x="207" y="98"/>
                    <a:pt x="207" y="98"/>
                  </a:cubicBezTo>
                  <a:cubicBezTo>
                    <a:pt x="207" y="98"/>
                    <a:pt x="206" y="99"/>
                    <a:pt x="206" y="100"/>
                  </a:cubicBezTo>
                  <a:cubicBezTo>
                    <a:pt x="206" y="100"/>
                    <a:pt x="206" y="100"/>
                    <a:pt x="206" y="100"/>
                  </a:cubicBezTo>
                  <a:cubicBezTo>
                    <a:pt x="206" y="100"/>
                    <a:pt x="206" y="100"/>
                    <a:pt x="206" y="100"/>
                  </a:cubicBezTo>
                  <a:cubicBezTo>
                    <a:pt x="206" y="100"/>
                    <a:pt x="206" y="100"/>
                    <a:pt x="206" y="100"/>
                  </a:cubicBezTo>
                  <a:cubicBezTo>
                    <a:pt x="206" y="100"/>
                    <a:pt x="206" y="100"/>
                    <a:pt x="206" y="100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8" y="102"/>
                    <a:pt x="208" y="102"/>
                    <a:pt x="208" y="101"/>
                  </a:cubicBezTo>
                  <a:cubicBezTo>
                    <a:pt x="208" y="101"/>
                    <a:pt x="208" y="101"/>
                    <a:pt x="208" y="101"/>
                  </a:cubicBezTo>
                  <a:cubicBezTo>
                    <a:pt x="208" y="101"/>
                    <a:pt x="208" y="101"/>
                    <a:pt x="208" y="101"/>
                  </a:cubicBezTo>
                  <a:cubicBezTo>
                    <a:pt x="208" y="101"/>
                    <a:pt x="208" y="101"/>
                    <a:pt x="208" y="101"/>
                  </a:cubicBezTo>
                  <a:cubicBezTo>
                    <a:pt x="208" y="102"/>
                    <a:pt x="208" y="102"/>
                    <a:pt x="208" y="102"/>
                  </a:cubicBezTo>
                  <a:cubicBezTo>
                    <a:pt x="208" y="102"/>
                    <a:pt x="208" y="102"/>
                    <a:pt x="208" y="102"/>
                  </a:cubicBezTo>
                  <a:cubicBezTo>
                    <a:pt x="208" y="102"/>
                    <a:pt x="208" y="102"/>
                    <a:pt x="208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1"/>
                    <a:pt x="210" y="101"/>
                    <a:pt x="210" y="101"/>
                  </a:cubicBezTo>
                  <a:cubicBezTo>
                    <a:pt x="210" y="101"/>
                    <a:pt x="210" y="101"/>
                    <a:pt x="210" y="101"/>
                  </a:cubicBezTo>
                  <a:cubicBezTo>
                    <a:pt x="210" y="101"/>
                    <a:pt x="210" y="101"/>
                    <a:pt x="210" y="101"/>
                  </a:cubicBezTo>
                  <a:cubicBezTo>
                    <a:pt x="210" y="101"/>
                    <a:pt x="210" y="101"/>
                    <a:pt x="210" y="101"/>
                  </a:cubicBezTo>
                  <a:cubicBezTo>
                    <a:pt x="210" y="101"/>
                    <a:pt x="210" y="101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2" y="102"/>
                    <a:pt x="212" y="102"/>
                    <a:pt x="212" y="102"/>
                  </a:cubicBezTo>
                  <a:cubicBezTo>
                    <a:pt x="212" y="102"/>
                    <a:pt x="212" y="102"/>
                    <a:pt x="212" y="102"/>
                  </a:cubicBezTo>
                  <a:cubicBezTo>
                    <a:pt x="212" y="102"/>
                    <a:pt x="212" y="102"/>
                    <a:pt x="212" y="102"/>
                  </a:cubicBezTo>
                  <a:cubicBezTo>
                    <a:pt x="212" y="102"/>
                    <a:pt x="212" y="102"/>
                    <a:pt x="212" y="102"/>
                  </a:cubicBezTo>
                  <a:cubicBezTo>
                    <a:pt x="212" y="102"/>
                    <a:pt x="212" y="102"/>
                    <a:pt x="212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0"/>
                    <a:pt x="205" y="100"/>
                    <a:pt x="205" y="100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6" y="98"/>
                    <a:pt x="206" y="98"/>
                    <a:pt x="206" y="98"/>
                  </a:cubicBezTo>
                  <a:cubicBezTo>
                    <a:pt x="206" y="98"/>
                    <a:pt x="206" y="98"/>
                    <a:pt x="206" y="98"/>
                  </a:cubicBezTo>
                  <a:cubicBezTo>
                    <a:pt x="206" y="98"/>
                    <a:pt x="206" y="98"/>
                    <a:pt x="206" y="98"/>
                  </a:cubicBezTo>
                  <a:cubicBezTo>
                    <a:pt x="206" y="98"/>
                    <a:pt x="206" y="98"/>
                    <a:pt x="206" y="98"/>
                  </a:cubicBezTo>
                  <a:cubicBezTo>
                    <a:pt x="205" y="98"/>
                    <a:pt x="205" y="98"/>
                    <a:pt x="205" y="98"/>
                  </a:cubicBezTo>
                  <a:cubicBezTo>
                    <a:pt x="205" y="98"/>
                    <a:pt x="205" y="98"/>
                    <a:pt x="205" y="98"/>
                  </a:cubicBezTo>
                  <a:cubicBezTo>
                    <a:pt x="205" y="98"/>
                    <a:pt x="205" y="98"/>
                    <a:pt x="205" y="98"/>
                  </a:cubicBezTo>
                  <a:cubicBezTo>
                    <a:pt x="205" y="98"/>
                    <a:pt x="205" y="98"/>
                    <a:pt x="205" y="98"/>
                  </a:cubicBezTo>
                  <a:cubicBezTo>
                    <a:pt x="205" y="98"/>
                    <a:pt x="205" y="98"/>
                    <a:pt x="205" y="98"/>
                  </a:cubicBezTo>
                  <a:cubicBezTo>
                    <a:pt x="205" y="98"/>
                    <a:pt x="205" y="98"/>
                    <a:pt x="205" y="98"/>
                  </a:cubicBezTo>
                  <a:cubicBezTo>
                    <a:pt x="205" y="97"/>
                    <a:pt x="205" y="97"/>
                    <a:pt x="205" y="97"/>
                  </a:cubicBezTo>
                  <a:cubicBezTo>
                    <a:pt x="206" y="97"/>
                    <a:pt x="206" y="97"/>
                    <a:pt x="206" y="97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4" y="96"/>
                    <a:pt x="204" y="95"/>
                  </a:cubicBezTo>
                  <a:cubicBezTo>
                    <a:pt x="204" y="95"/>
                    <a:pt x="204" y="95"/>
                    <a:pt x="204" y="95"/>
                  </a:cubicBezTo>
                  <a:cubicBezTo>
                    <a:pt x="204" y="95"/>
                    <a:pt x="204" y="95"/>
                    <a:pt x="204" y="95"/>
                  </a:cubicBezTo>
                  <a:cubicBezTo>
                    <a:pt x="204" y="95"/>
                    <a:pt x="204" y="95"/>
                    <a:pt x="204" y="95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202" y="93"/>
                    <a:pt x="202" y="93"/>
                    <a:pt x="201" y="94"/>
                  </a:cubicBezTo>
                  <a:cubicBezTo>
                    <a:pt x="201" y="94"/>
                    <a:pt x="201" y="94"/>
                    <a:pt x="201" y="94"/>
                  </a:cubicBezTo>
                  <a:cubicBezTo>
                    <a:pt x="201" y="94"/>
                    <a:pt x="201" y="94"/>
                    <a:pt x="201" y="94"/>
                  </a:cubicBezTo>
                  <a:cubicBezTo>
                    <a:pt x="201" y="94"/>
                    <a:pt x="201" y="94"/>
                    <a:pt x="201" y="94"/>
                  </a:cubicBezTo>
                  <a:cubicBezTo>
                    <a:pt x="201" y="94"/>
                    <a:pt x="201" y="94"/>
                    <a:pt x="201" y="94"/>
                  </a:cubicBezTo>
                  <a:cubicBezTo>
                    <a:pt x="201" y="94"/>
                    <a:pt x="201" y="94"/>
                    <a:pt x="201" y="94"/>
                  </a:cubicBezTo>
                  <a:cubicBezTo>
                    <a:pt x="201" y="94"/>
                    <a:pt x="201" y="94"/>
                    <a:pt x="201" y="94"/>
                  </a:cubicBezTo>
                  <a:cubicBezTo>
                    <a:pt x="201" y="94"/>
                    <a:pt x="201" y="94"/>
                    <a:pt x="201" y="94"/>
                  </a:cubicBezTo>
                  <a:cubicBezTo>
                    <a:pt x="200" y="94"/>
                    <a:pt x="200" y="94"/>
                    <a:pt x="200" y="94"/>
                  </a:cubicBezTo>
                  <a:cubicBezTo>
                    <a:pt x="195" y="95"/>
                    <a:pt x="195" y="95"/>
                    <a:pt x="195" y="95"/>
                  </a:cubicBezTo>
                  <a:cubicBezTo>
                    <a:pt x="195" y="95"/>
                    <a:pt x="195" y="95"/>
                    <a:pt x="195" y="95"/>
                  </a:cubicBezTo>
                  <a:cubicBezTo>
                    <a:pt x="195" y="95"/>
                    <a:pt x="195" y="95"/>
                    <a:pt x="195" y="95"/>
                  </a:cubicBezTo>
                  <a:cubicBezTo>
                    <a:pt x="195" y="95"/>
                    <a:pt x="195" y="95"/>
                    <a:pt x="195" y="95"/>
                  </a:cubicBezTo>
                  <a:cubicBezTo>
                    <a:pt x="195" y="95"/>
                    <a:pt x="195" y="95"/>
                    <a:pt x="195" y="95"/>
                  </a:cubicBezTo>
                  <a:cubicBezTo>
                    <a:pt x="195" y="95"/>
                    <a:pt x="195" y="95"/>
                    <a:pt x="195" y="95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196" y="97"/>
                    <a:pt x="195" y="97"/>
                    <a:pt x="195" y="97"/>
                  </a:cubicBezTo>
                  <a:cubicBezTo>
                    <a:pt x="195" y="97"/>
                    <a:pt x="195" y="97"/>
                    <a:pt x="195" y="97"/>
                  </a:cubicBezTo>
                  <a:cubicBezTo>
                    <a:pt x="195" y="97"/>
                    <a:pt x="195" y="97"/>
                    <a:pt x="195" y="97"/>
                  </a:cubicBezTo>
                  <a:cubicBezTo>
                    <a:pt x="195" y="97"/>
                    <a:pt x="195" y="97"/>
                    <a:pt x="195" y="97"/>
                  </a:cubicBezTo>
                  <a:cubicBezTo>
                    <a:pt x="195" y="97"/>
                    <a:pt x="195" y="97"/>
                    <a:pt x="195" y="97"/>
                  </a:cubicBezTo>
                  <a:cubicBezTo>
                    <a:pt x="195" y="97"/>
                    <a:pt x="195" y="97"/>
                    <a:pt x="195" y="97"/>
                  </a:cubicBezTo>
                  <a:cubicBezTo>
                    <a:pt x="195" y="97"/>
                    <a:pt x="195" y="97"/>
                    <a:pt x="195" y="97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7" y="99"/>
                    <a:pt x="196" y="99"/>
                    <a:pt x="196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0"/>
                    <a:pt x="197" y="100"/>
                    <a:pt x="197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6" y="101"/>
                    <a:pt x="196" y="101"/>
                    <a:pt x="196" y="101"/>
                  </a:cubicBezTo>
                  <a:cubicBezTo>
                    <a:pt x="196" y="102"/>
                    <a:pt x="196" y="102"/>
                    <a:pt x="196" y="102"/>
                  </a:cubicBezTo>
                  <a:cubicBezTo>
                    <a:pt x="196" y="102"/>
                    <a:pt x="196" y="102"/>
                    <a:pt x="196" y="102"/>
                  </a:cubicBezTo>
                  <a:cubicBezTo>
                    <a:pt x="196" y="102"/>
                    <a:pt x="196" y="102"/>
                    <a:pt x="196" y="102"/>
                  </a:cubicBezTo>
                  <a:cubicBezTo>
                    <a:pt x="196" y="102"/>
                    <a:pt x="195" y="102"/>
                    <a:pt x="195" y="103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3" y="104"/>
                    <a:pt x="193" y="104"/>
                    <a:pt x="193" y="104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4" y="104"/>
                    <a:pt x="194" y="104"/>
                    <a:pt x="194" y="105"/>
                  </a:cubicBezTo>
                  <a:cubicBezTo>
                    <a:pt x="193" y="105"/>
                    <a:pt x="193" y="105"/>
                    <a:pt x="193" y="105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2" y="106"/>
                    <a:pt x="192" y="107"/>
                    <a:pt x="192" y="107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107"/>
                    <a:pt x="190" y="107"/>
                    <a:pt x="190" y="108"/>
                  </a:cubicBezTo>
                  <a:cubicBezTo>
                    <a:pt x="190" y="108"/>
                    <a:pt x="190" y="108"/>
                    <a:pt x="190" y="108"/>
                  </a:cubicBezTo>
                  <a:cubicBezTo>
                    <a:pt x="190" y="108"/>
                    <a:pt x="190" y="108"/>
                    <a:pt x="190" y="108"/>
                  </a:cubicBezTo>
                  <a:cubicBezTo>
                    <a:pt x="190" y="108"/>
                    <a:pt x="190" y="108"/>
                    <a:pt x="190" y="108"/>
                  </a:cubicBezTo>
                  <a:cubicBezTo>
                    <a:pt x="190" y="108"/>
                    <a:pt x="190" y="108"/>
                    <a:pt x="190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88" y="108"/>
                    <a:pt x="188" y="108"/>
                    <a:pt x="188" y="108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6" y="110"/>
                    <a:pt x="186" y="110"/>
                    <a:pt x="186" y="110"/>
                  </a:cubicBezTo>
                  <a:cubicBezTo>
                    <a:pt x="186" y="110"/>
                    <a:pt x="186" y="110"/>
                    <a:pt x="186" y="110"/>
                  </a:cubicBezTo>
                  <a:cubicBezTo>
                    <a:pt x="186" y="110"/>
                    <a:pt x="186" y="110"/>
                    <a:pt x="186" y="110"/>
                  </a:cubicBezTo>
                  <a:cubicBezTo>
                    <a:pt x="186" y="110"/>
                    <a:pt x="186" y="110"/>
                    <a:pt x="186" y="110"/>
                  </a:cubicBezTo>
                  <a:cubicBezTo>
                    <a:pt x="186" y="110"/>
                    <a:pt x="186" y="110"/>
                    <a:pt x="186" y="110"/>
                  </a:cubicBezTo>
                  <a:cubicBezTo>
                    <a:pt x="186" y="110"/>
                    <a:pt x="186" y="110"/>
                    <a:pt x="186" y="110"/>
                  </a:cubicBezTo>
                  <a:cubicBezTo>
                    <a:pt x="186" y="110"/>
                    <a:pt x="186" y="110"/>
                    <a:pt x="186" y="110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5" y="110"/>
                    <a:pt x="185" y="110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10"/>
                    <a:pt x="183" y="109"/>
                    <a:pt x="183" y="109"/>
                  </a:cubicBezTo>
                  <a:cubicBezTo>
                    <a:pt x="183" y="109"/>
                    <a:pt x="183" y="109"/>
                    <a:pt x="183" y="109"/>
                  </a:cubicBezTo>
                  <a:cubicBezTo>
                    <a:pt x="183" y="109"/>
                    <a:pt x="183" y="109"/>
                    <a:pt x="183" y="109"/>
                  </a:cubicBezTo>
                  <a:cubicBezTo>
                    <a:pt x="183" y="110"/>
                    <a:pt x="183" y="110"/>
                    <a:pt x="183" y="110"/>
                  </a:cubicBezTo>
                  <a:cubicBezTo>
                    <a:pt x="183" y="110"/>
                    <a:pt x="183" y="110"/>
                    <a:pt x="183" y="110"/>
                  </a:cubicBezTo>
                  <a:cubicBezTo>
                    <a:pt x="182" y="110"/>
                    <a:pt x="182" y="110"/>
                    <a:pt x="182" y="110"/>
                  </a:cubicBezTo>
                  <a:cubicBezTo>
                    <a:pt x="181" y="110"/>
                    <a:pt x="181" y="110"/>
                    <a:pt x="180" y="109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79" y="109"/>
                    <a:pt x="179" y="109"/>
                    <a:pt x="178" y="109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8" y="109"/>
                    <a:pt x="177" y="109"/>
                    <a:pt x="177" y="108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6" y="108"/>
                    <a:pt x="176" y="108"/>
                    <a:pt x="176" y="108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7" y="107"/>
                    <a:pt x="177" y="107"/>
                    <a:pt x="177" y="107"/>
                  </a:cubicBezTo>
                  <a:cubicBezTo>
                    <a:pt x="179" y="107"/>
                    <a:pt x="179" y="107"/>
                    <a:pt x="179" y="107"/>
                  </a:cubicBezTo>
                  <a:cubicBezTo>
                    <a:pt x="179" y="107"/>
                    <a:pt x="179" y="107"/>
                    <a:pt x="179" y="107"/>
                  </a:cubicBezTo>
                  <a:cubicBezTo>
                    <a:pt x="179" y="107"/>
                    <a:pt x="179" y="107"/>
                    <a:pt x="179" y="107"/>
                  </a:cubicBezTo>
                  <a:cubicBezTo>
                    <a:pt x="179" y="107"/>
                    <a:pt x="179" y="107"/>
                    <a:pt x="179" y="107"/>
                  </a:cubicBezTo>
                  <a:cubicBezTo>
                    <a:pt x="179" y="107"/>
                    <a:pt x="179" y="107"/>
                    <a:pt x="179" y="107"/>
                  </a:cubicBezTo>
                  <a:cubicBezTo>
                    <a:pt x="179" y="107"/>
                    <a:pt x="179" y="107"/>
                    <a:pt x="179" y="107"/>
                  </a:cubicBezTo>
                  <a:cubicBezTo>
                    <a:pt x="180" y="107"/>
                    <a:pt x="180" y="107"/>
                    <a:pt x="180" y="107"/>
                  </a:cubicBezTo>
                  <a:cubicBezTo>
                    <a:pt x="180" y="107"/>
                    <a:pt x="180" y="107"/>
                    <a:pt x="180" y="107"/>
                  </a:cubicBezTo>
                  <a:cubicBezTo>
                    <a:pt x="180" y="107"/>
                    <a:pt x="180" y="107"/>
                    <a:pt x="180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8"/>
                    <a:pt x="181" y="108"/>
                    <a:pt x="181" y="108"/>
                  </a:cubicBezTo>
                  <a:cubicBezTo>
                    <a:pt x="181" y="108"/>
                    <a:pt x="181" y="108"/>
                    <a:pt x="181" y="108"/>
                  </a:cubicBezTo>
                  <a:cubicBezTo>
                    <a:pt x="181" y="108"/>
                    <a:pt x="181" y="108"/>
                    <a:pt x="181" y="108"/>
                  </a:cubicBezTo>
                  <a:cubicBezTo>
                    <a:pt x="181" y="108"/>
                    <a:pt x="181" y="108"/>
                    <a:pt x="181" y="108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7"/>
                    <a:pt x="181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6" y="105"/>
                    <a:pt x="187" y="105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8" y="104"/>
                    <a:pt x="188" y="104"/>
                    <a:pt x="188" y="104"/>
                  </a:cubicBezTo>
                  <a:cubicBezTo>
                    <a:pt x="188" y="104"/>
                    <a:pt x="188" y="104"/>
                    <a:pt x="188" y="104"/>
                  </a:cubicBezTo>
                  <a:cubicBezTo>
                    <a:pt x="188" y="104"/>
                    <a:pt x="188" y="104"/>
                    <a:pt x="188" y="104"/>
                  </a:cubicBezTo>
                  <a:cubicBezTo>
                    <a:pt x="188" y="104"/>
                    <a:pt x="188" y="104"/>
                    <a:pt x="188" y="104"/>
                  </a:cubicBezTo>
                  <a:cubicBezTo>
                    <a:pt x="188" y="104"/>
                    <a:pt x="188" y="104"/>
                    <a:pt x="188" y="104"/>
                  </a:cubicBezTo>
                  <a:cubicBezTo>
                    <a:pt x="188" y="104"/>
                    <a:pt x="188" y="104"/>
                    <a:pt x="188" y="104"/>
                  </a:cubicBezTo>
                  <a:cubicBezTo>
                    <a:pt x="188" y="104"/>
                    <a:pt x="188" y="104"/>
                    <a:pt x="188" y="104"/>
                  </a:cubicBezTo>
                  <a:cubicBezTo>
                    <a:pt x="188" y="103"/>
                    <a:pt x="188" y="103"/>
                    <a:pt x="188" y="103"/>
                  </a:cubicBezTo>
                  <a:cubicBezTo>
                    <a:pt x="188" y="103"/>
                    <a:pt x="188" y="103"/>
                    <a:pt x="188" y="103"/>
                  </a:cubicBezTo>
                  <a:cubicBezTo>
                    <a:pt x="188" y="103"/>
                    <a:pt x="188" y="103"/>
                    <a:pt x="188" y="103"/>
                  </a:cubicBezTo>
                  <a:cubicBezTo>
                    <a:pt x="188" y="103"/>
                    <a:pt x="188" y="103"/>
                    <a:pt x="188" y="103"/>
                  </a:cubicBezTo>
                  <a:cubicBezTo>
                    <a:pt x="189" y="103"/>
                    <a:pt x="189" y="103"/>
                    <a:pt x="189" y="103"/>
                  </a:cubicBezTo>
                  <a:cubicBezTo>
                    <a:pt x="190" y="102"/>
                    <a:pt x="190" y="102"/>
                    <a:pt x="190" y="102"/>
                  </a:cubicBezTo>
                  <a:cubicBezTo>
                    <a:pt x="190" y="102"/>
                    <a:pt x="190" y="102"/>
                    <a:pt x="190" y="102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1" y="99"/>
                    <a:pt x="190" y="99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3" y="97"/>
                    <a:pt x="193" y="97"/>
                    <a:pt x="193" y="97"/>
                  </a:cubicBezTo>
                  <a:cubicBezTo>
                    <a:pt x="193" y="96"/>
                    <a:pt x="192" y="96"/>
                    <a:pt x="192" y="96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2" y="96"/>
                    <a:pt x="192" y="96"/>
                    <a:pt x="191" y="96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90" y="95"/>
                    <a:pt x="190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3"/>
                    <a:pt x="189" y="93"/>
                  </a:cubicBezTo>
                  <a:cubicBezTo>
                    <a:pt x="189" y="93"/>
                    <a:pt x="189" y="93"/>
                    <a:pt x="189" y="93"/>
                  </a:cubicBezTo>
                  <a:cubicBezTo>
                    <a:pt x="189" y="93"/>
                    <a:pt x="189" y="93"/>
                    <a:pt x="189" y="93"/>
                  </a:cubicBezTo>
                  <a:cubicBezTo>
                    <a:pt x="189" y="93"/>
                    <a:pt x="189" y="93"/>
                    <a:pt x="189" y="93"/>
                  </a:cubicBezTo>
                  <a:cubicBezTo>
                    <a:pt x="189" y="93"/>
                    <a:pt x="189" y="93"/>
                    <a:pt x="189" y="93"/>
                  </a:cubicBezTo>
                  <a:cubicBezTo>
                    <a:pt x="189" y="93"/>
                    <a:pt x="189" y="92"/>
                    <a:pt x="189" y="92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89" y="91"/>
                    <a:pt x="189" y="90"/>
                    <a:pt x="189" y="90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8" y="85"/>
                    <a:pt x="188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2"/>
                    <a:pt x="189" y="82"/>
                    <a:pt x="189" y="82"/>
                  </a:cubicBezTo>
                  <a:cubicBezTo>
                    <a:pt x="189" y="82"/>
                    <a:pt x="189" y="82"/>
                    <a:pt x="189" y="82"/>
                  </a:cubicBezTo>
                  <a:cubicBezTo>
                    <a:pt x="189" y="82"/>
                    <a:pt x="189" y="82"/>
                    <a:pt x="189" y="82"/>
                  </a:cubicBezTo>
                  <a:cubicBezTo>
                    <a:pt x="190" y="82"/>
                    <a:pt x="190" y="82"/>
                    <a:pt x="190" y="82"/>
                  </a:cubicBezTo>
                  <a:cubicBezTo>
                    <a:pt x="190" y="82"/>
                    <a:pt x="190" y="82"/>
                    <a:pt x="190" y="82"/>
                  </a:cubicBezTo>
                  <a:cubicBezTo>
                    <a:pt x="190" y="82"/>
                    <a:pt x="190" y="82"/>
                    <a:pt x="190" y="82"/>
                  </a:cubicBezTo>
                  <a:cubicBezTo>
                    <a:pt x="190" y="82"/>
                    <a:pt x="190" y="82"/>
                    <a:pt x="190" y="81"/>
                  </a:cubicBezTo>
                  <a:cubicBezTo>
                    <a:pt x="189" y="81"/>
                    <a:pt x="189" y="81"/>
                    <a:pt x="189" y="81"/>
                  </a:cubicBezTo>
                  <a:cubicBezTo>
                    <a:pt x="189" y="81"/>
                    <a:pt x="189" y="81"/>
                    <a:pt x="189" y="81"/>
                  </a:cubicBezTo>
                  <a:cubicBezTo>
                    <a:pt x="189" y="81"/>
                    <a:pt x="189" y="81"/>
                    <a:pt x="189" y="81"/>
                  </a:cubicBezTo>
                  <a:cubicBezTo>
                    <a:pt x="189" y="81"/>
                    <a:pt x="189" y="81"/>
                    <a:pt x="189" y="81"/>
                  </a:cubicBezTo>
                  <a:cubicBezTo>
                    <a:pt x="189" y="81"/>
                    <a:pt x="189" y="81"/>
                    <a:pt x="189" y="81"/>
                  </a:cubicBezTo>
                  <a:cubicBezTo>
                    <a:pt x="189" y="81"/>
                    <a:pt x="189" y="81"/>
                    <a:pt x="189" y="81"/>
                  </a:cubicBezTo>
                  <a:cubicBezTo>
                    <a:pt x="189" y="81"/>
                    <a:pt x="189" y="81"/>
                    <a:pt x="189" y="81"/>
                  </a:cubicBezTo>
                  <a:cubicBezTo>
                    <a:pt x="189" y="81"/>
                    <a:pt x="189" y="81"/>
                    <a:pt x="189" y="81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9" y="79"/>
                    <a:pt x="188" y="80"/>
                    <a:pt x="188" y="79"/>
                  </a:cubicBezTo>
                  <a:cubicBezTo>
                    <a:pt x="188" y="79"/>
                    <a:pt x="188" y="79"/>
                    <a:pt x="188" y="79"/>
                  </a:cubicBezTo>
                  <a:cubicBezTo>
                    <a:pt x="188" y="79"/>
                    <a:pt x="188" y="79"/>
                    <a:pt x="188" y="79"/>
                  </a:cubicBezTo>
                  <a:cubicBezTo>
                    <a:pt x="188" y="79"/>
                    <a:pt x="188" y="79"/>
                    <a:pt x="188" y="79"/>
                  </a:cubicBezTo>
                  <a:cubicBezTo>
                    <a:pt x="187" y="79"/>
                    <a:pt x="187" y="79"/>
                    <a:pt x="187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6" y="78"/>
                    <a:pt x="186" y="77"/>
                    <a:pt x="186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6"/>
                    <a:pt x="187" y="76"/>
                    <a:pt x="187" y="76"/>
                  </a:cubicBezTo>
                  <a:cubicBezTo>
                    <a:pt x="188" y="76"/>
                    <a:pt x="188" y="76"/>
                    <a:pt x="188" y="76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4"/>
                    <a:pt x="189" y="74"/>
                    <a:pt x="189" y="74"/>
                  </a:cubicBezTo>
                  <a:cubicBezTo>
                    <a:pt x="189" y="74"/>
                    <a:pt x="189" y="74"/>
                    <a:pt x="189" y="74"/>
                  </a:cubicBezTo>
                  <a:cubicBezTo>
                    <a:pt x="189" y="74"/>
                    <a:pt x="189" y="74"/>
                    <a:pt x="189" y="74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90" y="73"/>
                    <a:pt x="190" y="73"/>
                    <a:pt x="190" y="73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1"/>
                    <a:pt x="190" y="71"/>
                    <a:pt x="190" y="71"/>
                  </a:cubicBezTo>
                  <a:cubicBezTo>
                    <a:pt x="190" y="71"/>
                    <a:pt x="190" y="71"/>
                    <a:pt x="190" y="71"/>
                  </a:cubicBezTo>
                  <a:cubicBezTo>
                    <a:pt x="190" y="71"/>
                    <a:pt x="190" y="71"/>
                    <a:pt x="190" y="71"/>
                  </a:cubicBezTo>
                  <a:cubicBezTo>
                    <a:pt x="190" y="71"/>
                    <a:pt x="190" y="71"/>
                    <a:pt x="190" y="71"/>
                  </a:cubicBezTo>
                  <a:cubicBezTo>
                    <a:pt x="190" y="71"/>
                    <a:pt x="190" y="71"/>
                    <a:pt x="190" y="71"/>
                  </a:cubicBezTo>
                  <a:cubicBezTo>
                    <a:pt x="190" y="71"/>
                    <a:pt x="190" y="71"/>
                    <a:pt x="190" y="71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90" y="69"/>
                    <a:pt x="190" y="69"/>
                    <a:pt x="190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88" y="69"/>
                    <a:pt x="188" y="69"/>
                    <a:pt x="187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7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6" y="69"/>
                    <a:pt x="186" y="69"/>
                    <a:pt x="186" y="69"/>
                  </a:cubicBezTo>
                  <a:cubicBezTo>
                    <a:pt x="186" y="69"/>
                    <a:pt x="186" y="69"/>
                    <a:pt x="186" y="69"/>
                  </a:cubicBezTo>
                  <a:cubicBezTo>
                    <a:pt x="186" y="69"/>
                    <a:pt x="186" y="69"/>
                    <a:pt x="186" y="69"/>
                  </a:cubicBezTo>
                  <a:cubicBezTo>
                    <a:pt x="186" y="69"/>
                    <a:pt x="186" y="69"/>
                    <a:pt x="186" y="69"/>
                  </a:cubicBezTo>
                  <a:cubicBezTo>
                    <a:pt x="186" y="69"/>
                    <a:pt x="186" y="69"/>
                    <a:pt x="186" y="69"/>
                  </a:cubicBezTo>
                  <a:cubicBezTo>
                    <a:pt x="186" y="68"/>
                    <a:pt x="186" y="68"/>
                    <a:pt x="186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6" y="68"/>
                    <a:pt x="186" y="68"/>
                    <a:pt x="186" y="68"/>
                  </a:cubicBezTo>
                  <a:cubicBezTo>
                    <a:pt x="186" y="68"/>
                    <a:pt x="186" y="68"/>
                    <a:pt x="186" y="68"/>
                  </a:cubicBezTo>
                  <a:cubicBezTo>
                    <a:pt x="185" y="68"/>
                    <a:pt x="185" y="68"/>
                    <a:pt x="184" y="68"/>
                  </a:cubicBezTo>
                  <a:cubicBezTo>
                    <a:pt x="184" y="68"/>
                    <a:pt x="184" y="68"/>
                    <a:pt x="184" y="68"/>
                  </a:cubicBezTo>
                  <a:cubicBezTo>
                    <a:pt x="184" y="68"/>
                    <a:pt x="184" y="68"/>
                    <a:pt x="184" y="68"/>
                  </a:cubicBezTo>
                  <a:cubicBezTo>
                    <a:pt x="184" y="68"/>
                    <a:pt x="184" y="68"/>
                    <a:pt x="184" y="68"/>
                  </a:cubicBezTo>
                  <a:cubicBezTo>
                    <a:pt x="184" y="68"/>
                    <a:pt x="184" y="68"/>
                    <a:pt x="183" y="68"/>
                  </a:cubicBezTo>
                  <a:cubicBezTo>
                    <a:pt x="183" y="68"/>
                    <a:pt x="183" y="68"/>
                    <a:pt x="183" y="68"/>
                  </a:cubicBezTo>
                  <a:cubicBezTo>
                    <a:pt x="183" y="68"/>
                    <a:pt x="183" y="68"/>
                    <a:pt x="183" y="68"/>
                  </a:cubicBezTo>
                  <a:cubicBezTo>
                    <a:pt x="183" y="68"/>
                    <a:pt x="183" y="68"/>
                    <a:pt x="183" y="68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81" y="68"/>
                    <a:pt x="181" y="68"/>
                    <a:pt x="180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8"/>
                    <a:pt x="180" y="68"/>
                    <a:pt x="179" y="68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79" y="68"/>
                    <a:pt x="178" y="68"/>
                  </a:cubicBezTo>
                  <a:cubicBezTo>
                    <a:pt x="178" y="68"/>
                    <a:pt x="178" y="68"/>
                    <a:pt x="178" y="68"/>
                  </a:cubicBezTo>
                  <a:cubicBezTo>
                    <a:pt x="178" y="68"/>
                    <a:pt x="178" y="68"/>
                    <a:pt x="178" y="68"/>
                  </a:cubicBezTo>
                  <a:cubicBezTo>
                    <a:pt x="178" y="68"/>
                    <a:pt x="178" y="68"/>
                    <a:pt x="178" y="68"/>
                  </a:cubicBezTo>
                  <a:cubicBezTo>
                    <a:pt x="178" y="68"/>
                    <a:pt x="178" y="68"/>
                    <a:pt x="178" y="68"/>
                  </a:cubicBezTo>
                  <a:cubicBezTo>
                    <a:pt x="178" y="68"/>
                    <a:pt x="178" y="68"/>
                    <a:pt x="178" y="68"/>
                  </a:cubicBezTo>
                  <a:cubicBezTo>
                    <a:pt x="178" y="68"/>
                    <a:pt x="178" y="68"/>
                    <a:pt x="179" y="68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8" y="67"/>
                    <a:pt x="177" y="67"/>
                    <a:pt x="177" y="68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4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5"/>
                  </a:cubicBezTo>
                  <a:cubicBezTo>
                    <a:pt x="174" y="75"/>
                    <a:pt x="174" y="75"/>
                    <a:pt x="174" y="75"/>
                  </a:cubicBezTo>
                  <a:cubicBezTo>
                    <a:pt x="174" y="75"/>
                    <a:pt x="174" y="75"/>
                    <a:pt x="174" y="75"/>
                  </a:cubicBezTo>
                  <a:cubicBezTo>
                    <a:pt x="174" y="75"/>
                    <a:pt x="174" y="75"/>
                    <a:pt x="174" y="75"/>
                  </a:cubicBezTo>
                  <a:cubicBezTo>
                    <a:pt x="174" y="75"/>
                    <a:pt x="174" y="75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3" y="76"/>
                    <a:pt x="173" y="77"/>
                    <a:pt x="173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7"/>
                    <a:pt x="171" y="78"/>
                    <a:pt x="171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7" y="81"/>
                    <a:pt x="167" y="81"/>
                    <a:pt x="167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7" y="81"/>
                    <a:pt x="167" y="81"/>
                    <a:pt x="167" y="81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70" y="82"/>
                    <a:pt x="170" y="82"/>
                    <a:pt x="170" y="82"/>
                  </a:cubicBezTo>
                  <a:cubicBezTo>
                    <a:pt x="170" y="82"/>
                    <a:pt x="170" y="82"/>
                    <a:pt x="170" y="82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0" y="83"/>
                    <a:pt x="170" y="83"/>
                    <a:pt x="170" y="84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0" y="85"/>
                    <a:pt x="170" y="84"/>
                    <a:pt x="169" y="85"/>
                  </a:cubicBezTo>
                  <a:cubicBezTo>
                    <a:pt x="169" y="85"/>
                    <a:pt x="169" y="85"/>
                    <a:pt x="169" y="85"/>
                  </a:cubicBezTo>
                  <a:cubicBezTo>
                    <a:pt x="169" y="85"/>
                    <a:pt x="169" y="85"/>
                    <a:pt x="169" y="85"/>
                  </a:cubicBezTo>
                  <a:cubicBezTo>
                    <a:pt x="169" y="86"/>
                    <a:pt x="169" y="86"/>
                    <a:pt x="169" y="86"/>
                  </a:cubicBezTo>
                  <a:cubicBezTo>
                    <a:pt x="169" y="86"/>
                    <a:pt x="169" y="86"/>
                    <a:pt x="169" y="86"/>
                  </a:cubicBezTo>
                  <a:cubicBezTo>
                    <a:pt x="169" y="86"/>
                    <a:pt x="169" y="86"/>
                    <a:pt x="169" y="86"/>
                  </a:cubicBezTo>
                  <a:cubicBezTo>
                    <a:pt x="169" y="86"/>
                    <a:pt x="169" y="86"/>
                    <a:pt x="169" y="86"/>
                  </a:cubicBezTo>
                  <a:cubicBezTo>
                    <a:pt x="169" y="86"/>
                    <a:pt x="169" y="86"/>
                    <a:pt x="169" y="86"/>
                  </a:cubicBezTo>
                  <a:cubicBezTo>
                    <a:pt x="169" y="86"/>
                    <a:pt x="169" y="86"/>
                    <a:pt x="169" y="86"/>
                  </a:cubicBezTo>
                  <a:cubicBezTo>
                    <a:pt x="169" y="86"/>
                    <a:pt x="169" y="86"/>
                    <a:pt x="169" y="86"/>
                  </a:cubicBezTo>
                  <a:cubicBezTo>
                    <a:pt x="170" y="86"/>
                    <a:pt x="170" y="86"/>
                    <a:pt x="170" y="86"/>
                  </a:cubicBezTo>
                  <a:cubicBezTo>
                    <a:pt x="170" y="86"/>
                    <a:pt x="170" y="86"/>
                    <a:pt x="170" y="86"/>
                  </a:cubicBezTo>
                  <a:cubicBezTo>
                    <a:pt x="170" y="86"/>
                    <a:pt x="170" y="86"/>
                    <a:pt x="170" y="86"/>
                  </a:cubicBezTo>
                  <a:cubicBezTo>
                    <a:pt x="170" y="86"/>
                    <a:pt x="170" y="86"/>
                    <a:pt x="170" y="86"/>
                  </a:cubicBezTo>
                  <a:cubicBezTo>
                    <a:pt x="170" y="86"/>
                    <a:pt x="170" y="86"/>
                    <a:pt x="170" y="86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69" y="87"/>
                    <a:pt x="169" y="87"/>
                    <a:pt x="169" y="87"/>
                  </a:cubicBezTo>
                  <a:cubicBezTo>
                    <a:pt x="169" y="87"/>
                    <a:pt x="169" y="87"/>
                    <a:pt x="169" y="87"/>
                  </a:cubicBezTo>
                  <a:cubicBezTo>
                    <a:pt x="169" y="87"/>
                    <a:pt x="169" y="87"/>
                    <a:pt x="169" y="87"/>
                  </a:cubicBezTo>
                  <a:cubicBezTo>
                    <a:pt x="169" y="87"/>
                    <a:pt x="169" y="87"/>
                    <a:pt x="169" y="87"/>
                  </a:cubicBezTo>
                  <a:cubicBezTo>
                    <a:pt x="169" y="87"/>
                    <a:pt x="169" y="87"/>
                    <a:pt x="169" y="87"/>
                  </a:cubicBezTo>
                  <a:cubicBezTo>
                    <a:pt x="169" y="87"/>
                    <a:pt x="169" y="87"/>
                    <a:pt x="169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8"/>
                    <a:pt x="168" y="88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70" y="89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70" y="90"/>
                    <a:pt x="170" y="90"/>
                    <a:pt x="170" y="89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3" y="91"/>
                    <a:pt x="173" y="91"/>
                    <a:pt x="173" y="91"/>
                  </a:cubicBezTo>
                  <a:cubicBezTo>
                    <a:pt x="173" y="91"/>
                    <a:pt x="173" y="91"/>
                    <a:pt x="173" y="91"/>
                  </a:cubicBezTo>
                  <a:cubicBezTo>
                    <a:pt x="173" y="91"/>
                    <a:pt x="173" y="91"/>
                    <a:pt x="173" y="91"/>
                  </a:cubicBezTo>
                  <a:cubicBezTo>
                    <a:pt x="173" y="91"/>
                    <a:pt x="173" y="91"/>
                    <a:pt x="173" y="91"/>
                  </a:cubicBezTo>
                  <a:cubicBezTo>
                    <a:pt x="173" y="91"/>
                    <a:pt x="173" y="91"/>
                    <a:pt x="173" y="91"/>
                  </a:cubicBezTo>
                  <a:cubicBezTo>
                    <a:pt x="173" y="91"/>
                    <a:pt x="173" y="91"/>
                    <a:pt x="173" y="91"/>
                  </a:cubicBezTo>
                  <a:cubicBezTo>
                    <a:pt x="173" y="91"/>
                    <a:pt x="173" y="91"/>
                    <a:pt x="173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73" y="91"/>
                    <a:pt x="173" y="91"/>
                    <a:pt x="173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4"/>
                    <a:pt x="174" y="94"/>
                    <a:pt x="174" y="94"/>
                  </a:cubicBezTo>
                  <a:cubicBezTo>
                    <a:pt x="174" y="94"/>
                    <a:pt x="174" y="94"/>
                    <a:pt x="174" y="94"/>
                  </a:cubicBezTo>
                  <a:cubicBezTo>
                    <a:pt x="174" y="94"/>
                    <a:pt x="174" y="94"/>
                    <a:pt x="174" y="94"/>
                  </a:cubicBezTo>
                  <a:cubicBezTo>
                    <a:pt x="174" y="94"/>
                    <a:pt x="174" y="94"/>
                    <a:pt x="174" y="94"/>
                  </a:cubicBezTo>
                  <a:cubicBezTo>
                    <a:pt x="174" y="94"/>
                    <a:pt x="174" y="94"/>
                    <a:pt x="174" y="94"/>
                  </a:cubicBezTo>
                  <a:cubicBezTo>
                    <a:pt x="174" y="94"/>
                    <a:pt x="174" y="94"/>
                    <a:pt x="174" y="94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4"/>
                    <a:pt x="175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7" y="94"/>
                    <a:pt x="177" y="94"/>
                    <a:pt x="177" y="94"/>
                  </a:cubicBezTo>
                  <a:cubicBezTo>
                    <a:pt x="177" y="94"/>
                    <a:pt x="177" y="94"/>
                    <a:pt x="177" y="94"/>
                  </a:cubicBezTo>
                  <a:cubicBezTo>
                    <a:pt x="177" y="94"/>
                    <a:pt x="177" y="94"/>
                    <a:pt x="177" y="94"/>
                  </a:cubicBezTo>
                  <a:cubicBezTo>
                    <a:pt x="176" y="94"/>
                    <a:pt x="177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6"/>
                    <a:pt x="176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6"/>
                    <a:pt x="175" y="97"/>
                    <a:pt x="175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4" y="98"/>
                    <a:pt x="174" y="98"/>
                    <a:pt x="174" y="98"/>
                  </a:cubicBezTo>
                  <a:cubicBezTo>
                    <a:pt x="174" y="98"/>
                    <a:pt x="174" y="98"/>
                    <a:pt x="174" y="98"/>
                  </a:cubicBezTo>
                  <a:cubicBezTo>
                    <a:pt x="174" y="98"/>
                    <a:pt x="174" y="98"/>
                    <a:pt x="174" y="98"/>
                  </a:cubicBezTo>
                  <a:cubicBezTo>
                    <a:pt x="174" y="98"/>
                    <a:pt x="174" y="98"/>
                    <a:pt x="174" y="98"/>
                  </a:cubicBezTo>
                  <a:cubicBezTo>
                    <a:pt x="174" y="98"/>
                    <a:pt x="174" y="98"/>
                    <a:pt x="174" y="98"/>
                  </a:cubicBezTo>
                  <a:cubicBezTo>
                    <a:pt x="174" y="98"/>
                    <a:pt x="174" y="98"/>
                    <a:pt x="174" y="98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69" y="94"/>
                    <a:pt x="169" y="94"/>
                    <a:pt x="168" y="94"/>
                  </a:cubicBezTo>
                  <a:cubicBezTo>
                    <a:pt x="168" y="94"/>
                    <a:pt x="168" y="94"/>
                    <a:pt x="168" y="94"/>
                  </a:cubicBezTo>
                  <a:cubicBezTo>
                    <a:pt x="168" y="94"/>
                    <a:pt x="168" y="94"/>
                    <a:pt x="168" y="94"/>
                  </a:cubicBezTo>
                  <a:cubicBezTo>
                    <a:pt x="167" y="94"/>
                    <a:pt x="167" y="94"/>
                    <a:pt x="166" y="94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1"/>
                    <a:pt x="162" y="92"/>
                    <a:pt x="162" y="92"/>
                  </a:cubicBezTo>
                  <a:cubicBezTo>
                    <a:pt x="162" y="91"/>
                    <a:pt x="161" y="91"/>
                    <a:pt x="161" y="91"/>
                  </a:cubicBezTo>
                  <a:cubicBezTo>
                    <a:pt x="160" y="91"/>
                    <a:pt x="160" y="90"/>
                    <a:pt x="159" y="90"/>
                  </a:cubicBezTo>
                  <a:cubicBezTo>
                    <a:pt x="157" y="89"/>
                    <a:pt x="155" y="89"/>
                    <a:pt x="153" y="89"/>
                  </a:cubicBezTo>
                  <a:cubicBezTo>
                    <a:pt x="152" y="89"/>
                    <a:pt x="150" y="88"/>
                    <a:pt x="149" y="88"/>
                  </a:cubicBezTo>
                  <a:cubicBezTo>
                    <a:pt x="149" y="88"/>
                    <a:pt x="148" y="88"/>
                    <a:pt x="148" y="88"/>
                  </a:cubicBezTo>
                  <a:cubicBezTo>
                    <a:pt x="147" y="88"/>
                    <a:pt x="146" y="89"/>
                    <a:pt x="145" y="89"/>
                  </a:cubicBezTo>
                  <a:cubicBezTo>
                    <a:pt x="145" y="89"/>
                    <a:pt x="144" y="89"/>
                    <a:pt x="144" y="90"/>
                  </a:cubicBezTo>
                  <a:cubicBezTo>
                    <a:pt x="145" y="90"/>
                    <a:pt x="145" y="91"/>
                    <a:pt x="145" y="91"/>
                  </a:cubicBezTo>
                  <a:cubicBezTo>
                    <a:pt x="146" y="91"/>
                    <a:pt x="146" y="92"/>
                    <a:pt x="146" y="92"/>
                  </a:cubicBezTo>
                  <a:cubicBezTo>
                    <a:pt x="146" y="92"/>
                    <a:pt x="146" y="93"/>
                    <a:pt x="146" y="93"/>
                  </a:cubicBezTo>
                  <a:cubicBezTo>
                    <a:pt x="147" y="92"/>
                    <a:pt x="147" y="93"/>
                    <a:pt x="147" y="93"/>
                  </a:cubicBezTo>
                  <a:cubicBezTo>
                    <a:pt x="147" y="93"/>
                    <a:pt x="147" y="94"/>
                    <a:pt x="147" y="94"/>
                  </a:cubicBezTo>
                  <a:cubicBezTo>
                    <a:pt x="146" y="95"/>
                    <a:pt x="145" y="95"/>
                    <a:pt x="144" y="95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4" y="96"/>
                    <a:pt x="143" y="96"/>
                    <a:pt x="143" y="96"/>
                  </a:cubicBezTo>
                  <a:cubicBezTo>
                    <a:pt x="143" y="96"/>
                    <a:pt x="144" y="96"/>
                    <a:pt x="144" y="96"/>
                  </a:cubicBezTo>
                  <a:cubicBezTo>
                    <a:pt x="144" y="97"/>
                    <a:pt x="144" y="97"/>
                    <a:pt x="143" y="97"/>
                  </a:cubicBezTo>
                  <a:cubicBezTo>
                    <a:pt x="143" y="98"/>
                    <a:pt x="142" y="97"/>
                    <a:pt x="141" y="97"/>
                  </a:cubicBezTo>
                  <a:cubicBezTo>
                    <a:pt x="140" y="97"/>
                    <a:pt x="141" y="97"/>
                    <a:pt x="141" y="96"/>
                  </a:cubicBezTo>
                  <a:cubicBezTo>
                    <a:pt x="141" y="96"/>
                    <a:pt x="140" y="96"/>
                    <a:pt x="140" y="96"/>
                  </a:cubicBezTo>
                  <a:cubicBezTo>
                    <a:pt x="140" y="96"/>
                    <a:pt x="141" y="95"/>
                    <a:pt x="141" y="95"/>
                  </a:cubicBezTo>
                  <a:cubicBezTo>
                    <a:pt x="141" y="95"/>
                    <a:pt x="142" y="95"/>
                    <a:pt x="142" y="95"/>
                  </a:cubicBezTo>
                  <a:cubicBezTo>
                    <a:pt x="142" y="95"/>
                    <a:pt x="141" y="94"/>
                    <a:pt x="141" y="94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0" y="94"/>
                    <a:pt x="141" y="94"/>
                    <a:pt x="141" y="93"/>
                  </a:cubicBezTo>
                  <a:cubicBezTo>
                    <a:pt x="140" y="93"/>
                    <a:pt x="139" y="94"/>
                    <a:pt x="138" y="95"/>
                  </a:cubicBezTo>
                  <a:cubicBezTo>
                    <a:pt x="138" y="95"/>
                    <a:pt x="138" y="95"/>
                    <a:pt x="138" y="95"/>
                  </a:cubicBezTo>
                  <a:cubicBezTo>
                    <a:pt x="138" y="95"/>
                    <a:pt x="138" y="95"/>
                    <a:pt x="137" y="94"/>
                  </a:cubicBezTo>
                  <a:cubicBezTo>
                    <a:pt x="137" y="94"/>
                    <a:pt x="138" y="94"/>
                    <a:pt x="137" y="94"/>
                  </a:cubicBezTo>
                  <a:cubicBezTo>
                    <a:pt x="136" y="95"/>
                    <a:pt x="135" y="95"/>
                    <a:pt x="135" y="96"/>
                  </a:cubicBezTo>
                  <a:cubicBezTo>
                    <a:pt x="134" y="96"/>
                    <a:pt x="135" y="96"/>
                    <a:pt x="134" y="96"/>
                  </a:cubicBezTo>
                  <a:cubicBezTo>
                    <a:pt x="134" y="96"/>
                    <a:pt x="133" y="96"/>
                    <a:pt x="133" y="96"/>
                  </a:cubicBezTo>
                  <a:cubicBezTo>
                    <a:pt x="132" y="96"/>
                    <a:pt x="132" y="96"/>
                    <a:pt x="131" y="96"/>
                  </a:cubicBezTo>
                  <a:cubicBezTo>
                    <a:pt x="130" y="96"/>
                    <a:pt x="130" y="96"/>
                    <a:pt x="130" y="96"/>
                  </a:cubicBezTo>
                  <a:cubicBezTo>
                    <a:pt x="129" y="95"/>
                    <a:pt x="128" y="96"/>
                    <a:pt x="127" y="97"/>
                  </a:cubicBezTo>
                  <a:cubicBezTo>
                    <a:pt x="127" y="97"/>
                    <a:pt x="126" y="97"/>
                    <a:pt x="126" y="98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5" y="98"/>
                    <a:pt x="125" y="98"/>
                    <a:pt x="125" y="98"/>
                  </a:cubicBezTo>
                  <a:cubicBezTo>
                    <a:pt x="125" y="98"/>
                    <a:pt x="124" y="98"/>
                    <a:pt x="124" y="98"/>
                  </a:cubicBezTo>
                  <a:cubicBezTo>
                    <a:pt x="123" y="98"/>
                    <a:pt x="123" y="99"/>
                    <a:pt x="123" y="98"/>
                  </a:cubicBezTo>
                  <a:cubicBezTo>
                    <a:pt x="122" y="98"/>
                    <a:pt x="123" y="98"/>
                    <a:pt x="122" y="98"/>
                  </a:cubicBezTo>
                  <a:cubicBezTo>
                    <a:pt x="121" y="98"/>
                    <a:pt x="121" y="98"/>
                    <a:pt x="120" y="97"/>
                  </a:cubicBezTo>
                  <a:cubicBezTo>
                    <a:pt x="120" y="97"/>
                    <a:pt x="121" y="97"/>
                    <a:pt x="121" y="97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7"/>
                    <a:pt x="122" y="97"/>
                    <a:pt x="122" y="97"/>
                  </a:cubicBezTo>
                  <a:cubicBezTo>
                    <a:pt x="122" y="97"/>
                    <a:pt x="122" y="96"/>
                    <a:pt x="122" y="96"/>
                  </a:cubicBezTo>
                  <a:cubicBezTo>
                    <a:pt x="121" y="96"/>
                    <a:pt x="122" y="96"/>
                    <a:pt x="122" y="95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2" y="94"/>
                    <a:pt x="123" y="94"/>
                    <a:pt x="122" y="94"/>
                  </a:cubicBezTo>
                  <a:cubicBezTo>
                    <a:pt x="122" y="94"/>
                    <a:pt x="121" y="94"/>
                    <a:pt x="121" y="94"/>
                  </a:cubicBezTo>
                  <a:cubicBezTo>
                    <a:pt x="121" y="94"/>
                    <a:pt x="121" y="94"/>
                    <a:pt x="121" y="94"/>
                  </a:cubicBezTo>
                  <a:cubicBezTo>
                    <a:pt x="120" y="94"/>
                    <a:pt x="119" y="94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7" y="96"/>
                    <a:pt x="116" y="96"/>
                    <a:pt x="117" y="96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7" y="97"/>
                    <a:pt x="117" y="98"/>
                    <a:pt x="116" y="98"/>
                  </a:cubicBezTo>
                  <a:cubicBezTo>
                    <a:pt x="116" y="98"/>
                    <a:pt x="116" y="98"/>
                    <a:pt x="116" y="97"/>
                  </a:cubicBezTo>
                  <a:cubicBezTo>
                    <a:pt x="116" y="97"/>
                    <a:pt x="116" y="97"/>
                    <a:pt x="116" y="97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3" y="97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13" y="97"/>
                    <a:pt x="113" y="97"/>
                    <a:pt x="113" y="97"/>
                  </a:cubicBezTo>
                  <a:cubicBezTo>
                    <a:pt x="112" y="97"/>
                    <a:pt x="112" y="97"/>
                    <a:pt x="111" y="97"/>
                  </a:cubicBezTo>
                  <a:cubicBezTo>
                    <a:pt x="111" y="98"/>
                    <a:pt x="110" y="98"/>
                    <a:pt x="110" y="98"/>
                  </a:cubicBezTo>
                  <a:cubicBezTo>
                    <a:pt x="110" y="98"/>
                    <a:pt x="109" y="98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7" y="100"/>
                    <a:pt x="107" y="100"/>
                    <a:pt x="107" y="100"/>
                  </a:cubicBezTo>
                  <a:cubicBezTo>
                    <a:pt x="106" y="100"/>
                    <a:pt x="106" y="100"/>
                    <a:pt x="105" y="100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4" y="101"/>
                    <a:pt x="105" y="102"/>
                    <a:pt x="105" y="102"/>
                  </a:cubicBezTo>
                  <a:cubicBezTo>
                    <a:pt x="104" y="102"/>
                    <a:pt x="103" y="102"/>
                    <a:pt x="102" y="102"/>
                  </a:cubicBezTo>
                  <a:cubicBezTo>
                    <a:pt x="102" y="102"/>
                    <a:pt x="102" y="102"/>
                    <a:pt x="101" y="102"/>
                  </a:cubicBezTo>
                  <a:cubicBezTo>
                    <a:pt x="101" y="102"/>
                    <a:pt x="100" y="102"/>
                    <a:pt x="100" y="102"/>
                  </a:cubicBezTo>
                  <a:cubicBezTo>
                    <a:pt x="100" y="102"/>
                    <a:pt x="101" y="103"/>
                    <a:pt x="101" y="103"/>
                  </a:cubicBezTo>
                  <a:cubicBezTo>
                    <a:pt x="101" y="103"/>
                    <a:pt x="100" y="103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5"/>
                    <a:pt x="100" y="105"/>
                    <a:pt x="100" y="105"/>
                  </a:cubicBezTo>
                  <a:cubicBezTo>
                    <a:pt x="100" y="105"/>
                    <a:pt x="100" y="105"/>
                    <a:pt x="100" y="106"/>
                  </a:cubicBezTo>
                  <a:cubicBezTo>
                    <a:pt x="100" y="106"/>
                    <a:pt x="100" y="106"/>
                    <a:pt x="99" y="106"/>
                  </a:cubicBezTo>
                  <a:cubicBezTo>
                    <a:pt x="99" y="106"/>
                    <a:pt x="100" y="107"/>
                    <a:pt x="99" y="106"/>
                  </a:cubicBezTo>
                  <a:cubicBezTo>
                    <a:pt x="98" y="106"/>
                    <a:pt x="98" y="106"/>
                    <a:pt x="97" y="107"/>
                  </a:cubicBezTo>
                  <a:cubicBezTo>
                    <a:pt x="97" y="107"/>
                    <a:pt x="96" y="107"/>
                    <a:pt x="96" y="107"/>
                  </a:cubicBezTo>
                  <a:cubicBezTo>
                    <a:pt x="96" y="107"/>
                    <a:pt x="96" y="107"/>
                    <a:pt x="95" y="107"/>
                  </a:cubicBezTo>
                  <a:cubicBezTo>
                    <a:pt x="96" y="107"/>
                    <a:pt x="96" y="106"/>
                    <a:pt x="95" y="107"/>
                  </a:cubicBezTo>
                  <a:cubicBezTo>
                    <a:pt x="95" y="107"/>
                    <a:pt x="94" y="107"/>
                    <a:pt x="94" y="107"/>
                  </a:cubicBezTo>
                  <a:cubicBezTo>
                    <a:pt x="93" y="107"/>
                    <a:pt x="93" y="106"/>
                    <a:pt x="93" y="106"/>
                  </a:cubicBezTo>
                  <a:cubicBezTo>
                    <a:pt x="92" y="105"/>
                    <a:pt x="92" y="104"/>
                    <a:pt x="91" y="104"/>
                  </a:cubicBezTo>
                  <a:cubicBezTo>
                    <a:pt x="90" y="104"/>
                    <a:pt x="90" y="104"/>
                    <a:pt x="90" y="103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1" y="101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93" y="101"/>
                    <a:pt x="94" y="101"/>
                    <a:pt x="95" y="101"/>
                  </a:cubicBezTo>
                  <a:cubicBezTo>
                    <a:pt x="95" y="101"/>
                    <a:pt x="95" y="101"/>
                    <a:pt x="96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7" y="100"/>
                    <a:pt x="96" y="100"/>
                    <a:pt x="96" y="100"/>
                  </a:cubicBezTo>
                  <a:cubicBezTo>
                    <a:pt x="96" y="99"/>
                    <a:pt x="96" y="99"/>
                    <a:pt x="95" y="98"/>
                  </a:cubicBezTo>
                  <a:cubicBezTo>
                    <a:pt x="95" y="98"/>
                    <a:pt x="94" y="98"/>
                    <a:pt x="94" y="97"/>
                  </a:cubicBezTo>
                  <a:cubicBezTo>
                    <a:pt x="94" y="97"/>
                    <a:pt x="93" y="97"/>
                    <a:pt x="94" y="97"/>
                  </a:cubicBezTo>
                  <a:cubicBezTo>
                    <a:pt x="91" y="96"/>
                    <a:pt x="87" y="96"/>
                    <a:pt x="84" y="95"/>
                  </a:cubicBezTo>
                  <a:cubicBezTo>
                    <a:pt x="85" y="96"/>
                    <a:pt x="85" y="97"/>
                    <a:pt x="86" y="97"/>
                  </a:cubicBezTo>
                  <a:cubicBezTo>
                    <a:pt x="87" y="97"/>
                    <a:pt x="87" y="97"/>
                    <a:pt x="87" y="98"/>
                  </a:cubicBezTo>
                  <a:cubicBezTo>
                    <a:pt x="87" y="98"/>
                    <a:pt x="88" y="98"/>
                    <a:pt x="88" y="98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99"/>
                    <a:pt x="87" y="99"/>
                    <a:pt x="87" y="100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1"/>
                    <a:pt x="87" y="101"/>
                    <a:pt x="87" y="102"/>
                  </a:cubicBezTo>
                  <a:cubicBezTo>
                    <a:pt x="87" y="102"/>
                    <a:pt x="86" y="103"/>
                    <a:pt x="86" y="104"/>
                  </a:cubicBezTo>
                  <a:cubicBezTo>
                    <a:pt x="86" y="104"/>
                    <a:pt x="86" y="104"/>
                    <a:pt x="87" y="105"/>
                  </a:cubicBezTo>
                  <a:cubicBezTo>
                    <a:pt x="87" y="105"/>
                    <a:pt x="87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9" y="107"/>
                    <a:pt x="89" y="108"/>
                    <a:pt x="88" y="108"/>
                  </a:cubicBezTo>
                  <a:cubicBezTo>
                    <a:pt x="88" y="109"/>
                    <a:pt x="87" y="110"/>
                    <a:pt x="87" y="111"/>
                  </a:cubicBezTo>
                  <a:cubicBezTo>
                    <a:pt x="87" y="111"/>
                    <a:pt x="87" y="111"/>
                    <a:pt x="87" y="111"/>
                  </a:cubicBezTo>
                  <a:cubicBezTo>
                    <a:pt x="87" y="111"/>
                    <a:pt x="87" y="111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7" y="111"/>
                    <a:pt x="87" y="111"/>
                    <a:pt x="87" y="111"/>
                  </a:cubicBezTo>
                  <a:cubicBezTo>
                    <a:pt x="86" y="110"/>
                    <a:pt x="85" y="111"/>
                    <a:pt x="85" y="111"/>
                  </a:cubicBezTo>
                  <a:cubicBezTo>
                    <a:pt x="85" y="111"/>
                    <a:pt x="85" y="112"/>
                    <a:pt x="85" y="112"/>
                  </a:cubicBezTo>
                  <a:cubicBezTo>
                    <a:pt x="85" y="112"/>
                    <a:pt x="84" y="111"/>
                    <a:pt x="84" y="111"/>
                  </a:cubicBezTo>
                  <a:cubicBezTo>
                    <a:pt x="84" y="111"/>
                    <a:pt x="84" y="111"/>
                    <a:pt x="85" y="111"/>
                  </a:cubicBezTo>
                  <a:cubicBezTo>
                    <a:pt x="85" y="111"/>
                    <a:pt x="86" y="110"/>
                    <a:pt x="86" y="110"/>
                  </a:cubicBezTo>
                  <a:cubicBezTo>
                    <a:pt x="86" y="110"/>
                    <a:pt x="85" y="110"/>
                    <a:pt x="85" y="110"/>
                  </a:cubicBezTo>
                  <a:cubicBezTo>
                    <a:pt x="85" y="110"/>
                    <a:pt x="84" y="110"/>
                    <a:pt x="84" y="110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4" y="109"/>
                    <a:pt x="84" y="109"/>
                    <a:pt x="83" y="109"/>
                  </a:cubicBezTo>
                  <a:cubicBezTo>
                    <a:pt x="83" y="109"/>
                    <a:pt x="82" y="109"/>
                    <a:pt x="81" y="109"/>
                  </a:cubicBezTo>
                  <a:cubicBezTo>
                    <a:pt x="81" y="109"/>
                    <a:pt x="81" y="108"/>
                    <a:pt x="80" y="109"/>
                  </a:cubicBezTo>
                  <a:cubicBezTo>
                    <a:pt x="80" y="109"/>
                    <a:pt x="79" y="110"/>
                    <a:pt x="79" y="110"/>
                  </a:cubicBezTo>
                  <a:cubicBezTo>
                    <a:pt x="78" y="111"/>
                    <a:pt x="78" y="111"/>
                    <a:pt x="77" y="111"/>
                  </a:cubicBezTo>
                  <a:cubicBezTo>
                    <a:pt x="76" y="112"/>
                    <a:pt x="75" y="112"/>
                    <a:pt x="74" y="112"/>
                  </a:cubicBezTo>
                  <a:cubicBezTo>
                    <a:pt x="73" y="113"/>
                    <a:pt x="72" y="113"/>
                    <a:pt x="72" y="114"/>
                  </a:cubicBezTo>
                  <a:cubicBezTo>
                    <a:pt x="71" y="115"/>
                    <a:pt x="72" y="116"/>
                    <a:pt x="73" y="117"/>
                  </a:cubicBezTo>
                  <a:cubicBezTo>
                    <a:pt x="73" y="118"/>
                    <a:pt x="74" y="118"/>
                    <a:pt x="74" y="119"/>
                  </a:cubicBezTo>
                  <a:cubicBezTo>
                    <a:pt x="74" y="119"/>
                    <a:pt x="74" y="120"/>
                    <a:pt x="74" y="120"/>
                  </a:cubicBezTo>
                  <a:cubicBezTo>
                    <a:pt x="74" y="120"/>
                    <a:pt x="74" y="120"/>
                    <a:pt x="73" y="120"/>
                  </a:cubicBezTo>
                  <a:cubicBezTo>
                    <a:pt x="71" y="120"/>
                    <a:pt x="68" y="119"/>
                    <a:pt x="66" y="119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5" y="120"/>
                    <a:pt x="65" y="119"/>
                    <a:pt x="65" y="119"/>
                  </a:cubicBezTo>
                  <a:cubicBezTo>
                    <a:pt x="65" y="119"/>
                    <a:pt x="66" y="119"/>
                    <a:pt x="67" y="119"/>
                  </a:cubicBezTo>
                  <a:cubicBezTo>
                    <a:pt x="67" y="119"/>
                    <a:pt x="67" y="119"/>
                    <a:pt x="67" y="118"/>
                  </a:cubicBezTo>
                  <a:cubicBezTo>
                    <a:pt x="66" y="118"/>
                    <a:pt x="65" y="118"/>
                    <a:pt x="64" y="117"/>
                  </a:cubicBezTo>
                  <a:cubicBezTo>
                    <a:pt x="64" y="117"/>
                    <a:pt x="63" y="117"/>
                    <a:pt x="62" y="117"/>
                  </a:cubicBezTo>
                  <a:cubicBezTo>
                    <a:pt x="62" y="116"/>
                    <a:pt x="62" y="116"/>
                    <a:pt x="62" y="116"/>
                  </a:cubicBezTo>
                  <a:cubicBezTo>
                    <a:pt x="61" y="116"/>
                    <a:pt x="61" y="117"/>
                    <a:pt x="61" y="117"/>
                  </a:cubicBezTo>
                  <a:cubicBezTo>
                    <a:pt x="61" y="117"/>
                    <a:pt x="61" y="118"/>
                    <a:pt x="60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19"/>
                    <a:pt x="61" y="120"/>
                    <a:pt x="62" y="121"/>
                  </a:cubicBezTo>
                  <a:cubicBezTo>
                    <a:pt x="62" y="121"/>
                    <a:pt x="62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1"/>
                    <a:pt x="64" y="121"/>
                    <a:pt x="65" y="121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6" y="123"/>
                    <a:pt x="65" y="123"/>
                  </a:cubicBezTo>
                  <a:cubicBezTo>
                    <a:pt x="65" y="123"/>
                    <a:pt x="65" y="124"/>
                    <a:pt x="65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2" y="124"/>
                    <a:pt x="62" y="124"/>
                    <a:pt x="61" y="124"/>
                  </a:cubicBezTo>
                  <a:cubicBezTo>
                    <a:pt x="60" y="123"/>
                    <a:pt x="60" y="123"/>
                    <a:pt x="59" y="123"/>
                  </a:cubicBezTo>
                  <a:cubicBezTo>
                    <a:pt x="59" y="122"/>
                    <a:pt x="59" y="122"/>
                    <a:pt x="58" y="122"/>
                  </a:cubicBezTo>
                  <a:cubicBezTo>
                    <a:pt x="57" y="121"/>
                    <a:pt x="56" y="121"/>
                    <a:pt x="54" y="121"/>
                  </a:cubicBezTo>
                  <a:cubicBezTo>
                    <a:pt x="54" y="121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8"/>
                  </a:cubicBezTo>
                  <a:cubicBezTo>
                    <a:pt x="54" y="118"/>
                    <a:pt x="53" y="117"/>
                    <a:pt x="53" y="117"/>
                  </a:cubicBezTo>
                  <a:cubicBezTo>
                    <a:pt x="53" y="116"/>
                    <a:pt x="52" y="116"/>
                    <a:pt x="52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52" y="115"/>
                    <a:pt x="53" y="115"/>
                    <a:pt x="53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3" y="114"/>
                    <a:pt x="53" y="114"/>
                  </a:cubicBezTo>
                  <a:cubicBezTo>
                    <a:pt x="53" y="114"/>
                    <a:pt x="53" y="113"/>
                    <a:pt x="53" y="113"/>
                  </a:cubicBezTo>
                  <a:cubicBezTo>
                    <a:pt x="53" y="113"/>
                    <a:pt x="53" y="113"/>
                    <a:pt x="54" y="113"/>
                  </a:cubicBezTo>
                  <a:cubicBezTo>
                    <a:pt x="54" y="113"/>
                    <a:pt x="54" y="114"/>
                    <a:pt x="54" y="113"/>
                  </a:cubicBezTo>
                  <a:cubicBezTo>
                    <a:pt x="54" y="112"/>
                    <a:pt x="53" y="112"/>
                    <a:pt x="53" y="111"/>
                  </a:cubicBezTo>
                  <a:cubicBezTo>
                    <a:pt x="53" y="111"/>
                    <a:pt x="51" y="111"/>
                    <a:pt x="51" y="110"/>
                  </a:cubicBezTo>
                  <a:cubicBezTo>
                    <a:pt x="50" y="110"/>
                    <a:pt x="49" y="110"/>
                    <a:pt x="48" y="110"/>
                  </a:cubicBezTo>
                  <a:cubicBezTo>
                    <a:pt x="49" y="110"/>
                    <a:pt x="50" y="109"/>
                    <a:pt x="50" y="109"/>
                  </a:cubicBezTo>
                  <a:cubicBezTo>
                    <a:pt x="49" y="108"/>
                    <a:pt x="48" y="109"/>
                    <a:pt x="47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7" y="108"/>
                    <a:pt x="47" y="108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48" y="107"/>
                    <a:pt x="48" y="108"/>
                    <a:pt x="47" y="10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6" y="107"/>
                    <a:pt x="47" y="107"/>
                    <a:pt x="47" y="107"/>
                  </a:cubicBezTo>
                  <a:cubicBezTo>
                    <a:pt x="47" y="107"/>
                    <a:pt x="46" y="107"/>
                    <a:pt x="46" y="107"/>
                  </a:cubicBezTo>
                  <a:cubicBezTo>
                    <a:pt x="46" y="107"/>
                    <a:pt x="45" y="106"/>
                    <a:pt x="45" y="106"/>
                  </a:cubicBezTo>
                  <a:cubicBezTo>
                    <a:pt x="46" y="105"/>
                    <a:pt x="46" y="106"/>
                    <a:pt x="45" y="105"/>
                  </a:cubicBezTo>
                  <a:cubicBezTo>
                    <a:pt x="45" y="105"/>
                    <a:pt x="44" y="105"/>
                    <a:pt x="43" y="105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4" y="105"/>
                    <a:pt x="45" y="105"/>
                    <a:pt x="45" y="105"/>
                  </a:cubicBezTo>
                  <a:cubicBezTo>
                    <a:pt x="45" y="105"/>
                    <a:pt x="46" y="105"/>
                    <a:pt x="46" y="105"/>
                  </a:cubicBezTo>
                  <a:cubicBezTo>
                    <a:pt x="46" y="105"/>
                    <a:pt x="47" y="105"/>
                    <a:pt x="47" y="105"/>
                  </a:cubicBezTo>
                  <a:cubicBezTo>
                    <a:pt x="47" y="105"/>
                    <a:pt x="47" y="105"/>
                    <a:pt x="47" y="106"/>
                  </a:cubicBezTo>
                  <a:cubicBezTo>
                    <a:pt x="47" y="106"/>
                    <a:pt x="47" y="106"/>
                    <a:pt x="48" y="106"/>
                  </a:cubicBezTo>
                  <a:cubicBezTo>
                    <a:pt x="48" y="107"/>
                    <a:pt x="49" y="107"/>
                    <a:pt x="49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1" y="108"/>
                    <a:pt x="51" y="107"/>
                    <a:pt x="51" y="107"/>
                  </a:cubicBezTo>
                  <a:cubicBezTo>
                    <a:pt x="52" y="107"/>
                    <a:pt x="52" y="107"/>
                    <a:pt x="52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4" y="108"/>
                    <a:pt x="55" y="108"/>
                  </a:cubicBezTo>
                  <a:cubicBezTo>
                    <a:pt x="55" y="109"/>
                    <a:pt x="56" y="109"/>
                    <a:pt x="57" y="109"/>
                  </a:cubicBezTo>
                  <a:cubicBezTo>
                    <a:pt x="60" y="110"/>
                    <a:pt x="62" y="110"/>
                    <a:pt x="65" y="111"/>
                  </a:cubicBezTo>
                  <a:cubicBezTo>
                    <a:pt x="67" y="111"/>
                    <a:pt x="67" y="111"/>
                    <a:pt x="68" y="111"/>
                  </a:cubicBezTo>
                  <a:cubicBezTo>
                    <a:pt x="69" y="111"/>
                    <a:pt x="69" y="111"/>
                    <a:pt x="70" y="111"/>
                  </a:cubicBezTo>
                  <a:cubicBezTo>
                    <a:pt x="70" y="111"/>
                    <a:pt x="70" y="111"/>
                    <a:pt x="71" y="110"/>
                  </a:cubicBezTo>
                  <a:cubicBezTo>
                    <a:pt x="72" y="110"/>
                    <a:pt x="73" y="110"/>
                    <a:pt x="74" y="109"/>
                  </a:cubicBezTo>
                  <a:cubicBezTo>
                    <a:pt x="75" y="109"/>
                    <a:pt x="75" y="108"/>
                    <a:pt x="76" y="107"/>
                  </a:cubicBezTo>
                  <a:cubicBezTo>
                    <a:pt x="77" y="106"/>
                    <a:pt x="77" y="106"/>
                    <a:pt x="77" y="105"/>
                  </a:cubicBezTo>
                  <a:cubicBezTo>
                    <a:pt x="77" y="105"/>
                    <a:pt x="77" y="104"/>
                    <a:pt x="77" y="104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6" y="103"/>
                    <a:pt x="76" y="103"/>
                    <a:pt x="76" y="102"/>
                  </a:cubicBezTo>
                  <a:cubicBezTo>
                    <a:pt x="76" y="102"/>
                    <a:pt x="76" y="101"/>
                    <a:pt x="76" y="101"/>
                  </a:cubicBezTo>
                  <a:cubicBezTo>
                    <a:pt x="75" y="101"/>
                    <a:pt x="75" y="101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100"/>
                    <a:pt x="73" y="100"/>
                    <a:pt x="72" y="99"/>
                  </a:cubicBezTo>
                  <a:cubicBezTo>
                    <a:pt x="72" y="99"/>
                    <a:pt x="71" y="98"/>
                    <a:pt x="71" y="99"/>
                  </a:cubicBezTo>
                  <a:cubicBezTo>
                    <a:pt x="71" y="99"/>
                    <a:pt x="72" y="99"/>
                    <a:pt x="72" y="99"/>
                  </a:cubicBezTo>
                  <a:cubicBezTo>
                    <a:pt x="71" y="99"/>
                    <a:pt x="69" y="98"/>
                    <a:pt x="68" y="98"/>
                  </a:cubicBezTo>
                  <a:cubicBezTo>
                    <a:pt x="68" y="98"/>
                    <a:pt x="67" y="98"/>
                    <a:pt x="67" y="98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5" y="96"/>
                    <a:pt x="65" y="96"/>
                    <a:pt x="64" y="96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59" y="93"/>
                    <a:pt x="58" y="93"/>
                    <a:pt x="57" y="92"/>
                  </a:cubicBezTo>
                  <a:cubicBezTo>
                    <a:pt x="56" y="92"/>
                    <a:pt x="56" y="92"/>
                    <a:pt x="55" y="92"/>
                  </a:cubicBezTo>
                  <a:cubicBezTo>
                    <a:pt x="54" y="92"/>
                    <a:pt x="52" y="91"/>
                    <a:pt x="50" y="91"/>
                  </a:cubicBezTo>
                  <a:cubicBezTo>
                    <a:pt x="50" y="91"/>
                    <a:pt x="49" y="91"/>
                    <a:pt x="49" y="92"/>
                  </a:cubicBezTo>
                  <a:cubicBezTo>
                    <a:pt x="49" y="92"/>
                    <a:pt x="49" y="92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8" y="93"/>
                    <a:pt x="48" y="93"/>
                    <a:pt x="47" y="94"/>
                  </a:cubicBezTo>
                  <a:cubicBezTo>
                    <a:pt x="47" y="93"/>
                    <a:pt x="47" y="93"/>
                    <a:pt x="48" y="93"/>
                  </a:cubicBezTo>
                  <a:cubicBezTo>
                    <a:pt x="48" y="93"/>
                    <a:pt x="49" y="92"/>
                    <a:pt x="49" y="92"/>
                  </a:cubicBezTo>
                  <a:cubicBezTo>
                    <a:pt x="49" y="92"/>
                    <a:pt x="48" y="92"/>
                    <a:pt x="48" y="92"/>
                  </a:cubicBezTo>
                  <a:cubicBezTo>
                    <a:pt x="48" y="91"/>
                    <a:pt x="49" y="92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1"/>
                    <a:pt x="47" y="91"/>
                    <a:pt x="47" y="91"/>
                  </a:cubicBezTo>
                  <a:cubicBezTo>
                    <a:pt x="47" y="91"/>
                    <a:pt x="46" y="91"/>
                    <a:pt x="46" y="91"/>
                  </a:cubicBezTo>
                  <a:cubicBezTo>
                    <a:pt x="46" y="91"/>
                    <a:pt x="45" y="91"/>
                    <a:pt x="45" y="91"/>
                  </a:cubicBezTo>
                  <a:cubicBezTo>
                    <a:pt x="45" y="90"/>
                    <a:pt x="44" y="90"/>
                    <a:pt x="44" y="90"/>
                  </a:cubicBezTo>
                  <a:cubicBezTo>
                    <a:pt x="44" y="90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90"/>
                    <a:pt x="47" y="90"/>
                    <a:pt x="47" y="90"/>
                  </a:cubicBezTo>
                  <a:cubicBezTo>
                    <a:pt x="47" y="90"/>
                    <a:pt x="48" y="89"/>
                    <a:pt x="48" y="89"/>
                  </a:cubicBezTo>
                  <a:cubicBezTo>
                    <a:pt x="48" y="89"/>
                    <a:pt x="47" y="88"/>
                    <a:pt x="47" y="88"/>
                  </a:cubicBezTo>
                  <a:cubicBezTo>
                    <a:pt x="46" y="88"/>
                    <a:pt x="46" y="89"/>
                    <a:pt x="46" y="88"/>
                  </a:cubicBezTo>
                  <a:cubicBezTo>
                    <a:pt x="46" y="88"/>
                    <a:pt x="46" y="88"/>
                    <a:pt x="45" y="88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4" y="88"/>
                    <a:pt x="44" y="87"/>
                    <a:pt x="44" y="87"/>
                  </a:cubicBezTo>
                  <a:cubicBezTo>
                    <a:pt x="43" y="87"/>
                    <a:pt x="44" y="88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89"/>
                    <a:pt x="44" y="88"/>
                    <a:pt x="44" y="88"/>
                  </a:cubicBezTo>
                  <a:cubicBezTo>
                    <a:pt x="44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9"/>
                  </a:cubicBezTo>
                  <a:cubicBezTo>
                    <a:pt x="42" y="89"/>
                    <a:pt x="41" y="89"/>
                    <a:pt x="40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6" y="118"/>
                    <a:pt x="36" y="118"/>
                    <a:pt x="36" y="118"/>
                  </a:cubicBezTo>
                  <a:cubicBezTo>
                    <a:pt x="36" y="118"/>
                    <a:pt x="36" y="118"/>
                    <a:pt x="36" y="118"/>
                  </a:cubicBezTo>
                  <a:cubicBezTo>
                    <a:pt x="36" y="118"/>
                    <a:pt x="36" y="118"/>
                    <a:pt x="36" y="118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39" y="122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39" y="122"/>
                    <a:pt x="39" y="122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40"/>
                    <a:pt x="33" y="140"/>
                    <a:pt x="33" y="140"/>
                  </a:cubicBezTo>
                  <a:cubicBezTo>
                    <a:pt x="33" y="140"/>
                    <a:pt x="33" y="140"/>
                    <a:pt x="33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0" y="141"/>
                    <a:pt x="30" y="142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30" y="142"/>
                    <a:pt x="30" y="142"/>
                    <a:pt x="31" y="142"/>
                  </a:cubicBezTo>
                  <a:cubicBezTo>
                    <a:pt x="31" y="142"/>
                    <a:pt x="32" y="142"/>
                    <a:pt x="32" y="141"/>
                  </a:cubicBezTo>
                  <a:cubicBezTo>
                    <a:pt x="32" y="142"/>
                    <a:pt x="31" y="142"/>
                    <a:pt x="32" y="142"/>
                  </a:cubicBezTo>
                  <a:cubicBezTo>
                    <a:pt x="32" y="143"/>
                    <a:pt x="31" y="142"/>
                    <a:pt x="31" y="142"/>
                  </a:cubicBezTo>
                  <a:cubicBezTo>
                    <a:pt x="32" y="144"/>
                    <a:pt x="33" y="144"/>
                    <a:pt x="34" y="144"/>
                  </a:cubicBezTo>
                  <a:cubicBezTo>
                    <a:pt x="35" y="144"/>
                    <a:pt x="35" y="145"/>
                    <a:pt x="36" y="145"/>
                  </a:cubicBezTo>
                  <a:cubicBezTo>
                    <a:pt x="36" y="145"/>
                    <a:pt x="37" y="145"/>
                    <a:pt x="37" y="145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37" y="145"/>
                    <a:pt x="38" y="146"/>
                    <a:pt x="37" y="146"/>
                  </a:cubicBezTo>
                  <a:cubicBezTo>
                    <a:pt x="37" y="146"/>
                    <a:pt x="36" y="146"/>
                    <a:pt x="36" y="146"/>
                  </a:cubicBezTo>
                  <a:cubicBezTo>
                    <a:pt x="35" y="145"/>
                    <a:pt x="34" y="145"/>
                    <a:pt x="34" y="145"/>
                  </a:cubicBezTo>
                  <a:cubicBezTo>
                    <a:pt x="33" y="146"/>
                    <a:pt x="33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1" y="146"/>
                    <a:pt x="30" y="147"/>
                    <a:pt x="30" y="146"/>
                  </a:cubicBezTo>
                  <a:cubicBezTo>
                    <a:pt x="30" y="147"/>
                    <a:pt x="30" y="147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8" y="158"/>
                    <a:pt x="28" y="158"/>
                    <a:pt x="27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4" y="167"/>
                    <a:pt x="34" y="167"/>
                    <a:pt x="34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5"/>
                    <a:pt x="43" y="176"/>
                    <a:pt x="43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5" y="178"/>
                    <a:pt x="45" y="178"/>
                    <a:pt x="45" y="178"/>
                  </a:cubicBezTo>
                  <a:cubicBezTo>
                    <a:pt x="45" y="178"/>
                    <a:pt x="45" y="178"/>
                    <a:pt x="45" y="178"/>
                  </a:cubicBezTo>
                  <a:cubicBezTo>
                    <a:pt x="45" y="178"/>
                    <a:pt x="45" y="178"/>
                    <a:pt x="45" y="178"/>
                  </a:cubicBezTo>
                  <a:cubicBezTo>
                    <a:pt x="45" y="178"/>
                    <a:pt x="45" y="178"/>
                    <a:pt x="45" y="178"/>
                  </a:cubicBezTo>
                  <a:cubicBezTo>
                    <a:pt x="45" y="178"/>
                    <a:pt x="45" y="178"/>
                    <a:pt x="45" y="178"/>
                  </a:cubicBezTo>
                  <a:cubicBezTo>
                    <a:pt x="45" y="178"/>
                    <a:pt x="45" y="178"/>
                    <a:pt x="45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6"/>
                    <a:pt x="51" y="186"/>
                    <a:pt x="51" y="186"/>
                  </a:cubicBezTo>
                  <a:cubicBezTo>
                    <a:pt x="51" y="186"/>
                    <a:pt x="51" y="186"/>
                    <a:pt x="51" y="186"/>
                  </a:cubicBezTo>
                  <a:cubicBezTo>
                    <a:pt x="51" y="186"/>
                    <a:pt x="51" y="186"/>
                    <a:pt x="51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7"/>
                    <a:pt x="52" y="187"/>
                    <a:pt x="52" y="187"/>
                  </a:cubicBezTo>
                  <a:cubicBezTo>
                    <a:pt x="53" y="187"/>
                    <a:pt x="53" y="187"/>
                    <a:pt x="53" y="187"/>
                  </a:cubicBezTo>
                  <a:cubicBezTo>
                    <a:pt x="53" y="187"/>
                    <a:pt x="53" y="187"/>
                    <a:pt x="53" y="187"/>
                  </a:cubicBezTo>
                  <a:cubicBezTo>
                    <a:pt x="53" y="187"/>
                    <a:pt x="53" y="187"/>
                    <a:pt x="53" y="187"/>
                  </a:cubicBezTo>
                  <a:cubicBezTo>
                    <a:pt x="53" y="187"/>
                    <a:pt x="53" y="187"/>
                    <a:pt x="53" y="187"/>
                  </a:cubicBezTo>
                  <a:cubicBezTo>
                    <a:pt x="52" y="187"/>
                    <a:pt x="52" y="187"/>
                    <a:pt x="52" y="187"/>
                  </a:cubicBezTo>
                  <a:cubicBezTo>
                    <a:pt x="52" y="187"/>
                    <a:pt x="52" y="187"/>
                    <a:pt x="52" y="187"/>
                  </a:cubicBezTo>
                  <a:cubicBezTo>
                    <a:pt x="52" y="187"/>
                    <a:pt x="52" y="187"/>
                    <a:pt x="52" y="187"/>
                  </a:cubicBezTo>
                  <a:cubicBezTo>
                    <a:pt x="52" y="187"/>
                    <a:pt x="52" y="187"/>
                    <a:pt x="52" y="187"/>
                  </a:cubicBezTo>
                  <a:cubicBezTo>
                    <a:pt x="52" y="187"/>
                    <a:pt x="52" y="187"/>
                    <a:pt x="52" y="187"/>
                  </a:cubicBezTo>
                  <a:cubicBezTo>
                    <a:pt x="52" y="187"/>
                    <a:pt x="52" y="187"/>
                    <a:pt x="52" y="187"/>
                  </a:cubicBezTo>
                  <a:cubicBezTo>
                    <a:pt x="52" y="187"/>
                    <a:pt x="52" y="187"/>
                    <a:pt x="52" y="187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3" y="189"/>
                    <a:pt x="53" y="189"/>
                    <a:pt x="54" y="189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6" y="191"/>
                    <a:pt x="56" y="191"/>
                    <a:pt x="56" y="192"/>
                  </a:cubicBezTo>
                  <a:cubicBezTo>
                    <a:pt x="56" y="192"/>
                    <a:pt x="56" y="192"/>
                    <a:pt x="56" y="192"/>
                  </a:cubicBezTo>
                  <a:cubicBezTo>
                    <a:pt x="56" y="192"/>
                    <a:pt x="56" y="192"/>
                    <a:pt x="56" y="192"/>
                  </a:cubicBezTo>
                  <a:cubicBezTo>
                    <a:pt x="56" y="192"/>
                    <a:pt x="56" y="192"/>
                    <a:pt x="56" y="192"/>
                  </a:cubicBezTo>
                  <a:cubicBezTo>
                    <a:pt x="56" y="192"/>
                    <a:pt x="56" y="192"/>
                    <a:pt x="56" y="192"/>
                  </a:cubicBezTo>
                  <a:cubicBezTo>
                    <a:pt x="56" y="192"/>
                    <a:pt x="56" y="192"/>
                    <a:pt x="56" y="192"/>
                  </a:cubicBezTo>
                  <a:cubicBezTo>
                    <a:pt x="56" y="192"/>
                    <a:pt x="56" y="192"/>
                    <a:pt x="56" y="192"/>
                  </a:cubicBezTo>
                  <a:cubicBezTo>
                    <a:pt x="56" y="192"/>
                    <a:pt x="56" y="192"/>
                    <a:pt x="56" y="192"/>
                  </a:cubicBezTo>
                  <a:cubicBezTo>
                    <a:pt x="56" y="193"/>
                    <a:pt x="56" y="193"/>
                    <a:pt x="56" y="193"/>
                  </a:cubicBezTo>
                  <a:cubicBezTo>
                    <a:pt x="56" y="193"/>
                    <a:pt x="56" y="193"/>
                    <a:pt x="56" y="193"/>
                  </a:cubicBezTo>
                  <a:cubicBezTo>
                    <a:pt x="56" y="193"/>
                    <a:pt x="56" y="193"/>
                    <a:pt x="56" y="193"/>
                  </a:cubicBezTo>
                  <a:cubicBezTo>
                    <a:pt x="56" y="193"/>
                    <a:pt x="56" y="193"/>
                    <a:pt x="56" y="193"/>
                  </a:cubicBezTo>
                  <a:cubicBezTo>
                    <a:pt x="56" y="193"/>
                    <a:pt x="56" y="193"/>
                    <a:pt x="56" y="193"/>
                  </a:cubicBezTo>
                  <a:cubicBezTo>
                    <a:pt x="56" y="193"/>
                    <a:pt x="56" y="193"/>
                    <a:pt x="56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9" y="194"/>
                    <a:pt x="59" y="194"/>
                    <a:pt x="59" y="194"/>
                  </a:cubicBezTo>
                  <a:cubicBezTo>
                    <a:pt x="59" y="194"/>
                    <a:pt x="59" y="194"/>
                    <a:pt x="59" y="194"/>
                  </a:cubicBezTo>
                  <a:cubicBezTo>
                    <a:pt x="59" y="194"/>
                    <a:pt x="59" y="194"/>
                    <a:pt x="59" y="194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3"/>
                    <a:pt x="60" y="193"/>
                    <a:pt x="60" y="193"/>
                  </a:cubicBezTo>
                  <a:cubicBezTo>
                    <a:pt x="60" y="193"/>
                    <a:pt x="60" y="193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1" y="194"/>
                    <a:pt x="61" y="194"/>
                    <a:pt x="61" y="194"/>
                  </a:cubicBezTo>
                  <a:cubicBezTo>
                    <a:pt x="61" y="194"/>
                    <a:pt x="61" y="194"/>
                    <a:pt x="61" y="194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2" y="193"/>
                    <a:pt x="62" y="193"/>
                    <a:pt x="62" y="193"/>
                  </a:cubicBezTo>
                  <a:cubicBezTo>
                    <a:pt x="62" y="193"/>
                    <a:pt x="62" y="193"/>
                    <a:pt x="62" y="193"/>
                  </a:cubicBezTo>
                  <a:cubicBezTo>
                    <a:pt x="62" y="193"/>
                    <a:pt x="62" y="193"/>
                    <a:pt x="62" y="193"/>
                  </a:cubicBezTo>
                  <a:cubicBezTo>
                    <a:pt x="62" y="193"/>
                    <a:pt x="62" y="193"/>
                    <a:pt x="62" y="193"/>
                  </a:cubicBezTo>
                  <a:cubicBezTo>
                    <a:pt x="62" y="193"/>
                    <a:pt x="62" y="193"/>
                    <a:pt x="62" y="193"/>
                  </a:cubicBezTo>
                  <a:cubicBezTo>
                    <a:pt x="62" y="193"/>
                    <a:pt x="62" y="193"/>
                    <a:pt x="62" y="193"/>
                  </a:cubicBezTo>
                  <a:cubicBezTo>
                    <a:pt x="62" y="193"/>
                    <a:pt x="62" y="193"/>
                    <a:pt x="62" y="193"/>
                  </a:cubicBezTo>
                  <a:cubicBezTo>
                    <a:pt x="62" y="193"/>
                    <a:pt x="62" y="193"/>
                    <a:pt x="62" y="193"/>
                  </a:cubicBezTo>
                  <a:cubicBezTo>
                    <a:pt x="62" y="193"/>
                    <a:pt x="62" y="193"/>
                    <a:pt x="62" y="193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4" y="193"/>
                    <a:pt x="64" y="193"/>
                    <a:pt x="64" y="193"/>
                  </a:cubicBezTo>
                  <a:cubicBezTo>
                    <a:pt x="64" y="193"/>
                    <a:pt x="64" y="193"/>
                    <a:pt x="64" y="193"/>
                  </a:cubicBezTo>
                  <a:cubicBezTo>
                    <a:pt x="64" y="193"/>
                    <a:pt x="64" y="193"/>
                    <a:pt x="64" y="193"/>
                  </a:cubicBezTo>
                  <a:cubicBezTo>
                    <a:pt x="64" y="193"/>
                    <a:pt x="64" y="193"/>
                    <a:pt x="64" y="193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8" y="196"/>
                    <a:pt x="68" y="196"/>
                    <a:pt x="68" y="196"/>
                  </a:cubicBezTo>
                  <a:cubicBezTo>
                    <a:pt x="68" y="196"/>
                    <a:pt x="68" y="196"/>
                    <a:pt x="68" y="196"/>
                  </a:cubicBezTo>
                  <a:cubicBezTo>
                    <a:pt x="68" y="196"/>
                    <a:pt x="68" y="196"/>
                    <a:pt x="68" y="196"/>
                  </a:cubicBezTo>
                  <a:cubicBezTo>
                    <a:pt x="69" y="196"/>
                    <a:pt x="69" y="196"/>
                    <a:pt x="69" y="196"/>
                  </a:cubicBezTo>
                  <a:cubicBezTo>
                    <a:pt x="69" y="196"/>
                    <a:pt x="69" y="196"/>
                    <a:pt x="69" y="196"/>
                  </a:cubicBezTo>
                  <a:cubicBezTo>
                    <a:pt x="69" y="196"/>
                    <a:pt x="69" y="196"/>
                    <a:pt x="69" y="196"/>
                  </a:cubicBezTo>
                  <a:cubicBezTo>
                    <a:pt x="69" y="196"/>
                    <a:pt x="69" y="196"/>
                    <a:pt x="69" y="196"/>
                  </a:cubicBezTo>
                  <a:cubicBezTo>
                    <a:pt x="69" y="196"/>
                    <a:pt x="69" y="196"/>
                    <a:pt x="69" y="196"/>
                  </a:cubicBezTo>
                  <a:cubicBezTo>
                    <a:pt x="69" y="196"/>
                    <a:pt x="69" y="196"/>
                    <a:pt x="69" y="196"/>
                  </a:cubicBezTo>
                  <a:cubicBezTo>
                    <a:pt x="69" y="196"/>
                    <a:pt x="69" y="196"/>
                    <a:pt x="69" y="196"/>
                  </a:cubicBezTo>
                  <a:cubicBezTo>
                    <a:pt x="69" y="195"/>
                    <a:pt x="69" y="195"/>
                    <a:pt x="69" y="195"/>
                  </a:cubicBezTo>
                  <a:cubicBezTo>
                    <a:pt x="69" y="195"/>
                    <a:pt x="69" y="195"/>
                    <a:pt x="69" y="195"/>
                  </a:cubicBezTo>
                  <a:cubicBezTo>
                    <a:pt x="69" y="195"/>
                    <a:pt x="69" y="195"/>
                    <a:pt x="69" y="195"/>
                  </a:cubicBezTo>
                  <a:cubicBezTo>
                    <a:pt x="70" y="195"/>
                    <a:pt x="70" y="195"/>
                    <a:pt x="70" y="195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8"/>
                    <a:pt x="73" y="198"/>
                    <a:pt x="73" y="198"/>
                  </a:cubicBezTo>
                  <a:cubicBezTo>
                    <a:pt x="73" y="198"/>
                    <a:pt x="73" y="198"/>
                    <a:pt x="73" y="198"/>
                  </a:cubicBezTo>
                  <a:cubicBezTo>
                    <a:pt x="73" y="198"/>
                    <a:pt x="73" y="198"/>
                    <a:pt x="73" y="198"/>
                  </a:cubicBezTo>
                  <a:cubicBezTo>
                    <a:pt x="73" y="198"/>
                    <a:pt x="73" y="198"/>
                    <a:pt x="73" y="198"/>
                  </a:cubicBezTo>
                  <a:cubicBezTo>
                    <a:pt x="73" y="198"/>
                    <a:pt x="73" y="198"/>
                    <a:pt x="73" y="198"/>
                  </a:cubicBezTo>
                  <a:cubicBezTo>
                    <a:pt x="73" y="198"/>
                    <a:pt x="73" y="198"/>
                    <a:pt x="73" y="198"/>
                  </a:cubicBezTo>
                  <a:cubicBezTo>
                    <a:pt x="73" y="198"/>
                    <a:pt x="73" y="198"/>
                    <a:pt x="73" y="198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1" y="200"/>
                    <a:pt x="71" y="200"/>
                    <a:pt x="71" y="200"/>
                  </a:cubicBezTo>
                  <a:cubicBezTo>
                    <a:pt x="71" y="200"/>
                    <a:pt x="71" y="200"/>
                    <a:pt x="71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200"/>
                    <a:pt x="73" y="200"/>
                    <a:pt x="73" y="200"/>
                  </a:cubicBezTo>
                  <a:cubicBezTo>
                    <a:pt x="73" y="200"/>
                    <a:pt x="73" y="200"/>
                    <a:pt x="73" y="200"/>
                  </a:cubicBezTo>
                  <a:cubicBezTo>
                    <a:pt x="73" y="200"/>
                    <a:pt x="73" y="200"/>
                    <a:pt x="73" y="200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3" y="203"/>
                    <a:pt x="73" y="203"/>
                  </a:cubicBezTo>
                  <a:cubicBezTo>
                    <a:pt x="73" y="203"/>
                    <a:pt x="73" y="203"/>
                    <a:pt x="73" y="203"/>
                  </a:cubicBezTo>
                  <a:cubicBezTo>
                    <a:pt x="73" y="203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2" y="205"/>
                    <a:pt x="72" y="205"/>
                    <a:pt x="72" y="205"/>
                  </a:cubicBezTo>
                  <a:cubicBezTo>
                    <a:pt x="72" y="205"/>
                    <a:pt x="72" y="205"/>
                    <a:pt x="72" y="205"/>
                  </a:cubicBezTo>
                  <a:cubicBezTo>
                    <a:pt x="72" y="205"/>
                    <a:pt x="72" y="205"/>
                    <a:pt x="72" y="205"/>
                  </a:cubicBezTo>
                  <a:cubicBezTo>
                    <a:pt x="72" y="205"/>
                    <a:pt x="72" y="205"/>
                    <a:pt x="72" y="205"/>
                  </a:cubicBezTo>
                  <a:cubicBezTo>
                    <a:pt x="72" y="205"/>
                    <a:pt x="72" y="205"/>
                    <a:pt x="72" y="205"/>
                  </a:cubicBezTo>
                  <a:cubicBezTo>
                    <a:pt x="72" y="205"/>
                    <a:pt x="72" y="205"/>
                    <a:pt x="72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70" y="205"/>
                    <a:pt x="70" y="205"/>
                  </a:cubicBezTo>
                  <a:cubicBezTo>
                    <a:pt x="70" y="205"/>
                    <a:pt x="70" y="205"/>
                    <a:pt x="70" y="205"/>
                  </a:cubicBezTo>
                  <a:cubicBezTo>
                    <a:pt x="70" y="205"/>
                    <a:pt x="70" y="205"/>
                    <a:pt x="70" y="205"/>
                  </a:cubicBezTo>
                  <a:cubicBezTo>
                    <a:pt x="70" y="205"/>
                    <a:pt x="70" y="205"/>
                    <a:pt x="70" y="205"/>
                  </a:cubicBezTo>
                  <a:cubicBezTo>
                    <a:pt x="70" y="205"/>
                    <a:pt x="70" y="205"/>
                    <a:pt x="70" y="205"/>
                  </a:cubicBezTo>
                  <a:cubicBezTo>
                    <a:pt x="69" y="205"/>
                    <a:pt x="69" y="205"/>
                    <a:pt x="69" y="205"/>
                  </a:cubicBezTo>
                  <a:cubicBezTo>
                    <a:pt x="69" y="205"/>
                    <a:pt x="69" y="205"/>
                    <a:pt x="69" y="205"/>
                  </a:cubicBezTo>
                  <a:cubicBezTo>
                    <a:pt x="69" y="205"/>
                    <a:pt x="69" y="205"/>
                    <a:pt x="69" y="205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8" y="206"/>
                    <a:pt x="68" y="206"/>
                    <a:pt x="68" y="206"/>
                  </a:cubicBezTo>
                  <a:cubicBezTo>
                    <a:pt x="68" y="206"/>
                    <a:pt x="68" y="206"/>
                    <a:pt x="68" y="206"/>
                  </a:cubicBezTo>
                  <a:cubicBezTo>
                    <a:pt x="68" y="206"/>
                    <a:pt x="68" y="206"/>
                    <a:pt x="68" y="206"/>
                  </a:cubicBezTo>
                  <a:cubicBezTo>
                    <a:pt x="68" y="206"/>
                    <a:pt x="68" y="206"/>
                    <a:pt x="68" y="206"/>
                  </a:cubicBezTo>
                  <a:cubicBezTo>
                    <a:pt x="68" y="206"/>
                    <a:pt x="68" y="206"/>
                    <a:pt x="68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6" y="208"/>
                    <a:pt x="67" y="208"/>
                    <a:pt x="67" y="208"/>
                  </a:cubicBezTo>
                  <a:cubicBezTo>
                    <a:pt x="67" y="208"/>
                    <a:pt x="67" y="208"/>
                    <a:pt x="67" y="208"/>
                  </a:cubicBezTo>
                  <a:cubicBezTo>
                    <a:pt x="67" y="208"/>
                    <a:pt x="68" y="208"/>
                    <a:pt x="68" y="208"/>
                  </a:cubicBezTo>
                  <a:cubicBezTo>
                    <a:pt x="69" y="208"/>
                    <a:pt x="68" y="208"/>
                    <a:pt x="69" y="208"/>
                  </a:cubicBezTo>
                  <a:cubicBezTo>
                    <a:pt x="69" y="208"/>
                    <a:pt x="69" y="208"/>
                    <a:pt x="70" y="208"/>
                  </a:cubicBezTo>
                  <a:cubicBezTo>
                    <a:pt x="70" y="208"/>
                    <a:pt x="70" y="209"/>
                    <a:pt x="70" y="208"/>
                  </a:cubicBezTo>
                  <a:cubicBezTo>
                    <a:pt x="69" y="209"/>
                    <a:pt x="68" y="209"/>
                    <a:pt x="67" y="209"/>
                  </a:cubicBezTo>
                  <a:cubicBezTo>
                    <a:pt x="67" y="209"/>
                    <a:pt x="67" y="209"/>
                    <a:pt x="67" y="210"/>
                  </a:cubicBezTo>
                  <a:cubicBezTo>
                    <a:pt x="67" y="210"/>
                    <a:pt x="67" y="210"/>
                    <a:pt x="67" y="210"/>
                  </a:cubicBezTo>
                  <a:cubicBezTo>
                    <a:pt x="67" y="210"/>
                    <a:pt x="65" y="210"/>
                    <a:pt x="65" y="210"/>
                  </a:cubicBezTo>
                  <a:cubicBezTo>
                    <a:pt x="65" y="211"/>
                    <a:pt x="64" y="210"/>
                    <a:pt x="64" y="210"/>
                  </a:cubicBezTo>
                  <a:cubicBezTo>
                    <a:pt x="64" y="210"/>
                    <a:pt x="64" y="211"/>
                    <a:pt x="64" y="211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6" y="212"/>
                    <a:pt x="67" y="212"/>
                    <a:pt x="67" y="213"/>
                  </a:cubicBezTo>
                  <a:cubicBezTo>
                    <a:pt x="67" y="213"/>
                    <a:pt x="67" y="213"/>
                    <a:pt x="66" y="213"/>
                  </a:cubicBezTo>
                  <a:cubicBezTo>
                    <a:pt x="66" y="213"/>
                    <a:pt x="66" y="213"/>
                    <a:pt x="66" y="213"/>
                  </a:cubicBezTo>
                  <a:cubicBezTo>
                    <a:pt x="66" y="213"/>
                    <a:pt x="65" y="214"/>
                    <a:pt x="65" y="214"/>
                  </a:cubicBezTo>
                  <a:cubicBezTo>
                    <a:pt x="65" y="214"/>
                    <a:pt x="65" y="213"/>
                    <a:pt x="65" y="213"/>
                  </a:cubicBezTo>
                  <a:cubicBezTo>
                    <a:pt x="65" y="213"/>
                    <a:pt x="65" y="213"/>
                    <a:pt x="66" y="213"/>
                  </a:cubicBezTo>
                  <a:cubicBezTo>
                    <a:pt x="65" y="213"/>
                    <a:pt x="65" y="213"/>
                    <a:pt x="65" y="213"/>
                  </a:cubicBezTo>
                  <a:cubicBezTo>
                    <a:pt x="65" y="213"/>
                    <a:pt x="64" y="215"/>
                    <a:pt x="64" y="215"/>
                  </a:cubicBezTo>
                  <a:cubicBezTo>
                    <a:pt x="64" y="215"/>
                    <a:pt x="65" y="216"/>
                    <a:pt x="64" y="216"/>
                  </a:cubicBezTo>
                  <a:cubicBezTo>
                    <a:pt x="63" y="216"/>
                    <a:pt x="62" y="216"/>
                    <a:pt x="62" y="216"/>
                  </a:cubicBezTo>
                  <a:cubicBezTo>
                    <a:pt x="61" y="216"/>
                    <a:pt x="61" y="216"/>
                    <a:pt x="60" y="216"/>
                  </a:cubicBezTo>
                  <a:cubicBezTo>
                    <a:pt x="61" y="216"/>
                    <a:pt x="61" y="216"/>
                    <a:pt x="61" y="216"/>
                  </a:cubicBezTo>
                  <a:cubicBezTo>
                    <a:pt x="61" y="217"/>
                    <a:pt x="61" y="217"/>
                    <a:pt x="60" y="217"/>
                  </a:cubicBezTo>
                  <a:cubicBezTo>
                    <a:pt x="61" y="217"/>
                    <a:pt x="61" y="217"/>
                    <a:pt x="62" y="218"/>
                  </a:cubicBezTo>
                  <a:cubicBezTo>
                    <a:pt x="62" y="218"/>
                    <a:pt x="63" y="219"/>
                    <a:pt x="63" y="219"/>
                  </a:cubicBezTo>
                  <a:cubicBezTo>
                    <a:pt x="63" y="219"/>
                    <a:pt x="64" y="219"/>
                    <a:pt x="64" y="219"/>
                  </a:cubicBezTo>
                  <a:cubicBezTo>
                    <a:pt x="65" y="219"/>
                    <a:pt x="65" y="219"/>
                    <a:pt x="65" y="220"/>
                  </a:cubicBezTo>
                  <a:cubicBezTo>
                    <a:pt x="65" y="220"/>
                    <a:pt x="66" y="220"/>
                    <a:pt x="66" y="220"/>
                  </a:cubicBezTo>
                  <a:cubicBezTo>
                    <a:pt x="66" y="221"/>
                    <a:pt x="67" y="221"/>
                    <a:pt x="67" y="221"/>
                  </a:cubicBezTo>
                  <a:cubicBezTo>
                    <a:pt x="68" y="221"/>
                    <a:pt x="69" y="222"/>
                    <a:pt x="69" y="222"/>
                  </a:cubicBezTo>
                  <a:cubicBezTo>
                    <a:pt x="70" y="223"/>
                    <a:pt x="71" y="224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5" y="224"/>
                    <a:pt x="75" y="224"/>
                    <a:pt x="75" y="224"/>
                  </a:cubicBezTo>
                  <a:cubicBezTo>
                    <a:pt x="75" y="224"/>
                    <a:pt x="75" y="224"/>
                    <a:pt x="75" y="224"/>
                  </a:cubicBezTo>
                  <a:cubicBezTo>
                    <a:pt x="75" y="224"/>
                    <a:pt x="75" y="224"/>
                    <a:pt x="75" y="224"/>
                  </a:cubicBezTo>
                  <a:cubicBezTo>
                    <a:pt x="75" y="224"/>
                    <a:pt x="75" y="224"/>
                    <a:pt x="75" y="224"/>
                  </a:cubicBezTo>
                  <a:cubicBezTo>
                    <a:pt x="75" y="224"/>
                    <a:pt x="75" y="224"/>
                    <a:pt x="75" y="224"/>
                  </a:cubicBezTo>
                  <a:cubicBezTo>
                    <a:pt x="75" y="224"/>
                    <a:pt x="75" y="224"/>
                    <a:pt x="75" y="224"/>
                  </a:cubicBezTo>
                  <a:cubicBezTo>
                    <a:pt x="75" y="224"/>
                    <a:pt x="75" y="224"/>
                    <a:pt x="75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5"/>
                    <a:pt x="81" y="225"/>
                    <a:pt x="81" y="225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2" y="226"/>
                    <a:pt x="82" y="226"/>
                    <a:pt x="82" y="226"/>
                  </a:cubicBezTo>
                  <a:cubicBezTo>
                    <a:pt x="82" y="226"/>
                    <a:pt x="82" y="226"/>
                    <a:pt x="82" y="226"/>
                  </a:cubicBezTo>
                  <a:cubicBezTo>
                    <a:pt x="82" y="226"/>
                    <a:pt x="82" y="226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2" y="226"/>
                    <a:pt x="82" y="226"/>
                    <a:pt x="82" y="226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6"/>
                    <a:pt x="84" y="226"/>
                    <a:pt x="84" y="226"/>
                  </a:cubicBezTo>
                  <a:cubicBezTo>
                    <a:pt x="84" y="226"/>
                    <a:pt x="84" y="226"/>
                    <a:pt x="84" y="226"/>
                  </a:cubicBezTo>
                  <a:cubicBezTo>
                    <a:pt x="84" y="226"/>
                    <a:pt x="84" y="226"/>
                    <a:pt x="84" y="226"/>
                  </a:cubicBezTo>
                  <a:cubicBezTo>
                    <a:pt x="84" y="226"/>
                    <a:pt x="84" y="226"/>
                    <a:pt x="84" y="226"/>
                  </a:cubicBezTo>
                  <a:cubicBezTo>
                    <a:pt x="84" y="227"/>
                    <a:pt x="84" y="227"/>
                    <a:pt x="84" y="227"/>
                  </a:cubicBezTo>
                  <a:cubicBezTo>
                    <a:pt x="84" y="227"/>
                    <a:pt x="84" y="227"/>
                    <a:pt x="84" y="227"/>
                  </a:cubicBezTo>
                  <a:cubicBezTo>
                    <a:pt x="84" y="227"/>
                    <a:pt x="84" y="227"/>
                    <a:pt x="84" y="227"/>
                  </a:cubicBezTo>
                  <a:cubicBezTo>
                    <a:pt x="84" y="227"/>
                    <a:pt x="84" y="227"/>
                    <a:pt x="84" y="227"/>
                  </a:cubicBezTo>
                  <a:cubicBezTo>
                    <a:pt x="84" y="227"/>
                    <a:pt x="84" y="227"/>
                    <a:pt x="84" y="227"/>
                  </a:cubicBezTo>
                  <a:cubicBezTo>
                    <a:pt x="84" y="227"/>
                    <a:pt x="84" y="227"/>
                    <a:pt x="84" y="227"/>
                  </a:cubicBezTo>
                  <a:cubicBezTo>
                    <a:pt x="84" y="227"/>
                    <a:pt x="84" y="227"/>
                    <a:pt x="84" y="227"/>
                  </a:cubicBezTo>
                  <a:cubicBezTo>
                    <a:pt x="84" y="227"/>
                    <a:pt x="84" y="227"/>
                    <a:pt x="84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6" y="227"/>
                    <a:pt x="86" y="227"/>
                    <a:pt x="86" y="227"/>
                  </a:cubicBezTo>
                  <a:cubicBezTo>
                    <a:pt x="86" y="227"/>
                    <a:pt x="86" y="227"/>
                    <a:pt x="86" y="227"/>
                  </a:cubicBezTo>
                  <a:cubicBezTo>
                    <a:pt x="86" y="227"/>
                    <a:pt x="86" y="227"/>
                    <a:pt x="86" y="227"/>
                  </a:cubicBezTo>
                  <a:cubicBezTo>
                    <a:pt x="86" y="227"/>
                    <a:pt x="86" y="227"/>
                    <a:pt x="86" y="227"/>
                  </a:cubicBezTo>
                  <a:cubicBezTo>
                    <a:pt x="86" y="227"/>
                    <a:pt x="86" y="227"/>
                    <a:pt x="86" y="227"/>
                  </a:cubicBezTo>
                  <a:cubicBezTo>
                    <a:pt x="86" y="227"/>
                    <a:pt x="86" y="227"/>
                    <a:pt x="86" y="227"/>
                  </a:cubicBezTo>
                  <a:cubicBezTo>
                    <a:pt x="86" y="227"/>
                    <a:pt x="86" y="227"/>
                    <a:pt x="86" y="227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88" y="228"/>
                    <a:pt x="88" y="228"/>
                    <a:pt x="88" y="228"/>
                  </a:cubicBezTo>
                  <a:cubicBezTo>
                    <a:pt x="88" y="227"/>
                    <a:pt x="88" y="227"/>
                    <a:pt x="88" y="227"/>
                  </a:cubicBezTo>
                  <a:cubicBezTo>
                    <a:pt x="88" y="227"/>
                    <a:pt x="88" y="227"/>
                    <a:pt x="88" y="227"/>
                  </a:cubicBezTo>
                  <a:cubicBezTo>
                    <a:pt x="88" y="227"/>
                    <a:pt x="88" y="227"/>
                    <a:pt x="88" y="227"/>
                  </a:cubicBezTo>
                  <a:cubicBezTo>
                    <a:pt x="88" y="227"/>
                    <a:pt x="88" y="227"/>
                    <a:pt x="88" y="227"/>
                  </a:cubicBezTo>
                  <a:cubicBezTo>
                    <a:pt x="88" y="227"/>
                    <a:pt x="88" y="227"/>
                    <a:pt x="88" y="228"/>
                  </a:cubicBezTo>
                  <a:cubicBezTo>
                    <a:pt x="88" y="228"/>
                    <a:pt x="88" y="228"/>
                    <a:pt x="88" y="228"/>
                  </a:cubicBezTo>
                  <a:cubicBezTo>
                    <a:pt x="88" y="227"/>
                    <a:pt x="88" y="227"/>
                    <a:pt x="88" y="227"/>
                  </a:cubicBezTo>
                  <a:cubicBezTo>
                    <a:pt x="88" y="227"/>
                    <a:pt x="88" y="227"/>
                    <a:pt x="88" y="227"/>
                  </a:cubicBezTo>
                  <a:cubicBezTo>
                    <a:pt x="89" y="227"/>
                    <a:pt x="89" y="227"/>
                    <a:pt x="89" y="227"/>
                  </a:cubicBezTo>
                  <a:cubicBezTo>
                    <a:pt x="89" y="227"/>
                    <a:pt x="89" y="227"/>
                    <a:pt x="89" y="227"/>
                  </a:cubicBezTo>
                  <a:cubicBezTo>
                    <a:pt x="89" y="228"/>
                    <a:pt x="89" y="228"/>
                    <a:pt x="89" y="228"/>
                  </a:cubicBezTo>
                  <a:cubicBezTo>
                    <a:pt x="89" y="228"/>
                    <a:pt x="89" y="228"/>
                    <a:pt x="89" y="228"/>
                  </a:cubicBezTo>
                  <a:cubicBezTo>
                    <a:pt x="89" y="228"/>
                    <a:pt x="89" y="228"/>
                    <a:pt x="89" y="228"/>
                  </a:cubicBezTo>
                  <a:cubicBezTo>
                    <a:pt x="89" y="228"/>
                    <a:pt x="89" y="228"/>
                    <a:pt x="89" y="228"/>
                  </a:cubicBezTo>
                  <a:cubicBezTo>
                    <a:pt x="89" y="228"/>
                    <a:pt x="89" y="228"/>
                    <a:pt x="89" y="228"/>
                  </a:cubicBezTo>
                  <a:cubicBezTo>
                    <a:pt x="89" y="228"/>
                    <a:pt x="89" y="228"/>
                    <a:pt x="89" y="228"/>
                  </a:cubicBezTo>
                  <a:cubicBezTo>
                    <a:pt x="90" y="227"/>
                    <a:pt x="90" y="227"/>
                    <a:pt x="90" y="227"/>
                  </a:cubicBezTo>
                  <a:cubicBezTo>
                    <a:pt x="90" y="227"/>
                    <a:pt x="90" y="227"/>
                    <a:pt x="90" y="227"/>
                  </a:cubicBezTo>
                  <a:cubicBezTo>
                    <a:pt x="90" y="227"/>
                    <a:pt x="90" y="227"/>
                    <a:pt x="90" y="227"/>
                  </a:cubicBezTo>
                  <a:cubicBezTo>
                    <a:pt x="90" y="227"/>
                    <a:pt x="90" y="227"/>
                    <a:pt x="90" y="227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8" y="232"/>
                    <a:pt x="98" y="232"/>
                    <a:pt x="98" y="232"/>
                  </a:cubicBezTo>
                  <a:cubicBezTo>
                    <a:pt x="98" y="232"/>
                    <a:pt x="98" y="232"/>
                    <a:pt x="98" y="232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8" y="233"/>
                    <a:pt x="98" y="234"/>
                    <a:pt x="98" y="234"/>
                  </a:cubicBezTo>
                  <a:cubicBezTo>
                    <a:pt x="98" y="234"/>
                    <a:pt x="98" y="234"/>
                    <a:pt x="98" y="234"/>
                  </a:cubicBezTo>
                  <a:cubicBezTo>
                    <a:pt x="98" y="234"/>
                    <a:pt x="98" y="234"/>
                    <a:pt x="98" y="234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99" y="234"/>
                    <a:pt x="100" y="234"/>
                    <a:pt x="100" y="234"/>
                  </a:cubicBezTo>
                  <a:cubicBezTo>
                    <a:pt x="100" y="234"/>
                    <a:pt x="100" y="234"/>
                    <a:pt x="100" y="234"/>
                  </a:cubicBezTo>
                  <a:cubicBezTo>
                    <a:pt x="100" y="234"/>
                    <a:pt x="100" y="234"/>
                    <a:pt x="100" y="234"/>
                  </a:cubicBezTo>
                  <a:cubicBezTo>
                    <a:pt x="100" y="234"/>
                    <a:pt x="100" y="234"/>
                    <a:pt x="100" y="234"/>
                  </a:cubicBezTo>
                  <a:cubicBezTo>
                    <a:pt x="100" y="234"/>
                    <a:pt x="100" y="234"/>
                    <a:pt x="100" y="234"/>
                  </a:cubicBezTo>
                  <a:cubicBezTo>
                    <a:pt x="100" y="234"/>
                    <a:pt x="100" y="234"/>
                    <a:pt x="100" y="234"/>
                  </a:cubicBezTo>
                  <a:cubicBezTo>
                    <a:pt x="100" y="234"/>
                    <a:pt x="100" y="234"/>
                    <a:pt x="100" y="234"/>
                  </a:cubicBezTo>
                  <a:cubicBezTo>
                    <a:pt x="100" y="234"/>
                    <a:pt x="100" y="234"/>
                    <a:pt x="100" y="234"/>
                  </a:cubicBezTo>
                  <a:cubicBezTo>
                    <a:pt x="100" y="234"/>
                    <a:pt x="100" y="234"/>
                    <a:pt x="100" y="234"/>
                  </a:cubicBezTo>
                  <a:cubicBezTo>
                    <a:pt x="100" y="234"/>
                    <a:pt x="100" y="234"/>
                    <a:pt x="100" y="234"/>
                  </a:cubicBezTo>
                  <a:cubicBezTo>
                    <a:pt x="100" y="234"/>
                    <a:pt x="100" y="234"/>
                    <a:pt x="100" y="234"/>
                  </a:cubicBezTo>
                  <a:cubicBezTo>
                    <a:pt x="101" y="234"/>
                    <a:pt x="101" y="234"/>
                    <a:pt x="101" y="234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2" y="233"/>
                    <a:pt x="102" y="233"/>
                    <a:pt x="102" y="233"/>
                  </a:cubicBezTo>
                  <a:cubicBezTo>
                    <a:pt x="102" y="233"/>
                    <a:pt x="102" y="233"/>
                    <a:pt x="102" y="233"/>
                  </a:cubicBezTo>
                  <a:cubicBezTo>
                    <a:pt x="102" y="233"/>
                    <a:pt x="102" y="233"/>
                    <a:pt x="102" y="233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3" y="231"/>
                    <a:pt x="103" y="231"/>
                    <a:pt x="103" y="231"/>
                  </a:cubicBezTo>
                  <a:cubicBezTo>
                    <a:pt x="103" y="231"/>
                    <a:pt x="103" y="231"/>
                    <a:pt x="103" y="231"/>
                  </a:cubicBezTo>
                  <a:cubicBezTo>
                    <a:pt x="103" y="231"/>
                    <a:pt x="103" y="231"/>
                    <a:pt x="103" y="231"/>
                  </a:cubicBezTo>
                  <a:cubicBezTo>
                    <a:pt x="103" y="231"/>
                    <a:pt x="103" y="231"/>
                    <a:pt x="103" y="231"/>
                  </a:cubicBezTo>
                  <a:cubicBezTo>
                    <a:pt x="102" y="231"/>
                    <a:pt x="102" y="230"/>
                    <a:pt x="101" y="229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100" y="227"/>
                    <a:pt x="100" y="227"/>
                    <a:pt x="100" y="227"/>
                  </a:cubicBezTo>
                  <a:cubicBezTo>
                    <a:pt x="100" y="227"/>
                    <a:pt x="99" y="227"/>
                    <a:pt x="99" y="227"/>
                  </a:cubicBezTo>
                  <a:cubicBezTo>
                    <a:pt x="99" y="226"/>
                    <a:pt x="100" y="224"/>
                    <a:pt x="100" y="223"/>
                  </a:cubicBezTo>
                  <a:cubicBezTo>
                    <a:pt x="100" y="223"/>
                    <a:pt x="100" y="223"/>
                    <a:pt x="100" y="223"/>
                  </a:cubicBezTo>
                  <a:cubicBezTo>
                    <a:pt x="99" y="222"/>
                    <a:pt x="99" y="224"/>
                    <a:pt x="99" y="224"/>
                  </a:cubicBezTo>
                  <a:cubicBezTo>
                    <a:pt x="99" y="224"/>
                    <a:pt x="99" y="224"/>
                    <a:pt x="99" y="224"/>
                  </a:cubicBezTo>
                  <a:cubicBezTo>
                    <a:pt x="99" y="224"/>
                    <a:pt x="99" y="223"/>
                    <a:pt x="99" y="223"/>
                  </a:cubicBezTo>
                  <a:cubicBezTo>
                    <a:pt x="99" y="223"/>
                    <a:pt x="99" y="223"/>
                    <a:pt x="99" y="222"/>
                  </a:cubicBezTo>
                  <a:cubicBezTo>
                    <a:pt x="98" y="222"/>
                    <a:pt x="98" y="221"/>
                    <a:pt x="98" y="221"/>
                  </a:cubicBezTo>
                  <a:cubicBezTo>
                    <a:pt x="97" y="221"/>
                    <a:pt x="97" y="221"/>
                    <a:pt x="96" y="220"/>
                  </a:cubicBezTo>
                  <a:cubicBezTo>
                    <a:pt x="96" y="220"/>
                    <a:pt x="97" y="219"/>
                    <a:pt x="97" y="219"/>
                  </a:cubicBezTo>
                  <a:cubicBezTo>
                    <a:pt x="98" y="218"/>
                    <a:pt x="98" y="218"/>
                    <a:pt x="99" y="217"/>
                  </a:cubicBezTo>
                  <a:cubicBezTo>
                    <a:pt x="99" y="216"/>
                    <a:pt x="99" y="216"/>
                    <a:pt x="99" y="215"/>
                  </a:cubicBezTo>
                  <a:cubicBezTo>
                    <a:pt x="99" y="215"/>
                    <a:pt x="99" y="215"/>
                    <a:pt x="99" y="215"/>
                  </a:cubicBezTo>
                  <a:cubicBezTo>
                    <a:pt x="99" y="215"/>
                    <a:pt x="99" y="215"/>
                    <a:pt x="99" y="215"/>
                  </a:cubicBezTo>
                  <a:cubicBezTo>
                    <a:pt x="99" y="215"/>
                    <a:pt x="99" y="215"/>
                    <a:pt x="99" y="214"/>
                  </a:cubicBezTo>
                  <a:cubicBezTo>
                    <a:pt x="99" y="214"/>
                    <a:pt x="99" y="215"/>
                    <a:pt x="99" y="215"/>
                  </a:cubicBezTo>
                  <a:cubicBezTo>
                    <a:pt x="99" y="215"/>
                    <a:pt x="99" y="215"/>
                    <a:pt x="100" y="215"/>
                  </a:cubicBezTo>
                  <a:cubicBezTo>
                    <a:pt x="100" y="215"/>
                    <a:pt x="100" y="215"/>
                    <a:pt x="100" y="214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2" y="215"/>
                    <a:pt x="102" y="215"/>
                    <a:pt x="102" y="214"/>
                  </a:cubicBezTo>
                  <a:cubicBezTo>
                    <a:pt x="102" y="214"/>
                    <a:pt x="103" y="214"/>
                    <a:pt x="103" y="213"/>
                  </a:cubicBezTo>
                  <a:cubicBezTo>
                    <a:pt x="103" y="213"/>
                    <a:pt x="104" y="214"/>
                    <a:pt x="104" y="214"/>
                  </a:cubicBezTo>
                  <a:cubicBezTo>
                    <a:pt x="104" y="214"/>
                    <a:pt x="104" y="213"/>
                    <a:pt x="103" y="213"/>
                  </a:cubicBezTo>
                  <a:cubicBezTo>
                    <a:pt x="103" y="212"/>
                    <a:pt x="104" y="213"/>
                    <a:pt x="105" y="213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104" y="212"/>
                    <a:pt x="104" y="212"/>
                    <a:pt x="104" y="212"/>
                  </a:cubicBezTo>
                  <a:cubicBezTo>
                    <a:pt x="104" y="212"/>
                    <a:pt x="104" y="212"/>
                    <a:pt x="104" y="212"/>
                  </a:cubicBezTo>
                  <a:cubicBezTo>
                    <a:pt x="104" y="212"/>
                    <a:pt x="104" y="212"/>
                    <a:pt x="104" y="212"/>
                  </a:cubicBezTo>
                  <a:cubicBezTo>
                    <a:pt x="104" y="212"/>
                    <a:pt x="104" y="212"/>
                    <a:pt x="104" y="212"/>
                  </a:cubicBezTo>
                  <a:cubicBezTo>
                    <a:pt x="104" y="211"/>
                    <a:pt x="104" y="211"/>
                    <a:pt x="104" y="211"/>
                  </a:cubicBezTo>
                  <a:cubicBezTo>
                    <a:pt x="104" y="211"/>
                    <a:pt x="104" y="211"/>
                    <a:pt x="104" y="211"/>
                  </a:cubicBezTo>
                  <a:cubicBezTo>
                    <a:pt x="104" y="211"/>
                    <a:pt x="104" y="211"/>
                    <a:pt x="104" y="211"/>
                  </a:cubicBezTo>
                  <a:cubicBezTo>
                    <a:pt x="104" y="211"/>
                    <a:pt x="104" y="211"/>
                    <a:pt x="104" y="211"/>
                  </a:cubicBezTo>
                  <a:cubicBezTo>
                    <a:pt x="104" y="211"/>
                    <a:pt x="104" y="211"/>
                    <a:pt x="104" y="211"/>
                  </a:cubicBezTo>
                  <a:cubicBezTo>
                    <a:pt x="104" y="211"/>
                    <a:pt x="104" y="211"/>
                    <a:pt x="104" y="211"/>
                  </a:cubicBezTo>
                  <a:cubicBezTo>
                    <a:pt x="104" y="211"/>
                    <a:pt x="104" y="211"/>
                    <a:pt x="104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2" y="211"/>
                    <a:pt x="102" y="211"/>
                    <a:pt x="102" y="211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3" y="209"/>
                    <a:pt x="103" y="209"/>
                    <a:pt x="103" y="209"/>
                  </a:cubicBezTo>
                  <a:cubicBezTo>
                    <a:pt x="103" y="209"/>
                    <a:pt x="103" y="209"/>
                    <a:pt x="103" y="209"/>
                  </a:cubicBezTo>
                  <a:cubicBezTo>
                    <a:pt x="103" y="209"/>
                    <a:pt x="103" y="209"/>
                    <a:pt x="103" y="209"/>
                  </a:cubicBezTo>
                  <a:cubicBezTo>
                    <a:pt x="103" y="208"/>
                    <a:pt x="103" y="208"/>
                    <a:pt x="103" y="208"/>
                  </a:cubicBezTo>
                  <a:cubicBezTo>
                    <a:pt x="103" y="208"/>
                    <a:pt x="103" y="208"/>
                    <a:pt x="103" y="208"/>
                  </a:cubicBezTo>
                  <a:cubicBezTo>
                    <a:pt x="103" y="208"/>
                    <a:pt x="103" y="208"/>
                    <a:pt x="103" y="208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2" y="207"/>
                    <a:pt x="102" y="207"/>
                    <a:pt x="102" y="207"/>
                  </a:cubicBezTo>
                  <a:cubicBezTo>
                    <a:pt x="102" y="207"/>
                    <a:pt x="102" y="207"/>
                    <a:pt x="102" y="207"/>
                  </a:cubicBezTo>
                  <a:cubicBezTo>
                    <a:pt x="102" y="207"/>
                    <a:pt x="102" y="207"/>
                    <a:pt x="102" y="207"/>
                  </a:cubicBezTo>
                  <a:cubicBezTo>
                    <a:pt x="102" y="207"/>
                    <a:pt x="102" y="207"/>
                    <a:pt x="102" y="207"/>
                  </a:cubicBezTo>
                  <a:cubicBezTo>
                    <a:pt x="102" y="207"/>
                    <a:pt x="102" y="207"/>
                    <a:pt x="102" y="207"/>
                  </a:cubicBezTo>
                  <a:cubicBezTo>
                    <a:pt x="102" y="207"/>
                    <a:pt x="102" y="207"/>
                    <a:pt x="102" y="207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99" y="205"/>
                    <a:pt x="99" y="205"/>
                    <a:pt x="99" y="205"/>
                  </a:cubicBezTo>
                  <a:cubicBezTo>
                    <a:pt x="99" y="205"/>
                    <a:pt x="99" y="205"/>
                    <a:pt x="99" y="205"/>
                  </a:cubicBezTo>
                  <a:cubicBezTo>
                    <a:pt x="99" y="205"/>
                    <a:pt x="99" y="205"/>
                    <a:pt x="99" y="205"/>
                  </a:cubicBezTo>
                  <a:cubicBezTo>
                    <a:pt x="99" y="206"/>
                    <a:pt x="99" y="206"/>
                    <a:pt x="99" y="206"/>
                  </a:cubicBezTo>
                  <a:cubicBezTo>
                    <a:pt x="99" y="206"/>
                    <a:pt x="99" y="206"/>
                    <a:pt x="99" y="206"/>
                  </a:cubicBezTo>
                  <a:cubicBezTo>
                    <a:pt x="99" y="206"/>
                    <a:pt x="99" y="206"/>
                    <a:pt x="99" y="206"/>
                  </a:cubicBezTo>
                  <a:cubicBezTo>
                    <a:pt x="98" y="206"/>
                    <a:pt x="98" y="206"/>
                    <a:pt x="98" y="206"/>
                  </a:cubicBezTo>
                  <a:cubicBezTo>
                    <a:pt x="98" y="206"/>
                    <a:pt x="98" y="206"/>
                    <a:pt x="98" y="206"/>
                  </a:cubicBezTo>
                  <a:cubicBezTo>
                    <a:pt x="98" y="205"/>
                    <a:pt x="98" y="205"/>
                    <a:pt x="98" y="205"/>
                  </a:cubicBezTo>
                  <a:cubicBezTo>
                    <a:pt x="98" y="205"/>
                    <a:pt x="98" y="205"/>
                    <a:pt x="98" y="205"/>
                  </a:cubicBezTo>
                  <a:cubicBezTo>
                    <a:pt x="98" y="205"/>
                    <a:pt x="98" y="205"/>
                    <a:pt x="98" y="205"/>
                  </a:cubicBezTo>
                  <a:cubicBezTo>
                    <a:pt x="97" y="205"/>
                    <a:pt x="97" y="205"/>
                    <a:pt x="97" y="205"/>
                  </a:cubicBezTo>
                  <a:cubicBezTo>
                    <a:pt x="97" y="205"/>
                    <a:pt x="97" y="205"/>
                    <a:pt x="97" y="205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8" y="204"/>
                    <a:pt x="98" y="204"/>
                    <a:pt x="98" y="204"/>
                  </a:cubicBezTo>
                  <a:cubicBezTo>
                    <a:pt x="98" y="204"/>
                    <a:pt x="98" y="204"/>
                    <a:pt x="98" y="204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8" y="204"/>
                    <a:pt x="98" y="204"/>
                    <a:pt x="98" y="204"/>
                  </a:cubicBezTo>
                  <a:cubicBezTo>
                    <a:pt x="98" y="204"/>
                    <a:pt x="98" y="204"/>
                    <a:pt x="98" y="204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0"/>
                    <a:pt x="96" y="200"/>
                    <a:pt x="96" y="200"/>
                  </a:cubicBezTo>
                  <a:cubicBezTo>
                    <a:pt x="96" y="200"/>
                    <a:pt x="96" y="200"/>
                    <a:pt x="96" y="200"/>
                  </a:cubicBezTo>
                  <a:cubicBezTo>
                    <a:pt x="96" y="200"/>
                    <a:pt x="96" y="200"/>
                    <a:pt x="96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97" y="199"/>
                    <a:pt x="97" y="199"/>
                    <a:pt x="97" y="199"/>
                  </a:cubicBezTo>
                  <a:cubicBezTo>
                    <a:pt x="97" y="199"/>
                    <a:pt x="97" y="199"/>
                    <a:pt x="97" y="199"/>
                  </a:cubicBezTo>
                  <a:cubicBezTo>
                    <a:pt x="97" y="199"/>
                    <a:pt x="97" y="199"/>
                    <a:pt x="97" y="199"/>
                  </a:cubicBezTo>
                  <a:cubicBezTo>
                    <a:pt x="97" y="199"/>
                    <a:pt x="97" y="199"/>
                    <a:pt x="97" y="199"/>
                  </a:cubicBezTo>
                  <a:cubicBezTo>
                    <a:pt x="97" y="199"/>
                    <a:pt x="97" y="199"/>
                    <a:pt x="97" y="199"/>
                  </a:cubicBezTo>
                  <a:cubicBezTo>
                    <a:pt x="97" y="198"/>
                    <a:pt x="97" y="198"/>
                    <a:pt x="97" y="198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96" y="197"/>
                    <a:pt x="96" y="197"/>
                    <a:pt x="96" y="197"/>
                  </a:cubicBezTo>
                  <a:cubicBezTo>
                    <a:pt x="96" y="197"/>
                    <a:pt x="96" y="197"/>
                    <a:pt x="96" y="197"/>
                  </a:cubicBezTo>
                  <a:cubicBezTo>
                    <a:pt x="97" y="197"/>
                    <a:pt x="97" y="197"/>
                    <a:pt x="97" y="197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9" y="193"/>
                    <a:pt x="99" y="193"/>
                    <a:pt x="99" y="193"/>
                  </a:cubicBezTo>
                  <a:cubicBezTo>
                    <a:pt x="99" y="193"/>
                    <a:pt x="99" y="193"/>
                    <a:pt x="99" y="193"/>
                  </a:cubicBezTo>
                  <a:cubicBezTo>
                    <a:pt x="99" y="193"/>
                    <a:pt x="99" y="193"/>
                    <a:pt x="99" y="193"/>
                  </a:cubicBezTo>
                  <a:cubicBezTo>
                    <a:pt x="99" y="193"/>
                    <a:pt x="99" y="193"/>
                    <a:pt x="99" y="193"/>
                  </a:cubicBezTo>
                  <a:cubicBezTo>
                    <a:pt x="99" y="193"/>
                    <a:pt x="99" y="193"/>
                    <a:pt x="99" y="193"/>
                  </a:cubicBezTo>
                  <a:cubicBezTo>
                    <a:pt x="99" y="193"/>
                    <a:pt x="99" y="193"/>
                    <a:pt x="99" y="193"/>
                  </a:cubicBezTo>
                  <a:cubicBezTo>
                    <a:pt x="99" y="193"/>
                    <a:pt x="99" y="193"/>
                    <a:pt x="99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3"/>
                    <a:pt x="100" y="194"/>
                    <a:pt x="100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4"/>
                    <a:pt x="101" y="194"/>
                    <a:pt x="101" y="194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103" y="195"/>
                    <a:pt x="103" y="195"/>
                    <a:pt x="103" y="195"/>
                  </a:cubicBezTo>
                  <a:cubicBezTo>
                    <a:pt x="103" y="195"/>
                    <a:pt x="103" y="195"/>
                    <a:pt x="103" y="195"/>
                  </a:cubicBezTo>
                  <a:cubicBezTo>
                    <a:pt x="103" y="195"/>
                    <a:pt x="103" y="195"/>
                    <a:pt x="103" y="195"/>
                  </a:cubicBezTo>
                  <a:cubicBezTo>
                    <a:pt x="103" y="195"/>
                    <a:pt x="103" y="195"/>
                    <a:pt x="103" y="195"/>
                  </a:cubicBezTo>
                  <a:cubicBezTo>
                    <a:pt x="104" y="195"/>
                    <a:pt x="104" y="195"/>
                    <a:pt x="104" y="195"/>
                  </a:cubicBezTo>
                  <a:cubicBezTo>
                    <a:pt x="104" y="195"/>
                    <a:pt x="104" y="195"/>
                    <a:pt x="104" y="195"/>
                  </a:cubicBezTo>
                  <a:cubicBezTo>
                    <a:pt x="104" y="195"/>
                    <a:pt x="104" y="195"/>
                    <a:pt x="104" y="195"/>
                  </a:cubicBezTo>
                  <a:cubicBezTo>
                    <a:pt x="104" y="195"/>
                    <a:pt x="104" y="195"/>
                    <a:pt x="104" y="195"/>
                  </a:cubicBezTo>
                  <a:cubicBezTo>
                    <a:pt x="104" y="195"/>
                    <a:pt x="104" y="195"/>
                    <a:pt x="104" y="195"/>
                  </a:cubicBezTo>
                  <a:cubicBezTo>
                    <a:pt x="104" y="195"/>
                    <a:pt x="104" y="195"/>
                    <a:pt x="104" y="195"/>
                  </a:cubicBezTo>
                  <a:cubicBezTo>
                    <a:pt x="103" y="195"/>
                    <a:pt x="103" y="195"/>
                    <a:pt x="103" y="195"/>
                  </a:cubicBezTo>
                  <a:cubicBezTo>
                    <a:pt x="103" y="195"/>
                    <a:pt x="103" y="195"/>
                    <a:pt x="103" y="195"/>
                  </a:cubicBezTo>
                  <a:cubicBezTo>
                    <a:pt x="103" y="194"/>
                    <a:pt x="103" y="194"/>
                    <a:pt x="103" y="194"/>
                  </a:cubicBezTo>
                  <a:cubicBezTo>
                    <a:pt x="103" y="194"/>
                    <a:pt x="103" y="194"/>
                    <a:pt x="103" y="194"/>
                  </a:cubicBezTo>
                  <a:cubicBezTo>
                    <a:pt x="103" y="194"/>
                    <a:pt x="103" y="194"/>
                    <a:pt x="103" y="194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4" y="192"/>
                    <a:pt x="104" y="192"/>
                    <a:pt x="104" y="192"/>
                  </a:cubicBezTo>
                  <a:cubicBezTo>
                    <a:pt x="104" y="192"/>
                    <a:pt x="104" y="192"/>
                    <a:pt x="104" y="192"/>
                  </a:cubicBezTo>
                  <a:cubicBezTo>
                    <a:pt x="104" y="192"/>
                    <a:pt x="104" y="192"/>
                    <a:pt x="104" y="192"/>
                  </a:cubicBezTo>
                  <a:cubicBezTo>
                    <a:pt x="104" y="192"/>
                    <a:pt x="104" y="192"/>
                    <a:pt x="104" y="192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6" y="191"/>
                    <a:pt x="106" y="191"/>
                    <a:pt x="106" y="191"/>
                  </a:cubicBezTo>
                  <a:cubicBezTo>
                    <a:pt x="106" y="191"/>
                    <a:pt x="106" y="191"/>
                    <a:pt x="106" y="191"/>
                  </a:cubicBezTo>
                  <a:cubicBezTo>
                    <a:pt x="106" y="191"/>
                    <a:pt x="106" y="191"/>
                    <a:pt x="106" y="191"/>
                  </a:cubicBezTo>
                  <a:cubicBezTo>
                    <a:pt x="106" y="191"/>
                    <a:pt x="106" y="191"/>
                    <a:pt x="106" y="191"/>
                  </a:cubicBezTo>
                  <a:cubicBezTo>
                    <a:pt x="106" y="191"/>
                    <a:pt x="106" y="191"/>
                    <a:pt x="106" y="191"/>
                  </a:cubicBezTo>
                  <a:cubicBezTo>
                    <a:pt x="106" y="191"/>
                    <a:pt x="106" y="191"/>
                    <a:pt x="106" y="191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5" y="190"/>
                    <a:pt x="105" y="190"/>
                    <a:pt x="105" y="190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7" y="190"/>
                    <a:pt x="107" y="190"/>
                    <a:pt x="107" y="190"/>
                  </a:cubicBezTo>
                  <a:cubicBezTo>
                    <a:pt x="107" y="189"/>
                    <a:pt x="107" y="189"/>
                    <a:pt x="107" y="189"/>
                  </a:cubicBezTo>
                  <a:cubicBezTo>
                    <a:pt x="107" y="189"/>
                    <a:pt x="107" y="189"/>
                    <a:pt x="107" y="189"/>
                  </a:cubicBezTo>
                  <a:cubicBezTo>
                    <a:pt x="108" y="189"/>
                    <a:pt x="108" y="189"/>
                    <a:pt x="108" y="189"/>
                  </a:cubicBezTo>
                  <a:cubicBezTo>
                    <a:pt x="108" y="189"/>
                    <a:pt x="108" y="189"/>
                    <a:pt x="108" y="189"/>
                  </a:cubicBezTo>
                  <a:cubicBezTo>
                    <a:pt x="108" y="189"/>
                    <a:pt x="108" y="189"/>
                    <a:pt x="108" y="189"/>
                  </a:cubicBezTo>
                  <a:cubicBezTo>
                    <a:pt x="109" y="189"/>
                    <a:pt x="109" y="189"/>
                    <a:pt x="109" y="189"/>
                  </a:cubicBezTo>
                  <a:cubicBezTo>
                    <a:pt x="109" y="189"/>
                    <a:pt x="109" y="189"/>
                    <a:pt x="109" y="189"/>
                  </a:cubicBezTo>
                  <a:cubicBezTo>
                    <a:pt x="109" y="189"/>
                    <a:pt x="109" y="189"/>
                    <a:pt x="109" y="189"/>
                  </a:cubicBezTo>
                  <a:cubicBezTo>
                    <a:pt x="109" y="189"/>
                    <a:pt x="109" y="189"/>
                    <a:pt x="109" y="189"/>
                  </a:cubicBezTo>
                  <a:cubicBezTo>
                    <a:pt x="109" y="189"/>
                    <a:pt x="109" y="189"/>
                    <a:pt x="109" y="189"/>
                  </a:cubicBezTo>
                  <a:cubicBezTo>
                    <a:pt x="109" y="189"/>
                    <a:pt x="109" y="189"/>
                    <a:pt x="109" y="189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10" y="188"/>
                    <a:pt x="110" y="188"/>
                    <a:pt x="110" y="188"/>
                  </a:cubicBezTo>
                  <a:cubicBezTo>
                    <a:pt x="110" y="188"/>
                    <a:pt x="110" y="188"/>
                    <a:pt x="110" y="188"/>
                  </a:cubicBezTo>
                  <a:cubicBezTo>
                    <a:pt x="110" y="188"/>
                    <a:pt x="110" y="188"/>
                    <a:pt x="110" y="188"/>
                  </a:cubicBezTo>
                  <a:cubicBezTo>
                    <a:pt x="110" y="188"/>
                    <a:pt x="110" y="188"/>
                    <a:pt x="110" y="188"/>
                  </a:cubicBezTo>
                  <a:cubicBezTo>
                    <a:pt x="110" y="188"/>
                    <a:pt x="110" y="188"/>
                    <a:pt x="110" y="188"/>
                  </a:cubicBezTo>
                  <a:cubicBezTo>
                    <a:pt x="110" y="187"/>
                    <a:pt x="110" y="187"/>
                    <a:pt x="110" y="187"/>
                  </a:cubicBezTo>
                  <a:cubicBezTo>
                    <a:pt x="110" y="187"/>
                    <a:pt x="110" y="187"/>
                    <a:pt x="110" y="187"/>
                  </a:cubicBezTo>
                  <a:cubicBezTo>
                    <a:pt x="110" y="187"/>
                    <a:pt x="110" y="187"/>
                    <a:pt x="110" y="187"/>
                  </a:cubicBezTo>
                  <a:cubicBezTo>
                    <a:pt x="110" y="187"/>
                    <a:pt x="110" y="187"/>
                    <a:pt x="110" y="187"/>
                  </a:cubicBezTo>
                  <a:cubicBezTo>
                    <a:pt x="110" y="187"/>
                    <a:pt x="110" y="187"/>
                    <a:pt x="110" y="187"/>
                  </a:cubicBezTo>
                  <a:cubicBezTo>
                    <a:pt x="110" y="187"/>
                    <a:pt x="110" y="187"/>
                    <a:pt x="110" y="187"/>
                  </a:cubicBezTo>
                  <a:cubicBezTo>
                    <a:pt x="111" y="187"/>
                    <a:pt x="111" y="187"/>
                    <a:pt x="111" y="187"/>
                  </a:cubicBezTo>
                  <a:cubicBezTo>
                    <a:pt x="111" y="187"/>
                    <a:pt x="111" y="187"/>
                    <a:pt x="111" y="187"/>
                  </a:cubicBezTo>
                  <a:cubicBezTo>
                    <a:pt x="111" y="187"/>
                    <a:pt x="111" y="187"/>
                    <a:pt x="111" y="187"/>
                  </a:cubicBezTo>
                  <a:cubicBezTo>
                    <a:pt x="111" y="187"/>
                    <a:pt x="111" y="187"/>
                    <a:pt x="111" y="187"/>
                  </a:cubicBezTo>
                  <a:cubicBezTo>
                    <a:pt x="111" y="187"/>
                    <a:pt x="111" y="187"/>
                    <a:pt x="111" y="187"/>
                  </a:cubicBezTo>
                  <a:cubicBezTo>
                    <a:pt x="111" y="187"/>
                    <a:pt x="111" y="187"/>
                    <a:pt x="111" y="187"/>
                  </a:cubicBezTo>
                  <a:cubicBezTo>
                    <a:pt x="111" y="187"/>
                    <a:pt x="111" y="186"/>
                    <a:pt x="111" y="186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1" y="186"/>
                    <a:pt x="111" y="187"/>
                    <a:pt x="111" y="187"/>
                  </a:cubicBezTo>
                  <a:cubicBezTo>
                    <a:pt x="111" y="187"/>
                    <a:pt x="111" y="187"/>
                    <a:pt x="111" y="187"/>
                  </a:cubicBezTo>
                  <a:cubicBezTo>
                    <a:pt x="111" y="187"/>
                    <a:pt x="111" y="187"/>
                    <a:pt x="111" y="187"/>
                  </a:cubicBezTo>
                  <a:cubicBezTo>
                    <a:pt x="111" y="187"/>
                    <a:pt x="111" y="187"/>
                    <a:pt x="111" y="187"/>
                  </a:cubicBezTo>
                  <a:cubicBezTo>
                    <a:pt x="111" y="187"/>
                    <a:pt x="111" y="187"/>
                    <a:pt x="111" y="187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114" y="188"/>
                    <a:pt x="114" y="188"/>
                    <a:pt x="114" y="187"/>
                  </a:cubicBezTo>
                  <a:cubicBezTo>
                    <a:pt x="114" y="187"/>
                    <a:pt x="114" y="187"/>
                    <a:pt x="114" y="187"/>
                  </a:cubicBezTo>
                  <a:cubicBezTo>
                    <a:pt x="114" y="187"/>
                    <a:pt x="114" y="187"/>
                    <a:pt x="114" y="187"/>
                  </a:cubicBezTo>
                  <a:cubicBezTo>
                    <a:pt x="114" y="187"/>
                    <a:pt x="114" y="187"/>
                    <a:pt x="114" y="187"/>
                  </a:cubicBezTo>
                  <a:cubicBezTo>
                    <a:pt x="114" y="187"/>
                    <a:pt x="114" y="187"/>
                    <a:pt x="114" y="187"/>
                  </a:cubicBezTo>
                  <a:cubicBezTo>
                    <a:pt x="114" y="187"/>
                    <a:pt x="114" y="187"/>
                    <a:pt x="114" y="187"/>
                  </a:cubicBezTo>
                  <a:cubicBezTo>
                    <a:pt x="114" y="187"/>
                    <a:pt x="114" y="187"/>
                    <a:pt x="114" y="187"/>
                  </a:cubicBezTo>
                  <a:cubicBezTo>
                    <a:pt x="114" y="187"/>
                    <a:pt x="114" y="187"/>
                    <a:pt x="114" y="187"/>
                  </a:cubicBezTo>
                  <a:cubicBezTo>
                    <a:pt x="114" y="187"/>
                    <a:pt x="114" y="187"/>
                    <a:pt x="114" y="187"/>
                  </a:cubicBezTo>
                  <a:cubicBezTo>
                    <a:pt x="115" y="187"/>
                    <a:pt x="115" y="187"/>
                    <a:pt x="115" y="187"/>
                  </a:cubicBezTo>
                  <a:cubicBezTo>
                    <a:pt x="115" y="187"/>
                    <a:pt x="115" y="187"/>
                    <a:pt x="115" y="187"/>
                  </a:cubicBezTo>
                  <a:cubicBezTo>
                    <a:pt x="115" y="187"/>
                    <a:pt x="115" y="187"/>
                    <a:pt x="115" y="187"/>
                  </a:cubicBezTo>
                  <a:cubicBezTo>
                    <a:pt x="115" y="187"/>
                    <a:pt x="115" y="187"/>
                    <a:pt x="115" y="187"/>
                  </a:cubicBezTo>
                  <a:cubicBezTo>
                    <a:pt x="115" y="187"/>
                    <a:pt x="115" y="187"/>
                    <a:pt x="115" y="187"/>
                  </a:cubicBezTo>
                  <a:cubicBezTo>
                    <a:pt x="115" y="187"/>
                    <a:pt x="115" y="187"/>
                    <a:pt x="115" y="187"/>
                  </a:cubicBezTo>
                  <a:cubicBezTo>
                    <a:pt x="115" y="187"/>
                    <a:pt x="115" y="187"/>
                    <a:pt x="115" y="187"/>
                  </a:cubicBezTo>
                  <a:cubicBezTo>
                    <a:pt x="115" y="187"/>
                    <a:pt x="115" y="187"/>
                    <a:pt x="115" y="187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3" y="191"/>
                    <a:pt x="123" y="191"/>
                    <a:pt x="123" y="191"/>
                  </a:cubicBezTo>
                  <a:cubicBezTo>
                    <a:pt x="123" y="191"/>
                    <a:pt x="123" y="191"/>
                    <a:pt x="123" y="191"/>
                  </a:cubicBezTo>
                  <a:cubicBezTo>
                    <a:pt x="123" y="191"/>
                    <a:pt x="123" y="191"/>
                    <a:pt x="123" y="191"/>
                  </a:cubicBezTo>
                  <a:cubicBezTo>
                    <a:pt x="123" y="191"/>
                    <a:pt x="123" y="191"/>
                    <a:pt x="123" y="191"/>
                  </a:cubicBezTo>
                  <a:cubicBezTo>
                    <a:pt x="124" y="191"/>
                    <a:pt x="124" y="191"/>
                    <a:pt x="124" y="191"/>
                  </a:cubicBezTo>
                  <a:cubicBezTo>
                    <a:pt x="124" y="191"/>
                    <a:pt x="124" y="191"/>
                    <a:pt x="124" y="191"/>
                  </a:cubicBezTo>
                  <a:cubicBezTo>
                    <a:pt x="124" y="191"/>
                    <a:pt x="124" y="191"/>
                    <a:pt x="124" y="191"/>
                  </a:cubicBezTo>
                  <a:cubicBezTo>
                    <a:pt x="124" y="191"/>
                    <a:pt x="124" y="191"/>
                    <a:pt x="124" y="191"/>
                  </a:cubicBezTo>
                  <a:cubicBezTo>
                    <a:pt x="124" y="191"/>
                    <a:pt x="124" y="191"/>
                    <a:pt x="124" y="191"/>
                  </a:cubicBezTo>
                  <a:cubicBezTo>
                    <a:pt x="124" y="190"/>
                    <a:pt x="124" y="190"/>
                    <a:pt x="124" y="190"/>
                  </a:cubicBezTo>
                  <a:cubicBezTo>
                    <a:pt x="124" y="190"/>
                    <a:pt x="124" y="190"/>
                    <a:pt x="124" y="190"/>
                  </a:cubicBezTo>
                  <a:cubicBezTo>
                    <a:pt x="124" y="190"/>
                    <a:pt x="124" y="190"/>
                    <a:pt x="124" y="190"/>
                  </a:cubicBezTo>
                  <a:cubicBezTo>
                    <a:pt x="124" y="190"/>
                    <a:pt x="124" y="190"/>
                    <a:pt x="124" y="190"/>
                  </a:cubicBezTo>
                  <a:cubicBezTo>
                    <a:pt x="124" y="190"/>
                    <a:pt x="124" y="190"/>
                    <a:pt x="124" y="190"/>
                  </a:cubicBezTo>
                  <a:cubicBezTo>
                    <a:pt x="125" y="190"/>
                    <a:pt x="125" y="190"/>
                    <a:pt x="125" y="190"/>
                  </a:cubicBezTo>
                  <a:cubicBezTo>
                    <a:pt x="125" y="190"/>
                    <a:pt x="125" y="190"/>
                    <a:pt x="125" y="190"/>
                  </a:cubicBezTo>
                  <a:cubicBezTo>
                    <a:pt x="125" y="190"/>
                    <a:pt x="125" y="190"/>
                    <a:pt x="125" y="190"/>
                  </a:cubicBezTo>
                  <a:cubicBezTo>
                    <a:pt x="125" y="190"/>
                    <a:pt x="125" y="190"/>
                    <a:pt x="125" y="190"/>
                  </a:cubicBezTo>
                  <a:cubicBezTo>
                    <a:pt x="125" y="190"/>
                    <a:pt x="125" y="190"/>
                    <a:pt x="125" y="190"/>
                  </a:cubicBezTo>
                  <a:cubicBezTo>
                    <a:pt x="125" y="190"/>
                    <a:pt x="125" y="190"/>
                    <a:pt x="125" y="190"/>
                  </a:cubicBezTo>
                  <a:cubicBezTo>
                    <a:pt x="125" y="190"/>
                    <a:pt x="125" y="190"/>
                    <a:pt x="125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7" y="192"/>
                    <a:pt x="127" y="192"/>
                    <a:pt x="127" y="192"/>
                  </a:cubicBezTo>
                  <a:cubicBezTo>
                    <a:pt x="127" y="192"/>
                    <a:pt x="127" y="192"/>
                    <a:pt x="127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37" y="189"/>
                    <a:pt x="137" y="189"/>
                    <a:pt x="137" y="189"/>
                  </a:cubicBezTo>
                  <a:cubicBezTo>
                    <a:pt x="137" y="189"/>
                    <a:pt x="137" y="189"/>
                    <a:pt x="137" y="189"/>
                  </a:cubicBezTo>
                  <a:cubicBezTo>
                    <a:pt x="138" y="189"/>
                    <a:pt x="138" y="189"/>
                    <a:pt x="138" y="189"/>
                  </a:cubicBezTo>
                  <a:cubicBezTo>
                    <a:pt x="138" y="189"/>
                    <a:pt x="138" y="189"/>
                    <a:pt x="138" y="189"/>
                  </a:cubicBezTo>
                  <a:cubicBezTo>
                    <a:pt x="138" y="189"/>
                    <a:pt x="138" y="189"/>
                    <a:pt x="138" y="189"/>
                  </a:cubicBezTo>
                  <a:cubicBezTo>
                    <a:pt x="138" y="189"/>
                    <a:pt x="138" y="189"/>
                    <a:pt x="138" y="189"/>
                  </a:cubicBezTo>
                  <a:cubicBezTo>
                    <a:pt x="138" y="190"/>
                    <a:pt x="138" y="190"/>
                    <a:pt x="138" y="190"/>
                  </a:cubicBezTo>
                  <a:cubicBezTo>
                    <a:pt x="138" y="190"/>
                    <a:pt x="138" y="190"/>
                    <a:pt x="138" y="190"/>
                  </a:cubicBezTo>
                  <a:cubicBezTo>
                    <a:pt x="138" y="190"/>
                    <a:pt x="138" y="190"/>
                    <a:pt x="138" y="190"/>
                  </a:cubicBezTo>
                  <a:cubicBezTo>
                    <a:pt x="138" y="190"/>
                    <a:pt x="138" y="190"/>
                    <a:pt x="138" y="190"/>
                  </a:cubicBezTo>
                  <a:cubicBezTo>
                    <a:pt x="138" y="190"/>
                    <a:pt x="138" y="190"/>
                    <a:pt x="138" y="190"/>
                  </a:cubicBezTo>
                  <a:cubicBezTo>
                    <a:pt x="139" y="190"/>
                    <a:pt x="139" y="190"/>
                    <a:pt x="139" y="190"/>
                  </a:cubicBezTo>
                  <a:cubicBezTo>
                    <a:pt x="139" y="190"/>
                    <a:pt x="139" y="190"/>
                    <a:pt x="139" y="190"/>
                  </a:cubicBezTo>
                  <a:cubicBezTo>
                    <a:pt x="139" y="190"/>
                    <a:pt x="139" y="190"/>
                    <a:pt x="139" y="190"/>
                  </a:cubicBezTo>
                  <a:cubicBezTo>
                    <a:pt x="139" y="190"/>
                    <a:pt x="139" y="190"/>
                    <a:pt x="139" y="190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40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ubicBezTo>
                    <a:pt x="140" y="192"/>
                    <a:pt x="140" y="192"/>
                    <a:pt x="140" y="192"/>
                  </a:cubicBezTo>
                  <a:cubicBezTo>
                    <a:pt x="140" y="192"/>
                    <a:pt x="140" y="192"/>
                    <a:pt x="140" y="192"/>
                  </a:cubicBezTo>
                  <a:cubicBezTo>
                    <a:pt x="140" y="192"/>
                    <a:pt x="140" y="192"/>
                    <a:pt x="140" y="192"/>
                  </a:cubicBezTo>
                  <a:cubicBezTo>
                    <a:pt x="140" y="192"/>
                    <a:pt x="140" y="192"/>
                    <a:pt x="140" y="192"/>
                  </a:cubicBezTo>
                  <a:cubicBezTo>
                    <a:pt x="140" y="192"/>
                    <a:pt x="140" y="192"/>
                    <a:pt x="140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2" y="192"/>
                    <a:pt x="142" y="192"/>
                    <a:pt x="142" y="192"/>
                  </a:cubicBezTo>
                  <a:cubicBezTo>
                    <a:pt x="142" y="192"/>
                    <a:pt x="142" y="192"/>
                    <a:pt x="142" y="192"/>
                  </a:cubicBezTo>
                  <a:cubicBezTo>
                    <a:pt x="142" y="192"/>
                    <a:pt x="142" y="192"/>
                    <a:pt x="142" y="192"/>
                  </a:cubicBezTo>
                  <a:cubicBezTo>
                    <a:pt x="142" y="192"/>
                    <a:pt x="142" y="192"/>
                    <a:pt x="142" y="192"/>
                  </a:cubicBezTo>
                  <a:cubicBezTo>
                    <a:pt x="142" y="192"/>
                    <a:pt x="142" y="192"/>
                    <a:pt x="142" y="192"/>
                  </a:cubicBezTo>
                  <a:cubicBezTo>
                    <a:pt x="142" y="192"/>
                    <a:pt x="142" y="192"/>
                    <a:pt x="142" y="192"/>
                  </a:cubicBezTo>
                  <a:cubicBezTo>
                    <a:pt x="142" y="192"/>
                    <a:pt x="142" y="192"/>
                    <a:pt x="142" y="192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3" y="191"/>
                    <a:pt x="143" y="191"/>
                    <a:pt x="143" y="191"/>
                  </a:cubicBezTo>
                  <a:cubicBezTo>
                    <a:pt x="143" y="191"/>
                    <a:pt x="143" y="191"/>
                    <a:pt x="143" y="191"/>
                  </a:cubicBezTo>
                  <a:cubicBezTo>
                    <a:pt x="144" y="191"/>
                    <a:pt x="144" y="191"/>
                    <a:pt x="144" y="191"/>
                  </a:cubicBezTo>
                  <a:cubicBezTo>
                    <a:pt x="144" y="191"/>
                    <a:pt x="144" y="191"/>
                    <a:pt x="144" y="191"/>
                  </a:cubicBezTo>
                  <a:cubicBezTo>
                    <a:pt x="144" y="191"/>
                    <a:pt x="144" y="191"/>
                    <a:pt x="144" y="191"/>
                  </a:cubicBezTo>
                  <a:cubicBezTo>
                    <a:pt x="144" y="191"/>
                    <a:pt x="144" y="191"/>
                    <a:pt x="144" y="191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5" y="192"/>
                    <a:pt x="145" y="192"/>
                    <a:pt x="145" y="192"/>
                  </a:cubicBezTo>
                  <a:cubicBezTo>
                    <a:pt x="145" y="192"/>
                    <a:pt x="145" y="192"/>
                    <a:pt x="145" y="192"/>
                  </a:cubicBezTo>
                  <a:cubicBezTo>
                    <a:pt x="146" y="192"/>
                    <a:pt x="146" y="192"/>
                    <a:pt x="146" y="192"/>
                  </a:cubicBezTo>
                  <a:cubicBezTo>
                    <a:pt x="146" y="192"/>
                    <a:pt x="146" y="192"/>
                    <a:pt x="146" y="192"/>
                  </a:cubicBezTo>
                  <a:cubicBezTo>
                    <a:pt x="146" y="192"/>
                    <a:pt x="146" y="192"/>
                    <a:pt x="146" y="192"/>
                  </a:cubicBezTo>
                  <a:cubicBezTo>
                    <a:pt x="146" y="192"/>
                    <a:pt x="146" y="192"/>
                    <a:pt x="146" y="192"/>
                  </a:cubicBezTo>
                  <a:cubicBezTo>
                    <a:pt x="146" y="192"/>
                    <a:pt x="146" y="192"/>
                    <a:pt x="146" y="192"/>
                  </a:cubicBezTo>
                  <a:cubicBezTo>
                    <a:pt x="146" y="192"/>
                    <a:pt x="146" y="192"/>
                    <a:pt x="146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9" y="191"/>
                    <a:pt x="149" y="191"/>
                    <a:pt x="149" y="191"/>
                  </a:cubicBezTo>
                  <a:cubicBezTo>
                    <a:pt x="149" y="191"/>
                    <a:pt x="149" y="191"/>
                    <a:pt x="149" y="191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8" y="189"/>
                    <a:pt x="148" y="189"/>
                    <a:pt x="148" y="189"/>
                  </a:cubicBezTo>
                  <a:cubicBezTo>
                    <a:pt x="148" y="189"/>
                    <a:pt x="148" y="189"/>
                    <a:pt x="148" y="189"/>
                  </a:cubicBezTo>
                  <a:cubicBezTo>
                    <a:pt x="148" y="189"/>
                    <a:pt x="148" y="189"/>
                    <a:pt x="148" y="189"/>
                  </a:cubicBezTo>
                  <a:cubicBezTo>
                    <a:pt x="148" y="189"/>
                    <a:pt x="148" y="189"/>
                    <a:pt x="148" y="189"/>
                  </a:cubicBezTo>
                  <a:cubicBezTo>
                    <a:pt x="148" y="189"/>
                    <a:pt x="148" y="189"/>
                    <a:pt x="148" y="189"/>
                  </a:cubicBezTo>
                  <a:cubicBezTo>
                    <a:pt x="148" y="189"/>
                    <a:pt x="148" y="189"/>
                    <a:pt x="148" y="189"/>
                  </a:cubicBezTo>
                  <a:cubicBezTo>
                    <a:pt x="148" y="189"/>
                    <a:pt x="148" y="189"/>
                    <a:pt x="148" y="189"/>
                  </a:cubicBezTo>
                  <a:cubicBezTo>
                    <a:pt x="148" y="188"/>
                    <a:pt x="148" y="188"/>
                    <a:pt x="148" y="188"/>
                  </a:cubicBezTo>
                  <a:cubicBezTo>
                    <a:pt x="148" y="188"/>
                    <a:pt x="148" y="188"/>
                    <a:pt x="148" y="188"/>
                  </a:cubicBezTo>
                  <a:cubicBezTo>
                    <a:pt x="148" y="188"/>
                    <a:pt x="148" y="188"/>
                    <a:pt x="148" y="188"/>
                  </a:cubicBezTo>
                  <a:cubicBezTo>
                    <a:pt x="148" y="188"/>
                    <a:pt x="148" y="188"/>
                    <a:pt x="148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46" y="188"/>
                    <a:pt x="146" y="188"/>
                    <a:pt x="146" y="188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4" y="186"/>
                    <a:pt x="144" y="186"/>
                    <a:pt x="144" y="186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4" y="187"/>
                    <a:pt x="144" y="187"/>
                    <a:pt x="144" y="186"/>
                  </a:cubicBezTo>
                  <a:cubicBezTo>
                    <a:pt x="144" y="186"/>
                    <a:pt x="144" y="186"/>
                    <a:pt x="144" y="186"/>
                  </a:cubicBezTo>
                  <a:cubicBezTo>
                    <a:pt x="144" y="186"/>
                    <a:pt x="144" y="186"/>
                    <a:pt x="144" y="186"/>
                  </a:cubicBezTo>
                  <a:cubicBezTo>
                    <a:pt x="144" y="186"/>
                    <a:pt x="144" y="186"/>
                    <a:pt x="144" y="186"/>
                  </a:cubicBezTo>
                  <a:cubicBezTo>
                    <a:pt x="144" y="186"/>
                    <a:pt x="144" y="186"/>
                    <a:pt x="144" y="186"/>
                  </a:cubicBezTo>
                  <a:cubicBezTo>
                    <a:pt x="144" y="186"/>
                    <a:pt x="144" y="186"/>
                    <a:pt x="144" y="186"/>
                  </a:cubicBezTo>
                  <a:cubicBezTo>
                    <a:pt x="144" y="186"/>
                    <a:pt x="144" y="186"/>
                    <a:pt x="144" y="186"/>
                  </a:cubicBezTo>
                  <a:cubicBezTo>
                    <a:pt x="144" y="186"/>
                    <a:pt x="144" y="186"/>
                    <a:pt x="144" y="186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4" y="186"/>
                    <a:pt x="144" y="186"/>
                    <a:pt x="144" y="186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45" y="185"/>
                    <a:pt x="145" y="185"/>
                    <a:pt x="145" y="185"/>
                  </a:cubicBezTo>
                  <a:cubicBezTo>
                    <a:pt x="145" y="185"/>
                    <a:pt x="145" y="185"/>
                    <a:pt x="145" y="185"/>
                  </a:cubicBezTo>
                  <a:cubicBezTo>
                    <a:pt x="145" y="185"/>
                    <a:pt x="145" y="185"/>
                    <a:pt x="145" y="185"/>
                  </a:cubicBezTo>
                  <a:cubicBezTo>
                    <a:pt x="145" y="185"/>
                    <a:pt x="145" y="185"/>
                    <a:pt x="145" y="185"/>
                  </a:cubicBezTo>
                  <a:cubicBezTo>
                    <a:pt x="145" y="185"/>
                    <a:pt x="145" y="185"/>
                    <a:pt x="145" y="185"/>
                  </a:cubicBezTo>
                  <a:cubicBezTo>
                    <a:pt x="146" y="185"/>
                    <a:pt x="146" y="185"/>
                    <a:pt x="146" y="185"/>
                  </a:cubicBezTo>
                  <a:cubicBezTo>
                    <a:pt x="146" y="185"/>
                    <a:pt x="146" y="185"/>
                    <a:pt x="146" y="185"/>
                  </a:cubicBezTo>
                  <a:cubicBezTo>
                    <a:pt x="146" y="185"/>
                    <a:pt x="146" y="185"/>
                    <a:pt x="146" y="185"/>
                  </a:cubicBezTo>
                  <a:cubicBezTo>
                    <a:pt x="146" y="185"/>
                    <a:pt x="146" y="185"/>
                    <a:pt x="146" y="185"/>
                  </a:cubicBezTo>
                  <a:cubicBezTo>
                    <a:pt x="146" y="185"/>
                    <a:pt x="146" y="185"/>
                    <a:pt x="146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7" y="183"/>
                    <a:pt x="146" y="183"/>
                    <a:pt x="146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6" y="182"/>
                    <a:pt x="146" y="182"/>
                    <a:pt x="146" y="182"/>
                  </a:cubicBezTo>
                  <a:cubicBezTo>
                    <a:pt x="146" y="182"/>
                    <a:pt x="146" y="182"/>
                    <a:pt x="146" y="182"/>
                  </a:cubicBezTo>
                  <a:cubicBezTo>
                    <a:pt x="146" y="182"/>
                    <a:pt x="146" y="182"/>
                    <a:pt x="146" y="182"/>
                  </a:cubicBezTo>
                  <a:cubicBezTo>
                    <a:pt x="147" y="182"/>
                    <a:pt x="147" y="182"/>
                    <a:pt x="147" y="182"/>
                  </a:cubicBezTo>
                  <a:cubicBezTo>
                    <a:pt x="147" y="182"/>
                    <a:pt x="147" y="182"/>
                    <a:pt x="147" y="182"/>
                  </a:cubicBezTo>
                  <a:cubicBezTo>
                    <a:pt x="147" y="182"/>
                    <a:pt x="147" y="182"/>
                    <a:pt x="147" y="182"/>
                  </a:cubicBezTo>
                  <a:cubicBezTo>
                    <a:pt x="147" y="182"/>
                    <a:pt x="147" y="182"/>
                    <a:pt x="147" y="182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8" y="181"/>
                    <a:pt x="148" y="181"/>
                    <a:pt x="148" y="181"/>
                  </a:cubicBezTo>
                  <a:cubicBezTo>
                    <a:pt x="148" y="181"/>
                    <a:pt x="148" y="181"/>
                    <a:pt x="148" y="181"/>
                  </a:cubicBezTo>
                  <a:cubicBezTo>
                    <a:pt x="148" y="181"/>
                    <a:pt x="148" y="181"/>
                    <a:pt x="148" y="181"/>
                  </a:cubicBezTo>
                  <a:cubicBezTo>
                    <a:pt x="148" y="181"/>
                    <a:pt x="148" y="181"/>
                    <a:pt x="148" y="181"/>
                  </a:cubicBezTo>
                  <a:cubicBezTo>
                    <a:pt x="148" y="181"/>
                    <a:pt x="148" y="181"/>
                    <a:pt x="148" y="181"/>
                  </a:cubicBezTo>
                  <a:cubicBezTo>
                    <a:pt x="148" y="181"/>
                    <a:pt x="148" y="181"/>
                    <a:pt x="148" y="181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1"/>
                    <a:pt x="148" y="181"/>
                    <a:pt x="148" y="181"/>
                  </a:cubicBezTo>
                  <a:cubicBezTo>
                    <a:pt x="148" y="181"/>
                    <a:pt x="148" y="181"/>
                    <a:pt x="148" y="181"/>
                  </a:cubicBezTo>
                  <a:cubicBezTo>
                    <a:pt x="148" y="181"/>
                    <a:pt x="148" y="181"/>
                    <a:pt x="148" y="181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1" y="180"/>
                    <a:pt x="151" y="180"/>
                    <a:pt x="151" y="180"/>
                  </a:cubicBezTo>
                  <a:cubicBezTo>
                    <a:pt x="151" y="180"/>
                    <a:pt x="151" y="180"/>
                    <a:pt x="151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7" y="178"/>
                    <a:pt x="147" y="178"/>
                    <a:pt x="147" y="178"/>
                  </a:cubicBezTo>
                  <a:cubicBezTo>
                    <a:pt x="147" y="178"/>
                    <a:pt x="147" y="178"/>
                    <a:pt x="147" y="178"/>
                  </a:cubicBezTo>
                  <a:cubicBezTo>
                    <a:pt x="147" y="178"/>
                    <a:pt x="147" y="178"/>
                    <a:pt x="147" y="178"/>
                  </a:cubicBezTo>
                  <a:cubicBezTo>
                    <a:pt x="147" y="178"/>
                    <a:pt x="147" y="178"/>
                    <a:pt x="147" y="178"/>
                  </a:cubicBezTo>
                  <a:cubicBezTo>
                    <a:pt x="147" y="178"/>
                    <a:pt x="147" y="178"/>
                    <a:pt x="147" y="178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7" y="176"/>
                    <a:pt x="147" y="176"/>
                    <a:pt x="147" y="176"/>
                  </a:cubicBezTo>
                  <a:cubicBezTo>
                    <a:pt x="147" y="176"/>
                    <a:pt x="147" y="176"/>
                    <a:pt x="147" y="176"/>
                  </a:cubicBezTo>
                  <a:cubicBezTo>
                    <a:pt x="147" y="176"/>
                    <a:pt x="147" y="176"/>
                    <a:pt x="147" y="176"/>
                  </a:cubicBezTo>
                  <a:cubicBezTo>
                    <a:pt x="147" y="176"/>
                    <a:pt x="147" y="176"/>
                    <a:pt x="147" y="176"/>
                  </a:cubicBezTo>
                  <a:cubicBezTo>
                    <a:pt x="147" y="176"/>
                    <a:pt x="147" y="176"/>
                    <a:pt x="147" y="176"/>
                  </a:cubicBezTo>
                  <a:cubicBezTo>
                    <a:pt x="147" y="176"/>
                    <a:pt x="147" y="176"/>
                    <a:pt x="147" y="176"/>
                  </a:cubicBezTo>
                  <a:cubicBezTo>
                    <a:pt x="147" y="176"/>
                    <a:pt x="147" y="176"/>
                    <a:pt x="147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175"/>
                    <a:pt x="148" y="175"/>
                    <a:pt x="148" y="175"/>
                  </a:cubicBezTo>
                  <a:cubicBezTo>
                    <a:pt x="148" y="175"/>
                    <a:pt x="148" y="175"/>
                    <a:pt x="148" y="175"/>
                  </a:cubicBezTo>
                  <a:cubicBezTo>
                    <a:pt x="148" y="175"/>
                    <a:pt x="148" y="175"/>
                    <a:pt x="148" y="175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9" y="176"/>
                    <a:pt x="149" y="176"/>
                    <a:pt x="149" y="176"/>
                  </a:cubicBezTo>
                  <a:cubicBezTo>
                    <a:pt x="149" y="176"/>
                    <a:pt x="149" y="176"/>
                    <a:pt x="149" y="176"/>
                  </a:cubicBezTo>
                  <a:cubicBezTo>
                    <a:pt x="149" y="176"/>
                    <a:pt x="149" y="176"/>
                    <a:pt x="149" y="176"/>
                  </a:cubicBezTo>
                  <a:cubicBezTo>
                    <a:pt x="149" y="176"/>
                    <a:pt x="149" y="176"/>
                    <a:pt x="149" y="176"/>
                  </a:cubicBezTo>
                  <a:cubicBezTo>
                    <a:pt x="149" y="176"/>
                    <a:pt x="149" y="176"/>
                    <a:pt x="149" y="176"/>
                  </a:cubicBezTo>
                  <a:cubicBezTo>
                    <a:pt x="149" y="176"/>
                    <a:pt x="149" y="176"/>
                    <a:pt x="149" y="176"/>
                  </a:cubicBezTo>
                  <a:cubicBezTo>
                    <a:pt x="149" y="176"/>
                    <a:pt x="149" y="176"/>
                    <a:pt x="149" y="176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4" y="175"/>
                    <a:pt x="154" y="175"/>
                    <a:pt x="154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7" y="175"/>
                    <a:pt x="157" y="175"/>
                    <a:pt x="157" y="175"/>
                  </a:cubicBezTo>
                  <a:cubicBezTo>
                    <a:pt x="157" y="175"/>
                    <a:pt x="157" y="175"/>
                    <a:pt x="157" y="175"/>
                  </a:cubicBezTo>
                  <a:cubicBezTo>
                    <a:pt x="157" y="175"/>
                    <a:pt x="157" y="175"/>
                    <a:pt x="157" y="175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5"/>
                    <a:pt x="157" y="175"/>
                    <a:pt x="157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58" y="174"/>
                    <a:pt x="158" y="174"/>
                    <a:pt x="158" y="174"/>
                  </a:cubicBezTo>
                  <a:cubicBezTo>
                    <a:pt x="158" y="174"/>
                    <a:pt x="158" y="174"/>
                    <a:pt x="158" y="174"/>
                  </a:cubicBezTo>
                  <a:cubicBezTo>
                    <a:pt x="158" y="174"/>
                    <a:pt x="158" y="174"/>
                    <a:pt x="158" y="174"/>
                  </a:cubicBezTo>
                  <a:cubicBezTo>
                    <a:pt x="158" y="174"/>
                    <a:pt x="158" y="174"/>
                    <a:pt x="158" y="174"/>
                  </a:cubicBezTo>
                  <a:cubicBezTo>
                    <a:pt x="158" y="174"/>
                    <a:pt x="158" y="174"/>
                    <a:pt x="158" y="174"/>
                  </a:cubicBezTo>
                  <a:cubicBezTo>
                    <a:pt x="158" y="174"/>
                    <a:pt x="158" y="174"/>
                    <a:pt x="158" y="174"/>
                  </a:cubicBezTo>
                  <a:cubicBezTo>
                    <a:pt x="158" y="174"/>
                    <a:pt x="158" y="174"/>
                    <a:pt x="158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3"/>
                    <a:pt x="162" y="173"/>
                    <a:pt x="162" y="173"/>
                  </a:cubicBezTo>
                  <a:cubicBezTo>
                    <a:pt x="162" y="173"/>
                    <a:pt x="162" y="173"/>
                    <a:pt x="162" y="173"/>
                  </a:cubicBezTo>
                  <a:cubicBezTo>
                    <a:pt x="162" y="173"/>
                    <a:pt x="162" y="173"/>
                    <a:pt x="162" y="173"/>
                  </a:cubicBezTo>
                  <a:cubicBezTo>
                    <a:pt x="162" y="173"/>
                    <a:pt x="162" y="173"/>
                    <a:pt x="162" y="173"/>
                  </a:cubicBezTo>
                  <a:cubicBezTo>
                    <a:pt x="162" y="173"/>
                    <a:pt x="162" y="173"/>
                    <a:pt x="162" y="173"/>
                  </a:cubicBezTo>
                  <a:cubicBezTo>
                    <a:pt x="163" y="173"/>
                    <a:pt x="163" y="173"/>
                    <a:pt x="163" y="173"/>
                  </a:cubicBezTo>
                  <a:cubicBezTo>
                    <a:pt x="163" y="173"/>
                    <a:pt x="163" y="173"/>
                    <a:pt x="163" y="173"/>
                  </a:cubicBezTo>
                  <a:cubicBezTo>
                    <a:pt x="163" y="173"/>
                    <a:pt x="163" y="173"/>
                    <a:pt x="163" y="173"/>
                  </a:cubicBezTo>
                  <a:cubicBezTo>
                    <a:pt x="163" y="173"/>
                    <a:pt x="163" y="173"/>
                    <a:pt x="163" y="173"/>
                  </a:cubicBezTo>
                  <a:cubicBezTo>
                    <a:pt x="163" y="173"/>
                    <a:pt x="163" y="173"/>
                    <a:pt x="163" y="173"/>
                  </a:cubicBezTo>
                  <a:cubicBezTo>
                    <a:pt x="163" y="173"/>
                    <a:pt x="163" y="173"/>
                    <a:pt x="163" y="173"/>
                  </a:cubicBezTo>
                  <a:cubicBezTo>
                    <a:pt x="163" y="173"/>
                    <a:pt x="163" y="173"/>
                    <a:pt x="163" y="173"/>
                  </a:cubicBezTo>
                  <a:cubicBezTo>
                    <a:pt x="163" y="173"/>
                    <a:pt x="163" y="173"/>
                    <a:pt x="163" y="173"/>
                  </a:cubicBezTo>
                  <a:cubicBezTo>
                    <a:pt x="163" y="173"/>
                    <a:pt x="163" y="173"/>
                    <a:pt x="163" y="173"/>
                  </a:cubicBezTo>
                  <a:cubicBezTo>
                    <a:pt x="163" y="173"/>
                    <a:pt x="163" y="173"/>
                    <a:pt x="163" y="173"/>
                  </a:cubicBezTo>
                  <a:cubicBezTo>
                    <a:pt x="164" y="173"/>
                    <a:pt x="164" y="173"/>
                    <a:pt x="164" y="173"/>
                  </a:cubicBezTo>
                  <a:cubicBezTo>
                    <a:pt x="164" y="173"/>
                    <a:pt x="164" y="173"/>
                    <a:pt x="164" y="173"/>
                  </a:cubicBezTo>
                  <a:cubicBezTo>
                    <a:pt x="164" y="173"/>
                    <a:pt x="164" y="173"/>
                    <a:pt x="164" y="173"/>
                  </a:cubicBezTo>
                  <a:cubicBezTo>
                    <a:pt x="164" y="173"/>
                    <a:pt x="164" y="173"/>
                    <a:pt x="164" y="173"/>
                  </a:cubicBezTo>
                  <a:cubicBezTo>
                    <a:pt x="164" y="173"/>
                    <a:pt x="164" y="173"/>
                    <a:pt x="164" y="173"/>
                  </a:cubicBezTo>
                  <a:cubicBezTo>
                    <a:pt x="164" y="173"/>
                    <a:pt x="164" y="173"/>
                    <a:pt x="164" y="173"/>
                  </a:cubicBezTo>
                  <a:cubicBezTo>
                    <a:pt x="164" y="173"/>
                    <a:pt x="164" y="173"/>
                    <a:pt x="164" y="173"/>
                  </a:cubicBezTo>
                  <a:cubicBezTo>
                    <a:pt x="164" y="173"/>
                    <a:pt x="164" y="173"/>
                    <a:pt x="164" y="173"/>
                  </a:cubicBezTo>
                  <a:cubicBezTo>
                    <a:pt x="164" y="173"/>
                    <a:pt x="164" y="173"/>
                    <a:pt x="164" y="173"/>
                  </a:cubicBezTo>
                  <a:cubicBezTo>
                    <a:pt x="164" y="173"/>
                    <a:pt x="164" y="173"/>
                    <a:pt x="164" y="173"/>
                  </a:cubicBezTo>
                  <a:cubicBezTo>
                    <a:pt x="164" y="172"/>
                    <a:pt x="164" y="172"/>
                    <a:pt x="164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7" y="172"/>
                    <a:pt x="167" y="172"/>
                    <a:pt x="167" y="172"/>
                  </a:cubicBezTo>
                  <a:cubicBezTo>
                    <a:pt x="167" y="172"/>
                    <a:pt x="167" y="172"/>
                    <a:pt x="167" y="172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9" y="172"/>
                    <a:pt x="169" y="172"/>
                    <a:pt x="169" y="172"/>
                  </a:cubicBezTo>
                  <a:cubicBezTo>
                    <a:pt x="169" y="172"/>
                    <a:pt x="169" y="172"/>
                    <a:pt x="169" y="172"/>
                  </a:cubicBezTo>
                  <a:cubicBezTo>
                    <a:pt x="169" y="172"/>
                    <a:pt x="169" y="172"/>
                    <a:pt x="169" y="172"/>
                  </a:cubicBezTo>
                  <a:cubicBezTo>
                    <a:pt x="169" y="172"/>
                    <a:pt x="169" y="172"/>
                    <a:pt x="169" y="172"/>
                  </a:cubicBezTo>
                  <a:cubicBezTo>
                    <a:pt x="169" y="172"/>
                    <a:pt x="169" y="172"/>
                    <a:pt x="169" y="172"/>
                  </a:cubicBezTo>
                  <a:cubicBezTo>
                    <a:pt x="170" y="172"/>
                    <a:pt x="170" y="172"/>
                    <a:pt x="170" y="172"/>
                  </a:cubicBezTo>
                  <a:cubicBezTo>
                    <a:pt x="170" y="172"/>
                    <a:pt x="170" y="172"/>
                    <a:pt x="170" y="172"/>
                  </a:cubicBezTo>
                  <a:cubicBezTo>
                    <a:pt x="170" y="172"/>
                    <a:pt x="170" y="172"/>
                    <a:pt x="170" y="172"/>
                  </a:cubicBezTo>
                  <a:cubicBezTo>
                    <a:pt x="170" y="171"/>
                    <a:pt x="170" y="171"/>
                    <a:pt x="170" y="172"/>
                  </a:cubicBezTo>
                  <a:cubicBezTo>
                    <a:pt x="170" y="172"/>
                    <a:pt x="170" y="172"/>
                    <a:pt x="170" y="172"/>
                  </a:cubicBezTo>
                  <a:cubicBezTo>
                    <a:pt x="171" y="172"/>
                    <a:pt x="171" y="172"/>
                    <a:pt x="171" y="172"/>
                  </a:cubicBezTo>
                  <a:cubicBezTo>
                    <a:pt x="171" y="171"/>
                    <a:pt x="171" y="171"/>
                    <a:pt x="171" y="171"/>
                  </a:cubicBezTo>
                  <a:cubicBezTo>
                    <a:pt x="171" y="171"/>
                    <a:pt x="171" y="171"/>
                    <a:pt x="171" y="171"/>
                  </a:cubicBezTo>
                  <a:cubicBezTo>
                    <a:pt x="171" y="171"/>
                    <a:pt x="171" y="171"/>
                    <a:pt x="171" y="171"/>
                  </a:cubicBezTo>
                  <a:cubicBezTo>
                    <a:pt x="171" y="171"/>
                    <a:pt x="171" y="171"/>
                    <a:pt x="171" y="171"/>
                  </a:cubicBezTo>
                  <a:cubicBezTo>
                    <a:pt x="171" y="171"/>
                    <a:pt x="171" y="171"/>
                    <a:pt x="171" y="171"/>
                  </a:cubicBezTo>
                  <a:cubicBezTo>
                    <a:pt x="171" y="171"/>
                    <a:pt x="171" y="171"/>
                    <a:pt x="171" y="171"/>
                  </a:cubicBezTo>
                  <a:cubicBezTo>
                    <a:pt x="171" y="171"/>
                    <a:pt x="171" y="171"/>
                    <a:pt x="171" y="171"/>
                  </a:cubicBezTo>
                  <a:cubicBezTo>
                    <a:pt x="171" y="171"/>
                    <a:pt x="171" y="171"/>
                    <a:pt x="171" y="171"/>
                  </a:cubicBezTo>
                  <a:cubicBezTo>
                    <a:pt x="171" y="171"/>
                    <a:pt x="171" y="171"/>
                    <a:pt x="171" y="171"/>
                  </a:cubicBezTo>
                  <a:cubicBezTo>
                    <a:pt x="172" y="171"/>
                    <a:pt x="172" y="171"/>
                    <a:pt x="172" y="171"/>
                  </a:cubicBezTo>
                  <a:cubicBezTo>
                    <a:pt x="172" y="171"/>
                    <a:pt x="172" y="171"/>
                    <a:pt x="172" y="171"/>
                  </a:cubicBezTo>
                  <a:cubicBezTo>
                    <a:pt x="172" y="171"/>
                    <a:pt x="172" y="171"/>
                    <a:pt x="172" y="171"/>
                  </a:cubicBezTo>
                  <a:cubicBezTo>
                    <a:pt x="172" y="171"/>
                    <a:pt x="172" y="171"/>
                    <a:pt x="172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3" y="170"/>
                    <a:pt x="173" y="170"/>
                    <a:pt x="173" y="170"/>
                  </a:cubicBezTo>
                  <a:cubicBezTo>
                    <a:pt x="173" y="170"/>
                    <a:pt x="173" y="170"/>
                    <a:pt x="173" y="170"/>
                  </a:cubicBezTo>
                  <a:cubicBezTo>
                    <a:pt x="173" y="170"/>
                    <a:pt x="173" y="170"/>
                    <a:pt x="173" y="170"/>
                  </a:cubicBezTo>
                  <a:cubicBezTo>
                    <a:pt x="173" y="170"/>
                    <a:pt x="173" y="170"/>
                    <a:pt x="173" y="170"/>
                  </a:cubicBezTo>
                  <a:cubicBezTo>
                    <a:pt x="173" y="170"/>
                    <a:pt x="173" y="170"/>
                    <a:pt x="173" y="170"/>
                  </a:cubicBezTo>
                  <a:cubicBezTo>
                    <a:pt x="173" y="170"/>
                    <a:pt x="173" y="170"/>
                    <a:pt x="173" y="170"/>
                  </a:cubicBezTo>
                  <a:cubicBezTo>
                    <a:pt x="173" y="170"/>
                    <a:pt x="173" y="170"/>
                    <a:pt x="173" y="170"/>
                  </a:cubicBezTo>
                  <a:cubicBezTo>
                    <a:pt x="173" y="170"/>
                    <a:pt x="173" y="170"/>
                    <a:pt x="173" y="170"/>
                  </a:cubicBezTo>
                  <a:cubicBezTo>
                    <a:pt x="173" y="170"/>
                    <a:pt x="173" y="170"/>
                    <a:pt x="173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5" y="169"/>
                    <a:pt x="175" y="169"/>
                    <a:pt x="175" y="169"/>
                  </a:cubicBezTo>
                  <a:cubicBezTo>
                    <a:pt x="175" y="169"/>
                    <a:pt x="175" y="169"/>
                    <a:pt x="175" y="169"/>
                  </a:cubicBezTo>
                  <a:cubicBezTo>
                    <a:pt x="175" y="169"/>
                    <a:pt x="175" y="169"/>
                    <a:pt x="175" y="169"/>
                  </a:cubicBezTo>
                  <a:cubicBezTo>
                    <a:pt x="175" y="169"/>
                    <a:pt x="175" y="169"/>
                    <a:pt x="175" y="169"/>
                  </a:cubicBezTo>
                  <a:cubicBezTo>
                    <a:pt x="175" y="169"/>
                    <a:pt x="175" y="169"/>
                    <a:pt x="175" y="169"/>
                  </a:cubicBezTo>
                  <a:cubicBezTo>
                    <a:pt x="175" y="169"/>
                    <a:pt x="175" y="169"/>
                    <a:pt x="175" y="169"/>
                  </a:cubicBezTo>
                  <a:cubicBezTo>
                    <a:pt x="175" y="169"/>
                    <a:pt x="175" y="169"/>
                    <a:pt x="175" y="169"/>
                  </a:cubicBezTo>
                  <a:cubicBezTo>
                    <a:pt x="175" y="169"/>
                    <a:pt x="175" y="169"/>
                    <a:pt x="175" y="169"/>
                  </a:cubicBezTo>
                  <a:cubicBezTo>
                    <a:pt x="175" y="169"/>
                    <a:pt x="175" y="169"/>
                    <a:pt x="175" y="169"/>
                  </a:cubicBezTo>
                  <a:cubicBezTo>
                    <a:pt x="175" y="169"/>
                    <a:pt x="175" y="169"/>
                    <a:pt x="175" y="169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9" y="169"/>
                    <a:pt x="179" y="169"/>
                    <a:pt x="179" y="169"/>
                  </a:cubicBezTo>
                  <a:cubicBezTo>
                    <a:pt x="179" y="169"/>
                    <a:pt x="179" y="169"/>
                    <a:pt x="179" y="169"/>
                  </a:cubicBezTo>
                  <a:cubicBezTo>
                    <a:pt x="179" y="169"/>
                    <a:pt x="179" y="169"/>
                    <a:pt x="179" y="169"/>
                  </a:cubicBezTo>
                  <a:cubicBezTo>
                    <a:pt x="179" y="169"/>
                    <a:pt x="179" y="169"/>
                    <a:pt x="179" y="169"/>
                  </a:cubicBezTo>
                  <a:cubicBezTo>
                    <a:pt x="179" y="169"/>
                    <a:pt x="179" y="169"/>
                    <a:pt x="179" y="169"/>
                  </a:cubicBezTo>
                  <a:cubicBezTo>
                    <a:pt x="179" y="169"/>
                    <a:pt x="179" y="169"/>
                    <a:pt x="179" y="169"/>
                  </a:cubicBezTo>
                  <a:cubicBezTo>
                    <a:pt x="179" y="170"/>
                    <a:pt x="179" y="170"/>
                    <a:pt x="179" y="170"/>
                  </a:cubicBezTo>
                  <a:cubicBezTo>
                    <a:pt x="179" y="170"/>
                    <a:pt x="179" y="170"/>
                    <a:pt x="179" y="170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1" y="169"/>
                    <a:pt x="181" y="169"/>
                    <a:pt x="181" y="169"/>
                  </a:cubicBezTo>
                  <a:cubicBezTo>
                    <a:pt x="181" y="169"/>
                    <a:pt x="181" y="169"/>
                    <a:pt x="181" y="169"/>
                  </a:cubicBezTo>
                  <a:cubicBezTo>
                    <a:pt x="181" y="169"/>
                    <a:pt x="181" y="169"/>
                    <a:pt x="181" y="169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82" y="169"/>
                    <a:pt x="182" y="169"/>
                    <a:pt x="182" y="169"/>
                  </a:cubicBezTo>
                  <a:cubicBezTo>
                    <a:pt x="182" y="169"/>
                    <a:pt x="182" y="169"/>
                    <a:pt x="182" y="169"/>
                  </a:cubicBezTo>
                  <a:cubicBezTo>
                    <a:pt x="182" y="169"/>
                    <a:pt x="182" y="169"/>
                    <a:pt x="182" y="169"/>
                  </a:cubicBezTo>
                  <a:cubicBezTo>
                    <a:pt x="182" y="169"/>
                    <a:pt x="182" y="169"/>
                    <a:pt x="182" y="169"/>
                  </a:cubicBezTo>
                  <a:cubicBezTo>
                    <a:pt x="182" y="169"/>
                    <a:pt x="182" y="169"/>
                    <a:pt x="182" y="169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83" y="170"/>
                    <a:pt x="183" y="170"/>
                    <a:pt x="183" y="171"/>
                  </a:cubicBezTo>
                  <a:cubicBezTo>
                    <a:pt x="183" y="171"/>
                    <a:pt x="183" y="171"/>
                    <a:pt x="183" y="171"/>
                  </a:cubicBezTo>
                  <a:cubicBezTo>
                    <a:pt x="183" y="171"/>
                    <a:pt x="183" y="171"/>
                    <a:pt x="183" y="171"/>
                  </a:cubicBezTo>
                  <a:cubicBezTo>
                    <a:pt x="183" y="171"/>
                    <a:pt x="183" y="171"/>
                    <a:pt x="183" y="171"/>
                  </a:cubicBezTo>
                  <a:cubicBezTo>
                    <a:pt x="183" y="171"/>
                    <a:pt x="183" y="171"/>
                    <a:pt x="183" y="171"/>
                  </a:cubicBezTo>
                  <a:cubicBezTo>
                    <a:pt x="183" y="171"/>
                    <a:pt x="183" y="171"/>
                    <a:pt x="183" y="171"/>
                  </a:cubicBezTo>
                  <a:cubicBezTo>
                    <a:pt x="183" y="171"/>
                    <a:pt x="183" y="171"/>
                    <a:pt x="183" y="171"/>
                  </a:cubicBezTo>
                  <a:cubicBezTo>
                    <a:pt x="183" y="171"/>
                    <a:pt x="183" y="171"/>
                    <a:pt x="183" y="171"/>
                  </a:cubicBezTo>
                  <a:cubicBezTo>
                    <a:pt x="183" y="171"/>
                    <a:pt x="183" y="171"/>
                    <a:pt x="183" y="171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4" y="172"/>
                    <a:pt x="184" y="172"/>
                    <a:pt x="184" y="172"/>
                  </a:cubicBezTo>
                  <a:cubicBezTo>
                    <a:pt x="184" y="172"/>
                    <a:pt x="184" y="172"/>
                    <a:pt x="184" y="172"/>
                  </a:cubicBezTo>
                  <a:cubicBezTo>
                    <a:pt x="184" y="172"/>
                    <a:pt x="184" y="172"/>
                    <a:pt x="184" y="172"/>
                  </a:cubicBezTo>
                  <a:cubicBezTo>
                    <a:pt x="184" y="172"/>
                    <a:pt x="184" y="172"/>
                    <a:pt x="184" y="172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4" y="174"/>
                    <a:pt x="184" y="174"/>
                    <a:pt x="184" y="174"/>
                  </a:cubicBezTo>
                  <a:cubicBezTo>
                    <a:pt x="184" y="174"/>
                    <a:pt x="184" y="174"/>
                    <a:pt x="184" y="174"/>
                  </a:cubicBezTo>
                  <a:cubicBezTo>
                    <a:pt x="184" y="174"/>
                    <a:pt x="184" y="174"/>
                    <a:pt x="184" y="174"/>
                  </a:cubicBezTo>
                  <a:cubicBezTo>
                    <a:pt x="184" y="174"/>
                    <a:pt x="184" y="174"/>
                    <a:pt x="184" y="174"/>
                  </a:cubicBezTo>
                  <a:cubicBezTo>
                    <a:pt x="184" y="174"/>
                    <a:pt x="184" y="174"/>
                    <a:pt x="184" y="174"/>
                  </a:cubicBezTo>
                  <a:cubicBezTo>
                    <a:pt x="184" y="174"/>
                    <a:pt x="184" y="174"/>
                    <a:pt x="184" y="174"/>
                  </a:cubicBezTo>
                  <a:cubicBezTo>
                    <a:pt x="184" y="174"/>
                    <a:pt x="184" y="174"/>
                    <a:pt x="184" y="174"/>
                  </a:cubicBezTo>
                  <a:cubicBezTo>
                    <a:pt x="184" y="174"/>
                    <a:pt x="184" y="174"/>
                    <a:pt x="184" y="174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3" y="175"/>
                    <a:pt x="183" y="175"/>
                    <a:pt x="183" y="175"/>
                  </a:cubicBezTo>
                  <a:cubicBezTo>
                    <a:pt x="183" y="175"/>
                    <a:pt x="183" y="175"/>
                    <a:pt x="183" y="175"/>
                  </a:cubicBezTo>
                  <a:cubicBezTo>
                    <a:pt x="183" y="175"/>
                    <a:pt x="183" y="175"/>
                    <a:pt x="183" y="175"/>
                  </a:cubicBezTo>
                  <a:cubicBezTo>
                    <a:pt x="183" y="175"/>
                    <a:pt x="183" y="175"/>
                    <a:pt x="183" y="175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5" y="175"/>
                    <a:pt x="185" y="175"/>
                    <a:pt x="185" y="175"/>
                  </a:cubicBezTo>
                  <a:cubicBezTo>
                    <a:pt x="185" y="175"/>
                    <a:pt x="185" y="175"/>
                    <a:pt x="185" y="175"/>
                  </a:cubicBezTo>
                  <a:cubicBezTo>
                    <a:pt x="185" y="175"/>
                    <a:pt x="185" y="175"/>
                    <a:pt x="185" y="175"/>
                  </a:cubicBezTo>
                  <a:cubicBezTo>
                    <a:pt x="185" y="175"/>
                    <a:pt x="185" y="175"/>
                    <a:pt x="185" y="175"/>
                  </a:cubicBezTo>
                  <a:cubicBezTo>
                    <a:pt x="185" y="175"/>
                    <a:pt x="185" y="175"/>
                    <a:pt x="185" y="175"/>
                  </a:cubicBezTo>
                  <a:cubicBezTo>
                    <a:pt x="185" y="175"/>
                    <a:pt x="185" y="175"/>
                    <a:pt x="185" y="175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7" y="175"/>
                    <a:pt x="187" y="175"/>
                    <a:pt x="187" y="175"/>
                  </a:cubicBezTo>
                  <a:cubicBezTo>
                    <a:pt x="187" y="175"/>
                    <a:pt x="187" y="175"/>
                    <a:pt x="187" y="175"/>
                  </a:cubicBezTo>
                  <a:cubicBezTo>
                    <a:pt x="187" y="175"/>
                    <a:pt x="187" y="175"/>
                    <a:pt x="187" y="175"/>
                  </a:cubicBezTo>
                  <a:cubicBezTo>
                    <a:pt x="187" y="175"/>
                    <a:pt x="187" y="175"/>
                    <a:pt x="187" y="175"/>
                  </a:cubicBezTo>
                  <a:cubicBezTo>
                    <a:pt x="187" y="175"/>
                    <a:pt x="187" y="175"/>
                    <a:pt x="187" y="175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9" y="175"/>
                    <a:pt x="189" y="175"/>
                    <a:pt x="189" y="175"/>
                  </a:cubicBezTo>
                  <a:cubicBezTo>
                    <a:pt x="189" y="175"/>
                    <a:pt x="189" y="175"/>
                    <a:pt x="189" y="175"/>
                  </a:cubicBezTo>
                  <a:cubicBezTo>
                    <a:pt x="189" y="175"/>
                    <a:pt x="189" y="175"/>
                    <a:pt x="189" y="175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90" y="176"/>
                    <a:pt x="190" y="176"/>
                    <a:pt x="190" y="176"/>
                  </a:cubicBezTo>
                  <a:cubicBezTo>
                    <a:pt x="190" y="176"/>
                    <a:pt x="190" y="176"/>
                    <a:pt x="190" y="176"/>
                  </a:cubicBezTo>
                  <a:cubicBezTo>
                    <a:pt x="190" y="176"/>
                    <a:pt x="190" y="176"/>
                    <a:pt x="190" y="176"/>
                  </a:cubicBezTo>
                  <a:cubicBezTo>
                    <a:pt x="190" y="176"/>
                    <a:pt x="190" y="176"/>
                    <a:pt x="190" y="176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2" y="176"/>
                    <a:pt x="192" y="175"/>
                    <a:pt x="192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193" y="176"/>
                    <a:pt x="193" y="176"/>
                    <a:pt x="193" y="176"/>
                  </a:cubicBezTo>
                  <a:cubicBezTo>
                    <a:pt x="193" y="177"/>
                    <a:pt x="193" y="177"/>
                    <a:pt x="193" y="177"/>
                  </a:cubicBezTo>
                  <a:cubicBezTo>
                    <a:pt x="193" y="177"/>
                    <a:pt x="193" y="177"/>
                    <a:pt x="193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3" y="177"/>
                    <a:pt x="193" y="177"/>
                    <a:pt x="193" y="177"/>
                  </a:cubicBezTo>
                  <a:cubicBezTo>
                    <a:pt x="194" y="178"/>
                    <a:pt x="194" y="178"/>
                    <a:pt x="194" y="178"/>
                  </a:cubicBezTo>
                  <a:cubicBezTo>
                    <a:pt x="194" y="178"/>
                    <a:pt x="194" y="178"/>
                    <a:pt x="194" y="178"/>
                  </a:cubicBezTo>
                  <a:cubicBezTo>
                    <a:pt x="194" y="178"/>
                    <a:pt x="194" y="178"/>
                    <a:pt x="194" y="178"/>
                  </a:cubicBezTo>
                  <a:cubicBezTo>
                    <a:pt x="194" y="178"/>
                    <a:pt x="194" y="178"/>
                    <a:pt x="194" y="178"/>
                  </a:cubicBezTo>
                  <a:cubicBezTo>
                    <a:pt x="194" y="178"/>
                    <a:pt x="194" y="178"/>
                    <a:pt x="194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196" y="177"/>
                    <a:pt x="196" y="177"/>
                    <a:pt x="196" y="177"/>
                  </a:cubicBezTo>
                  <a:cubicBezTo>
                    <a:pt x="196" y="177"/>
                    <a:pt x="196" y="177"/>
                    <a:pt x="196" y="177"/>
                  </a:cubicBezTo>
                  <a:cubicBezTo>
                    <a:pt x="196" y="177"/>
                    <a:pt x="196" y="177"/>
                    <a:pt x="196" y="177"/>
                  </a:cubicBezTo>
                  <a:cubicBezTo>
                    <a:pt x="196" y="177"/>
                    <a:pt x="196" y="177"/>
                    <a:pt x="196" y="177"/>
                  </a:cubicBezTo>
                  <a:cubicBezTo>
                    <a:pt x="196" y="177"/>
                    <a:pt x="196" y="177"/>
                    <a:pt x="196" y="177"/>
                  </a:cubicBezTo>
                  <a:cubicBezTo>
                    <a:pt x="196" y="177"/>
                    <a:pt x="196" y="177"/>
                    <a:pt x="196" y="177"/>
                  </a:cubicBezTo>
                  <a:cubicBezTo>
                    <a:pt x="196" y="177"/>
                    <a:pt x="196" y="177"/>
                    <a:pt x="196" y="177"/>
                  </a:cubicBezTo>
                  <a:cubicBezTo>
                    <a:pt x="197" y="177"/>
                    <a:pt x="197" y="177"/>
                    <a:pt x="197" y="177"/>
                  </a:cubicBezTo>
                  <a:cubicBezTo>
                    <a:pt x="197" y="177"/>
                    <a:pt x="197" y="177"/>
                    <a:pt x="197" y="177"/>
                  </a:cubicBezTo>
                  <a:cubicBezTo>
                    <a:pt x="197" y="177"/>
                    <a:pt x="197" y="177"/>
                    <a:pt x="197" y="177"/>
                  </a:cubicBezTo>
                  <a:cubicBezTo>
                    <a:pt x="197" y="177"/>
                    <a:pt x="197" y="177"/>
                    <a:pt x="197" y="177"/>
                  </a:cubicBezTo>
                  <a:cubicBezTo>
                    <a:pt x="198" y="176"/>
                    <a:pt x="198" y="176"/>
                    <a:pt x="198" y="176"/>
                  </a:cubicBezTo>
                  <a:cubicBezTo>
                    <a:pt x="198" y="176"/>
                    <a:pt x="198" y="176"/>
                    <a:pt x="198" y="176"/>
                  </a:cubicBezTo>
                  <a:cubicBezTo>
                    <a:pt x="198" y="176"/>
                    <a:pt x="198" y="176"/>
                    <a:pt x="198" y="176"/>
                  </a:cubicBezTo>
                  <a:cubicBezTo>
                    <a:pt x="198" y="176"/>
                    <a:pt x="198" y="176"/>
                    <a:pt x="198" y="176"/>
                  </a:cubicBezTo>
                  <a:cubicBezTo>
                    <a:pt x="199" y="176"/>
                    <a:pt x="199" y="176"/>
                    <a:pt x="199" y="176"/>
                  </a:cubicBezTo>
                  <a:cubicBezTo>
                    <a:pt x="199" y="176"/>
                    <a:pt x="199" y="176"/>
                    <a:pt x="199" y="176"/>
                  </a:cubicBezTo>
                  <a:cubicBezTo>
                    <a:pt x="199" y="176"/>
                    <a:pt x="199" y="176"/>
                    <a:pt x="199" y="176"/>
                  </a:cubicBezTo>
                  <a:cubicBezTo>
                    <a:pt x="198" y="176"/>
                    <a:pt x="198" y="176"/>
                    <a:pt x="198" y="176"/>
                  </a:cubicBezTo>
                  <a:cubicBezTo>
                    <a:pt x="198" y="176"/>
                    <a:pt x="198" y="176"/>
                    <a:pt x="198" y="176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1" y="175"/>
                    <a:pt x="201" y="175"/>
                    <a:pt x="201" y="175"/>
                  </a:cubicBezTo>
                  <a:cubicBezTo>
                    <a:pt x="201" y="175"/>
                    <a:pt x="201" y="175"/>
                    <a:pt x="201" y="175"/>
                  </a:cubicBezTo>
                  <a:cubicBezTo>
                    <a:pt x="201" y="175"/>
                    <a:pt x="201" y="175"/>
                    <a:pt x="201" y="175"/>
                  </a:cubicBezTo>
                  <a:cubicBezTo>
                    <a:pt x="201" y="175"/>
                    <a:pt x="201" y="175"/>
                    <a:pt x="201" y="175"/>
                  </a:cubicBezTo>
                  <a:cubicBezTo>
                    <a:pt x="201" y="175"/>
                    <a:pt x="201" y="175"/>
                    <a:pt x="201" y="175"/>
                  </a:cubicBezTo>
                  <a:cubicBezTo>
                    <a:pt x="201" y="175"/>
                    <a:pt x="201" y="175"/>
                    <a:pt x="201" y="175"/>
                  </a:cubicBezTo>
                  <a:cubicBezTo>
                    <a:pt x="201" y="175"/>
                    <a:pt x="201" y="175"/>
                    <a:pt x="201" y="175"/>
                  </a:cubicBezTo>
                  <a:cubicBezTo>
                    <a:pt x="201" y="175"/>
                    <a:pt x="201" y="175"/>
                    <a:pt x="201" y="174"/>
                  </a:cubicBezTo>
                  <a:cubicBezTo>
                    <a:pt x="201" y="174"/>
                    <a:pt x="201" y="174"/>
                    <a:pt x="201" y="174"/>
                  </a:cubicBezTo>
                  <a:cubicBezTo>
                    <a:pt x="201" y="174"/>
                    <a:pt x="201" y="174"/>
                    <a:pt x="201" y="174"/>
                  </a:cubicBezTo>
                  <a:cubicBezTo>
                    <a:pt x="202" y="174"/>
                    <a:pt x="202" y="174"/>
                    <a:pt x="202" y="174"/>
                  </a:cubicBezTo>
                  <a:cubicBezTo>
                    <a:pt x="202" y="174"/>
                    <a:pt x="202" y="174"/>
                    <a:pt x="202" y="174"/>
                  </a:cubicBezTo>
                  <a:cubicBezTo>
                    <a:pt x="202" y="174"/>
                    <a:pt x="202" y="174"/>
                    <a:pt x="202" y="174"/>
                  </a:cubicBezTo>
                  <a:cubicBezTo>
                    <a:pt x="202" y="174"/>
                    <a:pt x="202" y="174"/>
                    <a:pt x="202" y="174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4" y="177"/>
                    <a:pt x="204" y="177"/>
                    <a:pt x="204" y="177"/>
                  </a:cubicBezTo>
                  <a:cubicBezTo>
                    <a:pt x="205" y="177"/>
                    <a:pt x="205" y="177"/>
                    <a:pt x="205" y="177"/>
                  </a:cubicBezTo>
                  <a:cubicBezTo>
                    <a:pt x="205" y="178"/>
                    <a:pt x="205" y="178"/>
                    <a:pt x="205" y="178"/>
                  </a:cubicBezTo>
                  <a:cubicBezTo>
                    <a:pt x="205" y="178"/>
                    <a:pt x="205" y="178"/>
                    <a:pt x="205" y="178"/>
                  </a:cubicBezTo>
                  <a:cubicBezTo>
                    <a:pt x="206" y="178"/>
                    <a:pt x="206" y="178"/>
                    <a:pt x="206" y="178"/>
                  </a:cubicBezTo>
                  <a:cubicBezTo>
                    <a:pt x="206" y="178"/>
                    <a:pt x="206" y="178"/>
                    <a:pt x="206" y="178"/>
                  </a:cubicBezTo>
                  <a:cubicBezTo>
                    <a:pt x="207" y="178"/>
                    <a:pt x="207" y="178"/>
                    <a:pt x="207" y="178"/>
                  </a:cubicBezTo>
                  <a:cubicBezTo>
                    <a:pt x="207" y="179"/>
                    <a:pt x="207" y="179"/>
                    <a:pt x="207" y="179"/>
                  </a:cubicBezTo>
                  <a:cubicBezTo>
                    <a:pt x="208" y="179"/>
                    <a:pt x="208" y="179"/>
                    <a:pt x="208" y="179"/>
                  </a:cubicBezTo>
                  <a:cubicBezTo>
                    <a:pt x="208" y="179"/>
                    <a:pt x="208" y="179"/>
                    <a:pt x="208" y="179"/>
                  </a:cubicBezTo>
                  <a:cubicBezTo>
                    <a:pt x="208" y="179"/>
                    <a:pt x="208" y="179"/>
                    <a:pt x="208" y="179"/>
                  </a:cubicBezTo>
                  <a:cubicBezTo>
                    <a:pt x="208" y="180"/>
                    <a:pt x="208" y="180"/>
                    <a:pt x="208" y="180"/>
                  </a:cubicBezTo>
                  <a:cubicBezTo>
                    <a:pt x="208" y="180"/>
                    <a:pt x="208" y="180"/>
                    <a:pt x="208" y="180"/>
                  </a:cubicBezTo>
                  <a:cubicBezTo>
                    <a:pt x="208" y="180"/>
                    <a:pt x="208" y="180"/>
                    <a:pt x="208" y="180"/>
                  </a:cubicBezTo>
                  <a:cubicBezTo>
                    <a:pt x="208" y="180"/>
                    <a:pt x="208" y="180"/>
                    <a:pt x="208" y="180"/>
                  </a:cubicBezTo>
                  <a:cubicBezTo>
                    <a:pt x="208" y="180"/>
                    <a:pt x="208" y="180"/>
                    <a:pt x="208" y="180"/>
                  </a:cubicBezTo>
                  <a:cubicBezTo>
                    <a:pt x="209" y="180"/>
                    <a:pt x="209" y="180"/>
                    <a:pt x="209" y="180"/>
                  </a:cubicBezTo>
                  <a:cubicBezTo>
                    <a:pt x="209" y="181"/>
                    <a:pt x="209" y="181"/>
                    <a:pt x="209" y="181"/>
                  </a:cubicBezTo>
                  <a:cubicBezTo>
                    <a:pt x="209" y="181"/>
                    <a:pt x="209" y="181"/>
                    <a:pt x="209" y="181"/>
                  </a:cubicBezTo>
                  <a:cubicBezTo>
                    <a:pt x="209" y="181"/>
                    <a:pt x="209" y="181"/>
                    <a:pt x="209" y="181"/>
                  </a:cubicBezTo>
                  <a:cubicBezTo>
                    <a:pt x="209" y="181"/>
                    <a:pt x="209" y="181"/>
                    <a:pt x="209" y="181"/>
                  </a:cubicBezTo>
                  <a:cubicBezTo>
                    <a:pt x="209" y="181"/>
                    <a:pt x="209" y="181"/>
                    <a:pt x="209" y="181"/>
                  </a:cubicBezTo>
                  <a:cubicBezTo>
                    <a:pt x="210" y="182"/>
                    <a:pt x="210" y="182"/>
                    <a:pt x="210" y="182"/>
                  </a:cubicBezTo>
                  <a:cubicBezTo>
                    <a:pt x="210" y="182"/>
                    <a:pt x="210" y="182"/>
                    <a:pt x="210" y="182"/>
                  </a:cubicBezTo>
                  <a:cubicBezTo>
                    <a:pt x="210" y="182"/>
                    <a:pt x="210" y="182"/>
                    <a:pt x="210" y="182"/>
                  </a:cubicBezTo>
                  <a:cubicBezTo>
                    <a:pt x="210" y="182"/>
                    <a:pt x="210" y="182"/>
                    <a:pt x="210" y="182"/>
                  </a:cubicBezTo>
                  <a:cubicBezTo>
                    <a:pt x="210" y="183"/>
                    <a:pt x="210" y="183"/>
                    <a:pt x="210" y="183"/>
                  </a:cubicBezTo>
                  <a:cubicBezTo>
                    <a:pt x="210" y="183"/>
                    <a:pt x="210" y="183"/>
                    <a:pt x="210" y="183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212" y="185"/>
                    <a:pt x="212" y="185"/>
                    <a:pt x="212" y="185"/>
                  </a:cubicBezTo>
                  <a:cubicBezTo>
                    <a:pt x="212" y="185"/>
                    <a:pt x="212" y="185"/>
                    <a:pt x="212" y="185"/>
                  </a:cubicBezTo>
                  <a:cubicBezTo>
                    <a:pt x="212" y="185"/>
                    <a:pt x="212" y="185"/>
                    <a:pt x="212" y="185"/>
                  </a:cubicBezTo>
                  <a:cubicBezTo>
                    <a:pt x="212" y="186"/>
                    <a:pt x="212" y="186"/>
                    <a:pt x="212" y="186"/>
                  </a:cubicBezTo>
                  <a:cubicBezTo>
                    <a:pt x="212" y="186"/>
                    <a:pt x="212" y="186"/>
                    <a:pt x="212" y="186"/>
                  </a:cubicBezTo>
                  <a:cubicBezTo>
                    <a:pt x="212" y="186"/>
                    <a:pt x="212" y="186"/>
                    <a:pt x="212" y="186"/>
                  </a:cubicBezTo>
                  <a:cubicBezTo>
                    <a:pt x="213" y="186"/>
                    <a:pt x="213" y="186"/>
                    <a:pt x="213" y="186"/>
                  </a:cubicBezTo>
                  <a:cubicBezTo>
                    <a:pt x="213" y="186"/>
                    <a:pt x="213" y="186"/>
                    <a:pt x="213" y="186"/>
                  </a:cubicBezTo>
                  <a:cubicBezTo>
                    <a:pt x="213" y="187"/>
                    <a:pt x="213" y="187"/>
                    <a:pt x="213" y="187"/>
                  </a:cubicBezTo>
                  <a:cubicBezTo>
                    <a:pt x="213" y="187"/>
                    <a:pt x="213" y="187"/>
                    <a:pt x="213" y="187"/>
                  </a:cubicBezTo>
                  <a:cubicBezTo>
                    <a:pt x="213" y="187"/>
                    <a:pt x="213" y="187"/>
                    <a:pt x="213" y="187"/>
                  </a:cubicBezTo>
                  <a:cubicBezTo>
                    <a:pt x="213" y="187"/>
                    <a:pt x="213" y="187"/>
                    <a:pt x="213" y="187"/>
                  </a:cubicBezTo>
                  <a:cubicBezTo>
                    <a:pt x="213" y="188"/>
                    <a:pt x="213" y="188"/>
                    <a:pt x="213" y="188"/>
                  </a:cubicBezTo>
                  <a:cubicBezTo>
                    <a:pt x="213" y="188"/>
                    <a:pt x="213" y="188"/>
                    <a:pt x="213" y="188"/>
                  </a:cubicBezTo>
                  <a:cubicBezTo>
                    <a:pt x="213" y="188"/>
                    <a:pt x="213" y="188"/>
                    <a:pt x="213" y="188"/>
                  </a:cubicBezTo>
                  <a:cubicBezTo>
                    <a:pt x="214" y="188"/>
                    <a:pt x="214" y="188"/>
                    <a:pt x="214" y="188"/>
                  </a:cubicBezTo>
                  <a:cubicBezTo>
                    <a:pt x="214" y="188"/>
                    <a:pt x="214" y="188"/>
                    <a:pt x="214" y="188"/>
                  </a:cubicBezTo>
                  <a:cubicBezTo>
                    <a:pt x="214" y="189"/>
                    <a:pt x="214" y="189"/>
                    <a:pt x="214" y="189"/>
                  </a:cubicBezTo>
                  <a:cubicBezTo>
                    <a:pt x="214" y="189"/>
                    <a:pt x="214" y="189"/>
                    <a:pt x="214" y="189"/>
                  </a:cubicBezTo>
                  <a:cubicBezTo>
                    <a:pt x="214" y="189"/>
                    <a:pt x="214" y="189"/>
                    <a:pt x="214" y="189"/>
                  </a:cubicBezTo>
                  <a:cubicBezTo>
                    <a:pt x="214" y="189"/>
                    <a:pt x="214" y="189"/>
                    <a:pt x="214" y="189"/>
                  </a:cubicBezTo>
                  <a:cubicBezTo>
                    <a:pt x="214" y="189"/>
                    <a:pt x="214" y="189"/>
                    <a:pt x="214" y="189"/>
                  </a:cubicBezTo>
                  <a:cubicBezTo>
                    <a:pt x="215" y="190"/>
                    <a:pt x="215" y="190"/>
                    <a:pt x="215" y="190"/>
                  </a:cubicBezTo>
                  <a:cubicBezTo>
                    <a:pt x="215" y="190"/>
                    <a:pt x="215" y="190"/>
                    <a:pt x="215" y="190"/>
                  </a:cubicBezTo>
                  <a:cubicBezTo>
                    <a:pt x="215" y="191"/>
                    <a:pt x="215" y="191"/>
                    <a:pt x="215" y="191"/>
                  </a:cubicBezTo>
                  <a:cubicBezTo>
                    <a:pt x="215" y="191"/>
                    <a:pt x="215" y="191"/>
                    <a:pt x="215" y="191"/>
                  </a:cubicBezTo>
                  <a:cubicBezTo>
                    <a:pt x="215" y="191"/>
                    <a:pt x="215" y="191"/>
                    <a:pt x="215" y="191"/>
                  </a:cubicBezTo>
                  <a:cubicBezTo>
                    <a:pt x="215" y="191"/>
                    <a:pt x="215" y="191"/>
                    <a:pt x="215" y="191"/>
                  </a:cubicBezTo>
                  <a:cubicBezTo>
                    <a:pt x="215" y="191"/>
                    <a:pt x="215" y="191"/>
                    <a:pt x="215" y="191"/>
                  </a:cubicBezTo>
                  <a:cubicBezTo>
                    <a:pt x="215" y="191"/>
                    <a:pt x="216" y="191"/>
                    <a:pt x="216" y="191"/>
                  </a:cubicBezTo>
                  <a:cubicBezTo>
                    <a:pt x="216" y="191"/>
                    <a:pt x="216" y="191"/>
                    <a:pt x="216" y="191"/>
                  </a:cubicBezTo>
                  <a:cubicBezTo>
                    <a:pt x="216" y="191"/>
                    <a:pt x="216" y="191"/>
                    <a:pt x="216" y="191"/>
                  </a:cubicBezTo>
                  <a:cubicBezTo>
                    <a:pt x="216" y="191"/>
                    <a:pt x="216" y="191"/>
                    <a:pt x="216" y="191"/>
                  </a:cubicBezTo>
                  <a:cubicBezTo>
                    <a:pt x="216" y="191"/>
                    <a:pt x="216" y="191"/>
                    <a:pt x="216" y="191"/>
                  </a:cubicBezTo>
                  <a:cubicBezTo>
                    <a:pt x="216" y="191"/>
                    <a:pt x="216" y="191"/>
                    <a:pt x="216" y="191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7" y="190"/>
                    <a:pt x="217" y="190"/>
                    <a:pt x="217" y="190"/>
                  </a:cubicBezTo>
                  <a:cubicBezTo>
                    <a:pt x="217" y="190"/>
                    <a:pt x="217" y="190"/>
                    <a:pt x="217" y="190"/>
                  </a:cubicBezTo>
                  <a:cubicBezTo>
                    <a:pt x="217" y="190"/>
                    <a:pt x="217" y="190"/>
                    <a:pt x="217" y="190"/>
                  </a:cubicBezTo>
                  <a:cubicBezTo>
                    <a:pt x="217" y="190"/>
                    <a:pt x="217" y="190"/>
                    <a:pt x="217" y="190"/>
                  </a:cubicBezTo>
                  <a:cubicBezTo>
                    <a:pt x="217" y="190"/>
                    <a:pt x="217" y="190"/>
                    <a:pt x="217" y="190"/>
                  </a:cubicBezTo>
                  <a:cubicBezTo>
                    <a:pt x="217" y="190"/>
                    <a:pt x="217" y="190"/>
                    <a:pt x="217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19" y="189"/>
                    <a:pt x="219" y="189"/>
                    <a:pt x="219" y="189"/>
                  </a:cubicBezTo>
                  <a:cubicBezTo>
                    <a:pt x="220" y="189"/>
                    <a:pt x="220" y="189"/>
                    <a:pt x="220" y="189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20" y="191"/>
                    <a:pt x="220" y="191"/>
                    <a:pt x="220" y="191"/>
                  </a:cubicBezTo>
                  <a:cubicBezTo>
                    <a:pt x="220" y="191"/>
                    <a:pt x="220" y="191"/>
                    <a:pt x="220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91"/>
                    <a:pt x="220" y="191"/>
                    <a:pt x="220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3" y="191"/>
                    <a:pt x="223" y="191"/>
                    <a:pt x="223" y="191"/>
                  </a:cubicBezTo>
                  <a:cubicBezTo>
                    <a:pt x="223" y="191"/>
                    <a:pt x="223" y="191"/>
                    <a:pt x="223" y="191"/>
                  </a:cubicBezTo>
                  <a:cubicBezTo>
                    <a:pt x="223" y="191"/>
                    <a:pt x="223" y="191"/>
                    <a:pt x="223" y="191"/>
                  </a:cubicBezTo>
                  <a:cubicBezTo>
                    <a:pt x="223" y="191"/>
                    <a:pt x="223" y="191"/>
                    <a:pt x="223" y="191"/>
                  </a:cubicBezTo>
                  <a:cubicBezTo>
                    <a:pt x="223" y="191"/>
                    <a:pt x="223" y="191"/>
                    <a:pt x="223" y="191"/>
                  </a:cubicBezTo>
                  <a:cubicBezTo>
                    <a:pt x="223" y="191"/>
                    <a:pt x="223" y="191"/>
                    <a:pt x="223" y="191"/>
                  </a:cubicBezTo>
                  <a:cubicBezTo>
                    <a:pt x="223" y="191"/>
                    <a:pt x="223" y="191"/>
                    <a:pt x="223" y="191"/>
                  </a:cubicBezTo>
                  <a:cubicBezTo>
                    <a:pt x="223" y="191"/>
                    <a:pt x="223" y="191"/>
                    <a:pt x="223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0"/>
                    <a:pt x="225" y="190"/>
                    <a:pt x="225" y="190"/>
                  </a:cubicBezTo>
                  <a:cubicBezTo>
                    <a:pt x="225" y="190"/>
                    <a:pt x="225" y="190"/>
                    <a:pt x="225" y="190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6" y="191"/>
                    <a:pt x="226" y="191"/>
                    <a:pt x="226" y="191"/>
                  </a:cubicBezTo>
                  <a:cubicBezTo>
                    <a:pt x="226" y="191"/>
                    <a:pt x="226" y="191"/>
                    <a:pt x="226" y="191"/>
                  </a:cubicBezTo>
                  <a:cubicBezTo>
                    <a:pt x="226" y="191"/>
                    <a:pt x="226" y="191"/>
                    <a:pt x="226" y="191"/>
                  </a:cubicBezTo>
                  <a:cubicBezTo>
                    <a:pt x="226" y="190"/>
                    <a:pt x="226" y="190"/>
                    <a:pt x="226" y="190"/>
                  </a:cubicBezTo>
                  <a:cubicBezTo>
                    <a:pt x="226" y="190"/>
                    <a:pt x="226" y="190"/>
                    <a:pt x="226" y="190"/>
                  </a:cubicBezTo>
                  <a:cubicBezTo>
                    <a:pt x="226" y="190"/>
                    <a:pt x="226" y="190"/>
                    <a:pt x="226" y="190"/>
                  </a:cubicBezTo>
                  <a:cubicBezTo>
                    <a:pt x="226" y="190"/>
                    <a:pt x="226" y="190"/>
                    <a:pt x="226" y="190"/>
                  </a:cubicBezTo>
                  <a:cubicBezTo>
                    <a:pt x="226" y="190"/>
                    <a:pt x="226" y="190"/>
                    <a:pt x="226" y="190"/>
                  </a:cubicBezTo>
                  <a:cubicBezTo>
                    <a:pt x="226" y="190"/>
                    <a:pt x="226" y="190"/>
                    <a:pt x="226" y="190"/>
                  </a:cubicBezTo>
                  <a:cubicBezTo>
                    <a:pt x="226" y="190"/>
                    <a:pt x="226" y="190"/>
                    <a:pt x="226" y="190"/>
                  </a:cubicBezTo>
                  <a:cubicBezTo>
                    <a:pt x="226" y="190"/>
                    <a:pt x="226" y="190"/>
                    <a:pt x="226" y="190"/>
                  </a:cubicBezTo>
                  <a:cubicBezTo>
                    <a:pt x="227" y="190"/>
                    <a:pt x="227" y="190"/>
                    <a:pt x="227" y="190"/>
                  </a:cubicBezTo>
                  <a:cubicBezTo>
                    <a:pt x="227" y="190"/>
                    <a:pt x="227" y="190"/>
                    <a:pt x="227" y="190"/>
                  </a:cubicBezTo>
                  <a:cubicBezTo>
                    <a:pt x="227" y="190"/>
                    <a:pt x="227" y="190"/>
                    <a:pt x="227" y="190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30" y="191"/>
                    <a:pt x="230" y="191"/>
                    <a:pt x="230" y="191"/>
                  </a:cubicBezTo>
                  <a:cubicBezTo>
                    <a:pt x="230" y="191"/>
                    <a:pt x="230" y="191"/>
                    <a:pt x="230" y="191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3" y="194"/>
                    <a:pt x="233" y="194"/>
                    <a:pt x="233" y="194"/>
                  </a:cubicBezTo>
                  <a:cubicBezTo>
                    <a:pt x="233" y="194"/>
                    <a:pt x="233" y="194"/>
                    <a:pt x="233" y="194"/>
                  </a:cubicBezTo>
                  <a:cubicBezTo>
                    <a:pt x="233" y="194"/>
                    <a:pt x="233" y="194"/>
                    <a:pt x="233" y="194"/>
                  </a:cubicBezTo>
                  <a:cubicBezTo>
                    <a:pt x="233" y="194"/>
                    <a:pt x="233" y="194"/>
                    <a:pt x="233" y="194"/>
                  </a:cubicBezTo>
                  <a:cubicBezTo>
                    <a:pt x="233" y="194"/>
                    <a:pt x="233" y="194"/>
                    <a:pt x="233" y="194"/>
                  </a:cubicBezTo>
                  <a:cubicBezTo>
                    <a:pt x="233" y="194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6"/>
                    <a:pt x="233" y="196"/>
                    <a:pt x="233" y="196"/>
                  </a:cubicBezTo>
                  <a:cubicBezTo>
                    <a:pt x="233" y="196"/>
                    <a:pt x="233" y="196"/>
                    <a:pt x="233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4" y="197"/>
                    <a:pt x="234" y="197"/>
                    <a:pt x="234" y="197"/>
                  </a:cubicBezTo>
                  <a:cubicBezTo>
                    <a:pt x="234" y="197"/>
                    <a:pt x="234" y="197"/>
                    <a:pt x="234" y="197"/>
                  </a:cubicBezTo>
                  <a:cubicBezTo>
                    <a:pt x="234" y="197"/>
                    <a:pt x="234" y="197"/>
                    <a:pt x="234" y="197"/>
                  </a:cubicBezTo>
                  <a:cubicBezTo>
                    <a:pt x="234" y="197"/>
                    <a:pt x="234" y="197"/>
                    <a:pt x="234" y="197"/>
                  </a:cubicBezTo>
                  <a:cubicBezTo>
                    <a:pt x="234" y="197"/>
                    <a:pt x="234" y="197"/>
                    <a:pt x="234" y="197"/>
                  </a:cubicBezTo>
                  <a:cubicBezTo>
                    <a:pt x="234" y="197"/>
                    <a:pt x="234" y="197"/>
                    <a:pt x="234" y="197"/>
                  </a:cubicBezTo>
                  <a:cubicBezTo>
                    <a:pt x="235" y="197"/>
                    <a:pt x="235" y="197"/>
                    <a:pt x="235" y="197"/>
                  </a:cubicBezTo>
                  <a:cubicBezTo>
                    <a:pt x="235" y="197"/>
                    <a:pt x="235" y="197"/>
                    <a:pt x="235" y="197"/>
                  </a:cubicBezTo>
                  <a:cubicBezTo>
                    <a:pt x="235" y="197"/>
                    <a:pt x="235" y="197"/>
                    <a:pt x="235" y="197"/>
                  </a:cubicBezTo>
                  <a:cubicBezTo>
                    <a:pt x="235" y="197"/>
                    <a:pt x="235" y="197"/>
                    <a:pt x="235" y="197"/>
                  </a:cubicBezTo>
                  <a:cubicBezTo>
                    <a:pt x="235" y="197"/>
                    <a:pt x="235" y="197"/>
                    <a:pt x="235" y="197"/>
                  </a:cubicBezTo>
                  <a:cubicBezTo>
                    <a:pt x="235" y="197"/>
                    <a:pt x="235" y="197"/>
                    <a:pt x="235" y="197"/>
                  </a:cubicBezTo>
                  <a:cubicBezTo>
                    <a:pt x="235" y="197"/>
                    <a:pt x="235" y="197"/>
                    <a:pt x="235" y="197"/>
                  </a:cubicBezTo>
                  <a:cubicBezTo>
                    <a:pt x="235" y="197"/>
                    <a:pt x="235" y="197"/>
                    <a:pt x="235" y="197"/>
                  </a:cubicBezTo>
                  <a:cubicBezTo>
                    <a:pt x="235" y="197"/>
                    <a:pt x="235" y="197"/>
                    <a:pt x="235" y="197"/>
                  </a:cubicBezTo>
                  <a:cubicBezTo>
                    <a:pt x="235" y="197"/>
                    <a:pt x="235" y="197"/>
                    <a:pt x="235" y="197"/>
                  </a:cubicBezTo>
                  <a:cubicBezTo>
                    <a:pt x="236" y="197"/>
                    <a:pt x="236" y="197"/>
                    <a:pt x="236" y="197"/>
                  </a:cubicBezTo>
                  <a:cubicBezTo>
                    <a:pt x="236" y="197"/>
                    <a:pt x="236" y="197"/>
                    <a:pt x="236" y="197"/>
                  </a:cubicBezTo>
                  <a:cubicBezTo>
                    <a:pt x="236" y="197"/>
                    <a:pt x="236" y="197"/>
                    <a:pt x="236" y="197"/>
                  </a:cubicBezTo>
                  <a:cubicBezTo>
                    <a:pt x="236" y="197"/>
                    <a:pt x="236" y="197"/>
                    <a:pt x="236" y="197"/>
                  </a:cubicBezTo>
                  <a:cubicBezTo>
                    <a:pt x="236" y="197"/>
                    <a:pt x="236" y="197"/>
                    <a:pt x="236" y="197"/>
                  </a:cubicBezTo>
                  <a:cubicBezTo>
                    <a:pt x="236" y="197"/>
                    <a:pt x="236" y="197"/>
                    <a:pt x="236" y="197"/>
                  </a:cubicBezTo>
                  <a:cubicBezTo>
                    <a:pt x="236" y="197"/>
                    <a:pt x="236" y="197"/>
                    <a:pt x="236" y="197"/>
                  </a:cubicBezTo>
                  <a:cubicBezTo>
                    <a:pt x="236" y="197"/>
                    <a:pt x="236" y="197"/>
                    <a:pt x="236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6"/>
                    <a:pt x="238" y="196"/>
                    <a:pt x="238" y="196"/>
                  </a:cubicBezTo>
                  <a:cubicBezTo>
                    <a:pt x="238" y="196"/>
                    <a:pt x="238" y="196"/>
                    <a:pt x="238" y="196"/>
                  </a:cubicBezTo>
                  <a:cubicBezTo>
                    <a:pt x="238" y="196"/>
                    <a:pt x="238" y="196"/>
                    <a:pt x="238" y="196"/>
                  </a:cubicBezTo>
                  <a:cubicBezTo>
                    <a:pt x="238" y="196"/>
                    <a:pt x="238" y="196"/>
                    <a:pt x="238" y="196"/>
                  </a:cubicBezTo>
                  <a:cubicBezTo>
                    <a:pt x="238" y="196"/>
                    <a:pt x="238" y="196"/>
                    <a:pt x="238" y="196"/>
                  </a:cubicBezTo>
                  <a:cubicBezTo>
                    <a:pt x="238" y="196"/>
                    <a:pt x="238" y="196"/>
                    <a:pt x="238" y="196"/>
                  </a:cubicBezTo>
                  <a:cubicBezTo>
                    <a:pt x="238" y="196"/>
                    <a:pt x="238" y="196"/>
                    <a:pt x="238" y="196"/>
                  </a:cubicBezTo>
                  <a:cubicBezTo>
                    <a:pt x="238" y="196"/>
                    <a:pt x="238" y="196"/>
                    <a:pt x="238" y="196"/>
                  </a:cubicBezTo>
                  <a:cubicBezTo>
                    <a:pt x="239" y="196"/>
                    <a:pt x="239" y="196"/>
                    <a:pt x="239" y="196"/>
                  </a:cubicBezTo>
                  <a:cubicBezTo>
                    <a:pt x="239" y="196"/>
                    <a:pt x="239" y="196"/>
                    <a:pt x="239" y="196"/>
                  </a:cubicBezTo>
                  <a:cubicBezTo>
                    <a:pt x="239" y="196"/>
                    <a:pt x="239" y="196"/>
                    <a:pt x="239" y="196"/>
                  </a:cubicBezTo>
                  <a:cubicBezTo>
                    <a:pt x="239" y="196"/>
                    <a:pt x="239" y="196"/>
                    <a:pt x="239" y="196"/>
                  </a:cubicBezTo>
                  <a:cubicBezTo>
                    <a:pt x="239" y="196"/>
                    <a:pt x="239" y="196"/>
                    <a:pt x="239" y="196"/>
                  </a:cubicBezTo>
                  <a:cubicBezTo>
                    <a:pt x="239" y="196"/>
                    <a:pt x="239" y="196"/>
                    <a:pt x="239" y="196"/>
                  </a:cubicBezTo>
                  <a:cubicBezTo>
                    <a:pt x="239" y="196"/>
                    <a:pt x="239" y="196"/>
                    <a:pt x="239" y="196"/>
                  </a:cubicBezTo>
                  <a:cubicBezTo>
                    <a:pt x="240" y="196"/>
                    <a:pt x="240" y="196"/>
                    <a:pt x="240" y="196"/>
                  </a:cubicBezTo>
                  <a:cubicBezTo>
                    <a:pt x="240" y="196"/>
                    <a:pt x="240" y="196"/>
                    <a:pt x="240" y="196"/>
                  </a:cubicBezTo>
                  <a:cubicBezTo>
                    <a:pt x="239" y="196"/>
                    <a:pt x="239" y="196"/>
                    <a:pt x="239" y="196"/>
                  </a:cubicBezTo>
                  <a:cubicBezTo>
                    <a:pt x="239" y="196"/>
                    <a:pt x="239" y="196"/>
                    <a:pt x="239" y="196"/>
                  </a:cubicBezTo>
                  <a:cubicBezTo>
                    <a:pt x="239" y="196"/>
                    <a:pt x="239" y="196"/>
                    <a:pt x="239" y="196"/>
                  </a:cubicBezTo>
                  <a:cubicBezTo>
                    <a:pt x="240" y="196"/>
                    <a:pt x="240" y="196"/>
                    <a:pt x="240" y="197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41" y="199"/>
                    <a:pt x="241" y="199"/>
                    <a:pt x="241" y="199"/>
                  </a:cubicBezTo>
                  <a:cubicBezTo>
                    <a:pt x="241" y="199"/>
                    <a:pt x="241" y="199"/>
                    <a:pt x="241" y="199"/>
                  </a:cubicBezTo>
                  <a:cubicBezTo>
                    <a:pt x="241" y="199"/>
                    <a:pt x="241" y="199"/>
                    <a:pt x="241" y="199"/>
                  </a:cubicBezTo>
                  <a:cubicBezTo>
                    <a:pt x="241" y="199"/>
                    <a:pt x="241" y="199"/>
                    <a:pt x="241" y="199"/>
                  </a:cubicBezTo>
                  <a:cubicBezTo>
                    <a:pt x="241" y="199"/>
                    <a:pt x="241" y="199"/>
                    <a:pt x="241" y="199"/>
                  </a:cubicBezTo>
                  <a:cubicBezTo>
                    <a:pt x="242" y="199"/>
                    <a:pt x="242" y="199"/>
                    <a:pt x="242" y="199"/>
                  </a:cubicBezTo>
                  <a:cubicBezTo>
                    <a:pt x="242" y="199"/>
                    <a:pt x="242" y="199"/>
                    <a:pt x="242" y="199"/>
                  </a:cubicBezTo>
                  <a:cubicBezTo>
                    <a:pt x="242" y="199"/>
                    <a:pt x="242" y="199"/>
                    <a:pt x="242" y="199"/>
                  </a:cubicBezTo>
                  <a:cubicBezTo>
                    <a:pt x="242" y="199"/>
                    <a:pt x="242" y="199"/>
                    <a:pt x="242" y="199"/>
                  </a:cubicBezTo>
                  <a:cubicBezTo>
                    <a:pt x="242" y="199"/>
                    <a:pt x="242" y="199"/>
                    <a:pt x="242" y="199"/>
                  </a:cubicBezTo>
                  <a:cubicBezTo>
                    <a:pt x="242" y="199"/>
                    <a:pt x="242" y="199"/>
                    <a:pt x="242" y="199"/>
                  </a:cubicBezTo>
                  <a:cubicBezTo>
                    <a:pt x="242" y="199"/>
                    <a:pt x="242" y="199"/>
                    <a:pt x="242" y="199"/>
                  </a:cubicBezTo>
                  <a:cubicBezTo>
                    <a:pt x="243" y="199"/>
                    <a:pt x="243" y="199"/>
                    <a:pt x="243" y="199"/>
                  </a:cubicBezTo>
                  <a:cubicBezTo>
                    <a:pt x="243" y="199"/>
                    <a:pt x="243" y="199"/>
                    <a:pt x="243" y="199"/>
                  </a:cubicBezTo>
                  <a:cubicBezTo>
                    <a:pt x="243" y="199"/>
                    <a:pt x="243" y="199"/>
                    <a:pt x="243" y="199"/>
                  </a:cubicBezTo>
                  <a:cubicBezTo>
                    <a:pt x="243" y="199"/>
                    <a:pt x="243" y="199"/>
                    <a:pt x="243" y="199"/>
                  </a:cubicBezTo>
                  <a:cubicBezTo>
                    <a:pt x="243" y="199"/>
                    <a:pt x="243" y="199"/>
                    <a:pt x="243" y="199"/>
                  </a:cubicBezTo>
                  <a:cubicBezTo>
                    <a:pt x="243" y="199"/>
                    <a:pt x="243" y="199"/>
                    <a:pt x="243" y="199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5" y="197"/>
                    <a:pt x="245" y="197"/>
                    <a:pt x="245" y="197"/>
                  </a:cubicBezTo>
                  <a:cubicBezTo>
                    <a:pt x="245" y="197"/>
                    <a:pt x="245" y="197"/>
                    <a:pt x="245" y="197"/>
                  </a:cubicBezTo>
                  <a:cubicBezTo>
                    <a:pt x="245" y="197"/>
                    <a:pt x="245" y="197"/>
                    <a:pt x="245" y="197"/>
                  </a:cubicBezTo>
                  <a:cubicBezTo>
                    <a:pt x="245" y="197"/>
                    <a:pt x="245" y="197"/>
                    <a:pt x="245" y="197"/>
                  </a:cubicBezTo>
                  <a:cubicBezTo>
                    <a:pt x="245" y="197"/>
                    <a:pt x="245" y="197"/>
                    <a:pt x="245" y="197"/>
                  </a:cubicBezTo>
                  <a:cubicBezTo>
                    <a:pt x="245" y="197"/>
                    <a:pt x="245" y="197"/>
                    <a:pt x="245" y="197"/>
                  </a:cubicBezTo>
                  <a:cubicBezTo>
                    <a:pt x="245" y="197"/>
                    <a:pt x="245" y="197"/>
                    <a:pt x="245" y="197"/>
                  </a:cubicBezTo>
                  <a:cubicBezTo>
                    <a:pt x="246" y="197"/>
                    <a:pt x="246" y="197"/>
                    <a:pt x="246" y="197"/>
                  </a:cubicBezTo>
                  <a:cubicBezTo>
                    <a:pt x="246" y="197"/>
                    <a:pt x="246" y="197"/>
                    <a:pt x="246" y="197"/>
                  </a:cubicBezTo>
                  <a:cubicBezTo>
                    <a:pt x="246" y="197"/>
                    <a:pt x="246" y="197"/>
                    <a:pt x="246" y="197"/>
                  </a:cubicBezTo>
                  <a:cubicBezTo>
                    <a:pt x="246" y="197"/>
                    <a:pt x="246" y="197"/>
                    <a:pt x="246" y="197"/>
                  </a:cubicBezTo>
                  <a:cubicBezTo>
                    <a:pt x="246" y="197"/>
                    <a:pt x="246" y="197"/>
                    <a:pt x="246" y="197"/>
                  </a:cubicBezTo>
                  <a:cubicBezTo>
                    <a:pt x="246" y="197"/>
                    <a:pt x="246" y="197"/>
                    <a:pt x="246" y="197"/>
                  </a:cubicBezTo>
                  <a:cubicBezTo>
                    <a:pt x="246" y="197"/>
                    <a:pt x="246" y="197"/>
                    <a:pt x="246" y="197"/>
                  </a:cubicBezTo>
                  <a:cubicBezTo>
                    <a:pt x="246" y="197"/>
                    <a:pt x="246" y="197"/>
                    <a:pt x="246" y="197"/>
                  </a:cubicBezTo>
                  <a:cubicBezTo>
                    <a:pt x="246" y="197"/>
                    <a:pt x="246" y="197"/>
                    <a:pt x="246" y="197"/>
                  </a:cubicBezTo>
                  <a:cubicBezTo>
                    <a:pt x="246" y="197"/>
                    <a:pt x="246" y="197"/>
                    <a:pt x="246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8" y="197"/>
                    <a:pt x="248" y="197"/>
                    <a:pt x="248" y="197"/>
                  </a:cubicBezTo>
                  <a:cubicBezTo>
                    <a:pt x="249" y="197"/>
                    <a:pt x="249" y="197"/>
                    <a:pt x="249" y="197"/>
                  </a:cubicBezTo>
                  <a:cubicBezTo>
                    <a:pt x="249" y="197"/>
                    <a:pt x="249" y="197"/>
                    <a:pt x="249" y="197"/>
                  </a:cubicBezTo>
                  <a:cubicBezTo>
                    <a:pt x="249" y="197"/>
                    <a:pt x="249" y="197"/>
                    <a:pt x="249" y="197"/>
                  </a:cubicBezTo>
                  <a:cubicBezTo>
                    <a:pt x="249" y="197"/>
                    <a:pt x="249" y="197"/>
                    <a:pt x="249" y="197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50" y="196"/>
                    <a:pt x="250" y="196"/>
                    <a:pt x="250" y="196"/>
                  </a:cubicBezTo>
                  <a:cubicBezTo>
                    <a:pt x="250" y="196"/>
                    <a:pt x="250" y="196"/>
                    <a:pt x="250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9" y="195"/>
                    <a:pt x="249" y="195"/>
                    <a:pt x="249" y="195"/>
                  </a:cubicBezTo>
                  <a:cubicBezTo>
                    <a:pt x="249" y="195"/>
                    <a:pt x="249" y="195"/>
                    <a:pt x="249" y="195"/>
                  </a:cubicBezTo>
                  <a:cubicBezTo>
                    <a:pt x="249" y="195"/>
                    <a:pt x="249" y="195"/>
                    <a:pt x="249" y="195"/>
                  </a:cubicBezTo>
                  <a:cubicBezTo>
                    <a:pt x="249" y="195"/>
                    <a:pt x="249" y="195"/>
                    <a:pt x="249" y="195"/>
                  </a:cubicBezTo>
                  <a:cubicBezTo>
                    <a:pt x="250" y="195"/>
                    <a:pt x="250" y="195"/>
                    <a:pt x="250" y="195"/>
                  </a:cubicBezTo>
                  <a:cubicBezTo>
                    <a:pt x="250" y="195"/>
                    <a:pt x="250" y="195"/>
                    <a:pt x="250" y="195"/>
                  </a:cubicBezTo>
                  <a:cubicBezTo>
                    <a:pt x="250" y="195"/>
                    <a:pt x="250" y="195"/>
                    <a:pt x="250" y="195"/>
                  </a:cubicBezTo>
                  <a:cubicBezTo>
                    <a:pt x="250" y="195"/>
                    <a:pt x="250" y="195"/>
                    <a:pt x="250" y="195"/>
                  </a:cubicBezTo>
                  <a:cubicBezTo>
                    <a:pt x="250" y="195"/>
                    <a:pt x="250" y="195"/>
                    <a:pt x="250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194"/>
                    <a:pt x="251" y="194"/>
                    <a:pt x="251" y="194"/>
                  </a:cubicBezTo>
                  <a:cubicBezTo>
                    <a:pt x="251" y="194"/>
                    <a:pt x="251" y="194"/>
                    <a:pt x="251" y="194"/>
                  </a:cubicBezTo>
                  <a:cubicBezTo>
                    <a:pt x="251" y="194"/>
                    <a:pt x="251" y="194"/>
                    <a:pt x="251" y="194"/>
                  </a:cubicBezTo>
                  <a:cubicBezTo>
                    <a:pt x="251" y="194"/>
                    <a:pt x="251" y="194"/>
                    <a:pt x="251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3"/>
                    <a:pt x="253" y="193"/>
                    <a:pt x="253" y="193"/>
                  </a:cubicBezTo>
                  <a:cubicBezTo>
                    <a:pt x="253" y="193"/>
                    <a:pt x="253" y="193"/>
                    <a:pt x="253" y="193"/>
                  </a:cubicBezTo>
                  <a:cubicBezTo>
                    <a:pt x="253" y="193"/>
                    <a:pt x="253" y="193"/>
                    <a:pt x="253" y="193"/>
                  </a:cubicBezTo>
                  <a:cubicBezTo>
                    <a:pt x="253" y="193"/>
                    <a:pt x="253" y="193"/>
                    <a:pt x="253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6" y="193"/>
                    <a:pt x="256" y="193"/>
                    <a:pt x="256" y="193"/>
                  </a:cubicBezTo>
                  <a:cubicBezTo>
                    <a:pt x="256" y="193"/>
                    <a:pt x="256" y="193"/>
                    <a:pt x="256" y="193"/>
                  </a:cubicBezTo>
                  <a:cubicBezTo>
                    <a:pt x="256" y="193"/>
                    <a:pt x="256" y="193"/>
                    <a:pt x="256" y="193"/>
                  </a:cubicBezTo>
                  <a:cubicBezTo>
                    <a:pt x="256" y="193"/>
                    <a:pt x="256" y="193"/>
                    <a:pt x="256" y="193"/>
                  </a:cubicBezTo>
                  <a:cubicBezTo>
                    <a:pt x="256" y="192"/>
                    <a:pt x="256" y="192"/>
                    <a:pt x="256" y="192"/>
                  </a:cubicBezTo>
                  <a:cubicBezTo>
                    <a:pt x="256" y="192"/>
                    <a:pt x="256" y="192"/>
                    <a:pt x="256" y="192"/>
                  </a:cubicBezTo>
                  <a:cubicBezTo>
                    <a:pt x="256" y="192"/>
                    <a:pt x="256" y="192"/>
                    <a:pt x="256" y="192"/>
                  </a:cubicBezTo>
                  <a:cubicBezTo>
                    <a:pt x="256" y="192"/>
                    <a:pt x="256" y="192"/>
                    <a:pt x="256" y="192"/>
                  </a:cubicBezTo>
                  <a:cubicBezTo>
                    <a:pt x="256" y="192"/>
                    <a:pt x="256" y="192"/>
                    <a:pt x="256" y="192"/>
                  </a:cubicBezTo>
                  <a:cubicBezTo>
                    <a:pt x="256" y="192"/>
                    <a:pt x="256" y="192"/>
                    <a:pt x="256" y="192"/>
                  </a:cubicBezTo>
                  <a:cubicBezTo>
                    <a:pt x="257" y="192"/>
                    <a:pt x="257" y="192"/>
                    <a:pt x="257" y="192"/>
                  </a:cubicBezTo>
                  <a:cubicBezTo>
                    <a:pt x="257" y="192"/>
                    <a:pt x="257" y="192"/>
                    <a:pt x="257" y="192"/>
                  </a:cubicBezTo>
                  <a:cubicBezTo>
                    <a:pt x="257" y="192"/>
                    <a:pt x="257" y="192"/>
                    <a:pt x="257" y="192"/>
                  </a:cubicBezTo>
                  <a:cubicBezTo>
                    <a:pt x="257" y="192"/>
                    <a:pt x="257" y="192"/>
                    <a:pt x="257" y="192"/>
                  </a:cubicBezTo>
                  <a:cubicBezTo>
                    <a:pt x="257" y="192"/>
                    <a:pt x="257" y="192"/>
                    <a:pt x="257" y="192"/>
                  </a:cubicBezTo>
                  <a:cubicBezTo>
                    <a:pt x="257" y="192"/>
                    <a:pt x="257" y="192"/>
                    <a:pt x="257" y="192"/>
                  </a:cubicBezTo>
                  <a:cubicBezTo>
                    <a:pt x="257" y="192"/>
                    <a:pt x="257" y="192"/>
                    <a:pt x="257" y="192"/>
                  </a:cubicBezTo>
                  <a:cubicBezTo>
                    <a:pt x="257" y="192"/>
                    <a:pt x="257" y="192"/>
                    <a:pt x="257" y="192"/>
                  </a:cubicBezTo>
                  <a:cubicBezTo>
                    <a:pt x="257" y="192"/>
                    <a:pt x="257" y="192"/>
                    <a:pt x="257" y="192"/>
                  </a:cubicBezTo>
                  <a:cubicBezTo>
                    <a:pt x="258" y="192"/>
                    <a:pt x="258" y="192"/>
                    <a:pt x="258" y="192"/>
                  </a:cubicBezTo>
                  <a:cubicBezTo>
                    <a:pt x="258" y="192"/>
                    <a:pt x="258" y="192"/>
                    <a:pt x="258" y="192"/>
                  </a:cubicBezTo>
                  <a:cubicBezTo>
                    <a:pt x="258" y="192"/>
                    <a:pt x="258" y="192"/>
                    <a:pt x="258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1"/>
                    <a:pt x="260" y="191"/>
                  </a:cubicBezTo>
                  <a:cubicBezTo>
                    <a:pt x="260" y="191"/>
                    <a:pt x="260" y="191"/>
                    <a:pt x="261" y="191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262" y="191"/>
                    <a:pt x="262" y="191"/>
                    <a:pt x="262" y="191"/>
                  </a:cubicBezTo>
                  <a:cubicBezTo>
                    <a:pt x="262" y="191"/>
                    <a:pt x="262" y="191"/>
                    <a:pt x="262" y="191"/>
                  </a:cubicBezTo>
                  <a:cubicBezTo>
                    <a:pt x="262" y="191"/>
                    <a:pt x="262" y="191"/>
                    <a:pt x="262" y="191"/>
                  </a:cubicBezTo>
                  <a:cubicBezTo>
                    <a:pt x="262" y="192"/>
                    <a:pt x="262" y="192"/>
                    <a:pt x="262" y="192"/>
                  </a:cubicBezTo>
                  <a:cubicBezTo>
                    <a:pt x="262" y="192"/>
                    <a:pt x="262" y="192"/>
                    <a:pt x="262" y="192"/>
                  </a:cubicBezTo>
                  <a:cubicBezTo>
                    <a:pt x="262" y="192"/>
                    <a:pt x="262" y="192"/>
                    <a:pt x="262" y="192"/>
                  </a:cubicBezTo>
                  <a:cubicBezTo>
                    <a:pt x="262" y="192"/>
                    <a:pt x="262" y="192"/>
                    <a:pt x="262" y="192"/>
                  </a:cubicBezTo>
                  <a:cubicBezTo>
                    <a:pt x="262" y="192"/>
                    <a:pt x="262" y="192"/>
                    <a:pt x="262" y="192"/>
                  </a:cubicBezTo>
                  <a:cubicBezTo>
                    <a:pt x="262" y="192"/>
                    <a:pt x="262" y="192"/>
                    <a:pt x="262" y="192"/>
                  </a:cubicBezTo>
                  <a:cubicBezTo>
                    <a:pt x="262" y="192"/>
                    <a:pt x="262" y="192"/>
                    <a:pt x="262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265" y="192"/>
                    <a:pt x="265" y="192"/>
                    <a:pt x="265" y="192"/>
                  </a:cubicBezTo>
                  <a:cubicBezTo>
                    <a:pt x="265" y="192"/>
                    <a:pt x="265" y="192"/>
                    <a:pt x="265" y="192"/>
                  </a:cubicBezTo>
                  <a:cubicBezTo>
                    <a:pt x="265" y="192"/>
                    <a:pt x="265" y="192"/>
                    <a:pt x="265" y="192"/>
                  </a:cubicBezTo>
                  <a:cubicBezTo>
                    <a:pt x="265" y="192"/>
                    <a:pt x="265" y="192"/>
                    <a:pt x="265" y="192"/>
                  </a:cubicBezTo>
                  <a:cubicBezTo>
                    <a:pt x="265" y="192"/>
                    <a:pt x="265" y="192"/>
                    <a:pt x="265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6" y="193"/>
                    <a:pt x="266" y="193"/>
                    <a:pt x="266" y="193"/>
                  </a:cubicBezTo>
                  <a:cubicBezTo>
                    <a:pt x="266" y="193"/>
                    <a:pt x="266" y="193"/>
                    <a:pt x="266" y="193"/>
                  </a:cubicBezTo>
                  <a:cubicBezTo>
                    <a:pt x="267" y="193"/>
                    <a:pt x="267" y="193"/>
                    <a:pt x="267" y="193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268" y="195"/>
                    <a:pt x="268" y="195"/>
                    <a:pt x="268" y="195"/>
                  </a:cubicBezTo>
                  <a:cubicBezTo>
                    <a:pt x="268" y="195"/>
                    <a:pt x="268" y="195"/>
                    <a:pt x="268" y="195"/>
                  </a:cubicBezTo>
                  <a:cubicBezTo>
                    <a:pt x="268" y="195"/>
                    <a:pt x="268" y="195"/>
                    <a:pt x="268" y="195"/>
                  </a:cubicBezTo>
                  <a:cubicBezTo>
                    <a:pt x="268" y="195"/>
                    <a:pt x="268" y="195"/>
                    <a:pt x="268" y="195"/>
                  </a:cubicBezTo>
                  <a:cubicBezTo>
                    <a:pt x="268" y="195"/>
                    <a:pt x="268" y="195"/>
                    <a:pt x="268" y="195"/>
                  </a:cubicBezTo>
                  <a:cubicBezTo>
                    <a:pt x="268" y="195"/>
                    <a:pt x="268" y="195"/>
                    <a:pt x="268" y="195"/>
                  </a:cubicBezTo>
                  <a:cubicBezTo>
                    <a:pt x="269" y="195"/>
                    <a:pt x="269" y="195"/>
                    <a:pt x="269" y="195"/>
                  </a:cubicBezTo>
                  <a:cubicBezTo>
                    <a:pt x="269" y="195"/>
                    <a:pt x="269" y="195"/>
                    <a:pt x="269" y="195"/>
                  </a:cubicBezTo>
                  <a:cubicBezTo>
                    <a:pt x="269" y="195"/>
                    <a:pt x="269" y="195"/>
                    <a:pt x="269" y="195"/>
                  </a:cubicBezTo>
                  <a:cubicBezTo>
                    <a:pt x="269" y="195"/>
                    <a:pt x="269" y="195"/>
                    <a:pt x="269" y="195"/>
                  </a:cubicBezTo>
                  <a:cubicBezTo>
                    <a:pt x="269" y="195"/>
                    <a:pt x="269" y="195"/>
                    <a:pt x="269" y="195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6" y="195"/>
                    <a:pt x="276" y="195"/>
                    <a:pt x="276" y="195"/>
                  </a:cubicBezTo>
                  <a:cubicBezTo>
                    <a:pt x="276" y="195"/>
                    <a:pt x="276" y="195"/>
                    <a:pt x="276" y="195"/>
                  </a:cubicBezTo>
                  <a:cubicBezTo>
                    <a:pt x="276" y="196"/>
                    <a:pt x="276" y="196"/>
                    <a:pt x="276" y="196"/>
                  </a:cubicBezTo>
                  <a:cubicBezTo>
                    <a:pt x="276" y="196"/>
                    <a:pt x="276" y="196"/>
                    <a:pt x="276" y="196"/>
                  </a:cubicBezTo>
                  <a:cubicBezTo>
                    <a:pt x="276" y="196"/>
                    <a:pt x="276" y="196"/>
                    <a:pt x="276" y="196"/>
                  </a:cubicBezTo>
                  <a:cubicBezTo>
                    <a:pt x="276" y="196"/>
                    <a:pt x="276" y="196"/>
                    <a:pt x="276" y="196"/>
                  </a:cubicBezTo>
                  <a:cubicBezTo>
                    <a:pt x="276" y="196"/>
                    <a:pt x="276" y="196"/>
                    <a:pt x="276" y="196"/>
                  </a:cubicBezTo>
                  <a:cubicBezTo>
                    <a:pt x="276" y="196"/>
                    <a:pt x="276" y="196"/>
                    <a:pt x="276" y="196"/>
                  </a:cubicBezTo>
                  <a:cubicBezTo>
                    <a:pt x="276" y="196"/>
                    <a:pt x="276" y="196"/>
                    <a:pt x="276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8" y="196"/>
                    <a:pt x="278" y="196"/>
                    <a:pt x="278" y="196"/>
                  </a:cubicBezTo>
                  <a:cubicBezTo>
                    <a:pt x="278" y="196"/>
                    <a:pt x="278" y="196"/>
                    <a:pt x="278" y="196"/>
                  </a:cubicBezTo>
                  <a:cubicBezTo>
                    <a:pt x="278" y="196"/>
                    <a:pt x="278" y="196"/>
                    <a:pt x="278" y="196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80" y="195"/>
                    <a:pt x="280" y="195"/>
                    <a:pt x="280" y="195"/>
                  </a:cubicBezTo>
                  <a:cubicBezTo>
                    <a:pt x="280" y="195"/>
                    <a:pt x="280" y="195"/>
                    <a:pt x="280" y="195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4"/>
                    <a:pt x="280" y="194"/>
                    <a:pt x="280" y="194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2"/>
                    <a:pt x="280" y="192"/>
                    <a:pt x="280" y="192"/>
                  </a:cubicBezTo>
                  <a:cubicBezTo>
                    <a:pt x="280" y="192"/>
                    <a:pt x="280" y="192"/>
                    <a:pt x="280" y="192"/>
                  </a:cubicBezTo>
                  <a:cubicBezTo>
                    <a:pt x="280" y="192"/>
                    <a:pt x="280" y="192"/>
                    <a:pt x="280" y="192"/>
                  </a:cubicBezTo>
                  <a:cubicBezTo>
                    <a:pt x="279" y="192"/>
                    <a:pt x="279" y="192"/>
                    <a:pt x="279" y="192"/>
                  </a:cubicBezTo>
                  <a:cubicBezTo>
                    <a:pt x="279" y="192"/>
                    <a:pt x="279" y="192"/>
                    <a:pt x="279" y="192"/>
                  </a:cubicBezTo>
                  <a:cubicBezTo>
                    <a:pt x="279" y="192"/>
                    <a:pt x="279" y="192"/>
                    <a:pt x="279" y="192"/>
                  </a:cubicBezTo>
                  <a:cubicBezTo>
                    <a:pt x="279" y="192"/>
                    <a:pt x="279" y="192"/>
                    <a:pt x="279" y="192"/>
                  </a:cubicBezTo>
                  <a:cubicBezTo>
                    <a:pt x="279" y="192"/>
                    <a:pt x="279" y="192"/>
                    <a:pt x="279" y="192"/>
                  </a:cubicBezTo>
                  <a:cubicBezTo>
                    <a:pt x="279" y="192"/>
                    <a:pt x="279" y="192"/>
                    <a:pt x="279" y="192"/>
                  </a:cubicBezTo>
                  <a:cubicBezTo>
                    <a:pt x="279" y="192"/>
                    <a:pt x="279" y="192"/>
                    <a:pt x="279" y="192"/>
                  </a:cubicBezTo>
                  <a:cubicBezTo>
                    <a:pt x="279" y="192"/>
                    <a:pt x="279" y="192"/>
                    <a:pt x="279" y="192"/>
                  </a:cubicBezTo>
                  <a:cubicBezTo>
                    <a:pt x="279" y="192"/>
                    <a:pt x="279" y="192"/>
                    <a:pt x="279" y="192"/>
                  </a:cubicBezTo>
                  <a:cubicBezTo>
                    <a:pt x="279" y="192"/>
                    <a:pt x="279" y="192"/>
                    <a:pt x="279" y="192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79" y="190"/>
                    <a:pt x="279" y="190"/>
                    <a:pt x="279" y="190"/>
                  </a:cubicBezTo>
                  <a:cubicBezTo>
                    <a:pt x="279" y="190"/>
                    <a:pt x="279" y="190"/>
                    <a:pt x="279" y="190"/>
                  </a:cubicBezTo>
                  <a:cubicBezTo>
                    <a:pt x="279" y="190"/>
                    <a:pt x="279" y="190"/>
                    <a:pt x="279" y="190"/>
                  </a:cubicBezTo>
                  <a:cubicBezTo>
                    <a:pt x="279" y="190"/>
                    <a:pt x="279" y="190"/>
                    <a:pt x="279" y="190"/>
                  </a:cubicBezTo>
                  <a:cubicBezTo>
                    <a:pt x="279" y="190"/>
                    <a:pt x="279" y="190"/>
                    <a:pt x="279" y="190"/>
                  </a:cubicBezTo>
                  <a:cubicBezTo>
                    <a:pt x="279" y="190"/>
                    <a:pt x="279" y="190"/>
                    <a:pt x="279" y="190"/>
                  </a:cubicBezTo>
                  <a:cubicBezTo>
                    <a:pt x="279" y="190"/>
                    <a:pt x="279" y="190"/>
                    <a:pt x="279" y="190"/>
                  </a:cubicBezTo>
                  <a:cubicBezTo>
                    <a:pt x="279" y="190"/>
                    <a:pt x="279" y="190"/>
                    <a:pt x="279" y="190"/>
                  </a:cubicBezTo>
                  <a:cubicBezTo>
                    <a:pt x="279" y="190"/>
                    <a:pt x="279" y="190"/>
                    <a:pt x="279" y="190"/>
                  </a:cubicBezTo>
                  <a:cubicBezTo>
                    <a:pt x="279" y="189"/>
                    <a:pt x="279" y="189"/>
                    <a:pt x="279" y="189"/>
                  </a:cubicBezTo>
                  <a:cubicBezTo>
                    <a:pt x="279" y="189"/>
                    <a:pt x="279" y="189"/>
                    <a:pt x="279" y="189"/>
                  </a:cubicBezTo>
                  <a:cubicBezTo>
                    <a:pt x="279" y="189"/>
                    <a:pt x="279" y="189"/>
                    <a:pt x="279" y="189"/>
                  </a:cubicBezTo>
                  <a:cubicBezTo>
                    <a:pt x="279" y="189"/>
                    <a:pt x="279" y="189"/>
                    <a:pt x="279" y="189"/>
                  </a:cubicBezTo>
                  <a:cubicBezTo>
                    <a:pt x="279" y="189"/>
                    <a:pt x="279" y="189"/>
                    <a:pt x="279" y="189"/>
                  </a:cubicBezTo>
                  <a:cubicBezTo>
                    <a:pt x="279" y="189"/>
                    <a:pt x="279" y="189"/>
                    <a:pt x="279" y="189"/>
                  </a:cubicBezTo>
                  <a:cubicBezTo>
                    <a:pt x="279" y="189"/>
                    <a:pt x="279" y="189"/>
                    <a:pt x="279" y="189"/>
                  </a:cubicBezTo>
                  <a:cubicBezTo>
                    <a:pt x="279" y="189"/>
                    <a:pt x="279" y="189"/>
                    <a:pt x="279" y="189"/>
                  </a:cubicBezTo>
                  <a:cubicBezTo>
                    <a:pt x="279" y="189"/>
                    <a:pt x="279" y="189"/>
                    <a:pt x="279" y="189"/>
                  </a:cubicBezTo>
                  <a:cubicBezTo>
                    <a:pt x="279" y="188"/>
                    <a:pt x="279" y="188"/>
                    <a:pt x="279" y="188"/>
                  </a:cubicBezTo>
                  <a:cubicBezTo>
                    <a:pt x="279" y="188"/>
                    <a:pt x="279" y="188"/>
                    <a:pt x="279" y="188"/>
                  </a:cubicBezTo>
                  <a:cubicBezTo>
                    <a:pt x="279" y="188"/>
                    <a:pt x="279" y="188"/>
                    <a:pt x="279" y="188"/>
                  </a:cubicBezTo>
                  <a:cubicBezTo>
                    <a:pt x="279" y="188"/>
                    <a:pt x="279" y="188"/>
                    <a:pt x="279" y="188"/>
                  </a:cubicBezTo>
                  <a:cubicBezTo>
                    <a:pt x="279" y="188"/>
                    <a:pt x="279" y="188"/>
                    <a:pt x="279" y="188"/>
                  </a:cubicBezTo>
                  <a:cubicBezTo>
                    <a:pt x="279" y="188"/>
                    <a:pt x="279" y="188"/>
                    <a:pt x="279" y="188"/>
                  </a:cubicBezTo>
                  <a:cubicBezTo>
                    <a:pt x="280" y="188"/>
                    <a:pt x="280" y="188"/>
                    <a:pt x="280" y="188"/>
                  </a:cubicBezTo>
                  <a:cubicBezTo>
                    <a:pt x="280" y="188"/>
                    <a:pt x="280" y="188"/>
                    <a:pt x="280" y="188"/>
                  </a:cubicBezTo>
                  <a:cubicBezTo>
                    <a:pt x="280" y="188"/>
                    <a:pt x="280" y="188"/>
                    <a:pt x="280" y="188"/>
                  </a:cubicBezTo>
                  <a:cubicBezTo>
                    <a:pt x="280" y="188"/>
                    <a:pt x="280" y="188"/>
                    <a:pt x="280" y="188"/>
                  </a:cubicBezTo>
                  <a:cubicBezTo>
                    <a:pt x="280" y="188"/>
                    <a:pt x="280" y="188"/>
                    <a:pt x="280" y="188"/>
                  </a:cubicBezTo>
                  <a:cubicBezTo>
                    <a:pt x="280" y="188"/>
                    <a:pt x="280" y="188"/>
                    <a:pt x="280" y="188"/>
                  </a:cubicBezTo>
                  <a:cubicBezTo>
                    <a:pt x="280" y="188"/>
                    <a:pt x="280" y="188"/>
                    <a:pt x="280" y="188"/>
                  </a:cubicBezTo>
                  <a:cubicBezTo>
                    <a:pt x="280" y="188"/>
                    <a:pt x="280" y="188"/>
                    <a:pt x="280" y="188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81" y="187"/>
                    <a:pt x="281" y="187"/>
                    <a:pt x="281" y="187"/>
                  </a:cubicBezTo>
                  <a:cubicBezTo>
                    <a:pt x="281" y="187"/>
                    <a:pt x="281" y="187"/>
                    <a:pt x="281" y="187"/>
                  </a:cubicBezTo>
                  <a:cubicBezTo>
                    <a:pt x="281" y="187"/>
                    <a:pt x="281" y="187"/>
                    <a:pt x="281" y="187"/>
                  </a:cubicBezTo>
                  <a:cubicBezTo>
                    <a:pt x="281" y="187"/>
                    <a:pt x="281" y="187"/>
                    <a:pt x="281" y="187"/>
                  </a:cubicBezTo>
                  <a:cubicBezTo>
                    <a:pt x="281" y="187"/>
                    <a:pt x="281" y="187"/>
                    <a:pt x="281" y="187"/>
                  </a:cubicBezTo>
                  <a:cubicBezTo>
                    <a:pt x="281" y="187"/>
                    <a:pt x="281" y="187"/>
                    <a:pt x="281" y="187"/>
                  </a:cubicBezTo>
                  <a:cubicBezTo>
                    <a:pt x="281" y="187"/>
                    <a:pt x="281" y="187"/>
                    <a:pt x="281" y="187"/>
                  </a:cubicBezTo>
                  <a:cubicBezTo>
                    <a:pt x="281" y="186"/>
                    <a:pt x="281" y="186"/>
                    <a:pt x="281" y="186"/>
                  </a:cubicBezTo>
                  <a:cubicBezTo>
                    <a:pt x="281" y="186"/>
                    <a:pt x="281" y="186"/>
                    <a:pt x="281" y="186"/>
                  </a:cubicBezTo>
                  <a:cubicBezTo>
                    <a:pt x="282" y="186"/>
                    <a:pt x="282" y="186"/>
                    <a:pt x="282" y="186"/>
                  </a:cubicBezTo>
                  <a:cubicBezTo>
                    <a:pt x="282" y="186"/>
                    <a:pt x="282" y="186"/>
                    <a:pt x="282" y="186"/>
                  </a:cubicBezTo>
                  <a:cubicBezTo>
                    <a:pt x="282" y="186"/>
                    <a:pt x="282" y="186"/>
                    <a:pt x="282" y="186"/>
                  </a:cubicBezTo>
                  <a:cubicBezTo>
                    <a:pt x="282" y="186"/>
                    <a:pt x="282" y="186"/>
                    <a:pt x="282" y="186"/>
                  </a:cubicBezTo>
                  <a:cubicBezTo>
                    <a:pt x="282" y="186"/>
                    <a:pt x="282" y="186"/>
                    <a:pt x="282" y="186"/>
                  </a:cubicBezTo>
                  <a:cubicBezTo>
                    <a:pt x="282" y="186"/>
                    <a:pt x="282" y="186"/>
                    <a:pt x="282" y="186"/>
                  </a:cubicBezTo>
                  <a:cubicBezTo>
                    <a:pt x="282" y="186"/>
                    <a:pt x="282" y="186"/>
                    <a:pt x="282" y="186"/>
                  </a:cubicBezTo>
                  <a:cubicBezTo>
                    <a:pt x="282" y="186"/>
                    <a:pt x="282" y="186"/>
                    <a:pt x="282" y="186"/>
                  </a:cubicBezTo>
                  <a:cubicBezTo>
                    <a:pt x="282" y="186"/>
                    <a:pt x="282" y="186"/>
                    <a:pt x="282" y="186"/>
                  </a:cubicBezTo>
                  <a:cubicBezTo>
                    <a:pt x="282" y="186"/>
                    <a:pt x="282" y="186"/>
                    <a:pt x="282" y="186"/>
                  </a:cubicBezTo>
                  <a:cubicBezTo>
                    <a:pt x="282" y="186"/>
                    <a:pt x="282" y="186"/>
                    <a:pt x="282" y="186"/>
                  </a:cubicBezTo>
                  <a:cubicBezTo>
                    <a:pt x="282" y="186"/>
                    <a:pt x="282" y="186"/>
                    <a:pt x="282" y="185"/>
                  </a:cubicBezTo>
                  <a:cubicBezTo>
                    <a:pt x="282" y="185"/>
                    <a:pt x="282" y="185"/>
                    <a:pt x="282" y="185"/>
                  </a:cubicBezTo>
                  <a:cubicBezTo>
                    <a:pt x="282" y="185"/>
                    <a:pt x="282" y="185"/>
                    <a:pt x="282" y="185"/>
                  </a:cubicBezTo>
                  <a:cubicBezTo>
                    <a:pt x="282" y="185"/>
                    <a:pt x="282" y="185"/>
                    <a:pt x="282" y="185"/>
                  </a:cubicBezTo>
                  <a:cubicBezTo>
                    <a:pt x="282" y="185"/>
                    <a:pt x="282" y="185"/>
                    <a:pt x="282" y="185"/>
                  </a:cubicBezTo>
                  <a:cubicBezTo>
                    <a:pt x="282" y="185"/>
                    <a:pt x="282" y="185"/>
                    <a:pt x="282" y="185"/>
                  </a:cubicBezTo>
                  <a:cubicBezTo>
                    <a:pt x="282" y="185"/>
                    <a:pt x="282" y="185"/>
                    <a:pt x="282" y="185"/>
                  </a:cubicBezTo>
                  <a:cubicBezTo>
                    <a:pt x="282" y="185"/>
                    <a:pt x="282" y="185"/>
                    <a:pt x="282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4" y="185"/>
                    <a:pt x="284" y="185"/>
                    <a:pt x="284" y="185"/>
                  </a:cubicBezTo>
                  <a:cubicBezTo>
                    <a:pt x="284" y="185"/>
                    <a:pt x="284" y="185"/>
                    <a:pt x="284" y="185"/>
                  </a:cubicBezTo>
                  <a:cubicBezTo>
                    <a:pt x="284" y="185"/>
                    <a:pt x="284" y="185"/>
                    <a:pt x="284" y="185"/>
                  </a:cubicBezTo>
                  <a:cubicBezTo>
                    <a:pt x="284" y="185"/>
                    <a:pt x="284" y="185"/>
                    <a:pt x="284" y="185"/>
                  </a:cubicBezTo>
                  <a:cubicBezTo>
                    <a:pt x="284" y="185"/>
                    <a:pt x="284" y="185"/>
                    <a:pt x="284" y="185"/>
                  </a:cubicBezTo>
                  <a:cubicBezTo>
                    <a:pt x="284" y="186"/>
                    <a:pt x="284" y="186"/>
                    <a:pt x="284" y="186"/>
                  </a:cubicBezTo>
                  <a:cubicBezTo>
                    <a:pt x="284" y="186"/>
                    <a:pt x="284" y="186"/>
                    <a:pt x="284" y="186"/>
                  </a:cubicBezTo>
                  <a:cubicBezTo>
                    <a:pt x="284" y="186"/>
                    <a:pt x="284" y="186"/>
                    <a:pt x="284" y="186"/>
                  </a:cubicBezTo>
                  <a:cubicBezTo>
                    <a:pt x="284" y="186"/>
                    <a:pt x="284" y="186"/>
                    <a:pt x="284" y="186"/>
                  </a:cubicBezTo>
                  <a:cubicBezTo>
                    <a:pt x="284" y="186"/>
                    <a:pt x="284" y="186"/>
                    <a:pt x="284" y="186"/>
                  </a:cubicBezTo>
                  <a:cubicBezTo>
                    <a:pt x="284" y="186"/>
                    <a:pt x="284" y="186"/>
                    <a:pt x="284" y="186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186"/>
                    <a:pt x="286" y="186"/>
                    <a:pt x="286" y="187"/>
                  </a:cubicBezTo>
                  <a:cubicBezTo>
                    <a:pt x="286" y="187"/>
                    <a:pt x="286" y="187"/>
                    <a:pt x="286" y="187"/>
                  </a:cubicBezTo>
                  <a:cubicBezTo>
                    <a:pt x="286" y="187"/>
                    <a:pt x="286" y="187"/>
                    <a:pt x="286" y="187"/>
                  </a:cubicBezTo>
                  <a:cubicBezTo>
                    <a:pt x="286" y="187"/>
                    <a:pt x="286" y="187"/>
                    <a:pt x="286" y="187"/>
                  </a:cubicBezTo>
                  <a:cubicBezTo>
                    <a:pt x="286" y="187"/>
                    <a:pt x="286" y="187"/>
                    <a:pt x="286" y="187"/>
                  </a:cubicBezTo>
                  <a:cubicBezTo>
                    <a:pt x="286" y="187"/>
                    <a:pt x="286" y="187"/>
                    <a:pt x="287" y="187"/>
                  </a:cubicBezTo>
                  <a:cubicBezTo>
                    <a:pt x="287" y="187"/>
                    <a:pt x="287" y="187"/>
                    <a:pt x="287" y="187"/>
                  </a:cubicBezTo>
                  <a:cubicBezTo>
                    <a:pt x="287" y="187"/>
                    <a:pt x="287" y="187"/>
                    <a:pt x="287" y="187"/>
                  </a:cubicBezTo>
                  <a:cubicBezTo>
                    <a:pt x="287" y="187"/>
                    <a:pt x="287" y="187"/>
                    <a:pt x="287" y="187"/>
                  </a:cubicBezTo>
                  <a:cubicBezTo>
                    <a:pt x="287" y="187"/>
                    <a:pt x="287" y="187"/>
                    <a:pt x="287" y="187"/>
                  </a:cubicBezTo>
                  <a:cubicBezTo>
                    <a:pt x="287" y="187"/>
                    <a:pt x="287" y="187"/>
                    <a:pt x="287" y="187"/>
                  </a:cubicBezTo>
                  <a:cubicBezTo>
                    <a:pt x="287" y="187"/>
                    <a:pt x="287" y="187"/>
                    <a:pt x="287" y="187"/>
                  </a:cubicBezTo>
                  <a:cubicBezTo>
                    <a:pt x="287" y="187"/>
                    <a:pt x="287" y="187"/>
                    <a:pt x="287" y="187"/>
                  </a:cubicBezTo>
                  <a:cubicBezTo>
                    <a:pt x="287" y="187"/>
                    <a:pt x="287" y="187"/>
                    <a:pt x="287" y="187"/>
                  </a:cubicBezTo>
                  <a:cubicBezTo>
                    <a:pt x="288" y="187"/>
                    <a:pt x="288" y="187"/>
                    <a:pt x="288" y="187"/>
                  </a:cubicBezTo>
                  <a:cubicBezTo>
                    <a:pt x="288" y="187"/>
                    <a:pt x="288" y="187"/>
                    <a:pt x="288" y="187"/>
                  </a:cubicBezTo>
                  <a:cubicBezTo>
                    <a:pt x="288" y="187"/>
                    <a:pt x="288" y="187"/>
                    <a:pt x="288" y="187"/>
                  </a:cubicBezTo>
                  <a:cubicBezTo>
                    <a:pt x="288" y="187"/>
                    <a:pt x="288" y="187"/>
                    <a:pt x="288" y="187"/>
                  </a:cubicBezTo>
                  <a:cubicBezTo>
                    <a:pt x="288" y="187"/>
                    <a:pt x="288" y="187"/>
                    <a:pt x="288" y="187"/>
                  </a:cubicBezTo>
                  <a:cubicBezTo>
                    <a:pt x="288" y="187"/>
                    <a:pt x="288" y="187"/>
                    <a:pt x="288" y="187"/>
                  </a:cubicBezTo>
                  <a:cubicBezTo>
                    <a:pt x="288" y="187"/>
                    <a:pt x="288" y="187"/>
                    <a:pt x="288" y="187"/>
                  </a:cubicBezTo>
                  <a:cubicBezTo>
                    <a:pt x="288" y="187"/>
                    <a:pt x="288" y="187"/>
                    <a:pt x="288" y="187"/>
                  </a:cubicBezTo>
                  <a:cubicBezTo>
                    <a:pt x="288" y="187"/>
                    <a:pt x="288" y="187"/>
                    <a:pt x="288" y="187"/>
                  </a:cubicBezTo>
                  <a:cubicBezTo>
                    <a:pt x="289" y="187"/>
                    <a:pt x="289" y="187"/>
                    <a:pt x="289" y="187"/>
                  </a:cubicBezTo>
                  <a:cubicBezTo>
                    <a:pt x="289" y="187"/>
                    <a:pt x="289" y="187"/>
                    <a:pt x="289" y="187"/>
                  </a:cubicBezTo>
                  <a:cubicBezTo>
                    <a:pt x="289" y="187"/>
                    <a:pt x="289" y="187"/>
                    <a:pt x="289" y="187"/>
                  </a:cubicBezTo>
                  <a:cubicBezTo>
                    <a:pt x="289" y="187"/>
                    <a:pt x="289" y="187"/>
                    <a:pt x="289" y="187"/>
                  </a:cubicBezTo>
                  <a:cubicBezTo>
                    <a:pt x="289" y="187"/>
                    <a:pt x="289" y="187"/>
                    <a:pt x="289" y="187"/>
                  </a:cubicBezTo>
                  <a:cubicBezTo>
                    <a:pt x="289" y="187"/>
                    <a:pt x="289" y="187"/>
                    <a:pt x="289" y="187"/>
                  </a:cubicBezTo>
                  <a:cubicBezTo>
                    <a:pt x="289" y="187"/>
                    <a:pt x="289" y="187"/>
                    <a:pt x="289" y="187"/>
                  </a:cubicBezTo>
                  <a:cubicBezTo>
                    <a:pt x="289" y="187"/>
                    <a:pt x="289" y="187"/>
                    <a:pt x="289" y="187"/>
                  </a:cubicBezTo>
                  <a:cubicBezTo>
                    <a:pt x="289" y="187"/>
                    <a:pt x="289" y="187"/>
                    <a:pt x="289" y="187"/>
                  </a:cubicBezTo>
                  <a:cubicBezTo>
                    <a:pt x="289" y="187"/>
                    <a:pt x="289" y="187"/>
                    <a:pt x="289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1" y="187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292" y="188"/>
                    <a:pt x="292" y="188"/>
                    <a:pt x="292" y="188"/>
                  </a:cubicBezTo>
                  <a:cubicBezTo>
                    <a:pt x="292" y="188"/>
                    <a:pt x="292" y="188"/>
                    <a:pt x="292" y="188"/>
                  </a:cubicBezTo>
                  <a:cubicBezTo>
                    <a:pt x="292" y="188"/>
                    <a:pt x="292" y="188"/>
                    <a:pt x="292" y="188"/>
                  </a:cubicBezTo>
                  <a:cubicBezTo>
                    <a:pt x="292" y="188"/>
                    <a:pt x="292" y="188"/>
                    <a:pt x="292" y="188"/>
                  </a:cubicBezTo>
                  <a:cubicBezTo>
                    <a:pt x="292" y="188"/>
                    <a:pt x="292" y="188"/>
                    <a:pt x="292" y="188"/>
                  </a:cubicBezTo>
                  <a:cubicBezTo>
                    <a:pt x="292" y="188"/>
                    <a:pt x="292" y="188"/>
                    <a:pt x="292" y="188"/>
                  </a:cubicBezTo>
                  <a:cubicBezTo>
                    <a:pt x="292" y="188"/>
                    <a:pt x="292" y="188"/>
                    <a:pt x="292" y="188"/>
                  </a:cubicBezTo>
                  <a:cubicBezTo>
                    <a:pt x="292" y="188"/>
                    <a:pt x="292" y="188"/>
                    <a:pt x="292" y="188"/>
                  </a:cubicBezTo>
                  <a:cubicBezTo>
                    <a:pt x="293" y="188"/>
                    <a:pt x="293" y="188"/>
                    <a:pt x="293" y="188"/>
                  </a:cubicBezTo>
                  <a:cubicBezTo>
                    <a:pt x="293" y="188"/>
                    <a:pt x="293" y="188"/>
                    <a:pt x="293" y="188"/>
                  </a:cubicBezTo>
                  <a:cubicBezTo>
                    <a:pt x="293" y="188"/>
                    <a:pt x="293" y="188"/>
                    <a:pt x="293" y="188"/>
                  </a:cubicBezTo>
                  <a:cubicBezTo>
                    <a:pt x="293" y="188"/>
                    <a:pt x="293" y="188"/>
                    <a:pt x="293" y="188"/>
                  </a:cubicBezTo>
                  <a:cubicBezTo>
                    <a:pt x="293" y="188"/>
                    <a:pt x="293" y="188"/>
                    <a:pt x="293" y="188"/>
                  </a:cubicBezTo>
                  <a:cubicBezTo>
                    <a:pt x="293" y="188"/>
                    <a:pt x="293" y="188"/>
                    <a:pt x="293" y="188"/>
                  </a:cubicBezTo>
                  <a:cubicBezTo>
                    <a:pt x="293" y="188"/>
                    <a:pt x="293" y="188"/>
                    <a:pt x="293" y="188"/>
                  </a:cubicBezTo>
                  <a:cubicBezTo>
                    <a:pt x="294" y="188"/>
                    <a:pt x="294" y="188"/>
                    <a:pt x="294" y="188"/>
                  </a:cubicBezTo>
                  <a:cubicBezTo>
                    <a:pt x="294" y="188"/>
                    <a:pt x="294" y="188"/>
                    <a:pt x="294" y="188"/>
                  </a:cubicBezTo>
                  <a:cubicBezTo>
                    <a:pt x="294" y="188"/>
                    <a:pt x="294" y="188"/>
                    <a:pt x="294" y="188"/>
                  </a:cubicBezTo>
                  <a:cubicBezTo>
                    <a:pt x="294" y="188"/>
                    <a:pt x="294" y="188"/>
                    <a:pt x="294" y="188"/>
                  </a:cubicBezTo>
                  <a:cubicBezTo>
                    <a:pt x="294" y="188"/>
                    <a:pt x="294" y="188"/>
                    <a:pt x="294" y="188"/>
                  </a:cubicBezTo>
                  <a:cubicBezTo>
                    <a:pt x="294" y="188"/>
                    <a:pt x="294" y="188"/>
                    <a:pt x="294" y="188"/>
                  </a:cubicBezTo>
                  <a:cubicBezTo>
                    <a:pt x="294" y="188"/>
                    <a:pt x="294" y="188"/>
                    <a:pt x="294" y="188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5" y="189"/>
                    <a:pt x="295" y="189"/>
                    <a:pt x="295" y="189"/>
                  </a:cubicBezTo>
                  <a:cubicBezTo>
                    <a:pt x="295" y="189"/>
                    <a:pt x="295" y="189"/>
                    <a:pt x="295" y="189"/>
                  </a:cubicBezTo>
                  <a:cubicBezTo>
                    <a:pt x="295" y="189"/>
                    <a:pt x="294" y="189"/>
                    <a:pt x="294" y="189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4" y="190"/>
                    <a:pt x="294" y="190"/>
                    <a:pt x="294" y="190"/>
                  </a:cubicBezTo>
                  <a:cubicBezTo>
                    <a:pt x="294" y="190"/>
                    <a:pt x="294" y="190"/>
                    <a:pt x="294" y="190"/>
                  </a:cubicBezTo>
                  <a:cubicBezTo>
                    <a:pt x="294" y="190"/>
                    <a:pt x="294" y="190"/>
                    <a:pt x="294" y="190"/>
                  </a:cubicBezTo>
                  <a:cubicBezTo>
                    <a:pt x="294" y="190"/>
                    <a:pt x="294" y="190"/>
                    <a:pt x="294" y="190"/>
                  </a:cubicBezTo>
                  <a:cubicBezTo>
                    <a:pt x="294" y="190"/>
                    <a:pt x="294" y="190"/>
                    <a:pt x="294" y="190"/>
                  </a:cubicBezTo>
                  <a:cubicBezTo>
                    <a:pt x="294" y="190"/>
                    <a:pt x="294" y="190"/>
                    <a:pt x="294" y="190"/>
                  </a:cubicBezTo>
                  <a:cubicBezTo>
                    <a:pt x="294" y="190"/>
                    <a:pt x="294" y="190"/>
                    <a:pt x="294" y="190"/>
                  </a:cubicBezTo>
                  <a:cubicBezTo>
                    <a:pt x="295" y="190"/>
                    <a:pt x="295" y="190"/>
                    <a:pt x="295" y="190"/>
                  </a:cubicBezTo>
                  <a:cubicBezTo>
                    <a:pt x="295" y="190"/>
                    <a:pt x="295" y="190"/>
                    <a:pt x="295" y="190"/>
                  </a:cubicBezTo>
                  <a:cubicBezTo>
                    <a:pt x="295" y="190"/>
                    <a:pt x="295" y="190"/>
                    <a:pt x="295" y="190"/>
                  </a:cubicBezTo>
                  <a:cubicBezTo>
                    <a:pt x="295" y="190"/>
                    <a:pt x="295" y="190"/>
                    <a:pt x="295" y="190"/>
                  </a:cubicBezTo>
                  <a:cubicBezTo>
                    <a:pt x="295" y="190"/>
                    <a:pt x="295" y="190"/>
                    <a:pt x="295" y="190"/>
                  </a:cubicBezTo>
                  <a:cubicBezTo>
                    <a:pt x="295" y="190"/>
                    <a:pt x="295" y="190"/>
                    <a:pt x="295" y="190"/>
                  </a:cubicBezTo>
                  <a:cubicBezTo>
                    <a:pt x="295" y="190"/>
                    <a:pt x="295" y="190"/>
                    <a:pt x="295" y="190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6" y="192"/>
                    <a:pt x="296" y="192"/>
                    <a:pt x="296" y="192"/>
                  </a:cubicBezTo>
                  <a:cubicBezTo>
                    <a:pt x="296" y="192"/>
                    <a:pt x="296" y="192"/>
                    <a:pt x="296" y="192"/>
                  </a:cubicBezTo>
                  <a:cubicBezTo>
                    <a:pt x="296" y="192"/>
                    <a:pt x="296" y="192"/>
                    <a:pt x="296" y="192"/>
                  </a:cubicBezTo>
                  <a:cubicBezTo>
                    <a:pt x="296" y="192"/>
                    <a:pt x="296" y="192"/>
                    <a:pt x="296" y="192"/>
                  </a:cubicBezTo>
                  <a:cubicBezTo>
                    <a:pt x="296" y="192"/>
                    <a:pt x="296" y="192"/>
                    <a:pt x="296" y="192"/>
                  </a:cubicBezTo>
                  <a:cubicBezTo>
                    <a:pt x="296" y="192"/>
                    <a:pt x="296" y="192"/>
                    <a:pt x="296" y="192"/>
                  </a:cubicBezTo>
                  <a:cubicBezTo>
                    <a:pt x="296" y="193"/>
                    <a:pt x="296" y="193"/>
                    <a:pt x="296" y="193"/>
                  </a:cubicBezTo>
                  <a:cubicBezTo>
                    <a:pt x="296" y="193"/>
                    <a:pt x="296" y="193"/>
                    <a:pt x="296" y="193"/>
                  </a:cubicBezTo>
                  <a:cubicBezTo>
                    <a:pt x="296" y="193"/>
                    <a:pt x="296" y="193"/>
                    <a:pt x="296" y="193"/>
                  </a:cubicBezTo>
                  <a:cubicBezTo>
                    <a:pt x="296" y="193"/>
                    <a:pt x="296" y="193"/>
                    <a:pt x="296" y="193"/>
                  </a:cubicBezTo>
                  <a:cubicBezTo>
                    <a:pt x="296" y="193"/>
                    <a:pt x="296" y="193"/>
                    <a:pt x="296" y="193"/>
                  </a:cubicBezTo>
                  <a:cubicBezTo>
                    <a:pt x="296" y="193"/>
                    <a:pt x="296" y="193"/>
                    <a:pt x="296" y="193"/>
                  </a:cubicBezTo>
                  <a:cubicBezTo>
                    <a:pt x="296" y="193"/>
                    <a:pt x="296" y="193"/>
                    <a:pt x="296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4"/>
                    <a:pt x="298" y="194"/>
                    <a:pt x="298" y="194"/>
                  </a:cubicBezTo>
                  <a:cubicBezTo>
                    <a:pt x="298" y="194"/>
                    <a:pt x="298" y="194"/>
                    <a:pt x="298" y="194"/>
                  </a:cubicBezTo>
                  <a:cubicBezTo>
                    <a:pt x="298" y="194"/>
                    <a:pt x="298" y="194"/>
                    <a:pt x="298" y="194"/>
                  </a:cubicBezTo>
                  <a:cubicBezTo>
                    <a:pt x="298" y="194"/>
                    <a:pt x="298" y="194"/>
                    <a:pt x="298" y="194"/>
                  </a:cubicBezTo>
                  <a:cubicBezTo>
                    <a:pt x="298" y="194"/>
                    <a:pt x="298" y="194"/>
                    <a:pt x="298" y="194"/>
                  </a:cubicBezTo>
                  <a:cubicBezTo>
                    <a:pt x="298" y="194"/>
                    <a:pt x="298" y="194"/>
                    <a:pt x="298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1" y="194"/>
                    <a:pt x="301" y="194"/>
                    <a:pt x="301" y="194"/>
                  </a:cubicBezTo>
                  <a:cubicBezTo>
                    <a:pt x="301" y="194"/>
                    <a:pt x="301" y="194"/>
                    <a:pt x="301" y="194"/>
                  </a:cubicBezTo>
                  <a:cubicBezTo>
                    <a:pt x="301" y="194"/>
                    <a:pt x="301" y="194"/>
                    <a:pt x="301" y="194"/>
                  </a:cubicBezTo>
                  <a:cubicBezTo>
                    <a:pt x="301" y="194"/>
                    <a:pt x="301" y="194"/>
                    <a:pt x="301" y="194"/>
                  </a:cubicBezTo>
                  <a:cubicBezTo>
                    <a:pt x="301" y="194"/>
                    <a:pt x="301" y="194"/>
                    <a:pt x="301" y="194"/>
                  </a:cubicBezTo>
                  <a:cubicBezTo>
                    <a:pt x="301" y="194"/>
                    <a:pt x="301" y="194"/>
                    <a:pt x="301" y="194"/>
                  </a:cubicBezTo>
                  <a:cubicBezTo>
                    <a:pt x="301" y="194"/>
                    <a:pt x="301" y="194"/>
                    <a:pt x="301" y="194"/>
                  </a:cubicBezTo>
                  <a:cubicBezTo>
                    <a:pt x="301" y="194"/>
                    <a:pt x="301" y="194"/>
                    <a:pt x="301" y="194"/>
                  </a:cubicBezTo>
                  <a:cubicBezTo>
                    <a:pt x="302" y="194"/>
                    <a:pt x="302" y="194"/>
                    <a:pt x="302" y="194"/>
                  </a:cubicBezTo>
                  <a:cubicBezTo>
                    <a:pt x="302" y="194"/>
                    <a:pt x="302" y="194"/>
                    <a:pt x="302" y="194"/>
                  </a:cubicBezTo>
                  <a:cubicBezTo>
                    <a:pt x="302" y="194"/>
                    <a:pt x="302" y="194"/>
                    <a:pt x="302" y="194"/>
                  </a:cubicBezTo>
                  <a:cubicBezTo>
                    <a:pt x="302" y="194"/>
                    <a:pt x="302" y="194"/>
                    <a:pt x="302" y="194"/>
                  </a:cubicBezTo>
                  <a:cubicBezTo>
                    <a:pt x="302" y="194"/>
                    <a:pt x="302" y="194"/>
                    <a:pt x="302" y="194"/>
                  </a:cubicBezTo>
                  <a:cubicBezTo>
                    <a:pt x="302" y="194"/>
                    <a:pt x="302" y="194"/>
                    <a:pt x="302" y="194"/>
                  </a:cubicBezTo>
                  <a:cubicBezTo>
                    <a:pt x="302" y="194"/>
                    <a:pt x="302" y="194"/>
                    <a:pt x="302" y="194"/>
                  </a:cubicBezTo>
                  <a:cubicBezTo>
                    <a:pt x="302" y="194"/>
                    <a:pt x="302" y="194"/>
                    <a:pt x="302" y="194"/>
                  </a:cubicBezTo>
                  <a:cubicBezTo>
                    <a:pt x="302" y="193"/>
                    <a:pt x="302" y="193"/>
                    <a:pt x="302" y="193"/>
                  </a:cubicBezTo>
                  <a:cubicBezTo>
                    <a:pt x="302" y="193"/>
                    <a:pt x="302" y="193"/>
                    <a:pt x="302" y="193"/>
                  </a:cubicBezTo>
                  <a:cubicBezTo>
                    <a:pt x="302" y="193"/>
                    <a:pt x="302" y="193"/>
                    <a:pt x="302" y="193"/>
                  </a:cubicBezTo>
                  <a:cubicBezTo>
                    <a:pt x="302" y="193"/>
                    <a:pt x="302" y="193"/>
                    <a:pt x="302" y="193"/>
                  </a:cubicBezTo>
                  <a:cubicBezTo>
                    <a:pt x="302" y="193"/>
                    <a:pt x="302" y="193"/>
                    <a:pt x="302" y="193"/>
                  </a:cubicBezTo>
                  <a:cubicBezTo>
                    <a:pt x="303" y="193"/>
                    <a:pt x="303" y="193"/>
                    <a:pt x="303" y="193"/>
                  </a:cubicBezTo>
                  <a:cubicBezTo>
                    <a:pt x="303" y="193"/>
                    <a:pt x="303" y="193"/>
                    <a:pt x="303" y="193"/>
                  </a:cubicBezTo>
                  <a:cubicBezTo>
                    <a:pt x="303" y="193"/>
                    <a:pt x="303" y="193"/>
                    <a:pt x="303" y="193"/>
                  </a:cubicBezTo>
                  <a:cubicBezTo>
                    <a:pt x="303" y="193"/>
                    <a:pt x="303" y="193"/>
                    <a:pt x="303" y="193"/>
                  </a:cubicBezTo>
                  <a:cubicBezTo>
                    <a:pt x="303" y="193"/>
                    <a:pt x="303" y="193"/>
                    <a:pt x="303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306" y="193"/>
                    <a:pt x="306" y="193"/>
                    <a:pt x="306" y="193"/>
                  </a:cubicBezTo>
                  <a:cubicBezTo>
                    <a:pt x="306" y="193"/>
                    <a:pt x="306" y="193"/>
                    <a:pt x="306" y="193"/>
                  </a:cubicBezTo>
                  <a:cubicBezTo>
                    <a:pt x="306" y="193"/>
                    <a:pt x="306" y="193"/>
                    <a:pt x="306" y="193"/>
                  </a:cubicBezTo>
                  <a:cubicBezTo>
                    <a:pt x="306" y="193"/>
                    <a:pt x="306" y="193"/>
                    <a:pt x="306" y="193"/>
                  </a:cubicBezTo>
                  <a:cubicBezTo>
                    <a:pt x="306" y="193"/>
                    <a:pt x="306" y="193"/>
                    <a:pt x="306" y="193"/>
                  </a:cubicBezTo>
                  <a:cubicBezTo>
                    <a:pt x="306" y="193"/>
                    <a:pt x="306" y="193"/>
                    <a:pt x="306" y="193"/>
                  </a:cubicBezTo>
                  <a:cubicBezTo>
                    <a:pt x="306" y="193"/>
                    <a:pt x="306" y="193"/>
                    <a:pt x="306" y="193"/>
                  </a:cubicBezTo>
                  <a:cubicBezTo>
                    <a:pt x="306" y="193"/>
                    <a:pt x="306" y="193"/>
                    <a:pt x="306" y="193"/>
                  </a:cubicBezTo>
                  <a:cubicBezTo>
                    <a:pt x="306" y="193"/>
                    <a:pt x="306" y="193"/>
                    <a:pt x="306" y="193"/>
                  </a:cubicBezTo>
                  <a:cubicBezTo>
                    <a:pt x="306" y="193"/>
                    <a:pt x="306" y="193"/>
                    <a:pt x="306" y="193"/>
                  </a:cubicBezTo>
                  <a:cubicBezTo>
                    <a:pt x="306" y="193"/>
                    <a:pt x="306" y="193"/>
                    <a:pt x="306" y="193"/>
                  </a:cubicBezTo>
                  <a:cubicBezTo>
                    <a:pt x="307" y="193"/>
                    <a:pt x="307" y="193"/>
                    <a:pt x="307" y="193"/>
                  </a:cubicBezTo>
                  <a:cubicBezTo>
                    <a:pt x="308" y="193"/>
                    <a:pt x="308" y="193"/>
                    <a:pt x="308" y="193"/>
                  </a:cubicBezTo>
                  <a:cubicBezTo>
                    <a:pt x="308" y="193"/>
                    <a:pt x="308" y="193"/>
                    <a:pt x="308" y="193"/>
                  </a:cubicBezTo>
                  <a:cubicBezTo>
                    <a:pt x="308" y="193"/>
                    <a:pt x="308" y="193"/>
                    <a:pt x="308" y="193"/>
                  </a:cubicBezTo>
                  <a:cubicBezTo>
                    <a:pt x="308" y="193"/>
                    <a:pt x="308" y="193"/>
                    <a:pt x="308" y="193"/>
                  </a:cubicBezTo>
                  <a:cubicBezTo>
                    <a:pt x="308" y="193"/>
                    <a:pt x="308" y="193"/>
                    <a:pt x="308" y="193"/>
                  </a:cubicBezTo>
                  <a:cubicBezTo>
                    <a:pt x="308" y="193"/>
                    <a:pt x="308" y="193"/>
                    <a:pt x="308" y="193"/>
                  </a:cubicBezTo>
                  <a:cubicBezTo>
                    <a:pt x="308" y="193"/>
                    <a:pt x="308" y="193"/>
                    <a:pt x="308" y="193"/>
                  </a:cubicBezTo>
                  <a:cubicBezTo>
                    <a:pt x="309" y="193"/>
                    <a:pt x="309" y="193"/>
                    <a:pt x="309" y="193"/>
                  </a:cubicBezTo>
                  <a:cubicBezTo>
                    <a:pt x="309" y="193"/>
                    <a:pt x="309" y="193"/>
                    <a:pt x="309" y="193"/>
                  </a:cubicBezTo>
                  <a:cubicBezTo>
                    <a:pt x="309" y="193"/>
                    <a:pt x="309" y="193"/>
                    <a:pt x="309" y="193"/>
                  </a:cubicBezTo>
                  <a:cubicBezTo>
                    <a:pt x="309" y="193"/>
                    <a:pt x="309" y="193"/>
                    <a:pt x="309" y="193"/>
                  </a:cubicBezTo>
                  <a:cubicBezTo>
                    <a:pt x="309" y="193"/>
                    <a:pt x="309" y="193"/>
                    <a:pt x="309" y="193"/>
                  </a:cubicBezTo>
                  <a:cubicBezTo>
                    <a:pt x="309" y="193"/>
                    <a:pt x="309" y="193"/>
                    <a:pt x="309" y="193"/>
                  </a:cubicBezTo>
                  <a:cubicBezTo>
                    <a:pt x="310" y="193"/>
                    <a:pt x="310" y="193"/>
                    <a:pt x="310" y="193"/>
                  </a:cubicBezTo>
                  <a:cubicBezTo>
                    <a:pt x="310" y="193"/>
                    <a:pt x="310" y="193"/>
                    <a:pt x="310" y="193"/>
                  </a:cubicBezTo>
                  <a:cubicBezTo>
                    <a:pt x="310" y="193"/>
                    <a:pt x="310" y="193"/>
                    <a:pt x="310" y="193"/>
                  </a:cubicBezTo>
                  <a:cubicBezTo>
                    <a:pt x="310" y="193"/>
                    <a:pt x="310" y="193"/>
                    <a:pt x="310" y="193"/>
                  </a:cubicBezTo>
                  <a:cubicBezTo>
                    <a:pt x="310" y="193"/>
                    <a:pt x="310" y="193"/>
                    <a:pt x="310" y="193"/>
                  </a:cubicBezTo>
                  <a:cubicBezTo>
                    <a:pt x="311" y="193"/>
                    <a:pt x="311" y="193"/>
                    <a:pt x="311" y="193"/>
                  </a:cubicBezTo>
                  <a:cubicBezTo>
                    <a:pt x="311" y="193"/>
                    <a:pt x="311" y="193"/>
                    <a:pt x="311" y="193"/>
                  </a:cubicBezTo>
                  <a:cubicBezTo>
                    <a:pt x="311" y="193"/>
                    <a:pt x="311" y="193"/>
                    <a:pt x="311" y="193"/>
                  </a:cubicBezTo>
                  <a:cubicBezTo>
                    <a:pt x="311" y="194"/>
                    <a:pt x="311" y="194"/>
                    <a:pt x="311" y="194"/>
                  </a:cubicBezTo>
                  <a:cubicBezTo>
                    <a:pt x="311" y="194"/>
                    <a:pt x="311" y="194"/>
                    <a:pt x="311" y="194"/>
                  </a:cubicBezTo>
                  <a:cubicBezTo>
                    <a:pt x="311" y="194"/>
                    <a:pt x="311" y="194"/>
                    <a:pt x="311" y="194"/>
                  </a:cubicBezTo>
                  <a:cubicBezTo>
                    <a:pt x="311" y="194"/>
                    <a:pt x="311" y="194"/>
                    <a:pt x="311" y="194"/>
                  </a:cubicBezTo>
                  <a:cubicBezTo>
                    <a:pt x="311" y="194"/>
                    <a:pt x="311" y="194"/>
                    <a:pt x="311" y="194"/>
                  </a:cubicBezTo>
                  <a:cubicBezTo>
                    <a:pt x="311" y="194"/>
                    <a:pt x="311" y="194"/>
                    <a:pt x="311" y="194"/>
                  </a:cubicBezTo>
                  <a:cubicBezTo>
                    <a:pt x="312" y="194"/>
                    <a:pt x="312" y="194"/>
                    <a:pt x="312" y="194"/>
                  </a:cubicBezTo>
                  <a:cubicBezTo>
                    <a:pt x="312" y="194"/>
                    <a:pt x="312" y="194"/>
                    <a:pt x="312" y="194"/>
                  </a:cubicBezTo>
                  <a:cubicBezTo>
                    <a:pt x="312" y="194"/>
                    <a:pt x="312" y="194"/>
                    <a:pt x="312" y="194"/>
                  </a:cubicBezTo>
                  <a:cubicBezTo>
                    <a:pt x="312" y="194"/>
                    <a:pt x="312" y="194"/>
                    <a:pt x="312" y="194"/>
                  </a:cubicBezTo>
                  <a:cubicBezTo>
                    <a:pt x="312" y="194"/>
                    <a:pt x="312" y="194"/>
                    <a:pt x="312" y="194"/>
                  </a:cubicBezTo>
                  <a:cubicBezTo>
                    <a:pt x="312" y="194"/>
                    <a:pt x="312" y="194"/>
                    <a:pt x="312" y="194"/>
                  </a:cubicBezTo>
                  <a:cubicBezTo>
                    <a:pt x="312" y="194"/>
                    <a:pt x="312" y="194"/>
                    <a:pt x="312" y="194"/>
                  </a:cubicBezTo>
                  <a:cubicBezTo>
                    <a:pt x="312" y="194"/>
                    <a:pt x="312" y="194"/>
                    <a:pt x="312" y="195"/>
                  </a:cubicBezTo>
                  <a:cubicBezTo>
                    <a:pt x="312" y="195"/>
                    <a:pt x="312" y="195"/>
                    <a:pt x="312" y="195"/>
                  </a:cubicBezTo>
                  <a:cubicBezTo>
                    <a:pt x="312" y="195"/>
                    <a:pt x="312" y="195"/>
                    <a:pt x="312" y="195"/>
                  </a:cubicBezTo>
                  <a:cubicBezTo>
                    <a:pt x="312" y="195"/>
                    <a:pt x="312" y="195"/>
                    <a:pt x="312" y="195"/>
                  </a:cubicBezTo>
                  <a:cubicBezTo>
                    <a:pt x="312" y="195"/>
                    <a:pt x="312" y="195"/>
                    <a:pt x="312" y="195"/>
                  </a:cubicBezTo>
                  <a:cubicBezTo>
                    <a:pt x="312" y="195"/>
                    <a:pt x="312" y="195"/>
                    <a:pt x="312" y="195"/>
                  </a:cubicBezTo>
                  <a:cubicBezTo>
                    <a:pt x="312" y="195"/>
                    <a:pt x="312" y="195"/>
                    <a:pt x="312" y="195"/>
                  </a:cubicBezTo>
                  <a:cubicBezTo>
                    <a:pt x="312" y="195"/>
                    <a:pt x="312" y="195"/>
                    <a:pt x="312" y="195"/>
                  </a:cubicBezTo>
                  <a:cubicBezTo>
                    <a:pt x="313" y="195"/>
                    <a:pt x="313" y="195"/>
                    <a:pt x="313" y="195"/>
                  </a:cubicBezTo>
                  <a:cubicBezTo>
                    <a:pt x="313" y="195"/>
                    <a:pt x="313" y="195"/>
                    <a:pt x="313" y="195"/>
                  </a:cubicBezTo>
                  <a:cubicBezTo>
                    <a:pt x="313" y="195"/>
                    <a:pt x="313" y="195"/>
                    <a:pt x="313" y="195"/>
                  </a:cubicBezTo>
                  <a:cubicBezTo>
                    <a:pt x="313" y="195"/>
                    <a:pt x="313" y="195"/>
                    <a:pt x="313" y="195"/>
                  </a:cubicBezTo>
                  <a:cubicBezTo>
                    <a:pt x="313" y="195"/>
                    <a:pt x="313" y="195"/>
                    <a:pt x="313" y="195"/>
                  </a:cubicBezTo>
                  <a:cubicBezTo>
                    <a:pt x="313" y="195"/>
                    <a:pt x="313" y="195"/>
                    <a:pt x="313" y="195"/>
                  </a:cubicBezTo>
                  <a:cubicBezTo>
                    <a:pt x="313" y="195"/>
                    <a:pt x="313" y="195"/>
                    <a:pt x="313" y="195"/>
                  </a:cubicBezTo>
                  <a:cubicBezTo>
                    <a:pt x="314" y="195"/>
                    <a:pt x="314" y="195"/>
                    <a:pt x="314" y="195"/>
                  </a:cubicBezTo>
                  <a:cubicBezTo>
                    <a:pt x="314" y="195"/>
                    <a:pt x="314" y="195"/>
                    <a:pt x="314" y="195"/>
                  </a:cubicBezTo>
                  <a:cubicBezTo>
                    <a:pt x="314" y="195"/>
                    <a:pt x="314" y="195"/>
                    <a:pt x="314" y="195"/>
                  </a:cubicBezTo>
                  <a:cubicBezTo>
                    <a:pt x="314" y="195"/>
                    <a:pt x="314" y="195"/>
                    <a:pt x="314" y="195"/>
                  </a:cubicBezTo>
                  <a:cubicBezTo>
                    <a:pt x="314" y="195"/>
                    <a:pt x="314" y="195"/>
                    <a:pt x="314" y="195"/>
                  </a:cubicBezTo>
                  <a:cubicBezTo>
                    <a:pt x="314" y="195"/>
                    <a:pt x="314" y="195"/>
                    <a:pt x="314" y="195"/>
                  </a:cubicBezTo>
                  <a:cubicBezTo>
                    <a:pt x="314" y="195"/>
                    <a:pt x="314" y="195"/>
                    <a:pt x="314" y="195"/>
                  </a:cubicBezTo>
                  <a:cubicBezTo>
                    <a:pt x="314" y="195"/>
                    <a:pt x="314" y="195"/>
                    <a:pt x="314" y="195"/>
                  </a:cubicBezTo>
                  <a:cubicBezTo>
                    <a:pt x="314" y="195"/>
                    <a:pt x="314" y="195"/>
                    <a:pt x="314" y="195"/>
                  </a:cubicBezTo>
                  <a:cubicBezTo>
                    <a:pt x="314" y="195"/>
                    <a:pt x="314" y="195"/>
                    <a:pt x="314" y="195"/>
                  </a:cubicBezTo>
                  <a:cubicBezTo>
                    <a:pt x="315" y="195"/>
                    <a:pt x="315" y="195"/>
                    <a:pt x="315" y="195"/>
                  </a:cubicBezTo>
                  <a:cubicBezTo>
                    <a:pt x="315" y="195"/>
                    <a:pt x="315" y="195"/>
                    <a:pt x="315" y="195"/>
                  </a:cubicBezTo>
                  <a:cubicBezTo>
                    <a:pt x="315" y="195"/>
                    <a:pt x="315" y="195"/>
                    <a:pt x="315" y="195"/>
                  </a:cubicBezTo>
                  <a:cubicBezTo>
                    <a:pt x="315" y="195"/>
                    <a:pt x="315" y="195"/>
                    <a:pt x="315" y="195"/>
                  </a:cubicBezTo>
                  <a:cubicBezTo>
                    <a:pt x="315" y="195"/>
                    <a:pt x="315" y="195"/>
                    <a:pt x="315" y="195"/>
                  </a:cubicBezTo>
                  <a:cubicBezTo>
                    <a:pt x="315" y="195"/>
                    <a:pt x="315" y="195"/>
                    <a:pt x="315" y="195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7"/>
                    <a:pt x="315" y="197"/>
                    <a:pt x="315" y="197"/>
                  </a:cubicBezTo>
                  <a:cubicBezTo>
                    <a:pt x="315" y="197"/>
                    <a:pt x="315" y="197"/>
                    <a:pt x="315" y="197"/>
                  </a:cubicBezTo>
                  <a:cubicBezTo>
                    <a:pt x="315" y="197"/>
                    <a:pt x="315" y="197"/>
                    <a:pt x="315" y="197"/>
                  </a:cubicBezTo>
                  <a:cubicBezTo>
                    <a:pt x="315" y="197"/>
                    <a:pt x="315" y="197"/>
                    <a:pt x="315" y="197"/>
                  </a:cubicBezTo>
                  <a:cubicBezTo>
                    <a:pt x="316" y="197"/>
                    <a:pt x="316" y="197"/>
                    <a:pt x="316" y="197"/>
                  </a:cubicBezTo>
                  <a:cubicBezTo>
                    <a:pt x="316" y="197"/>
                    <a:pt x="316" y="197"/>
                    <a:pt x="316" y="197"/>
                  </a:cubicBezTo>
                  <a:cubicBezTo>
                    <a:pt x="316" y="197"/>
                    <a:pt x="316" y="197"/>
                    <a:pt x="316" y="197"/>
                  </a:cubicBezTo>
                  <a:cubicBezTo>
                    <a:pt x="316" y="197"/>
                    <a:pt x="316" y="197"/>
                    <a:pt x="316" y="197"/>
                  </a:cubicBezTo>
                  <a:cubicBezTo>
                    <a:pt x="316" y="197"/>
                    <a:pt x="316" y="197"/>
                    <a:pt x="316" y="197"/>
                  </a:cubicBezTo>
                  <a:cubicBezTo>
                    <a:pt x="316" y="197"/>
                    <a:pt x="316" y="197"/>
                    <a:pt x="316" y="197"/>
                  </a:cubicBezTo>
                  <a:cubicBezTo>
                    <a:pt x="316" y="197"/>
                    <a:pt x="316" y="197"/>
                    <a:pt x="316" y="197"/>
                  </a:cubicBezTo>
                  <a:cubicBezTo>
                    <a:pt x="316" y="197"/>
                    <a:pt x="316" y="197"/>
                    <a:pt x="316" y="197"/>
                  </a:cubicBezTo>
                  <a:cubicBezTo>
                    <a:pt x="316" y="197"/>
                    <a:pt x="316" y="197"/>
                    <a:pt x="316" y="197"/>
                  </a:cubicBezTo>
                  <a:cubicBezTo>
                    <a:pt x="316" y="197"/>
                    <a:pt x="316" y="197"/>
                    <a:pt x="316" y="197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9" y="198"/>
                    <a:pt x="319" y="198"/>
                    <a:pt x="319" y="198"/>
                  </a:cubicBezTo>
                  <a:cubicBezTo>
                    <a:pt x="319" y="198"/>
                    <a:pt x="319" y="198"/>
                    <a:pt x="319" y="198"/>
                  </a:cubicBezTo>
                  <a:cubicBezTo>
                    <a:pt x="319" y="198"/>
                    <a:pt x="319" y="198"/>
                    <a:pt x="319" y="198"/>
                  </a:cubicBezTo>
                  <a:cubicBezTo>
                    <a:pt x="319" y="198"/>
                    <a:pt x="319" y="198"/>
                    <a:pt x="319" y="198"/>
                  </a:cubicBezTo>
                  <a:cubicBezTo>
                    <a:pt x="319" y="198"/>
                    <a:pt x="319" y="198"/>
                    <a:pt x="319" y="198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21" y="198"/>
                    <a:pt x="321" y="198"/>
                    <a:pt x="321" y="198"/>
                  </a:cubicBezTo>
                  <a:cubicBezTo>
                    <a:pt x="321" y="198"/>
                    <a:pt x="321" y="198"/>
                    <a:pt x="321" y="198"/>
                  </a:cubicBezTo>
                  <a:cubicBezTo>
                    <a:pt x="321" y="199"/>
                    <a:pt x="321" y="199"/>
                    <a:pt x="321" y="199"/>
                  </a:cubicBezTo>
                  <a:cubicBezTo>
                    <a:pt x="322" y="199"/>
                    <a:pt x="322" y="199"/>
                    <a:pt x="322" y="199"/>
                  </a:cubicBezTo>
                  <a:cubicBezTo>
                    <a:pt x="322" y="199"/>
                    <a:pt x="322" y="199"/>
                    <a:pt x="322" y="199"/>
                  </a:cubicBezTo>
                  <a:cubicBezTo>
                    <a:pt x="322" y="199"/>
                    <a:pt x="322" y="199"/>
                    <a:pt x="322" y="199"/>
                  </a:cubicBezTo>
                  <a:cubicBezTo>
                    <a:pt x="322" y="199"/>
                    <a:pt x="322" y="199"/>
                    <a:pt x="322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4" y="198"/>
                    <a:pt x="324" y="198"/>
                    <a:pt x="324" y="198"/>
                  </a:cubicBezTo>
                  <a:cubicBezTo>
                    <a:pt x="324" y="198"/>
                    <a:pt x="324" y="198"/>
                    <a:pt x="324" y="198"/>
                  </a:cubicBezTo>
                  <a:cubicBezTo>
                    <a:pt x="324" y="199"/>
                    <a:pt x="324" y="199"/>
                    <a:pt x="324" y="199"/>
                  </a:cubicBezTo>
                  <a:cubicBezTo>
                    <a:pt x="324" y="199"/>
                    <a:pt x="324" y="199"/>
                    <a:pt x="324" y="199"/>
                  </a:cubicBezTo>
                  <a:cubicBezTo>
                    <a:pt x="324" y="199"/>
                    <a:pt x="324" y="199"/>
                    <a:pt x="324" y="199"/>
                  </a:cubicBezTo>
                  <a:cubicBezTo>
                    <a:pt x="325" y="199"/>
                    <a:pt x="325" y="199"/>
                    <a:pt x="325" y="199"/>
                  </a:cubicBezTo>
                  <a:cubicBezTo>
                    <a:pt x="325" y="199"/>
                    <a:pt x="325" y="199"/>
                    <a:pt x="325" y="199"/>
                  </a:cubicBezTo>
                  <a:cubicBezTo>
                    <a:pt x="325" y="199"/>
                    <a:pt x="325" y="199"/>
                    <a:pt x="325" y="199"/>
                  </a:cubicBezTo>
                  <a:cubicBezTo>
                    <a:pt x="325" y="199"/>
                    <a:pt x="325" y="199"/>
                    <a:pt x="325" y="199"/>
                  </a:cubicBezTo>
                  <a:cubicBezTo>
                    <a:pt x="326" y="199"/>
                    <a:pt x="326" y="199"/>
                    <a:pt x="326" y="199"/>
                  </a:cubicBezTo>
                  <a:cubicBezTo>
                    <a:pt x="326" y="198"/>
                    <a:pt x="326" y="198"/>
                    <a:pt x="326" y="198"/>
                  </a:cubicBezTo>
                  <a:cubicBezTo>
                    <a:pt x="326" y="198"/>
                    <a:pt x="326" y="198"/>
                    <a:pt x="326" y="198"/>
                  </a:cubicBezTo>
                  <a:cubicBezTo>
                    <a:pt x="326" y="198"/>
                    <a:pt x="326" y="198"/>
                    <a:pt x="326" y="198"/>
                  </a:cubicBezTo>
                  <a:cubicBezTo>
                    <a:pt x="326" y="198"/>
                    <a:pt x="326" y="198"/>
                    <a:pt x="326" y="198"/>
                  </a:cubicBezTo>
                  <a:cubicBezTo>
                    <a:pt x="326" y="198"/>
                    <a:pt x="326" y="198"/>
                    <a:pt x="326" y="198"/>
                  </a:cubicBezTo>
                  <a:cubicBezTo>
                    <a:pt x="326" y="198"/>
                    <a:pt x="326" y="198"/>
                    <a:pt x="326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8" y="198"/>
                    <a:pt x="328" y="198"/>
                    <a:pt x="328" y="198"/>
                  </a:cubicBezTo>
                  <a:cubicBezTo>
                    <a:pt x="328" y="198"/>
                    <a:pt x="328" y="198"/>
                    <a:pt x="328" y="198"/>
                  </a:cubicBezTo>
                  <a:cubicBezTo>
                    <a:pt x="328" y="198"/>
                    <a:pt x="328" y="198"/>
                    <a:pt x="328" y="198"/>
                  </a:cubicBezTo>
                  <a:cubicBezTo>
                    <a:pt x="328" y="198"/>
                    <a:pt x="328" y="198"/>
                    <a:pt x="328" y="198"/>
                  </a:cubicBezTo>
                  <a:cubicBezTo>
                    <a:pt x="329" y="198"/>
                    <a:pt x="329" y="198"/>
                    <a:pt x="329" y="198"/>
                  </a:cubicBezTo>
                  <a:cubicBezTo>
                    <a:pt x="329" y="198"/>
                    <a:pt x="329" y="198"/>
                    <a:pt x="329" y="198"/>
                  </a:cubicBezTo>
                  <a:cubicBezTo>
                    <a:pt x="329" y="198"/>
                    <a:pt x="329" y="198"/>
                    <a:pt x="329" y="198"/>
                  </a:cubicBezTo>
                  <a:cubicBezTo>
                    <a:pt x="329" y="198"/>
                    <a:pt x="329" y="198"/>
                    <a:pt x="329" y="198"/>
                  </a:cubicBezTo>
                  <a:cubicBezTo>
                    <a:pt x="329" y="198"/>
                    <a:pt x="329" y="198"/>
                    <a:pt x="329" y="198"/>
                  </a:cubicBezTo>
                  <a:cubicBezTo>
                    <a:pt x="330" y="198"/>
                    <a:pt x="330" y="198"/>
                    <a:pt x="330" y="198"/>
                  </a:cubicBezTo>
                  <a:cubicBezTo>
                    <a:pt x="330" y="197"/>
                    <a:pt x="330" y="197"/>
                    <a:pt x="330" y="197"/>
                  </a:cubicBezTo>
                  <a:cubicBezTo>
                    <a:pt x="330" y="197"/>
                    <a:pt x="330" y="197"/>
                    <a:pt x="330" y="197"/>
                  </a:cubicBezTo>
                  <a:cubicBezTo>
                    <a:pt x="330" y="197"/>
                    <a:pt x="330" y="197"/>
                    <a:pt x="330" y="197"/>
                  </a:cubicBezTo>
                  <a:cubicBezTo>
                    <a:pt x="330" y="197"/>
                    <a:pt x="330" y="197"/>
                    <a:pt x="330" y="197"/>
                  </a:cubicBezTo>
                  <a:cubicBezTo>
                    <a:pt x="331" y="197"/>
                    <a:pt x="331" y="197"/>
                    <a:pt x="331" y="197"/>
                  </a:cubicBezTo>
                  <a:cubicBezTo>
                    <a:pt x="331" y="197"/>
                    <a:pt x="331" y="197"/>
                    <a:pt x="331" y="197"/>
                  </a:cubicBezTo>
                  <a:cubicBezTo>
                    <a:pt x="331" y="197"/>
                    <a:pt x="331" y="197"/>
                    <a:pt x="331" y="197"/>
                  </a:cubicBezTo>
                  <a:cubicBezTo>
                    <a:pt x="331" y="197"/>
                    <a:pt x="331" y="197"/>
                    <a:pt x="331" y="197"/>
                  </a:cubicBezTo>
                  <a:cubicBezTo>
                    <a:pt x="332" y="197"/>
                    <a:pt x="332" y="197"/>
                    <a:pt x="332" y="197"/>
                  </a:cubicBezTo>
                  <a:cubicBezTo>
                    <a:pt x="332" y="197"/>
                    <a:pt x="332" y="197"/>
                    <a:pt x="332" y="197"/>
                  </a:cubicBezTo>
                  <a:cubicBezTo>
                    <a:pt x="332" y="197"/>
                    <a:pt x="332" y="197"/>
                    <a:pt x="332" y="197"/>
                  </a:cubicBezTo>
                  <a:cubicBezTo>
                    <a:pt x="332" y="197"/>
                    <a:pt x="332" y="197"/>
                    <a:pt x="332" y="197"/>
                  </a:cubicBezTo>
                  <a:cubicBezTo>
                    <a:pt x="332" y="197"/>
                    <a:pt x="332" y="197"/>
                    <a:pt x="332" y="197"/>
                  </a:cubicBezTo>
                  <a:cubicBezTo>
                    <a:pt x="332" y="197"/>
                    <a:pt x="332" y="197"/>
                    <a:pt x="332" y="197"/>
                  </a:cubicBezTo>
                  <a:cubicBezTo>
                    <a:pt x="332" y="197"/>
                    <a:pt x="332" y="197"/>
                    <a:pt x="332" y="197"/>
                  </a:cubicBezTo>
                  <a:cubicBezTo>
                    <a:pt x="332" y="197"/>
                    <a:pt x="332" y="197"/>
                    <a:pt x="332" y="197"/>
                  </a:cubicBezTo>
                  <a:cubicBezTo>
                    <a:pt x="332" y="197"/>
                    <a:pt x="332" y="197"/>
                    <a:pt x="332" y="197"/>
                  </a:cubicBezTo>
                  <a:cubicBezTo>
                    <a:pt x="332" y="197"/>
                    <a:pt x="332" y="197"/>
                    <a:pt x="332" y="197"/>
                  </a:cubicBezTo>
                  <a:cubicBezTo>
                    <a:pt x="333" y="197"/>
                    <a:pt x="333" y="197"/>
                    <a:pt x="333" y="197"/>
                  </a:cubicBezTo>
                  <a:cubicBezTo>
                    <a:pt x="333" y="197"/>
                    <a:pt x="333" y="197"/>
                    <a:pt x="333" y="197"/>
                  </a:cubicBezTo>
                  <a:cubicBezTo>
                    <a:pt x="333" y="197"/>
                    <a:pt x="333" y="197"/>
                    <a:pt x="333" y="197"/>
                  </a:cubicBezTo>
                  <a:cubicBezTo>
                    <a:pt x="333" y="197"/>
                    <a:pt x="333" y="197"/>
                    <a:pt x="333" y="197"/>
                  </a:cubicBezTo>
                  <a:cubicBezTo>
                    <a:pt x="333" y="197"/>
                    <a:pt x="333" y="197"/>
                    <a:pt x="333" y="197"/>
                  </a:cubicBezTo>
                  <a:cubicBezTo>
                    <a:pt x="333" y="197"/>
                    <a:pt x="333" y="197"/>
                    <a:pt x="333" y="197"/>
                  </a:cubicBezTo>
                  <a:cubicBezTo>
                    <a:pt x="333" y="197"/>
                    <a:pt x="333" y="197"/>
                    <a:pt x="333" y="197"/>
                  </a:cubicBezTo>
                  <a:cubicBezTo>
                    <a:pt x="333" y="197"/>
                    <a:pt x="333" y="197"/>
                    <a:pt x="333" y="197"/>
                  </a:cubicBezTo>
                  <a:cubicBezTo>
                    <a:pt x="333" y="196"/>
                    <a:pt x="333" y="196"/>
                    <a:pt x="333" y="196"/>
                  </a:cubicBezTo>
                  <a:cubicBezTo>
                    <a:pt x="333" y="196"/>
                    <a:pt x="333" y="196"/>
                    <a:pt x="333" y="196"/>
                  </a:cubicBezTo>
                  <a:cubicBezTo>
                    <a:pt x="333" y="196"/>
                    <a:pt x="333" y="196"/>
                    <a:pt x="333" y="196"/>
                  </a:cubicBezTo>
                  <a:cubicBezTo>
                    <a:pt x="334" y="196"/>
                    <a:pt x="334" y="196"/>
                    <a:pt x="334" y="196"/>
                  </a:cubicBezTo>
                  <a:cubicBezTo>
                    <a:pt x="334" y="195"/>
                    <a:pt x="334" y="195"/>
                    <a:pt x="334" y="195"/>
                  </a:cubicBezTo>
                  <a:cubicBezTo>
                    <a:pt x="334" y="195"/>
                    <a:pt x="334" y="195"/>
                    <a:pt x="334" y="195"/>
                  </a:cubicBezTo>
                  <a:cubicBezTo>
                    <a:pt x="334" y="195"/>
                    <a:pt x="334" y="195"/>
                    <a:pt x="334" y="195"/>
                  </a:cubicBezTo>
                  <a:cubicBezTo>
                    <a:pt x="334" y="195"/>
                    <a:pt x="335" y="195"/>
                    <a:pt x="335" y="195"/>
                  </a:cubicBezTo>
                  <a:cubicBezTo>
                    <a:pt x="335" y="195"/>
                    <a:pt x="335" y="195"/>
                    <a:pt x="335" y="195"/>
                  </a:cubicBezTo>
                  <a:cubicBezTo>
                    <a:pt x="335" y="195"/>
                    <a:pt x="335" y="195"/>
                    <a:pt x="335" y="195"/>
                  </a:cubicBezTo>
                  <a:cubicBezTo>
                    <a:pt x="335" y="195"/>
                    <a:pt x="335" y="195"/>
                    <a:pt x="335" y="195"/>
                  </a:cubicBezTo>
                  <a:cubicBezTo>
                    <a:pt x="336" y="194"/>
                    <a:pt x="336" y="194"/>
                    <a:pt x="336" y="194"/>
                  </a:cubicBezTo>
                  <a:cubicBezTo>
                    <a:pt x="336" y="194"/>
                    <a:pt x="336" y="194"/>
                    <a:pt x="336" y="194"/>
                  </a:cubicBezTo>
                  <a:cubicBezTo>
                    <a:pt x="336" y="194"/>
                    <a:pt x="336" y="194"/>
                    <a:pt x="336" y="194"/>
                  </a:cubicBezTo>
                  <a:cubicBezTo>
                    <a:pt x="336" y="194"/>
                    <a:pt x="336" y="194"/>
                    <a:pt x="336" y="194"/>
                  </a:cubicBezTo>
                  <a:cubicBezTo>
                    <a:pt x="336" y="194"/>
                    <a:pt x="336" y="194"/>
                    <a:pt x="336" y="194"/>
                  </a:cubicBezTo>
                  <a:cubicBezTo>
                    <a:pt x="337" y="194"/>
                    <a:pt x="337" y="194"/>
                    <a:pt x="337" y="194"/>
                  </a:cubicBezTo>
                  <a:cubicBezTo>
                    <a:pt x="337" y="194"/>
                    <a:pt x="337" y="194"/>
                    <a:pt x="337" y="194"/>
                  </a:cubicBezTo>
                  <a:cubicBezTo>
                    <a:pt x="337" y="194"/>
                    <a:pt x="337" y="194"/>
                    <a:pt x="337" y="194"/>
                  </a:cubicBezTo>
                  <a:cubicBezTo>
                    <a:pt x="337" y="194"/>
                    <a:pt x="337" y="194"/>
                    <a:pt x="337" y="194"/>
                  </a:cubicBezTo>
                  <a:cubicBezTo>
                    <a:pt x="337" y="194"/>
                    <a:pt x="337" y="194"/>
                    <a:pt x="337" y="194"/>
                  </a:cubicBezTo>
                  <a:cubicBezTo>
                    <a:pt x="338" y="194"/>
                    <a:pt x="338" y="194"/>
                    <a:pt x="338" y="194"/>
                  </a:cubicBezTo>
                  <a:cubicBezTo>
                    <a:pt x="338" y="193"/>
                    <a:pt x="338" y="194"/>
                    <a:pt x="338" y="194"/>
                  </a:cubicBezTo>
                  <a:cubicBezTo>
                    <a:pt x="338" y="194"/>
                    <a:pt x="338" y="194"/>
                    <a:pt x="338" y="194"/>
                  </a:cubicBezTo>
                  <a:cubicBezTo>
                    <a:pt x="338" y="194"/>
                    <a:pt x="338" y="194"/>
                    <a:pt x="338" y="194"/>
                  </a:cubicBezTo>
                  <a:cubicBezTo>
                    <a:pt x="338" y="194"/>
                    <a:pt x="338" y="194"/>
                    <a:pt x="338" y="194"/>
                  </a:cubicBezTo>
                  <a:cubicBezTo>
                    <a:pt x="338" y="194"/>
                    <a:pt x="338" y="194"/>
                    <a:pt x="338" y="194"/>
                  </a:cubicBezTo>
                  <a:cubicBezTo>
                    <a:pt x="338" y="194"/>
                    <a:pt x="338" y="194"/>
                    <a:pt x="338" y="194"/>
                  </a:cubicBezTo>
                  <a:cubicBezTo>
                    <a:pt x="338" y="194"/>
                    <a:pt x="338" y="194"/>
                    <a:pt x="338" y="194"/>
                  </a:cubicBezTo>
                  <a:cubicBezTo>
                    <a:pt x="338" y="194"/>
                    <a:pt x="338" y="194"/>
                    <a:pt x="338" y="194"/>
                  </a:cubicBezTo>
                  <a:cubicBezTo>
                    <a:pt x="338" y="194"/>
                    <a:pt x="338" y="194"/>
                    <a:pt x="338" y="194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40" y="194"/>
                    <a:pt x="340" y="194"/>
                    <a:pt x="340" y="194"/>
                  </a:cubicBezTo>
                  <a:cubicBezTo>
                    <a:pt x="340" y="194"/>
                    <a:pt x="340" y="194"/>
                    <a:pt x="340" y="194"/>
                  </a:cubicBezTo>
                  <a:cubicBezTo>
                    <a:pt x="340" y="194"/>
                    <a:pt x="340" y="194"/>
                    <a:pt x="340" y="194"/>
                  </a:cubicBezTo>
                  <a:cubicBezTo>
                    <a:pt x="340" y="194"/>
                    <a:pt x="340" y="194"/>
                    <a:pt x="340" y="194"/>
                  </a:cubicBezTo>
                  <a:cubicBezTo>
                    <a:pt x="340" y="194"/>
                    <a:pt x="340" y="194"/>
                    <a:pt x="340" y="194"/>
                  </a:cubicBezTo>
                  <a:cubicBezTo>
                    <a:pt x="340" y="194"/>
                    <a:pt x="340" y="194"/>
                    <a:pt x="340" y="194"/>
                  </a:cubicBezTo>
                  <a:cubicBezTo>
                    <a:pt x="340" y="194"/>
                    <a:pt x="340" y="194"/>
                    <a:pt x="340" y="194"/>
                  </a:cubicBezTo>
                  <a:cubicBezTo>
                    <a:pt x="340" y="194"/>
                    <a:pt x="340" y="194"/>
                    <a:pt x="340" y="194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2" y="195"/>
                    <a:pt x="342" y="195"/>
                    <a:pt x="342" y="195"/>
                  </a:cubicBezTo>
                  <a:cubicBezTo>
                    <a:pt x="342" y="195"/>
                    <a:pt x="342" y="195"/>
                    <a:pt x="342" y="195"/>
                  </a:cubicBezTo>
                  <a:cubicBezTo>
                    <a:pt x="342" y="195"/>
                    <a:pt x="342" y="195"/>
                    <a:pt x="342" y="195"/>
                  </a:cubicBezTo>
                  <a:cubicBezTo>
                    <a:pt x="342" y="195"/>
                    <a:pt x="342" y="195"/>
                    <a:pt x="342" y="195"/>
                  </a:cubicBezTo>
                  <a:cubicBezTo>
                    <a:pt x="342" y="195"/>
                    <a:pt x="342" y="195"/>
                    <a:pt x="342" y="195"/>
                  </a:cubicBezTo>
                  <a:cubicBezTo>
                    <a:pt x="343" y="195"/>
                    <a:pt x="343" y="195"/>
                    <a:pt x="343" y="195"/>
                  </a:cubicBezTo>
                  <a:cubicBezTo>
                    <a:pt x="343" y="195"/>
                    <a:pt x="343" y="195"/>
                    <a:pt x="343" y="195"/>
                  </a:cubicBezTo>
                  <a:cubicBezTo>
                    <a:pt x="343" y="195"/>
                    <a:pt x="343" y="195"/>
                    <a:pt x="343" y="195"/>
                  </a:cubicBezTo>
                  <a:cubicBezTo>
                    <a:pt x="343" y="195"/>
                    <a:pt x="343" y="195"/>
                    <a:pt x="343" y="195"/>
                  </a:cubicBezTo>
                  <a:cubicBezTo>
                    <a:pt x="343" y="195"/>
                    <a:pt x="343" y="195"/>
                    <a:pt x="343" y="195"/>
                  </a:cubicBezTo>
                  <a:cubicBezTo>
                    <a:pt x="343" y="195"/>
                    <a:pt x="343" y="195"/>
                    <a:pt x="343" y="195"/>
                  </a:cubicBezTo>
                  <a:cubicBezTo>
                    <a:pt x="343" y="195"/>
                    <a:pt x="343" y="195"/>
                    <a:pt x="343" y="195"/>
                  </a:cubicBezTo>
                  <a:cubicBezTo>
                    <a:pt x="343" y="195"/>
                    <a:pt x="343" y="195"/>
                    <a:pt x="343" y="195"/>
                  </a:cubicBezTo>
                  <a:cubicBezTo>
                    <a:pt x="343" y="195"/>
                    <a:pt x="343" y="195"/>
                    <a:pt x="343" y="195"/>
                  </a:cubicBezTo>
                  <a:cubicBezTo>
                    <a:pt x="344" y="195"/>
                    <a:pt x="344" y="195"/>
                    <a:pt x="344" y="195"/>
                  </a:cubicBezTo>
                  <a:cubicBezTo>
                    <a:pt x="344" y="195"/>
                    <a:pt x="344" y="195"/>
                    <a:pt x="344" y="195"/>
                  </a:cubicBezTo>
                  <a:cubicBezTo>
                    <a:pt x="344" y="195"/>
                    <a:pt x="344" y="195"/>
                    <a:pt x="344" y="195"/>
                  </a:cubicBezTo>
                  <a:cubicBezTo>
                    <a:pt x="344" y="195"/>
                    <a:pt x="344" y="195"/>
                    <a:pt x="344" y="195"/>
                  </a:cubicBezTo>
                  <a:cubicBezTo>
                    <a:pt x="344" y="195"/>
                    <a:pt x="344" y="195"/>
                    <a:pt x="344" y="195"/>
                  </a:cubicBezTo>
                  <a:cubicBezTo>
                    <a:pt x="344" y="195"/>
                    <a:pt x="344" y="195"/>
                    <a:pt x="344" y="195"/>
                  </a:cubicBezTo>
                  <a:cubicBezTo>
                    <a:pt x="344" y="195"/>
                    <a:pt x="344" y="195"/>
                    <a:pt x="344" y="195"/>
                  </a:cubicBezTo>
                  <a:cubicBezTo>
                    <a:pt x="344" y="195"/>
                    <a:pt x="344" y="195"/>
                    <a:pt x="344" y="195"/>
                  </a:cubicBezTo>
                  <a:cubicBezTo>
                    <a:pt x="345" y="195"/>
                    <a:pt x="345" y="195"/>
                    <a:pt x="345" y="195"/>
                  </a:cubicBezTo>
                  <a:cubicBezTo>
                    <a:pt x="345" y="195"/>
                    <a:pt x="345" y="195"/>
                    <a:pt x="345" y="195"/>
                  </a:cubicBezTo>
                  <a:cubicBezTo>
                    <a:pt x="345" y="195"/>
                    <a:pt x="345" y="195"/>
                    <a:pt x="345" y="195"/>
                  </a:cubicBezTo>
                  <a:cubicBezTo>
                    <a:pt x="345" y="195"/>
                    <a:pt x="345" y="195"/>
                    <a:pt x="345" y="195"/>
                  </a:cubicBezTo>
                  <a:cubicBezTo>
                    <a:pt x="345" y="195"/>
                    <a:pt x="345" y="195"/>
                    <a:pt x="345" y="195"/>
                  </a:cubicBezTo>
                  <a:cubicBezTo>
                    <a:pt x="345" y="195"/>
                    <a:pt x="345" y="195"/>
                    <a:pt x="345" y="195"/>
                  </a:cubicBezTo>
                  <a:cubicBezTo>
                    <a:pt x="345" y="195"/>
                    <a:pt x="345" y="195"/>
                    <a:pt x="345" y="195"/>
                  </a:cubicBezTo>
                  <a:cubicBezTo>
                    <a:pt x="346" y="195"/>
                    <a:pt x="346" y="195"/>
                    <a:pt x="346" y="195"/>
                  </a:cubicBezTo>
                  <a:cubicBezTo>
                    <a:pt x="346" y="195"/>
                    <a:pt x="346" y="195"/>
                    <a:pt x="346" y="195"/>
                  </a:cubicBezTo>
                  <a:cubicBezTo>
                    <a:pt x="346" y="195"/>
                    <a:pt x="346" y="195"/>
                    <a:pt x="346" y="195"/>
                  </a:cubicBezTo>
                  <a:cubicBezTo>
                    <a:pt x="346" y="195"/>
                    <a:pt x="346" y="195"/>
                    <a:pt x="346" y="195"/>
                  </a:cubicBezTo>
                  <a:cubicBezTo>
                    <a:pt x="346" y="196"/>
                    <a:pt x="346" y="196"/>
                    <a:pt x="346" y="196"/>
                  </a:cubicBezTo>
                  <a:cubicBezTo>
                    <a:pt x="346" y="196"/>
                    <a:pt x="346" y="196"/>
                    <a:pt x="346" y="196"/>
                  </a:cubicBezTo>
                  <a:cubicBezTo>
                    <a:pt x="346" y="196"/>
                    <a:pt x="346" y="196"/>
                    <a:pt x="346" y="196"/>
                  </a:cubicBezTo>
                  <a:cubicBezTo>
                    <a:pt x="347" y="196"/>
                    <a:pt x="347" y="196"/>
                    <a:pt x="347" y="196"/>
                  </a:cubicBezTo>
                  <a:cubicBezTo>
                    <a:pt x="347" y="196"/>
                    <a:pt x="347" y="196"/>
                    <a:pt x="347" y="196"/>
                  </a:cubicBezTo>
                  <a:cubicBezTo>
                    <a:pt x="347" y="196"/>
                    <a:pt x="347" y="196"/>
                    <a:pt x="347" y="196"/>
                  </a:cubicBezTo>
                  <a:cubicBezTo>
                    <a:pt x="347" y="196"/>
                    <a:pt x="347" y="196"/>
                    <a:pt x="347" y="196"/>
                  </a:cubicBezTo>
                  <a:cubicBezTo>
                    <a:pt x="347" y="196"/>
                    <a:pt x="347" y="196"/>
                    <a:pt x="347" y="196"/>
                  </a:cubicBezTo>
                  <a:cubicBezTo>
                    <a:pt x="348" y="196"/>
                    <a:pt x="348" y="196"/>
                    <a:pt x="348" y="196"/>
                  </a:cubicBezTo>
                  <a:cubicBezTo>
                    <a:pt x="348" y="197"/>
                    <a:pt x="348" y="197"/>
                    <a:pt x="348" y="197"/>
                  </a:cubicBezTo>
                  <a:cubicBezTo>
                    <a:pt x="349" y="197"/>
                    <a:pt x="349" y="197"/>
                    <a:pt x="349" y="197"/>
                  </a:cubicBezTo>
                  <a:cubicBezTo>
                    <a:pt x="349" y="197"/>
                    <a:pt x="349" y="197"/>
                    <a:pt x="349" y="197"/>
                  </a:cubicBezTo>
                  <a:cubicBezTo>
                    <a:pt x="350" y="197"/>
                    <a:pt x="350" y="197"/>
                    <a:pt x="350" y="197"/>
                  </a:cubicBezTo>
                  <a:cubicBezTo>
                    <a:pt x="350" y="197"/>
                    <a:pt x="350" y="197"/>
                    <a:pt x="350" y="197"/>
                  </a:cubicBezTo>
                  <a:cubicBezTo>
                    <a:pt x="350" y="197"/>
                    <a:pt x="350" y="197"/>
                    <a:pt x="350" y="197"/>
                  </a:cubicBezTo>
                  <a:cubicBezTo>
                    <a:pt x="350" y="197"/>
                    <a:pt x="350" y="197"/>
                    <a:pt x="350" y="197"/>
                  </a:cubicBezTo>
                  <a:cubicBezTo>
                    <a:pt x="350" y="197"/>
                    <a:pt x="350" y="197"/>
                    <a:pt x="350" y="197"/>
                  </a:cubicBezTo>
                  <a:cubicBezTo>
                    <a:pt x="350" y="197"/>
                    <a:pt x="350" y="197"/>
                    <a:pt x="350" y="197"/>
                  </a:cubicBezTo>
                  <a:cubicBezTo>
                    <a:pt x="350" y="197"/>
                    <a:pt x="350" y="197"/>
                    <a:pt x="350" y="197"/>
                  </a:cubicBezTo>
                  <a:cubicBezTo>
                    <a:pt x="350" y="197"/>
                    <a:pt x="350" y="197"/>
                    <a:pt x="350" y="197"/>
                  </a:cubicBezTo>
                  <a:cubicBezTo>
                    <a:pt x="351" y="197"/>
                    <a:pt x="351" y="197"/>
                    <a:pt x="351" y="197"/>
                  </a:cubicBezTo>
                  <a:cubicBezTo>
                    <a:pt x="351" y="197"/>
                    <a:pt x="351" y="197"/>
                    <a:pt x="351" y="197"/>
                  </a:cubicBezTo>
                  <a:cubicBezTo>
                    <a:pt x="351" y="197"/>
                    <a:pt x="351" y="197"/>
                    <a:pt x="351" y="197"/>
                  </a:cubicBezTo>
                  <a:cubicBezTo>
                    <a:pt x="351" y="197"/>
                    <a:pt x="351" y="197"/>
                    <a:pt x="351" y="197"/>
                  </a:cubicBezTo>
                  <a:cubicBezTo>
                    <a:pt x="351" y="197"/>
                    <a:pt x="351" y="197"/>
                    <a:pt x="351" y="197"/>
                  </a:cubicBezTo>
                  <a:cubicBezTo>
                    <a:pt x="351" y="197"/>
                    <a:pt x="351" y="197"/>
                    <a:pt x="351" y="197"/>
                  </a:cubicBezTo>
                  <a:cubicBezTo>
                    <a:pt x="351" y="197"/>
                    <a:pt x="351" y="197"/>
                    <a:pt x="351" y="197"/>
                  </a:cubicBezTo>
                  <a:cubicBezTo>
                    <a:pt x="351" y="196"/>
                    <a:pt x="351" y="196"/>
                    <a:pt x="351" y="196"/>
                  </a:cubicBezTo>
                  <a:cubicBezTo>
                    <a:pt x="351" y="196"/>
                    <a:pt x="351" y="196"/>
                    <a:pt x="351" y="196"/>
                  </a:cubicBezTo>
                  <a:cubicBezTo>
                    <a:pt x="351" y="196"/>
                    <a:pt x="351" y="196"/>
                    <a:pt x="351" y="196"/>
                  </a:cubicBezTo>
                  <a:cubicBezTo>
                    <a:pt x="351" y="196"/>
                    <a:pt x="351" y="196"/>
                    <a:pt x="351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3" y="196"/>
                    <a:pt x="353" y="196"/>
                    <a:pt x="353" y="196"/>
                  </a:cubicBezTo>
                  <a:cubicBezTo>
                    <a:pt x="353" y="196"/>
                    <a:pt x="353" y="196"/>
                    <a:pt x="353" y="196"/>
                  </a:cubicBezTo>
                  <a:cubicBezTo>
                    <a:pt x="353" y="196"/>
                    <a:pt x="353" y="196"/>
                    <a:pt x="353" y="196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5" y="195"/>
                    <a:pt x="355" y="195"/>
                    <a:pt x="355" y="195"/>
                  </a:cubicBezTo>
                  <a:cubicBezTo>
                    <a:pt x="355" y="195"/>
                    <a:pt x="355" y="195"/>
                    <a:pt x="355" y="195"/>
                  </a:cubicBezTo>
                  <a:cubicBezTo>
                    <a:pt x="355" y="195"/>
                    <a:pt x="355" y="195"/>
                    <a:pt x="355" y="195"/>
                  </a:cubicBezTo>
                  <a:cubicBezTo>
                    <a:pt x="355" y="195"/>
                    <a:pt x="355" y="195"/>
                    <a:pt x="355" y="195"/>
                  </a:cubicBezTo>
                  <a:cubicBezTo>
                    <a:pt x="355" y="195"/>
                    <a:pt x="355" y="195"/>
                    <a:pt x="355" y="195"/>
                  </a:cubicBezTo>
                  <a:cubicBezTo>
                    <a:pt x="355" y="195"/>
                    <a:pt x="355" y="195"/>
                    <a:pt x="355" y="195"/>
                  </a:cubicBezTo>
                  <a:cubicBezTo>
                    <a:pt x="355" y="195"/>
                    <a:pt x="355" y="195"/>
                    <a:pt x="355" y="195"/>
                  </a:cubicBezTo>
                  <a:cubicBezTo>
                    <a:pt x="355" y="195"/>
                    <a:pt x="355" y="195"/>
                    <a:pt x="355" y="195"/>
                  </a:cubicBezTo>
                  <a:cubicBezTo>
                    <a:pt x="355" y="195"/>
                    <a:pt x="355" y="195"/>
                    <a:pt x="355" y="195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3"/>
                    <a:pt x="355" y="193"/>
                    <a:pt x="355" y="193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55" y="192"/>
                    <a:pt x="356" y="192"/>
                    <a:pt x="356" y="192"/>
                  </a:cubicBezTo>
                  <a:cubicBezTo>
                    <a:pt x="356" y="192"/>
                    <a:pt x="356" y="192"/>
                    <a:pt x="356" y="192"/>
                  </a:cubicBezTo>
                  <a:cubicBezTo>
                    <a:pt x="356" y="192"/>
                    <a:pt x="356" y="192"/>
                    <a:pt x="356" y="192"/>
                  </a:cubicBezTo>
                  <a:cubicBezTo>
                    <a:pt x="356" y="192"/>
                    <a:pt x="356" y="192"/>
                    <a:pt x="356" y="192"/>
                  </a:cubicBezTo>
                  <a:cubicBezTo>
                    <a:pt x="356" y="192"/>
                    <a:pt x="356" y="192"/>
                    <a:pt x="356" y="192"/>
                  </a:cubicBezTo>
                  <a:cubicBezTo>
                    <a:pt x="356" y="192"/>
                    <a:pt x="356" y="192"/>
                    <a:pt x="356" y="192"/>
                  </a:cubicBezTo>
                  <a:cubicBezTo>
                    <a:pt x="356" y="192"/>
                    <a:pt x="356" y="192"/>
                    <a:pt x="356" y="192"/>
                  </a:cubicBezTo>
                  <a:cubicBezTo>
                    <a:pt x="356" y="191"/>
                    <a:pt x="356" y="191"/>
                    <a:pt x="356" y="191"/>
                  </a:cubicBezTo>
                  <a:cubicBezTo>
                    <a:pt x="356" y="191"/>
                    <a:pt x="356" y="191"/>
                    <a:pt x="356" y="191"/>
                  </a:cubicBezTo>
                  <a:cubicBezTo>
                    <a:pt x="356" y="191"/>
                    <a:pt x="356" y="191"/>
                    <a:pt x="356" y="191"/>
                  </a:cubicBezTo>
                  <a:cubicBezTo>
                    <a:pt x="356" y="191"/>
                    <a:pt x="356" y="191"/>
                    <a:pt x="356" y="191"/>
                  </a:cubicBezTo>
                  <a:cubicBezTo>
                    <a:pt x="356" y="191"/>
                    <a:pt x="356" y="191"/>
                    <a:pt x="356" y="191"/>
                  </a:cubicBezTo>
                  <a:cubicBezTo>
                    <a:pt x="356" y="191"/>
                    <a:pt x="356" y="191"/>
                    <a:pt x="356" y="191"/>
                  </a:cubicBezTo>
                  <a:cubicBezTo>
                    <a:pt x="356" y="191"/>
                    <a:pt x="356" y="191"/>
                    <a:pt x="356" y="191"/>
                  </a:cubicBezTo>
                  <a:cubicBezTo>
                    <a:pt x="356" y="191"/>
                    <a:pt x="356" y="191"/>
                    <a:pt x="356" y="191"/>
                  </a:cubicBezTo>
                  <a:cubicBezTo>
                    <a:pt x="356" y="191"/>
                    <a:pt x="356" y="191"/>
                    <a:pt x="356" y="191"/>
                  </a:cubicBezTo>
                  <a:cubicBezTo>
                    <a:pt x="356" y="191"/>
                    <a:pt x="356" y="191"/>
                    <a:pt x="356" y="191"/>
                  </a:cubicBezTo>
                  <a:cubicBezTo>
                    <a:pt x="356" y="190"/>
                    <a:pt x="356" y="190"/>
                    <a:pt x="356" y="190"/>
                  </a:cubicBezTo>
                  <a:cubicBezTo>
                    <a:pt x="356" y="190"/>
                    <a:pt x="356" y="190"/>
                    <a:pt x="356" y="190"/>
                  </a:cubicBezTo>
                  <a:cubicBezTo>
                    <a:pt x="356" y="190"/>
                    <a:pt x="356" y="190"/>
                    <a:pt x="356" y="190"/>
                  </a:cubicBezTo>
                  <a:cubicBezTo>
                    <a:pt x="356" y="190"/>
                    <a:pt x="356" y="190"/>
                    <a:pt x="356" y="190"/>
                  </a:cubicBezTo>
                  <a:cubicBezTo>
                    <a:pt x="356" y="190"/>
                    <a:pt x="356" y="190"/>
                    <a:pt x="356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57" y="190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7" y="188"/>
                    <a:pt x="357" y="188"/>
                    <a:pt x="357" y="188"/>
                  </a:cubicBezTo>
                  <a:cubicBezTo>
                    <a:pt x="357" y="188"/>
                    <a:pt x="357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9" y="187"/>
                    <a:pt x="359" y="187"/>
                    <a:pt x="359" y="187"/>
                  </a:cubicBezTo>
                  <a:cubicBezTo>
                    <a:pt x="359" y="187"/>
                    <a:pt x="359" y="187"/>
                    <a:pt x="359" y="187"/>
                  </a:cubicBezTo>
                  <a:cubicBezTo>
                    <a:pt x="359" y="187"/>
                    <a:pt x="359" y="187"/>
                    <a:pt x="359" y="187"/>
                  </a:cubicBezTo>
                  <a:cubicBezTo>
                    <a:pt x="359" y="187"/>
                    <a:pt x="359" y="187"/>
                    <a:pt x="359" y="187"/>
                  </a:cubicBezTo>
                  <a:cubicBezTo>
                    <a:pt x="359" y="187"/>
                    <a:pt x="359" y="187"/>
                    <a:pt x="359" y="187"/>
                  </a:cubicBezTo>
                  <a:cubicBezTo>
                    <a:pt x="359" y="187"/>
                    <a:pt x="359" y="187"/>
                    <a:pt x="359" y="187"/>
                  </a:cubicBezTo>
                  <a:cubicBezTo>
                    <a:pt x="359" y="187"/>
                    <a:pt x="359" y="187"/>
                    <a:pt x="359" y="187"/>
                  </a:cubicBezTo>
                  <a:cubicBezTo>
                    <a:pt x="359" y="186"/>
                    <a:pt x="359" y="186"/>
                    <a:pt x="359" y="186"/>
                  </a:cubicBezTo>
                  <a:cubicBezTo>
                    <a:pt x="359" y="186"/>
                    <a:pt x="359" y="186"/>
                    <a:pt x="359" y="186"/>
                  </a:cubicBezTo>
                  <a:cubicBezTo>
                    <a:pt x="359" y="186"/>
                    <a:pt x="359" y="186"/>
                    <a:pt x="359" y="186"/>
                  </a:cubicBezTo>
                  <a:cubicBezTo>
                    <a:pt x="359" y="186"/>
                    <a:pt x="359" y="186"/>
                    <a:pt x="359" y="186"/>
                  </a:cubicBezTo>
                  <a:cubicBezTo>
                    <a:pt x="359" y="186"/>
                    <a:pt x="359" y="186"/>
                    <a:pt x="359" y="186"/>
                  </a:cubicBezTo>
                  <a:cubicBezTo>
                    <a:pt x="359" y="186"/>
                    <a:pt x="359" y="186"/>
                    <a:pt x="359" y="186"/>
                  </a:cubicBezTo>
                  <a:cubicBezTo>
                    <a:pt x="359" y="186"/>
                    <a:pt x="359" y="186"/>
                    <a:pt x="359" y="186"/>
                  </a:cubicBezTo>
                  <a:cubicBezTo>
                    <a:pt x="359" y="186"/>
                    <a:pt x="359" y="186"/>
                    <a:pt x="359" y="186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59" y="183"/>
                    <a:pt x="359" y="183"/>
                    <a:pt x="359" y="183"/>
                  </a:cubicBezTo>
                  <a:cubicBezTo>
                    <a:pt x="359" y="183"/>
                    <a:pt x="359" y="183"/>
                    <a:pt x="359" y="183"/>
                  </a:cubicBezTo>
                  <a:cubicBezTo>
                    <a:pt x="359" y="183"/>
                    <a:pt x="359" y="183"/>
                    <a:pt x="359" y="183"/>
                  </a:cubicBezTo>
                  <a:cubicBezTo>
                    <a:pt x="359" y="183"/>
                    <a:pt x="359" y="183"/>
                    <a:pt x="359" y="183"/>
                  </a:cubicBezTo>
                  <a:cubicBezTo>
                    <a:pt x="359" y="183"/>
                    <a:pt x="359" y="183"/>
                    <a:pt x="359" y="183"/>
                  </a:cubicBezTo>
                  <a:cubicBezTo>
                    <a:pt x="359" y="183"/>
                    <a:pt x="359" y="183"/>
                    <a:pt x="359" y="183"/>
                  </a:cubicBezTo>
                  <a:cubicBezTo>
                    <a:pt x="359" y="183"/>
                    <a:pt x="359" y="183"/>
                    <a:pt x="359" y="183"/>
                  </a:cubicBezTo>
                  <a:cubicBezTo>
                    <a:pt x="358" y="183"/>
                    <a:pt x="358" y="183"/>
                    <a:pt x="358" y="183"/>
                  </a:cubicBezTo>
                  <a:cubicBezTo>
                    <a:pt x="358" y="183"/>
                    <a:pt x="358" y="183"/>
                    <a:pt x="358" y="183"/>
                  </a:cubicBezTo>
                  <a:cubicBezTo>
                    <a:pt x="358" y="183"/>
                    <a:pt x="358" y="183"/>
                    <a:pt x="358" y="183"/>
                  </a:cubicBezTo>
                  <a:cubicBezTo>
                    <a:pt x="358" y="183"/>
                    <a:pt x="358" y="183"/>
                    <a:pt x="358" y="183"/>
                  </a:cubicBezTo>
                  <a:cubicBezTo>
                    <a:pt x="358" y="183"/>
                    <a:pt x="358" y="183"/>
                    <a:pt x="358" y="183"/>
                  </a:cubicBezTo>
                  <a:cubicBezTo>
                    <a:pt x="358" y="183"/>
                    <a:pt x="358" y="183"/>
                    <a:pt x="358" y="183"/>
                  </a:cubicBezTo>
                  <a:cubicBezTo>
                    <a:pt x="358" y="183"/>
                    <a:pt x="358" y="183"/>
                    <a:pt x="358" y="183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9" y="182"/>
                    <a:pt x="359" y="182"/>
                    <a:pt x="359" y="182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60" y="181"/>
                    <a:pt x="360" y="181"/>
                    <a:pt x="360" y="181"/>
                  </a:cubicBezTo>
                  <a:cubicBezTo>
                    <a:pt x="360" y="181"/>
                    <a:pt x="360" y="181"/>
                    <a:pt x="360" y="181"/>
                  </a:cubicBezTo>
                  <a:cubicBezTo>
                    <a:pt x="360" y="181"/>
                    <a:pt x="360" y="181"/>
                    <a:pt x="360" y="181"/>
                  </a:cubicBezTo>
                  <a:cubicBezTo>
                    <a:pt x="360" y="181"/>
                    <a:pt x="360" y="181"/>
                    <a:pt x="360" y="181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0" y="180"/>
                    <a:pt x="360" y="180"/>
                    <a:pt x="360" y="180"/>
                  </a:cubicBezTo>
                  <a:cubicBezTo>
                    <a:pt x="361" y="180"/>
                    <a:pt x="361" y="180"/>
                    <a:pt x="361" y="180"/>
                  </a:cubicBezTo>
                  <a:cubicBezTo>
                    <a:pt x="361" y="180"/>
                    <a:pt x="361" y="180"/>
                    <a:pt x="361" y="180"/>
                  </a:cubicBezTo>
                  <a:cubicBezTo>
                    <a:pt x="361" y="180"/>
                    <a:pt x="361" y="180"/>
                    <a:pt x="361" y="179"/>
                  </a:cubicBezTo>
                  <a:cubicBezTo>
                    <a:pt x="361" y="179"/>
                    <a:pt x="361" y="179"/>
                    <a:pt x="361" y="179"/>
                  </a:cubicBezTo>
                  <a:cubicBezTo>
                    <a:pt x="361" y="179"/>
                    <a:pt x="361" y="179"/>
                    <a:pt x="361" y="179"/>
                  </a:cubicBezTo>
                  <a:cubicBezTo>
                    <a:pt x="361" y="179"/>
                    <a:pt x="361" y="179"/>
                    <a:pt x="361" y="179"/>
                  </a:cubicBezTo>
                  <a:cubicBezTo>
                    <a:pt x="361" y="179"/>
                    <a:pt x="361" y="179"/>
                    <a:pt x="361" y="179"/>
                  </a:cubicBezTo>
                  <a:cubicBezTo>
                    <a:pt x="362" y="179"/>
                    <a:pt x="362" y="179"/>
                    <a:pt x="362" y="179"/>
                  </a:cubicBezTo>
                  <a:cubicBezTo>
                    <a:pt x="362" y="179"/>
                    <a:pt x="362" y="179"/>
                    <a:pt x="362" y="179"/>
                  </a:cubicBezTo>
                  <a:cubicBezTo>
                    <a:pt x="362" y="179"/>
                    <a:pt x="362" y="179"/>
                    <a:pt x="362" y="179"/>
                  </a:cubicBezTo>
                  <a:cubicBezTo>
                    <a:pt x="362" y="179"/>
                    <a:pt x="362" y="179"/>
                    <a:pt x="362" y="179"/>
                  </a:cubicBezTo>
                  <a:cubicBezTo>
                    <a:pt x="362" y="179"/>
                    <a:pt x="362" y="179"/>
                    <a:pt x="362" y="179"/>
                  </a:cubicBezTo>
                  <a:cubicBezTo>
                    <a:pt x="362" y="179"/>
                    <a:pt x="362" y="179"/>
                    <a:pt x="362" y="179"/>
                  </a:cubicBezTo>
                  <a:cubicBezTo>
                    <a:pt x="362" y="179"/>
                    <a:pt x="362" y="179"/>
                    <a:pt x="362" y="179"/>
                  </a:cubicBezTo>
                  <a:cubicBezTo>
                    <a:pt x="362" y="179"/>
                    <a:pt x="362" y="179"/>
                    <a:pt x="362" y="179"/>
                  </a:cubicBezTo>
                  <a:cubicBezTo>
                    <a:pt x="362" y="179"/>
                    <a:pt x="362" y="179"/>
                    <a:pt x="362" y="179"/>
                  </a:cubicBezTo>
                  <a:cubicBezTo>
                    <a:pt x="363" y="179"/>
                    <a:pt x="363" y="179"/>
                    <a:pt x="363" y="179"/>
                  </a:cubicBezTo>
                  <a:cubicBezTo>
                    <a:pt x="363" y="179"/>
                    <a:pt x="363" y="179"/>
                    <a:pt x="363" y="179"/>
                  </a:cubicBezTo>
                  <a:cubicBezTo>
                    <a:pt x="363" y="179"/>
                    <a:pt x="363" y="179"/>
                    <a:pt x="363" y="179"/>
                  </a:cubicBezTo>
                  <a:cubicBezTo>
                    <a:pt x="363" y="179"/>
                    <a:pt x="363" y="179"/>
                    <a:pt x="363" y="179"/>
                  </a:cubicBezTo>
                  <a:cubicBezTo>
                    <a:pt x="363" y="179"/>
                    <a:pt x="363" y="179"/>
                    <a:pt x="363" y="179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365" y="179"/>
                    <a:pt x="365" y="179"/>
                    <a:pt x="365" y="179"/>
                  </a:cubicBezTo>
                  <a:cubicBezTo>
                    <a:pt x="365" y="179"/>
                    <a:pt x="365" y="179"/>
                    <a:pt x="365" y="179"/>
                  </a:cubicBezTo>
                  <a:cubicBezTo>
                    <a:pt x="365" y="178"/>
                    <a:pt x="365" y="178"/>
                    <a:pt x="365" y="178"/>
                  </a:cubicBezTo>
                  <a:cubicBezTo>
                    <a:pt x="366" y="178"/>
                    <a:pt x="366" y="178"/>
                    <a:pt x="366" y="178"/>
                  </a:cubicBezTo>
                  <a:cubicBezTo>
                    <a:pt x="366" y="178"/>
                    <a:pt x="366" y="178"/>
                    <a:pt x="366" y="178"/>
                  </a:cubicBezTo>
                  <a:cubicBezTo>
                    <a:pt x="366" y="178"/>
                    <a:pt x="366" y="178"/>
                    <a:pt x="366" y="178"/>
                  </a:cubicBezTo>
                  <a:cubicBezTo>
                    <a:pt x="366" y="178"/>
                    <a:pt x="366" y="178"/>
                    <a:pt x="366" y="178"/>
                  </a:cubicBezTo>
                  <a:cubicBezTo>
                    <a:pt x="366" y="178"/>
                    <a:pt x="366" y="178"/>
                    <a:pt x="366" y="178"/>
                  </a:cubicBezTo>
                  <a:cubicBezTo>
                    <a:pt x="366" y="178"/>
                    <a:pt x="366" y="178"/>
                    <a:pt x="366" y="178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8" y="178"/>
                    <a:pt x="368" y="178"/>
                    <a:pt x="368" y="178"/>
                  </a:cubicBezTo>
                  <a:cubicBezTo>
                    <a:pt x="368" y="178"/>
                    <a:pt x="368" y="178"/>
                    <a:pt x="368" y="178"/>
                  </a:cubicBezTo>
                  <a:cubicBezTo>
                    <a:pt x="368" y="178"/>
                    <a:pt x="368" y="178"/>
                    <a:pt x="368" y="178"/>
                  </a:cubicBezTo>
                  <a:cubicBezTo>
                    <a:pt x="368" y="178"/>
                    <a:pt x="368" y="178"/>
                    <a:pt x="368" y="178"/>
                  </a:cubicBezTo>
                  <a:cubicBezTo>
                    <a:pt x="368" y="178"/>
                    <a:pt x="368" y="178"/>
                    <a:pt x="368" y="178"/>
                  </a:cubicBezTo>
                  <a:cubicBezTo>
                    <a:pt x="368" y="178"/>
                    <a:pt x="368" y="178"/>
                    <a:pt x="368" y="178"/>
                  </a:cubicBezTo>
                  <a:cubicBezTo>
                    <a:pt x="368" y="178"/>
                    <a:pt x="368" y="178"/>
                    <a:pt x="368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70" y="178"/>
                    <a:pt x="370" y="178"/>
                    <a:pt x="370" y="178"/>
                  </a:cubicBezTo>
                  <a:cubicBezTo>
                    <a:pt x="370" y="178"/>
                    <a:pt x="370" y="178"/>
                    <a:pt x="370" y="178"/>
                  </a:cubicBezTo>
                  <a:cubicBezTo>
                    <a:pt x="370" y="178"/>
                    <a:pt x="370" y="178"/>
                    <a:pt x="370" y="178"/>
                  </a:cubicBezTo>
                  <a:cubicBezTo>
                    <a:pt x="370" y="178"/>
                    <a:pt x="370" y="178"/>
                    <a:pt x="370" y="178"/>
                  </a:cubicBezTo>
                  <a:cubicBezTo>
                    <a:pt x="370" y="178"/>
                    <a:pt x="370" y="178"/>
                    <a:pt x="370" y="178"/>
                  </a:cubicBezTo>
                  <a:cubicBezTo>
                    <a:pt x="370" y="178"/>
                    <a:pt x="370" y="178"/>
                    <a:pt x="370" y="178"/>
                  </a:cubicBezTo>
                  <a:cubicBezTo>
                    <a:pt x="370" y="178"/>
                    <a:pt x="370" y="178"/>
                    <a:pt x="370" y="178"/>
                  </a:cubicBezTo>
                  <a:cubicBezTo>
                    <a:pt x="370" y="178"/>
                    <a:pt x="370" y="178"/>
                    <a:pt x="370" y="178"/>
                  </a:cubicBezTo>
                  <a:cubicBezTo>
                    <a:pt x="370" y="178"/>
                    <a:pt x="371" y="178"/>
                    <a:pt x="371" y="178"/>
                  </a:cubicBezTo>
                  <a:cubicBezTo>
                    <a:pt x="371" y="178"/>
                    <a:pt x="371" y="178"/>
                    <a:pt x="371" y="178"/>
                  </a:cubicBezTo>
                  <a:cubicBezTo>
                    <a:pt x="371" y="178"/>
                    <a:pt x="371" y="178"/>
                    <a:pt x="371" y="178"/>
                  </a:cubicBezTo>
                  <a:cubicBezTo>
                    <a:pt x="371" y="178"/>
                    <a:pt x="371" y="178"/>
                    <a:pt x="371" y="178"/>
                  </a:cubicBezTo>
                  <a:cubicBezTo>
                    <a:pt x="371" y="178"/>
                    <a:pt x="371" y="178"/>
                    <a:pt x="371" y="178"/>
                  </a:cubicBezTo>
                  <a:cubicBezTo>
                    <a:pt x="371" y="178"/>
                    <a:pt x="371" y="178"/>
                    <a:pt x="371" y="178"/>
                  </a:cubicBezTo>
                  <a:cubicBezTo>
                    <a:pt x="371" y="178"/>
                    <a:pt x="371" y="178"/>
                    <a:pt x="371" y="178"/>
                  </a:cubicBezTo>
                  <a:cubicBezTo>
                    <a:pt x="371" y="178"/>
                    <a:pt x="371" y="178"/>
                    <a:pt x="371" y="178"/>
                  </a:cubicBezTo>
                  <a:cubicBezTo>
                    <a:pt x="371" y="178"/>
                    <a:pt x="371" y="178"/>
                    <a:pt x="371" y="178"/>
                  </a:cubicBezTo>
                  <a:cubicBezTo>
                    <a:pt x="372" y="178"/>
                    <a:pt x="372" y="178"/>
                    <a:pt x="372" y="178"/>
                  </a:cubicBezTo>
                  <a:cubicBezTo>
                    <a:pt x="372" y="178"/>
                    <a:pt x="372" y="178"/>
                    <a:pt x="372" y="178"/>
                  </a:cubicBezTo>
                  <a:cubicBezTo>
                    <a:pt x="372" y="178"/>
                    <a:pt x="372" y="178"/>
                    <a:pt x="372" y="178"/>
                  </a:cubicBezTo>
                  <a:cubicBezTo>
                    <a:pt x="372" y="178"/>
                    <a:pt x="372" y="178"/>
                    <a:pt x="372" y="178"/>
                  </a:cubicBezTo>
                  <a:cubicBezTo>
                    <a:pt x="372" y="178"/>
                    <a:pt x="372" y="178"/>
                    <a:pt x="372" y="178"/>
                  </a:cubicBezTo>
                  <a:cubicBezTo>
                    <a:pt x="372" y="178"/>
                    <a:pt x="372" y="178"/>
                    <a:pt x="372" y="178"/>
                  </a:cubicBezTo>
                  <a:cubicBezTo>
                    <a:pt x="372" y="179"/>
                    <a:pt x="372" y="179"/>
                    <a:pt x="372" y="179"/>
                  </a:cubicBezTo>
                  <a:cubicBezTo>
                    <a:pt x="372" y="179"/>
                    <a:pt x="372" y="179"/>
                    <a:pt x="372" y="179"/>
                  </a:cubicBezTo>
                  <a:cubicBezTo>
                    <a:pt x="372" y="179"/>
                    <a:pt x="372" y="179"/>
                    <a:pt x="372" y="179"/>
                  </a:cubicBezTo>
                  <a:cubicBezTo>
                    <a:pt x="372" y="179"/>
                    <a:pt x="372" y="179"/>
                    <a:pt x="372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0"/>
                    <a:pt x="376" y="180"/>
                    <a:pt x="376" y="180"/>
                  </a:cubicBezTo>
                  <a:cubicBezTo>
                    <a:pt x="376" y="180"/>
                    <a:pt x="376" y="180"/>
                    <a:pt x="376" y="180"/>
                  </a:cubicBezTo>
                  <a:cubicBezTo>
                    <a:pt x="376" y="180"/>
                    <a:pt x="376" y="180"/>
                    <a:pt x="376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8" y="180"/>
                    <a:pt x="378" y="180"/>
                    <a:pt x="378" y="180"/>
                  </a:cubicBezTo>
                  <a:cubicBezTo>
                    <a:pt x="378" y="180"/>
                    <a:pt x="378" y="180"/>
                    <a:pt x="378" y="180"/>
                  </a:cubicBezTo>
                  <a:cubicBezTo>
                    <a:pt x="378" y="180"/>
                    <a:pt x="378" y="180"/>
                    <a:pt x="378" y="180"/>
                  </a:cubicBezTo>
                  <a:cubicBezTo>
                    <a:pt x="378" y="180"/>
                    <a:pt x="378" y="180"/>
                    <a:pt x="378" y="180"/>
                  </a:cubicBezTo>
                  <a:cubicBezTo>
                    <a:pt x="378" y="180"/>
                    <a:pt x="378" y="180"/>
                    <a:pt x="378" y="180"/>
                  </a:cubicBezTo>
                  <a:cubicBezTo>
                    <a:pt x="378" y="180"/>
                    <a:pt x="378" y="180"/>
                    <a:pt x="378" y="180"/>
                  </a:cubicBezTo>
                  <a:cubicBezTo>
                    <a:pt x="378" y="180"/>
                    <a:pt x="378" y="180"/>
                    <a:pt x="378" y="180"/>
                  </a:cubicBezTo>
                  <a:cubicBezTo>
                    <a:pt x="378" y="180"/>
                    <a:pt x="378" y="180"/>
                    <a:pt x="378" y="180"/>
                  </a:cubicBezTo>
                  <a:cubicBezTo>
                    <a:pt x="378" y="181"/>
                    <a:pt x="378" y="181"/>
                    <a:pt x="378" y="181"/>
                  </a:cubicBezTo>
                  <a:cubicBezTo>
                    <a:pt x="378" y="181"/>
                    <a:pt x="378" y="181"/>
                    <a:pt x="378" y="181"/>
                  </a:cubicBezTo>
                  <a:cubicBezTo>
                    <a:pt x="378" y="181"/>
                    <a:pt x="378" y="181"/>
                    <a:pt x="378" y="181"/>
                  </a:cubicBezTo>
                  <a:cubicBezTo>
                    <a:pt x="378" y="181"/>
                    <a:pt x="378" y="181"/>
                    <a:pt x="378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2"/>
                    <a:pt x="379" y="182"/>
                    <a:pt x="379" y="182"/>
                  </a:cubicBezTo>
                  <a:cubicBezTo>
                    <a:pt x="379" y="182"/>
                    <a:pt x="379" y="182"/>
                    <a:pt x="379" y="182"/>
                  </a:cubicBezTo>
                  <a:cubicBezTo>
                    <a:pt x="379" y="182"/>
                    <a:pt x="379" y="182"/>
                    <a:pt x="379" y="182"/>
                  </a:cubicBezTo>
                  <a:cubicBezTo>
                    <a:pt x="379" y="182"/>
                    <a:pt x="379" y="182"/>
                    <a:pt x="379" y="182"/>
                  </a:cubicBezTo>
                  <a:cubicBezTo>
                    <a:pt x="379" y="182"/>
                    <a:pt x="379" y="182"/>
                    <a:pt x="379" y="182"/>
                  </a:cubicBezTo>
                  <a:cubicBezTo>
                    <a:pt x="379" y="182"/>
                    <a:pt x="379" y="182"/>
                    <a:pt x="379" y="182"/>
                  </a:cubicBezTo>
                  <a:cubicBezTo>
                    <a:pt x="379" y="182"/>
                    <a:pt x="379" y="182"/>
                    <a:pt x="379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2"/>
                    <a:pt x="380" y="182"/>
                    <a:pt x="380" y="182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0" y="183"/>
                    <a:pt x="380" y="183"/>
                    <a:pt x="380" y="183"/>
                  </a:cubicBezTo>
                  <a:cubicBezTo>
                    <a:pt x="381" y="183"/>
                    <a:pt x="381" y="183"/>
                    <a:pt x="381" y="183"/>
                  </a:cubicBezTo>
                  <a:cubicBezTo>
                    <a:pt x="381" y="183"/>
                    <a:pt x="381" y="183"/>
                    <a:pt x="381" y="183"/>
                  </a:cubicBezTo>
                  <a:cubicBezTo>
                    <a:pt x="381" y="183"/>
                    <a:pt x="381" y="183"/>
                    <a:pt x="381" y="183"/>
                  </a:cubicBezTo>
                  <a:cubicBezTo>
                    <a:pt x="381" y="184"/>
                    <a:pt x="381" y="184"/>
                    <a:pt x="381" y="184"/>
                  </a:cubicBezTo>
                  <a:cubicBezTo>
                    <a:pt x="381" y="184"/>
                    <a:pt x="381" y="184"/>
                    <a:pt x="381" y="184"/>
                  </a:cubicBezTo>
                  <a:cubicBezTo>
                    <a:pt x="381" y="184"/>
                    <a:pt x="381" y="184"/>
                    <a:pt x="381" y="184"/>
                  </a:cubicBezTo>
                  <a:cubicBezTo>
                    <a:pt x="381" y="184"/>
                    <a:pt x="381" y="184"/>
                    <a:pt x="381" y="184"/>
                  </a:cubicBezTo>
                  <a:cubicBezTo>
                    <a:pt x="381" y="184"/>
                    <a:pt x="381" y="184"/>
                    <a:pt x="381" y="184"/>
                  </a:cubicBezTo>
                  <a:cubicBezTo>
                    <a:pt x="381" y="184"/>
                    <a:pt x="381" y="184"/>
                    <a:pt x="381" y="184"/>
                  </a:cubicBezTo>
                  <a:cubicBezTo>
                    <a:pt x="381" y="184"/>
                    <a:pt x="381" y="184"/>
                    <a:pt x="381" y="184"/>
                  </a:cubicBezTo>
                  <a:cubicBezTo>
                    <a:pt x="381" y="184"/>
                    <a:pt x="381" y="184"/>
                    <a:pt x="381" y="184"/>
                  </a:cubicBezTo>
                  <a:cubicBezTo>
                    <a:pt x="381" y="184"/>
                    <a:pt x="381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2" y="185"/>
                    <a:pt x="382" y="185"/>
                    <a:pt x="382" y="185"/>
                  </a:cubicBezTo>
                  <a:cubicBezTo>
                    <a:pt x="382" y="185"/>
                    <a:pt x="382" y="185"/>
                    <a:pt x="382" y="185"/>
                  </a:cubicBezTo>
                  <a:cubicBezTo>
                    <a:pt x="382" y="185"/>
                    <a:pt x="382" y="185"/>
                    <a:pt x="382" y="185"/>
                  </a:cubicBezTo>
                  <a:cubicBezTo>
                    <a:pt x="382" y="185"/>
                    <a:pt x="382" y="185"/>
                    <a:pt x="381" y="185"/>
                  </a:cubicBezTo>
                  <a:cubicBezTo>
                    <a:pt x="381" y="185"/>
                    <a:pt x="381" y="185"/>
                    <a:pt x="381" y="185"/>
                  </a:cubicBezTo>
                  <a:cubicBezTo>
                    <a:pt x="381" y="185"/>
                    <a:pt x="381" y="186"/>
                    <a:pt x="381" y="186"/>
                  </a:cubicBezTo>
                  <a:cubicBezTo>
                    <a:pt x="381" y="186"/>
                    <a:pt x="381" y="186"/>
                    <a:pt x="381" y="186"/>
                  </a:cubicBezTo>
                  <a:cubicBezTo>
                    <a:pt x="381" y="186"/>
                    <a:pt x="381" y="186"/>
                    <a:pt x="381" y="186"/>
                  </a:cubicBezTo>
                  <a:cubicBezTo>
                    <a:pt x="381" y="186"/>
                    <a:pt x="381" y="186"/>
                    <a:pt x="381" y="186"/>
                  </a:cubicBezTo>
                  <a:cubicBezTo>
                    <a:pt x="381" y="186"/>
                    <a:pt x="381" y="186"/>
                    <a:pt x="381" y="186"/>
                  </a:cubicBezTo>
                  <a:cubicBezTo>
                    <a:pt x="381" y="186"/>
                    <a:pt x="381" y="186"/>
                    <a:pt x="381" y="186"/>
                  </a:cubicBezTo>
                  <a:cubicBezTo>
                    <a:pt x="381" y="186"/>
                    <a:pt x="381" y="186"/>
                    <a:pt x="381" y="186"/>
                  </a:cubicBezTo>
                  <a:cubicBezTo>
                    <a:pt x="381" y="186"/>
                    <a:pt x="381" y="186"/>
                    <a:pt x="381" y="186"/>
                  </a:cubicBezTo>
                  <a:cubicBezTo>
                    <a:pt x="381" y="186"/>
                    <a:pt x="381" y="186"/>
                    <a:pt x="381" y="186"/>
                  </a:cubicBezTo>
                  <a:cubicBezTo>
                    <a:pt x="381" y="186"/>
                    <a:pt x="381" y="186"/>
                    <a:pt x="381" y="186"/>
                  </a:cubicBezTo>
                  <a:cubicBezTo>
                    <a:pt x="382" y="186"/>
                    <a:pt x="382" y="186"/>
                    <a:pt x="382" y="186"/>
                  </a:cubicBezTo>
                  <a:cubicBezTo>
                    <a:pt x="382" y="186"/>
                    <a:pt x="382" y="186"/>
                    <a:pt x="382" y="186"/>
                  </a:cubicBezTo>
                  <a:cubicBezTo>
                    <a:pt x="382" y="186"/>
                    <a:pt x="382" y="186"/>
                    <a:pt x="382" y="186"/>
                  </a:cubicBezTo>
                  <a:cubicBezTo>
                    <a:pt x="382" y="186"/>
                    <a:pt x="382" y="186"/>
                    <a:pt x="382" y="186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7"/>
                    <a:pt x="382" y="187"/>
                    <a:pt x="382" y="187"/>
                  </a:cubicBezTo>
                  <a:cubicBezTo>
                    <a:pt x="382" y="188"/>
                    <a:pt x="382" y="188"/>
                    <a:pt x="382" y="188"/>
                  </a:cubicBezTo>
                  <a:cubicBezTo>
                    <a:pt x="382" y="188"/>
                    <a:pt x="382" y="188"/>
                    <a:pt x="382" y="188"/>
                  </a:cubicBezTo>
                  <a:cubicBezTo>
                    <a:pt x="382" y="188"/>
                    <a:pt x="382" y="188"/>
                    <a:pt x="382" y="188"/>
                  </a:cubicBezTo>
                  <a:cubicBezTo>
                    <a:pt x="382" y="188"/>
                    <a:pt x="382" y="188"/>
                    <a:pt x="382" y="188"/>
                  </a:cubicBezTo>
                  <a:cubicBezTo>
                    <a:pt x="382" y="188"/>
                    <a:pt x="382" y="188"/>
                    <a:pt x="382" y="188"/>
                  </a:cubicBezTo>
                  <a:cubicBezTo>
                    <a:pt x="383" y="188"/>
                    <a:pt x="383" y="188"/>
                    <a:pt x="383" y="188"/>
                  </a:cubicBezTo>
                  <a:cubicBezTo>
                    <a:pt x="383" y="188"/>
                    <a:pt x="383" y="188"/>
                    <a:pt x="383" y="188"/>
                  </a:cubicBezTo>
                  <a:cubicBezTo>
                    <a:pt x="382" y="188"/>
                    <a:pt x="382" y="188"/>
                    <a:pt x="382" y="188"/>
                  </a:cubicBezTo>
                  <a:cubicBezTo>
                    <a:pt x="382" y="188"/>
                    <a:pt x="382" y="188"/>
                    <a:pt x="382" y="188"/>
                  </a:cubicBezTo>
                  <a:cubicBezTo>
                    <a:pt x="382" y="188"/>
                    <a:pt x="382" y="188"/>
                    <a:pt x="382" y="188"/>
                  </a:cubicBezTo>
                  <a:cubicBezTo>
                    <a:pt x="382" y="188"/>
                    <a:pt x="382" y="188"/>
                    <a:pt x="382" y="188"/>
                  </a:cubicBezTo>
                  <a:cubicBezTo>
                    <a:pt x="383" y="188"/>
                    <a:pt x="383" y="188"/>
                    <a:pt x="383" y="188"/>
                  </a:cubicBezTo>
                  <a:cubicBezTo>
                    <a:pt x="383" y="188"/>
                    <a:pt x="383" y="188"/>
                    <a:pt x="383" y="188"/>
                  </a:cubicBezTo>
                  <a:cubicBezTo>
                    <a:pt x="383" y="188"/>
                    <a:pt x="383" y="188"/>
                    <a:pt x="383" y="188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0"/>
                    <a:pt x="383" y="190"/>
                    <a:pt x="383" y="190"/>
                  </a:cubicBezTo>
                  <a:cubicBezTo>
                    <a:pt x="383" y="191"/>
                    <a:pt x="383" y="191"/>
                    <a:pt x="383" y="191"/>
                  </a:cubicBezTo>
                  <a:cubicBezTo>
                    <a:pt x="383" y="191"/>
                    <a:pt x="383" y="191"/>
                    <a:pt x="383" y="191"/>
                  </a:cubicBezTo>
                  <a:cubicBezTo>
                    <a:pt x="383" y="191"/>
                    <a:pt x="383" y="191"/>
                    <a:pt x="383" y="191"/>
                  </a:cubicBezTo>
                  <a:cubicBezTo>
                    <a:pt x="384" y="191"/>
                    <a:pt x="384" y="191"/>
                    <a:pt x="384" y="191"/>
                  </a:cubicBezTo>
                  <a:cubicBezTo>
                    <a:pt x="384" y="191"/>
                    <a:pt x="384" y="191"/>
                    <a:pt x="384" y="191"/>
                  </a:cubicBezTo>
                  <a:cubicBezTo>
                    <a:pt x="384" y="191"/>
                    <a:pt x="384" y="191"/>
                    <a:pt x="384" y="191"/>
                  </a:cubicBezTo>
                  <a:cubicBezTo>
                    <a:pt x="384" y="191"/>
                    <a:pt x="384" y="191"/>
                    <a:pt x="384" y="191"/>
                  </a:cubicBezTo>
                  <a:cubicBezTo>
                    <a:pt x="384" y="191"/>
                    <a:pt x="384" y="191"/>
                    <a:pt x="384" y="191"/>
                  </a:cubicBezTo>
                  <a:cubicBezTo>
                    <a:pt x="384" y="191"/>
                    <a:pt x="384" y="191"/>
                    <a:pt x="384" y="191"/>
                  </a:cubicBezTo>
                  <a:cubicBezTo>
                    <a:pt x="384" y="191"/>
                    <a:pt x="384" y="191"/>
                    <a:pt x="384" y="191"/>
                  </a:cubicBezTo>
                  <a:cubicBezTo>
                    <a:pt x="384" y="191"/>
                    <a:pt x="384" y="191"/>
                    <a:pt x="384" y="191"/>
                  </a:cubicBezTo>
                  <a:cubicBezTo>
                    <a:pt x="384" y="191"/>
                    <a:pt x="384" y="191"/>
                    <a:pt x="384" y="191"/>
                  </a:cubicBezTo>
                  <a:cubicBezTo>
                    <a:pt x="384" y="191"/>
                    <a:pt x="384" y="191"/>
                    <a:pt x="384" y="191"/>
                  </a:cubicBezTo>
                  <a:cubicBezTo>
                    <a:pt x="384" y="191"/>
                    <a:pt x="384" y="191"/>
                    <a:pt x="384" y="191"/>
                  </a:cubicBezTo>
                  <a:cubicBezTo>
                    <a:pt x="384" y="191"/>
                    <a:pt x="384" y="191"/>
                    <a:pt x="384" y="192"/>
                  </a:cubicBezTo>
                  <a:cubicBezTo>
                    <a:pt x="384" y="192"/>
                    <a:pt x="384" y="192"/>
                    <a:pt x="384" y="192"/>
                  </a:cubicBezTo>
                  <a:cubicBezTo>
                    <a:pt x="384" y="192"/>
                    <a:pt x="384" y="192"/>
                    <a:pt x="384" y="192"/>
                  </a:cubicBezTo>
                  <a:cubicBezTo>
                    <a:pt x="384" y="192"/>
                    <a:pt x="384" y="192"/>
                    <a:pt x="384" y="192"/>
                  </a:cubicBezTo>
                  <a:cubicBezTo>
                    <a:pt x="384" y="192"/>
                    <a:pt x="384" y="192"/>
                    <a:pt x="384" y="192"/>
                  </a:cubicBezTo>
                  <a:cubicBezTo>
                    <a:pt x="384" y="192"/>
                    <a:pt x="384" y="192"/>
                    <a:pt x="384" y="192"/>
                  </a:cubicBezTo>
                  <a:cubicBezTo>
                    <a:pt x="384" y="192"/>
                    <a:pt x="384" y="192"/>
                    <a:pt x="384" y="192"/>
                  </a:cubicBezTo>
                  <a:cubicBezTo>
                    <a:pt x="384" y="192"/>
                    <a:pt x="384" y="192"/>
                    <a:pt x="384" y="192"/>
                  </a:cubicBezTo>
                  <a:cubicBezTo>
                    <a:pt x="384" y="192"/>
                    <a:pt x="384" y="192"/>
                    <a:pt x="384" y="192"/>
                  </a:cubicBezTo>
                  <a:cubicBezTo>
                    <a:pt x="384" y="192"/>
                    <a:pt x="384" y="192"/>
                    <a:pt x="384" y="192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5" y="194"/>
                    <a:pt x="385" y="194"/>
                    <a:pt x="385" y="194"/>
                  </a:cubicBezTo>
                  <a:cubicBezTo>
                    <a:pt x="385" y="194"/>
                    <a:pt x="385" y="194"/>
                    <a:pt x="385" y="194"/>
                  </a:cubicBezTo>
                  <a:cubicBezTo>
                    <a:pt x="385" y="194"/>
                    <a:pt x="385" y="194"/>
                    <a:pt x="385" y="194"/>
                  </a:cubicBezTo>
                  <a:cubicBezTo>
                    <a:pt x="385" y="194"/>
                    <a:pt x="385" y="194"/>
                    <a:pt x="385" y="194"/>
                  </a:cubicBezTo>
                  <a:cubicBezTo>
                    <a:pt x="385" y="194"/>
                    <a:pt x="385" y="194"/>
                    <a:pt x="385" y="194"/>
                  </a:cubicBezTo>
                  <a:cubicBezTo>
                    <a:pt x="385" y="194"/>
                    <a:pt x="385" y="194"/>
                    <a:pt x="385" y="194"/>
                  </a:cubicBezTo>
                  <a:cubicBezTo>
                    <a:pt x="385" y="194"/>
                    <a:pt x="385" y="194"/>
                    <a:pt x="385" y="194"/>
                  </a:cubicBezTo>
                  <a:cubicBezTo>
                    <a:pt x="385" y="194"/>
                    <a:pt x="385" y="194"/>
                    <a:pt x="385" y="194"/>
                  </a:cubicBezTo>
                  <a:cubicBezTo>
                    <a:pt x="385" y="194"/>
                    <a:pt x="385" y="194"/>
                    <a:pt x="385" y="194"/>
                  </a:cubicBezTo>
                  <a:cubicBezTo>
                    <a:pt x="385" y="194"/>
                    <a:pt x="385" y="194"/>
                    <a:pt x="385" y="194"/>
                  </a:cubicBezTo>
                  <a:cubicBezTo>
                    <a:pt x="385" y="195"/>
                    <a:pt x="385" y="195"/>
                    <a:pt x="385" y="195"/>
                  </a:cubicBezTo>
                  <a:cubicBezTo>
                    <a:pt x="385" y="195"/>
                    <a:pt x="385" y="195"/>
                    <a:pt x="385" y="195"/>
                  </a:cubicBezTo>
                  <a:cubicBezTo>
                    <a:pt x="385" y="195"/>
                    <a:pt x="385" y="195"/>
                    <a:pt x="385" y="195"/>
                  </a:cubicBezTo>
                  <a:cubicBezTo>
                    <a:pt x="385" y="195"/>
                    <a:pt x="385" y="195"/>
                    <a:pt x="385" y="195"/>
                  </a:cubicBezTo>
                  <a:cubicBezTo>
                    <a:pt x="385" y="195"/>
                    <a:pt x="385" y="195"/>
                    <a:pt x="385" y="195"/>
                  </a:cubicBezTo>
                  <a:cubicBezTo>
                    <a:pt x="385" y="195"/>
                    <a:pt x="385" y="195"/>
                    <a:pt x="385" y="195"/>
                  </a:cubicBezTo>
                  <a:cubicBezTo>
                    <a:pt x="385" y="195"/>
                    <a:pt x="385" y="195"/>
                    <a:pt x="385" y="195"/>
                  </a:cubicBezTo>
                  <a:cubicBezTo>
                    <a:pt x="385" y="195"/>
                    <a:pt x="385" y="195"/>
                    <a:pt x="385" y="195"/>
                  </a:cubicBezTo>
                  <a:cubicBezTo>
                    <a:pt x="385" y="195"/>
                    <a:pt x="385" y="195"/>
                    <a:pt x="385" y="195"/>
                  </a:cubicBezTo>
                  <a:cubicBezTo>
                    <a:pt x="385" y="195"/>
                    <a:pt x="385" y="195"/>
                    <a:pt x="385" y="195"/>
                  </a:cubicBezTo>
                  <a:cubicBezTo>
                    <a:pt x="385" y="196"/>
                    <a:pt x="385" y="196"/>
                    <a:pt x="385" y="196"/>
                  </a:cubicBezTo>
                  <a:cubicBezTo>
                    <a:pt x="385" y="196"/>
                    <a:pt x="385" y="196"/>
                    <a:pt x="385" y="196"/>
                  </a:cubicBezTo>
                  <a:cubicBezTo>
                    <a:pt x="385" y="196"/>
                    <a:pt x="385" y="196"/>
                    <a:pt x="385" y="196"/>
                  </a:cubicBezTo>
                  <a:cubicBezTo>
                    <a:pt x="385" y="196"/>
                    <a:pt x="385" y="196"/>
                    <a:pt x="385" y="196"/>
                  </a:cubicBezTo>
                  <a:cubicBezTo>
                    <a:pt x="385" y="196"/>
                    <a:pt x="386" y="196"/>
                    <a:pt x="386" y="196"/>
                  </a:cubicBezTo>
                  <a:cubicBezTo>
                    <a:pt x="386" y="196"/>
                    <a:pt x="386" y="196"/>
                    <a:pt x="386" y="196"/>
                  </a:cubicBezTo>
                  <a:cubicBezTo>
                    <a:pt x="386" y="196"/>
                    <a:pt x="386" y="196"/>
                    <a:pt x="386" y="196"/>
                  </a:cubicBezTo>
                  <a:cubicBezTo>
                    <a:pt x="386" y="196"/>
                    <a:pt x="386" y="196"/>
                    <a:pt x="386" y="196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7" y="197"/>
                    <a:pt x="387" y="197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8" y="197"/>
                    <a:pt x="388" y="197"/>
                    <a:pt x="388" y="197"/>
                  </a:cubicBezTo>
                  <a:cubicBezTo>
                    <a:pt x="388" y="197"/>
                    <a:pt x="388" y="197"/>
                    <a:pt x="388" y="197"/>
                  </a:cubicBezTo>
                  <a:cubicBezTo>
                    <a:pt x="388" y="197"/>
                    <a:pt x="388" y="197"/>
                    <a:pt x="388" y="197"/>
                  </a:cubicBezTo>
                  <a:cubicBezTo>
                    <a:pt x="388" y="197"/>
                    <a:pt x="388" y="197"/>
                    <a:pt x="388" y="197"/>
                  </a:cubicBezTo>
                  <a:cubicBezTo>
                    <a:pt x="388" y="197"/>
                    <a:pt x="388" y="197"/>
                    <a:pt x="388" y="197"/>
                  </a:cubicBezTo>
                  <a:cubicBezTo>
                    <a:pt x="388" y="197"/>
                    <a:pt x="388" y="197"/>
                    <a:pt x="388" y="197"/>
                  </a:cubicBezTo>
                  <a:cubicBezTo>
                    <a:pt x="388" y="197"/>
                    <a:pt x="388" y="197"/>
                    <a:pt x="388" y="197"/>
                  </a:cubicBezTo>
                  <a:cubicBezTo>
                    <a:pt x="388" y="197"/>
                    <a:pt x="388" y="197"/>
                    <a:pt x="388" y="197"/>
                  </a:cubicBezTo>
                  <a:cubicBezTo>
                    <a:pt x="389" y="197"/>
                    <a:pt x="389" y="197"/>
                    <a:pt x="389" y="197"/>
                  </a:cubicBezTo>
                  <a:cubicBezTo>
                    <a:pt x="389" y="197"/>
                    <a:pt x="389" y="197"/>
                    <a:pt x="389" y="197"/>
                  </a:cubicBezTo>
                  <a:cubicBezTo>
                    <a:pt x="389" y="197"/>
                    <a:pt x="389" y="197"/>
                    <a:pt x="389" y="197"/>
                  </a:cubicBezTo>
                  <a:cubicBezTo>
                    <a:pt x="389" y="197"/>
                    <a:pt x="389" y="197"/>
                    <a:pt x="389" y="197"/>
                  </a:cubicBezTo>
                  <a:cubicBezTo>
                    <a:pt x="389" y="197"/>
                    <a:pt x="389" y="197"/>
                    <a:pt x="389" y="197"/>
                  </a:cubicBezTo>
                  <a:cubicBezTo>
                    <a:pt x="389" y="197"/>
                    <a:pt x="389" y="197"/>
                    <a:pt x="389" y="197"/>
                  </a:cubicBezTo>
                  <a:cubicBezTo>
                    <a:pt x="389" y="197"/>
                    <a:pt x="389" y="197"/>
                    <a:pt x="389" y="197"/>
                  </a:cubicBezTo>
                  <a:cubicBezTo>
                    <a:pt x="389" y="197"/>
                    <a:pt x="389" y="197"/>
                    <a:pt x="389" y="197"/>
                  </a:cubicBezTo>
                  <a:cubicBezTo>
                    <a:pt x="390" y="197"/>
                    <a:pt x="390" y="197"/>
                    <a:pt x="390" y="197"/>
                  </a:cubicBezTo>
                  <a:cubicBezTo>
                    <a:pt x="390" y="197"/>
                    <a:pt x="390" y="197"/>
                    <a:pt x="390" y="197"/>
                  </a:cubicBezTo>
                  <a:cubicBezTo>
                    <a:pt x="390" y="197"/>
                    <a:pt x="390" y="197"/>
                    <a:pt x="390" y="197"/>
                  </a:cubicBezTo>
                  <a:cubicBezTo>
                    <a:pt x="390" y="197"/>
                    <a:pt x="390" y="197"/>
                    <a:pt x="390" y="197"/>
                  </a:cubicBezTo>
                  <a:cubicBezTo>
                    <a:pt x="390" y="197"/>
                    <a:pt x="390" y="197"/>
                    <a:pt x="390" y="197"/>
                  </a:cubicBezTo>
                  <a:cubicBezTo>
                    <a:pt x="390" y="197"/>
                    <a:pt x="390" y="197"/>
                    <a:pt x="390" y="197"/>
                  </a:cubicBezTo>
                  <a:cubicBezTo>
                    <a:pt x="390" y="197"/>
                    <a:pt x="390" y="197"/>
                    <a:pt x="390" y="197"/>
                  </a:cubicBezTo>
                  <a:cubicBezTo>
                    <a:pt x="390" y="197"/>
                    <a:pt x="390" y="197"/>
                    <a:pt x="390" y="197"/>
                  </a:cubicBezTo>
                  <a:cubicBezTo>
                    <a:pt x="390" y="197"/>
                    <a:pt x="390" y="197"/>
                    <a:pt x="390" y="197"/>
                  </a:cubicBezTo>
                  <a:cubicBezTo>
                    <a:pt x="390" y="197"/>
                    <a:pt x="390" y="197"/>
                    <a:pt x="390" y="197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1" y="198"/>
                    <a:pt x="391" y="198"/>
                    <a:pt x="391" y="198"/>
                  </a:cubicBezTo>
                  <a:cubicBezTo>
                    <a:pt x="391" y="198"/>
                    <a:pt x="391" y="198"/>
                    <a:pt x="391" y="198"/>
                  </a:cubicBezTo>
                  <a:cubicBezTo>
                    <a:pt x="391" y="198"/>
                    <a:pt x="391" y="198"/>
                    <a:pt x="391" y="198"/>
                  </a:cubicBezTo>
                  <a:cubicBezTo>
                    <a:pt x="391" y="198"/>
                    <a:pt x="391" y="198"/>
                    <a:pt x="391" y="198"/>
                  </a:cubicBezTo>
                  <a:cubicBezTo>
                    <a:pt x="391" y="198"/>
                    <a:pt x="391" y="198"/>
                    <a:pt x="391" y="198"/>
                  </a:cubicBezTo>
                  <a:cubicBezTo>
                    <a:pt x="391" y="198"/>
                    <a:pt x="391" y="198"/>
                    <a:pt x="391" y="198"/>
                  </a:cubicBezTo>
                  <a:cubicBezTo>
                    <a:pt x="391" y="198"/>
                    <a:pt x="391" y="198"/>
                    <a:pt x="391" y="198"/>
                  </a:cubicBezTo>
                  <a:cubicBezTo>
                    <a:pt x="391" y="198"/>
                    <a:pt x="391" y="198"/>
                    <a:pt x="391" y="198"/>
                  </a:cubicBezTo>
                  <a:cubicBezTo>
                    <a:pt x="391" y="198"/>
                    <a:pt x="391" y="198"/>
                    <a:pt x="391" y="198"/>
                  </a:cubicBezTo>
                  <a:cubicBezTo>
                    <a:pt x="391" y="198"/>
                    <a:pt x="391" y="198"/>
                    <a:pt x="391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2" y="198"/>
                    <a:pt x="392" y="198"/>
                    <a:pt x="392" y="198"/>
                  </a:cubicBezTo>
                  <a:cubicBezTo>
                    <a:pt x="393" y="198"/>
                    <a:pt x="393" y="198"/>
                    <a:pt x="393" y="198"/>
                  </a:cubicBezTo>
                  <a:cubicBezTo>
                    <a:pt x="393" y="198"/>
                    <a:pt x="393" y="198"/>
                    <a:pt x="393" y="198"/>
                  </a:cubicBezTo>
                  <a:cubicBezTo>
                    <a:pt x="393" y="198"/>
                    <a:pt x="393" y="198"/>
                    <a:pt x="393" y="198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3" y="199"/>
                    <a:pt x="393" y="199"/>
                    <a:pt x="393" y="199"/>
                  </a:cubicBezTo>
                  <a:cubicBezTo>
                    <a:pt x="394" y="199"/>
                    <a:pt x="394" y="199"/>
                    <a:pt x="394" y="199"/>
                  </a:cubicBezTo>
                  <a:cubicBezTo>
                    <a:pt x="394" y="199"/>
                    <a:pt x="394" y="199"/>
                    <a:pt x="394" y="199"/>
                  </a:cubicBezTo>
                  <a:cubicBezTo>
                    <a:pt x="394" y="199"/>
                    <a:pt x="394" y="199"/>
                    <a:pt x="394" y="199"/>
                  </a:cubicBezTo>
                  <a:cubicBezTo>
                    <a:pt x="394" y="199"/>
                    <a:pt x="394" y="199"/>
                    <a:pt x="394" y="199"/>
                  </a:cubicBezTo>
                  <a:cubicBezTo>
                    <a:pt x="394" y="199"/>
                    <a:pt x="394" y="199"/>
                    <a:pt x="394" y="199"/>
                  </a:cubicBezTo>
                  <a:cubicBezTo>
                    <a:pt x="394" y="199"/>
                    <a:pt x="394" y="199"/>
                    <a:pt x="394" y="199"/>
                  </a:cubicBezTo>
                  <a:cubicBezTo>
                    <a:pt x="394" y="200"/>
                    <a:pt x="394" y="200"/>
                    <a:pt x="394" y="200"/>
                  </a:cubicBezTo>
                  <a:cubicBezTo>
                    <a:pt x="394" y="200"/>
                    <a:pt x="394" y="200"/>
                    <a:pt x="394" y="200"/>
                  </a:cubicBezTo>
                  <a:cubicBezTo>
                    <a:pt x="394" y="200"/>
                    <a:pt x="394" y="200"/>
                    <a:pt x="394" y="200"/>
                  </a:cubicBezTo>
                  <a:cubicBezTo>
                    <a:pt x="394" y="200"/>
                    <a:pt x="394" y="200"/>
                    <a:pt x="394" y="200"/>
                  </a:cubicBezTo>
                  <a:cubicBezTo>
                    <a:pt x="394" y="200"/>
                    <a:pt x="394" y="200"/>
                    <a:pt x="394" y="200"/>
                  </a:cubicBezTo>
                  <a:cubicBezTo>
                    <a:pt x="394" y="200"/>
                    <a:pt x="394" y="200"/>
                    <a:pt x="394" y="200"/>
                  </a:cubicBezTo>
                  <a:cubicBezTo>
                    <a:pt x="394" y="200"/>
                    <a:pt x="394" y="200"/>
                    <a:pt x="394" y="200"/>
                  </a:cubicBezTo>
                  <a:cubicBezTo>
                    <a:pt x="394" y="200"/>
                    <a:pt x="394" y="200"/>
                    <a:pt x="394" y="200"/>
                  </a:cubicBezTo>
                  <a:cubicBezTo>
                    <a:pt x="394" y="200"/>
                    <a:pt x="394" y="200"/>
                    <a:pt x="394" y="200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6" y="200"/>
                    <a:pt x="396" y="200"/>
                    <a:pt x="396" y="200"/>
                  </a:cubicBezTo>
                  <a:cubicBezTo>
                    <a:pt x="396" y="200"/>
                    <a:pt x="396" y="200"/>
                    <a:pt x="396" y="200"/>
                  </a:cubicBezTo>
                  <a:cubicBezTo>
                    <a:pt x="396" y="200"/>
                    <a:pt x="396" y="200"/>
                    <a:pt x="396" y="200"/>
                  </a:cubicBezTo>
                  <a:cubicBezTo>
                    <a:pt x="396" y="200"/>
                    <a:pt x="396" y="200"/>
                    <a:pt x="396" y="200"/>
                  </a:cubicBezTo>
                  <a:cubicBezTo>
                    <a:pt x="396" y="200"/>
                    <a:pt x="396" y="200"/>
                    <a:pt x="396" y="200"/>
                  </a:cubicBezTo>
                  <a:cubicBezTo>
                    <a:pt x="396" y="200"/>
                    <a:pt x="396" y="200"/>
                    <a:pt x="396" y="200"/>
                  </a:cubicBezTo>
                  <a:cubicBezTo>
                    <a:pt x="396" y="200"/>
                    <a:pt x="396" y="200"/>
                    <a:pt x="396" y="200"/>
                  </a:cubicBezTo>
                  <a:cubicBezTo>
                    <a:pt x="396" y="200"/>
                    <a:pt x="396" y="200"/>
                    <a:pt x="396" y="200"/>
                  </a:cubicBezTo>
                  <a:cubicBezTo>
                    <a:pt x="396" y="201"/>
                    <a:pt x="396" y="201"/>
                    <a:pt x="396" y="201"/>
                  </a:cubicBezTo>
                  <a:cubicBezTo>
                    <a:pt x="396" y="201"/>
                    <a:pt x="396" y="201"/>
                    <a:pt x="396" y="201"/>
                  </a:cubicBezTo>
                  <a:cubicBezTo>
                    <a:pt x="396" y="201"/>
                    <a:pt x="396" y="201"/>
                    <a:pt x="396" y="201"/>
                  </a:cubicBezTo>
                  <a:cubicBezTo>
                    <a:pt x="396" y="201"/>
                    <a:pt x="396" y="201"/>
                    <a:pt x="396" y="201"/>
                  </a:cubicBezTo>
                  <a:cubicBezTo>
                    <a:pt x="396" y="201"/>
                    <a:pt x="396" y="201"/>
                    <a:pt x="396" y="201"/>
                  </a:cubicBezTo>
                  <a:cubicBezTo>
                    <a:pt x="396" y="201"/>
                    <a:pt x="396" y="201"/>
                    <a:pt x="396" y="201"/>
                  </a:cubicBezTo>
                  <a:cubicBezTo>
                    <a:pt x="396" y="201"/>
                    <a:pt x="396" y="201"/>
                    <a:pt x="396" y="201"/>
                  </a:cubicBezTo>
                  <a:cubicBezTo>
                    <a:pt x="396" y="201"/>
                    <a:pt x="396" y="201"/>
                    <a:pt x="396" y="201"/>
                  </a:cubicBezTo>
                  <a:cubicBezTo>
                    <a:pt x="396" y="201"/>
                    <a:pt x="396" y="201"/>
                    <a:pt x="396" y="201"/>
                  </a:cubicBezTo>
                  <a:cubicBezTo>
                    <a:pt x="396" y="201"/>
                    <a:pt x="396" y="201"/>
                    <a:pt x="396" y="201"/>
                  </a:cubicBezTo>
                  <a:cubicBezTo>
                    <a:pt x="396" y="202"/>
                    <a:pt x="396" y="202"/>
                    <a:pt x="396" y="202"/>
                  </a:cubicBezTo>
                  <a:cubicBezTo>
                    <a:pt x="396" y="202"/>
                    <a:pt x="396" y="202"/>
                    <a:pt x="396" y="202"/>
                  </a:cubicBezTo>
                  <a:cubicBezTo>
                    <a:pt x="396" y="202"/>
                    <a:pt x="396" y="202"/>
                    <a:pt x="396" y="202"/>
                  </a:cubicBezTo>
                  <a:cubicBezTo>
                    <a:pt x="396" y="202"/>
                    <a:pt x="396" y="202"/>
                    <a:pt x="396" y="202"/>
                  </a:cubicBezTo>
                  <a:cubicBezTo>
                    <a:pt x="397" y="202"/>
                    <a:pt x="397" y="202"/>
                    <a:pt x="397" y="202"/>
                  </a:cubicBezTo>
                  <a:cubicBezTo>
                    <a:pt x="397" y="202"/>
                    <a:pt x="397" y="202"/>
                    <a:pt x="397" y="202"/>
                  </a:cubicBezTo>
                  <a:cubicBezTo>
                    <a:pt x="397" y="202"/>
                    <a:pt x="397" y="202"/>
                    <a:pt x="397" y="202"/>
                  </a:cubicBezTo>
                  <a:cubicBezTo>
                    <a:pt x="397" y="202"/>
                    <a:pt x="397" y="202"/>
                    <a:pt x="397" y="202"/>
                  </a:cubicBezTo>
                  <a:cubicBezTo>
                    <a:pt x="397" y="202"/>
                    <a:pt x="397" y="202"/>
                    <a:pt x="397" y="202"/>
                  </a:cubicBezTo>
                  <a:cubicBezTo>
                    <a:pt x="397" y="203"/>
                    <a:pt x="397" y="203"/>
                    <a:pt x="397" y="203"/>
                  </a:cubicBezTo>
                  <a:cubicBezTo>
                    <a:pt x="397" y="203"/>
                    <a:pt x="397" y="203"/>
                    <a:pt x="397" y="203"/>
                  </a:cubicBezTo>
                  <a:cubicBezTo>
                    <a:pt x="397" y="203"/>
                    <a:pt x="397" y="203"/>
                    <a:pt x="397" y="203"/>
                  </a:cubicBezTo>
                  <a:cubicBezTo>
                    <a:pt x="397" y="203"/>
                    <a:pt x="397" y="203"/>
                    <a:pt x="397" y="203"/>
                  </a:cubicBezTo>
                  <a:cubicBezTo>
                    <a:pt x="397" y="203"/>
                    <a:pt x="397" y="203"/>
                    <a:pt x="397" y="203"/>
                  </a:cubicBezTo>
                  <a:cubicBezTo>
                    <a:pt x="397" y="203"/>
                    <a:pt x="397" y="203"/>
                    <a:pt x="397" y="203"/>
                  </a:cubicBezTo>
                  <a:cubicBezTo>
                    <a:pt x="397" y="203"/>
                    <a:pt x="397" y="203"/>
                    <a:pt x="397" y="203"/>
                  </a:cubicBezTo>
                  <a:cubicBezTo>
                    <a:pt x="397" y="203"/>
                    <a:pt x="397" y="203"/>
                    <a:pt x="397" y="203"/>
                  </a:cubicBezTo>
                  <a:cubicBezTo>
                    <a:pt x="397" y="203"/>
                    <a:pt x="397" y="203"/>
                    <a:pt x="397" y="203"/>
                  </a:cubicBezTo>
                  <a:cubicBezTo>
                    <a:pt x="397" y="203"/>
                    <a:pt x="397" y="203"/>
                    <a:pt x="397" y="203"/>
                  </a:cubicBezTo>
                  <a:cubicBezTo>
                    <a:pt x="397" y="204"/>
                    <a:pt x="397" y="204"/>
                    <a:pt x="397" y="204"/>
                  </a:cubicBezTo>
                  <a:cubicBezTo>
                    <a:pt x="397" y="204"/>
                    <a:pt x="397" y="204"/>
                    <a:pt x="397" y="204"/>
                  </a:cubicBezTo>
                  <a:cubicBezTo>
                    <a:pt x="396" y="204"/>
                    <a:pt x="396" y="204"/>
                    <a:pt x="396" y="204"/>
                  </a:cubicBezTo>
                  <a:cubicBezTo>
                    <a:pt x="396" y="204"/>
                    <a:pt x="396" y="204"/>
                    <a:pt x="396" y="204"/>
                  </a:cubicBezTo>
                  <a:cubicBezTo>
                    <a:pt x="396" y="204"/>
                    <a:pt x="396" y="204"/>
                    <a:pt x="396" y="204"/>
                  </a:cubicBezTo>
                  <a:cubicBezTo>
                    <a:pt x="396" y="204"/>
                    <a:pt x="396" y="204"/>
                    <a:pt x="396" y="204"/>
                  </a:cubicBezTo>
                  <a:cubicBezTo>
                    <a:pt x="396" y="204"/>
                    <a:pt x="396" y="204"/>
                    <a:pt x="396" y="204"/>
                  </a:cubicBezTo>
                  <a:cubicBezTo>
                    <a:pt x="396" y="204"/>
                    <a:pt x="396" y="204"/>
                    <a:pt x="396" y="204"/>
                  </a:cubicBezTo>
                  <a:cubicBezTo>
                    <a:pt x="396" y="204"/>
                    <a:pt x="396" y="204"/>
                    <a:pt x="396" y="204"/>
                  </a:cubicBezTo>
                  <a:cubicBezTo>
                    <a:pt x="396" y="204"/>
                    <a:pt x="396" y="204"/>
                    <a:pt x="396" y="204"/>
                  </a:cubicBezTo>
                  <a:cubicBezTo>
                    <a:pt x="397" y="204"/>
                    <a:pt x="397" y="204"/>
                    <a:pt x="397" y="204"/>
                  </a:cubicBezTo>
                  <a:cubicBezTo>
                    <a:pt x="397" y="204"/>
                    <a:pt x="397" y="204"/>
                    <a:pt x="397" y="204"/>
                  </a:cubicBezTo>
                  <a:cubicBezTo>
                    <a:pt x="397" y="204"/>
                    <a:pt x="397" y="204"/>
                    <a:pt x="397" y="204"/>
                  </a:cubicBezTo>
                  <a:cubicBezTo>
                    <a:pt x="397" y="204"/>
                    <a:pt x="397" y="204"/>
                    <a:pt x="397" y="204"/>
                  </a:cubicBezTo>
                  <a:cubicBezTo>
                    <a:pt x="397" y="204"/>
                    <a:pt x="397" y="204"/>
                    <a:pt x="397" y="204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6"/>
                    <a:pt x="397" y="206"/>
                    <a:pt x="397" y="206"/>
                  </a:cubicBezTo>
                  <a:cubicBezTo>
                    <a:pt x="398" y="206"/>
                    <a:pt x="398" y="206"/>
                    <a:pt x="398" y="206"/>
                  </a:cubicBezTo>
                  <a:cubicBezTo>
                    <a:pt x="398" y="205"/>
                    <a:pt x="398" y="205"/>
                    <a:pt x="398" y="205"/>
                  </a:cubicBezTo>
                  <a:cubicBezTo>
                    <a:pt x="398" y="205"/>
                    <a:pt x="398" y="205"/>
                    <a:pt x="398" y="205"/>
                  </a:cubicBezTo>
                  <a:cubicBezTo>
                    <a:pt x="398" y="205"/>
                    <a:pt x="398" y="205"/>
                    <a:pt x="398" y="205"/>
                  </a:cubicBezTo>
                  <a:cubicBezTo>
                    <a:pt x="398" y="205"/>
                    <a:pt x="398" y="205"/>
                    <a:pt x="398" y="205"/>
                  </a:cubicBezTo>
                  <a:cubicBezTo>
                    <a:pt x="398" y="205"/>
                    <a:pt x="398" y="205"/>
                    <a:pt x="398" y="205"/>
                  </a:cubicBezTo>
                  <a:cubicBezTo>
                    <a:pt x="399" y="205"/>
                    <a:pt x="399" y="205"/>
                    <a:pt x="399" y="205"/>
                  </a:cubicBezTo>
                  <a:cubicBezTo>
                    <a:pt x="399" y="205"/>
                    <a:pt x="399" y="205"/>
                    <a:pt x="399" y="205"/>
                  </a:cubicBezTo>
                  <a:cubicBezTo>
                    <a:pt x="399" y="205"/>
                    <a:pt x="399" y="205"/>
                    <a:pt x="399" y="205"/>
                  </a:cubicBezTo>
                  <a:cubicBezTo>
                    <a:pt x="399" y="205"/>
                    <a:pt x="399" y="205"/>
                    <a:pt x="399" y="205"/>
                  </a:cubicBezTo>
                  <a:cubicBezTo>
                    <a:pt x="399" y="205"/>
                    <a:pt x="399" y="205"/>
                    <a:pt x="399" y="205"/>
                  </a:cubicBezTo>
                  <a:cubicBezTo>
                    <a:pt x="399" y="206"/>
                    <a:pt x="399" y="206"/>
                    <a:pt x="399" y="206"/>
                  </a:cubicBezTo>
                  <a:cubicBezTo>
                    <a:pt x="399" y="206"/>
                    <a:pt x="399" y="206"/>
                    <a:pt x="399" y="206"/>
                  </a:cubicBezTo>
                  <a:cubicBezTo>
                    <a:pt x="399" y="206"/>
                    <a:pt x="399" y="206"/>
                    <a:pt x="399" y="206"/>
                  </a:cubicBezTo>
                  <a:cubicBezTo>
                    <a:pt x="399" y="206"/>
                    <a:pt x="399" y="206"/>
                    <a:pt x="399" y="206"/>
                  </a:cubicBezTo>
                  <a:cubicBezTo>
                    <a:pt x="400" y="205"/>
                    <a:pt x="400" y="205"/>
                    <a:pt x="400" y="205"/>
                  </a:cubicBezTo>
                  <a:cubicBezTo>
                    <a:pt x="400" y="205"/>
                    <a:pt x="400" y="205"/>
                    <a:pt x="400" y="205"/>
                  </a:cubicBezTo>
                  <a:cubicBezTo>
                    <a:pt x="400" y="205"/>
                    <a:pt x="400" y="205"/>
                    <a:pt x="400" y="205"/>
                  </a:cubicBezTo>
                  <a:cubicBezTo>
                    <a:pt x="400" y="205"/>
                    <a:pt x="400" y="205"/>
                    <a:pt x="400" y="205"/>
                  </a:cubicBezTo>
                  <a:cubicBezTo>
                    <a:pt x="400" y="206"/>
                    <a:pt x="400" y="206"/>
                    <a:pt x="400" y="206"/>
                  </a:cubicBezTo>
                  <a:cubicBezTo>
                    <a:pt x="400" y="206"/>
                    <a:pt x="400" y="206"/>
                    <a:pt x="400" y="206"/>
                  </a:cubicBezTo>
                  <a:cubicBezTo>
                    <a:pt x="400" y="206"/>
                    <a:pt x="400" y="206"/>
                    <a:pt x="400" y="206"/>
                  </a:cubicBezTo>
                  <a:cubicBezTo>
                    <a:pt x="400" y="206"/>
                    <a:pt x="400" y="206"/>
                    <a:pt x="400" y="206"/>
                  </a:cubicBezTo>
                  <a:cubicBezTo>
                    <a:pt x="400" y="206"/>
                    <a:pt x="400" y="206"/>
                    <a:pt x="401" y="206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402" y="205"/>
                    <a:pt x="402" y="205"/>
                    <a:pt x="402" y="205"/>
                  </a:cubicBezTo>
                  <a:cubicBezTo>
                    <a:pt x="402" y="205"/>
                    <a:pt x="402" y="205"/>
                    <a:pt x="402" y="205"/>
                  </a:cubicBezTo>
                  <a:cubicBezTo>
                    <a:pt x="402" y="205"/>
                    <a:pt x="402" y="205"/>
                    <a:pt x="402" y="205"/>
                  </a:cubicBezTo>
                  <a:cubicBezTo>
                    <a:pt x="402" y="205"/>
                    <a:pt x="402" y="205"/>
                    <a:pt x="402" y="205"/>
                  </a:cubicBezTo>
                  <a:cubicBezTo>
                    <a:pt x="402" y="205"/>
                    <a:pt x="402" y="205"/>
                    <a:pt x="402" y="205"/>
                  </a:cubicBezTo>
                  <a:cubicBezTo>
                    <a:pt x="402" y="205"/>
                    <a:pt x="402" y="205"/>
                    <a:pt x="402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4"/>
                    <a:pt x="403" y="204"/>
                    <a:pt x="403" y="204"/>
                  </a:cubicBezTo>
                  <a:cubicBezTo>
                    <a:pt x="403" y="204"/>
                    <a:pt x="403" y="204"/>
                    <a:pt x="403" y="204"/>
                  </a:cubicBezTo>
                  <a:cubicBezTo>
                    <a:pt x="403" y="204"/>
                    <a:pt x="403" y="204"/>
                    <a:pt x="403" y="204"/>
                  </a:cubicBezTo>
                  <a:cubicBezTo>
                    <a:pt x="403" y="204"/>
                    <a:pt x="403" y="204"/>
                    <a:pt x="403" y="204"/>
                  </a:cubicBezTo>
                  <a:cubicBezTo>
                    <a:pt x="403" y="204"/>
                    <a:pt x="403" y="204"/>
                    <a:pt x="403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5" y="204"/>
                    <a:pt x="405" y="204"/>
                    <a:pt x="405" y="204"/>
                  </a:cubicBezTo>
                  <a:cubicBezTo>
                    <a:pt x="405" y="204"/>
                    <a:pt x="405" y="204"/>
                    <a:pt x="405" y="204"/>
                  </a:cubicBezTo>
                  <a:cubicBezTo>
                    <a:pt x="405" y="204"/>
                    <a:pt x="405" y="204"/>
                    <a:pt x="405" y="204"/>
                  </a:cubicBezTo>
                  <a:cubicBezTo>
                    <a:pt x="405" y="204"/>
                    <a:pt x="405" y="204"/>
                    <a:pt x="405" y="204"/>
                  </a:cubicBezTo>
                  <a:cubicBezTo>
                    <a:pt x="405" y="204"/>
                    <a:pt x="405" y="204"/>
                    <a:pt x="405" y="204"/>
                  </a:cubicBezTo>
                  <a:cubicBezTo>
                    <a:pt x="405" y="204"/>
                    <a:pt x="405" y="204"/>
                    <a:pt x="405" y="204"/>
                  </a:cubicBezTo>
                  <a:cubicBezTo>
                    <a:pt x="405" y="204"/>
                    <a:pt x="405" y="204"/>
                    <a:pt x="405" y="204"/>
                  </a:cubicBezTo>
                  <a:cubicBezTo>
                    <a:pt x="405" y="204"/>
                    <a:pt x="405" y="204"/>
                    <a:pt x="405" y="204"/>
                  </a:cubicBezTo>
                  <a:cubicBezTo>
                    <a:pt x="406" y="204"/>
                    <a:pt x="406" y="204"/>
                    <a:pt x="406" y="204"/>
                  </a:cubicBezTo>
                  <a:cubicBezTo>
                    <a:pt x="406" y="204"/>
                    <a:pt x="406" y="204"/>
                    <a:pt x="406" y="204"/>
                  </a:cubicBezTo>
                  <a:cubicBezTo>
                    <a:pt x="406" y="204"/>
                    <a:pt x="406" y="204"/>
                    <a:pt x="406" y="204"/>
                  </a:cubicBezTo>
                  <a:cubicBezTo>
                    <a:pt x="406" y="204"/>
                    <a:pt x="406" y="204"/>
                    <a:pt x="406" y="204"/>
                  </a:cubicBezTo>
                  <a:cubicBezTo>
                    <a:pt x="406" y="204"/>
                    <a:pt x="406" y="204"/>
                    <a:pt x="406" y="204"/>
                  </a:cubicBezTo>
                  <a:cubicBezTo>
                    <a:pt x="406" y="204"/>
                    <a:pt x="406" y="204"/>
                    <a:pt x="406" y="204"/>
                  </a:cubicBezTo>
                  <a:cubicBezTo>
                    <a:pt x="406" y="204"/>
                    <a:pt x="406" y="204"/>
                    <a:pt x="406" y="204"/>
                  </a:cubicBezTo>
                  <a:cubicBezTo>
                    <a:pt x="406" y="204"/>
                    <a:pt x="406" y="204"/>
                    <a:pt x="406" y="204"/>
                  </a:cubicBezTo>
                  <a:cubicBezTo>
                    <a:pt x="406" y="204"/>
                    <a:pt x="406" y="204"/>
                    <a:pt x="406" y="204"/>
                  </a:cubicBezTo>
                  <a:cubicBezTo>
                    <a:pt x="406" y="204"/>
                    <a:pt x="406" y="204"/>
                    <a:pt x="406" y="204"/>
                  </a:cubicBezTo>
                  <a:cubicBezTo>
                    <a:pt x="406" y="203"/>
                    <a:pt x="406" y="203"/>
                    <a:pt x="406" y="203"/>
                  </a:cubicBezTo>
                  <a:cubicBezTo>
                    <a:pt x="407" y="203"/>
                    <a:pt x="407" y="203"/>
                    <a:pt x="407" y="203"/>
                  </a:cubicBezTo>
                  <a:cubicBezTo>
                    <a:pt x="407" y="203"/>
                    <a:pt x="407" y="203"/>
                    <a:pt x="407" y="203"/>
                  </a:cubicBezTo>
                  <a:cubicBezTo>
                    <a:pt x="407" y="203"/>
                    <a:pt x="407" y="203"/>
                    <a:pt x="407" y="203"/>
                  </a:cubicBezTo>
                  <a:cubicBezTo>
                    <a:pt x="407" y="203"/>
                    <a:pt x="407" y="203"/>
                    <a:pt x="407" y="203"/>
                  </a:cubicBezTo>
                  <a:cubicBezTo>
                    <a:pt x="407" y="203"/>
                    <a:pt x="407" y="203"/>
                    <a:pt x="407" y="203"/>
                  </a:cubicBezTo>
                  <a:cubicBezTo>
                    <a:pt x="407" y="203"/>
                    <a:pt x="407" y="203"/>
                    <a:pt x="407" y="203"/>
                  </a:cubicBezTo>
                  <a:cubicBezTo>
                    <a:pt x="407" y="203"/>
                    <a:pt x="407" y="203"/>
                    <a:pt x="407" y="203"/>
                  </a:cubicBezTo>
                  <a:cubicBezTo>
                    <a:pt x="407" y="203"/>
                    <a:pt x="407" y="203"/>
                    <a:pt x="407" y="203"/>
                  </a:cubicBezTo>
                  <a:cubicBezTo>
                    <a:pt x="408" y="203"/>
                    <a:pt x="408" y="203"/>
                    <a:pt x="408" y="203"/>
                  </a:cubicBezTo>
                  <a:cubicBezTo>
                    <a:pt x="408" y="203"/>
                    <a:pt x="408" y="203"/>
                    <a:pt x="408" y="203"/>
                  </a:cubicBezTo>
                  <a:cubicBezTo>
                    <a:pt x="408" y="203"/>
                    <a:pt x="408" y="203"/>
                    <a:pt x="408" y="203"/>
                  </a:cubicBezTo>
                  <a:cubicBezTo>
                    <a:pt x="408" y="203"/>
                    <a:pt x="408" y="203"/>
                    <a:pt x="408" y="203"/>
                  </a:cubicBezTo>
                  <a:cubicBezTo>
                    <a:pt x="408" y="203"/>
                    <a:pt x="408" y="203"/>
                    <a:pt x="408" y="203"/>
                  </a:cubicBezTo>
                  <a:cubicBezTo>
                    <a:pt x="408" y="203"/>
                    <a:pt x="408" y="203"/>
                    <a:pt x="408" y="203"/>
                  </a:cubicBezTo>
                  <a:cubicBezTo>
                    <a:pt x="408" y="203"/>
                    <a:pt x="408" y="203"/>
                    <a:pt x="408" y="203"/>
                  </a:cubicBezTo>
                  <a:cubicBezTo>
                    <a:pt x="408" y="203"/>
                    <a:pt x="408" y="203"/>
                    <a:pt x="408" y="203"/>
                  </a:cubicBezTo>
                  <a:cubicBezTo>
                    <a:pt x="408" y="203"/>
                    <a:pt x="408" y="203"/>
                    <a:pt x="408" y="203"/>
                  </a:cubicBezTo>
                  <a:cubicBezTo>
                    <a:pt x="409" y="203"/>
                    <a:pt x="409" y="203"/>
                    <a:pt x="409" y="203"/>
                  </a:cubicBezTo>
                  <a:cubicBezTo>
                    <a:pt x="409" y="202"/>
                    <a:pt x="409" y="202"/>
                    <a:pt x="409" y="202"/>
                  </a:cubicBezTo>
                  <a:cubicBezTo>
                    <a:pt x="409" y="202"/>
                    <a:pt x="409" y="202"/>
                    <a:pt x="409" y="202"/>
                  </a:cubicBezTo>
                  <a:cubicBezTo>
                    <a:pt x="409" y="202"/>
                    <a:pt x="409" y="202"/>
                    <a:pt x="409" y="202"/>
                  </a:cubicBezTo>
                  <a:cubicBezTo>
                    <a:pt x="409" y="202"/>
                    <a:pt x="409" y="202"/>
                    <a:pt x="409" y="202"/>
                  </a:cubicBezTo>
                  <a:cubicBezTo>
                    <a:pt x="409" y="202"/>
                    <a:pt x="409" y="202"/>
                    <a:pt x="409" y="202"/>
                  </a:cubicBezTo>
                  <a:cubicBezTo>
                    <a:pt x="409" y="202"/>
                    <a:pt x="409" y="202"/>
                    <a:pt x="409" y="202"/>
                  </a:cubicBez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ubicBezTo>
                    <a:pt x="411" y="202"/>
                    <a:pt x="411" y="202"/>
                    <a:pt x="411" y="202"/>
                  </a:cubicBezTo>
                  <a:cubicBezTo>
                    <a:pt x="411" y="202"/>
                    <a:pt x="411" y="202"/>
                    <a:pt x="411" y="202"/>
                  </a:cubicBezTo>
                  <a:cubicBezTo>
                    <a:pt x="411" y="202"/>
                    <a:pt x="411" y="202"/>
                    <a:pt x="411" y="202"/>
                  </a:cubicBezTo>
                  <a:cubicBezTo>
                    <a:pt x="411" y="202"/>
                    <a:pt x="411" y="202"/>
                    <a:pt x="411" y="202"/>
                  </a:cubicBezTo>
                  <a:cubicBezTo>
                    <a:pt x="411" y="203"/>
                    <a:pt x="411" y="203"/>
                    <a:pt x="411" y="203"/>
                  </a:cubicBezTo>
                  <a:cubicBezTo>
                    <a:pt x="411" y="203"/>
                    <a:pt x="411" y="203"/>
                    <a:pt x="411" y="203"/>
                  </a:cubicBezTo>
                  <a:cubicBezTo>
                    <a:pt x="411" y="203"/>
                    <a:pt x="411" y="203"/>
                    <a:pt x="411" y="203"/>
                  </a:cubicBezTo>
                  <a:cubicBezTo>
                    <a:pt x="411" y="203"/>
                    <a:pt x="411" y="203"/>
                    <a:pt x="411" y="203"/>
                  </a:cubicBezTo>
                  <a:cubicBezTo>
                    <a:pt x="410" y="203"/>
                    <a:pt x="410" y="203"/>
                    <a:pt x="410" y="203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0" y="205"/>
                    <a:pt x="410" y="205"/>
                    <a:pt x="410" y="205"/>
                  </a:cubicBezTo>
                  <a:cubicBezTo>
                    <a:pt x="410" y="205"/>
                    <a:pt x="410" y="205"/>
                    <a:pt x="410" y="205"/>
                  </a:cubicBezTo>
                  <a:cubicBezTo>
                    <a:pt x="410" y="205"/>
                    <a:pt x="410" y="205"/>
                    <a:pt x="410" y="205"/>
                  </a:cubicBezTo>
                  <a:cubicBezTo>
                    <a:pt x="410" y="205"/>
                    <a:pt x="410" y="205"/>
                    <a:pt x="410" y="205"/>
                  </a:cubicBezTo>
                  <a:cubicBezTo>
                    <a:pt x="410" y="205"/>
                    <a:pt x="410" y="205"/>
                    <a:pt x="410" y="205"/>
                  </a:cubicBezTo>
                  <a:cubicBezTo>
                    <a:pt x="410" y="205"/>
                    <a:pt x="410" y="205"/>
                    <a:pt x="410" y="205"/>
                  </a:cubicBezTo>
                  <a:cubicBezTo>
                    <a:pt x="411" y="205"/>
                    <a:pt x="411" y="205"/>
                    <a:pt x="411" y="205"/>
                  </a:cubicBezTo>
                  <a:cubicBezTo>
                    <a:pt x="411" y="205"/>
                    <a:pt x="411" y="205"/>
                    <a:pt x="411" y="205"/>
                  </a:cubicBezTo>
                  <a:cubicBezTo>
                    <a:pt x="411" y="205"/>
                    <a:pt x="411" y="205"/>
                    <a:pt x="411" y="205"/>
                  </a:cubicBezTo>
                  <a:cubicBezTo>
                    <a:pt x="411" y="205"/>
                    <a:pt x="411" y="205"/>
                    <a:pt x="411" y="205"/>
                  </a:cubicBezTo>
                  <a:cubicBezTo>
                    <a:pt x="411" y="205"/>
                    <a:pt x="411" y="205"/>
                    <a:pt x="411" y="205"/>
                  </a:cubicBezTo>
                  <a:cubicBezTo>
                    <a:pt x="411" y="206"/>
                    <a:pt x="411" y="206"/>
                    <a:pt x="411" y="206"/>
                  </a:cubicBezTo>
                  <a:cubicBezTo>
                    <a:pt x="411" y="206"/>
                    <a:pt x="411" y="206"/>
                    <a:pt x="411" y="206"/>
                  </a:cubicBezTo>
                  <a:cubicBezTo>
                    <a:pt x="411" y="206"/>
                    <a:pt x="411" y="206"/>
                    <a:pt x="411" y="206"/>
                  </a:cubicBezTo>
                  <a:cubicBezTo>
                    <a:pt x="411" y="206"/>
                    <a:pt x="411" y="206"/>
                    <a:pt x="411" y="206"/>
                  </a:cubicBezTo>
                  <a:cubicBezTo>
                    <a:pt x="411" y="206"/>
                    <a:pt x="411" y="206"/>
                    <a:pt x="411" y="206"/>
                  </a:cubicBezTo>
                  <a:cubicBezTo>
                    <a:pt x="411" y="206"/>
                    <a:pt x="411" y="206"/>
                    <a:pt x="411" y="206"/>
                  </a:cubicBezTo>
                  <a:cubicBezTo>
                    <a:pt x="411" y="206"/>
                    <a:pt x="411" y="206"/>
                    <a:pt x="411" y="206"/>
                  </a:cubicBezTo>
                  <a:cubicBezTo>
                    <a:pt x="411" y="206"/>
                    <a:pt x="411" y="206"/>
                    <a:pt x="411" y="206"/>
                  </a:cubicBezTo>
                  <a:cubicBezTo>
                    <a:pt x="411" y="206"/>
                    <a:pt x="411" y="206"/>
                    <a:pt x="411" y="206"/>
                  </a:cubicBezTo>
                  <a:cubicBezTo>
                    <a:pt x="411" y="206"/>
                    <a:pt x="411" y="206"/>
                    <a:pt x="411" y="206"/>
                  </a:cubicBezTo>
                  <a:cubicBezTo>
                    <a:pt x="410" y="206"/>
                    <a:pt x="410" y="206"/>
                    <a:pt x="410" y="206"/>
                  </a:cubicBezTo>
                  <a:cubicBezTo>
                    <a:pt x="410" y="206"/>
                    <a:pt x="410" y="206"/>
                    <a:pt x="410" y="206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09" y="207"/>
                    <a:pt x="409" y="207"/>
                    <a:pt x="409" y="207"/>
                  </a:cubicBezTo>
                  <a:cubicBezTo>
                    <a:pt x="409" y="207"/>
                    <a:pt x="409" y="207"/>
                    <a:pt x="409" y="207"/>
                  </a:cubicBezTo>
                  <a:cubicBezTo>
                    <a:pt x="409" y="207"/>
                    <a:pt x="409" y="207"/>
                    <a:pt x="409" y="207"/>
                  </a:cubicBezTo>
                  <a:cubicBezTo>
                    <a:pt x="409" y="207"/>
                    <a:pt x="409" y="207"/>
                    <a:pt x="409" y="207"/>
                  </a:cubicBezTo>
                  <a:cubicBezTo>
                    <a:pt x="409" y="207"/>
                    <a:pt x="409" y="207"/>
                    <a:pt x="409" y="207"/>
                  </a:cubicBezTo>
                  <a:cubicBezTo>
                    <a:pt x="409" y="207"/>
                    <a:pt x="409" y="207"/>
                    <a:pt x="409" y="207"/>
                  </a:cubicBezTo>
                  <a:cubicBezTo>
                    <a:pt x="409" y="208"/>
                    <a:pt x="409" y="208"/>
                    <a:pt x="409" y="208"/>
                  </a:cubicBezTo>
                  <a:cubicBezTo>
                    <a:pt x="409" y="208"/>
                    <a:pt x="409" y="208"/>
                    <a:pt x="409" y="208"/>
                  </a:cubicBezTo>
                  <a:cubicBezTo>
                    <a:pt x="409" y="208"/>
                    <a:pt x="409" y="208"/>
                    <a:pt x="409" y="208"/>
                  </a:cubicBezTo>
                  <a:cubicBezTo>
                    <a:pt x="409" y="208"/>
                    <a:pt x="409" y="208"/>
                    <a:pt x="409" y="208"/>
                  </a:cubicBezTo>
                  <a:cubicBezTo>
                    <a:pt x="409" y="208"/>
                    <a:pt x="409" y="208"/>
                    <a:pt x="409" y="208"/>
                  </a:cubicBezTo>
                  <a:cubicBezTo>
                    <a:pt x="409" y="208"/>
                    <a:pt x="409" y="208"/>
                    <a:pt x="409" y="208"/>
                  </a:cubicBezTo>
                  <a:cubicBezTo>
                    <a:pt x="409" y="208"/>
                    <a:pt x="409" y="208"/>
                    <a:pt x="409" y="208"/>
                  </a:cubicBezTo>
                  <a:cubicBezTo>
                    <a:pt x="409" y="208"/>
                    <a:pt x="409" y="208"/>
                    <a:pt x="409" y="208"/>
                  </a:cubicBezTo>
                  <a:cubicBezTo>
                    <a:pt x="409" y="208"/>
                    <a:pt x="409" y="208"/>
                    <a:pt x="409" y="208"/>
                  </a:cubicBezTo>
                  <a:cubicBezTo>
                    <a:pt x="409" y="208"/>
                    <a:pt x="409" y="208"/>
                    <a:pt x="409" y="208"/>
                  </a:cubicBezTo>
                  <a:cubicBezTo>
                    <a:pt x="409" y="208"/>
                    <a:pt x="409" y="208"/>
                    <a:pt x="409" y="208"/>
                  </a:cubicBezTo>
                  <a:cubicBezTo>
                    <a:pt x="409" y="209"/>
                    <a:pt x="409" y="209"/>
                    <a:pt x="409" y="209"/>
                  </a:cubicBezTo>
                  <a:cubicBezTo>
                    <a:pt x="409" y="209"/>
                    <a:pt x="409" y="209"/>
                    <a:pt x="409" y="209"/>
                  </a:cubicBezTo>
                  <a:cubicBezTo>
                    <a:pt x="409" y="209"/>
                    <a:pt x="409" y="209"/>
                    <a:pt x="409" y="209"/>
                  </a:cubicBezTo>
                  <a:cubicBezTo>
                    <a:pt x="409" y="209"/>
                    <a:pt x="409" y="209"/>
                    <a:pt x="409" y="209"/>
                  </a:cubicBezTo>
                  <a:cubicBezTo>
                    <a:pt x="409" y="209"/>
                    <a:pt x="408" y="209"/>
                    <a:pt x="408" y="209"/>
                  </a:cubicBezTo>
                  <a:cubicBezTo>
                    <a:pt x="408" y="209"/>
                    <a:pt x="408" y="209"/>
                    <a:pt x="408" y="209"/>
                  </a:cubicBezTo>
                  <a:cubicBezTo>
                    <a:pt x="408" y="209"/>
                    <a:pt x="408" y="209"/>
                    <a:pt x="408" y="209"/>
                  </a:cubicBezTo>
                  <a:cubicBezTo>
                    <a:pt x="408" y="209"/>
                    <a:pt x="408" y="209"/>
                    <a:pt x="408" y="209"/>
                  </a:cubicBezTo>
                  <a:cubicBezTo>
                    <a:pt x="408" y="209"/>
                    <a:pt x="408" y="209"/>
                    <a:pt x="408" y="209"/>
                  </a:cubicBezTo>
                  <a:cubicBezTo>
                    <a:pt x="408" y="209"/>
                    <a:pt x="408" y="209"/>
                    <a:pt x="408" y="209"/>
                  </a:cubicBezTo>
                  <a:cubicBezTo>
                    <a:pt x="408" y="209"/>
                    <a:pt x="408" y="209"/>
                    <a:pt x="408" y="209"/>
                  </a:cubicBezTo>
                  <a:cubicBezTo>
                    <a:pt x="408" y="210"/>
                    <a:pt x="408" y="210"/>
                    <a:pt x="408" y="210"/>
                  </a:cubicBezTo>
                  <a:cubicBezTo>
                    <a:pt x="408" y="210"/>
                    <a:pt x="408" y="210"/>
                    <a:pt x="408" y="210"/>
                  </a:cubicBezTo>
                  <a:cubicBezTo>
                    <a:pt x="408" y="210"/>
                    <a:pt x="408" y="210"/>
                    <a:pt x="408" y="210"/>
                  </a:cubicBezTo>
                  <a:cubicBezTo>
                    <a:pt x="408" y="210"/>
                    <a:pt x="408" y="210"/>
                    <a:pt x="408" y="210"/>
                  </a:cubicBezTo>
                  <a:cubicBezTo>
                    <a:pt x="408" y="210"/>
                    <a:pt x="408" y="210"/>
                    <a:pt x="408" y="210"/>
                  </a:cubicBezTo>
                  <a:cubicBezTo>
                    <a:pt x="408" y="210"/>
                    <a:pt x="408" y="210"/>
                    <a:pt x="408" y="210"/>
                  </a:cubicBezTo>
                  <a:cubicBezTo>
                    <a:pt x="408" y="210"/>
                    <a:pt x="408" y="210"/>
                    <a:pt x="408" y="210"/>
                  </a:cubicBezTo>
                  <a:cubicBezTo>
                    <a:pt x="408" y="210"/>
                    <a:pt x="408" y="210"/>
                    <a:pt x="408" y="210"/>
                  </a:cubicBezTo>
                  <a:cubicBezTo>
                    <a:pt x="408" y="210"/>
                    <a:pt x="408" y="210"/>
                    <a:pt x="408" y="210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1"/>
                    <a:pt x="408" y="211"/>
                    <a:pt x="408" y="211"/>
                  </a:cubicBezTo>
                  <a:cubicBezTo>
                    <a:pt x="408" y="212"/>
                    <a:pt x="408" y="212"/>
                    <a:pt x="408" y="212"/>
                  </a:cubicBezTo>
                  <a:cubicBezTo>
                    <a:pt x="408" y="212"/>
                    <a:pt x="408" y="212"/>
                    <a:pt x="408" y="212"/>
                  </a:cubicBezTo>
                  <a:cubicBezTo>
                    <a:pt x="408" y="212"/>
                    <a:pt x="408" y="212"/>
                    <a:pt x="408" y="212"/>
                  </a:cubicBezTo>
                  <a:cubicBezTo>
                    <a:pt x="408" y="212"/>
                    <a:pt x="408" y="212"/>
                    <a:pt x="408" y="212"/>
                  </a:cubicBezTo>
                  <a:cubicBezTo>
                    <a:pt x="408" y="212"/>
                    <a:pt x="408" y="212"/>
                    <a:pt x="408" y="212"/>
                  </a:cubicBezTo>
                  <a:cubicBezTo>
                    <a:pt x="408" y="212"/>
                    <a:pt x="408" y="212"/>
                    <a:pt x="408" y="212"/>
                  </a:cubicBezTo>
                  <a:cubicBezTo>
                    <a:pt x="408" y="212"/>
                    <a:pt x="408" y="212"/>
                    <a:pt x="408" y="212"/>
                  </a:cubicBezTo>
                  <a:cubicBezTo>
                    <a:pt x="408" y="212"/>
                    <a:pt x="408" y="212"/>
                    <a:pt x="408" y="212"/>
                  </a:cubicBezTo>
                  <a:cubicBezTo>
                    <a:pt x="408" y="212"/>
                    <a:pt x="408" y="212"/>
                    <a:pt x="408" y="212"/>
                  </a:cubicBezTo>
                  <a:cubicBezTo>
                    <a:pt x="408" y="212"/>
                    <a:pt x="408" y="212"/>
                    <a:pt x="408" y="212"/>
                  </a:cubicBezTo>
                  <a:cubicBezTo>
                    <a:pt x="408" y="212"/>
                    <a:pt x="408" y="212"/>
                    <a:pt x="408" y="213"/>
                  </a:cubicBezTo>
                  <a:cubicBezTo>
                    <a:pt x="408" y="213"/>
                    <a:pt x="408" y="213"/>
                    <a:pt x="408" y="213"/>
                  </a:cubicBezTo>
                  <a:cubicBezTo>
                    <a:pt x="407" y="213"/>
                    <a:pt x="407" y="213"/>
                    <a:pt x="407" y="213"/>
                  </a:cubicBezTo>
                  <a:cubicBezTo>
                    <a:pt x="407" y="213"/>
                    <a:pt x="407" y="213"/>
                    <a:pt x="407" y="213"/>
                  </a:cubicBezTo>
                  <a:cubicBezTo>
                    <a:pt x="407" y="213"/>
                    <a:pt x="407" y="213"/>
                    <a:pt x="407" y="213"/>
                  </a:cubicBezTo>
                  <a:cubicBezTo>
                    <a:pt x="407" y="213"/>
                    <a:pt x="407" y="213"/>
                    <a:pt x="407" y="213"/>
                  </a:cubicBezTo>
                  <a:cubicBezTo>
                    <a:pt x="407" y="213"/>
                    <a:pt x="407" y="213"/>
                    <a:pt x="407" y="213"/>
                  </a:cubicBezTo>
                  <a:cubicBezTo>
                    <a:pt x="407" y="213"/>
                    <a:pt x="407" y="213"/>
                    <a:pt x="407" y="213"/>
                  </a:cubicBezTo>
                  <a:cubicBezTo>
                    <a:pt x="407" y="213"/>
                    <a:pt x="407" y="213"/>
                    <a:pt x="407" y="213"/>
                  </a:cubicBezTo>
                  <a:cubicBezTo>
                    <a:pt x="407" y="213"/>
                    <a:pt x="407" y="213"/>
                    <a:pt x="407" y="213"/>
                  </a:cubicBezTo>
                  <a:cubicBezTo>
                    <a:pt x="407" y="213"/>
                    <a:pt x="407" y="213"/>
                    <a:pt x="407" y="213"/>
                  </a:cubicBezTo>
                  <a:cubicBezTo>
                    <a:pt x="407" y="213"/>
                    <a:pt x="407" y="213"/>
                    <a:pt x="407" y="213"/>
                  </a:cubicBezTo>
                  <a:cubicBezTo>
                    <a:pt x="407" y="213"/>
                    <a:pt x="407" y="214"/>
                    <a:pt x="407" y="214"/>
                  </a:cubicBezTo>
                  <a:cubicBezTo>
                    <a:pt x="407" y="214"/>
                    <a:pt x="407" y="214"/>
                    <a:pt x="407" y="214"/>
                  </a:cubicBezTo>
                  <a:cubicBezTo>
                    <a:pt x="407" y="214"/>
                    <a:pt x="407" y="214"/>
                    <a:pt x="407" y="214"/>
                  </a:cubicBezTo>
                  <a:cubicBezTo>
                    <a:pt x="407" y="214"/>
                    <a:pt x="407" y="214"/>
                    <a:pt x="407" y="214"/>
                  </a:cubicBezTo>
                  <a:cubicBezTo>
                    <a:pt x="407" y="214"/>
                    <a:pt x="407" y="214"/>
                    <a:pt x="407" y="214"/>
                  </a:cubicBezTo>
                  <a:cubicBezTo>
                    <a:pt x="407" y="214"/>
                    <a:pt x="407" y="214"/>
                    <a:pt x="407" y="214"/>
                  </a:cubicBezTo>
                  <a:cubicBezTo>
                    <a:pt x="407" y="214"/>
                    <a:pt x="407" y="214"/>
                    <a:pt x="407" y="214"/>
                  </a:cubicBezTo>
                  <a:cubicBezTo>
                    <a:pt x="406" y="214"/>
                    <a:pt x="406" y="214"/>
                    <a:pt x="406" y="214"/>
                  </a:cubicBezTo>
                  <a:cubicBezTo>
                    <a:pt x="406" y="214"/>
                    <a:pt x="406" y="214"/>
                    <a:pt x="406" y="214"/>
                  </a:cubicBezTo>
                  <a:cubicBezTo>
                    <a:pt x="406" y="214"/>
                    <a:pt x="406" y="214"/>
                    <a:pt x="406" y="214"/>
                  </a:cubicBezTo>
                  <a:cubicBezTo>
                    <a:pt x="406" y="214"/>
                    <a:pt x="406" y="214"/>
                    <a:pt x="406" y="214"/>
                  </a:cubicBezTo>
                  <a:cubicBezTo>
                    <a:pt x="406" y="214"/>
                    <a:pt x="406" y="214"/>
                    <a:pt x="406" y="214"/>
                  </a:cubicBezTo>
                  <a:cubicBezTo>
                    <a:pt x="406" y="214"/>
                    <a:pt x="406" y="214"/>
                    <a:pt x="406" y="214"/>
                  </a:cubicBezTo>
                  <a:cubicBezTo>
                    <a:pt x="406" y="214"/>
                    <a:pt x="406" y="214"/>
                    <a:pt x="406" y="214"/>
                  </a:cubicBezTo>
                  <a:cubicBezTo>
                    <a:pt x="406" y="214"/>
                    <a:pt x="406" y="214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5"/>
                    <a:pt x="406" y="215"/>
                    <a:pt x="406" y="215"/>
                  </a:cubicBezTo>
                  <a:cubicBezTo>
                    <a:pt x="406" y="216"/>
                    <a:pt x="406" y="216"/>
                    <a:pt x="406" y="216"/>
                  </a:cubicBezTo>
                  <a:cubicBezTo>
                    <a:pt x="406" y="216"/>
                    <a:pt x="406" y="216"/>
                    <a:pt x="406" y="216"/>
                  </a:cubicBezTo>
                  <a:cubicBezTo>
                    <a:pt x="406" y="216"/>
                    <a:pt x="406" y="216"/>
                    <a:pt x="406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6"/>
                    <a:pt x="405" y="216"/>
                    <a:pt x="405" y="216"/>
                  </a:cubicBezTo>
                  <a:cubicBezTo>
                    <a:pt x="405" y="217"/>
                    <a:pt x="405" y="217"/>
                    <a:pt x="405" y="217"/>
                  </a:cubicBezTo>
                  <a:cubicBezTo>
                    <a:pt x="405" y="217"/>
                    <a:pt x="405" y="217"/>
                    <a:pt x="405" y="217"/>
                  </a:cubicBezTo>
                  <a:cubicBezTo>
                    <a:pt x="405" y="217"/>
                    <a:pt x="405" y="217"/>
                    <a:pt x="405" y="217"/>
                  </a:cubicBezTo>
                  <a:cubicBezTo>
                    <a:pt x="405" y="217"/>
                    <a:pt x="405" y="217"/>
                    <a:pt x="405" y="217"/>
                  </a:cubicBezTo>
                  <a:cubicBezTo>
                    <a:pt x="405" y="217"/>
                    <a:pt x="405" y="217"/>
                    <a:pt x="405" y="217"/>
                  </a:cubicBezTo>
                  <a:cubicBezTo>
                    <a:pt x="405" y="217"/>
                    <a:pt x="405" y="217"/>
                    <a:pt x="405" y="217"/>
                  </a:cubicBezTo>
                  <a:cubicBezTo>
                    <a:pt x="405" y="217"/>
                    <a:pt x="405" y="217"/>
                    <a:pt x="405" y="217"/>
                  </a:cubicBezTo>
                  <a:cubicBezTo>
                    <a:pt x="405" y="217"/>
                    <a:pt x="405" y="217"/>
                    <a:pt x="405" y="217"/>
                  </a:cubicBezTo>
                  <a:cubicBezTo>
                    <a:pt x="405" y="217"/>
                    <a:pt x="405" y="217"/>
                    <a:pt x="405" y="217"/>
                  </a:cubicBezTo>
                  <a:cubicBezTo>
                    <a:pt x="405" y="218"/>
                    <a:pt x="405" y="218"/>
                    <a:pt x="405" y="218"/>
                  </a:cubicBezTo>
                  <a:cubicBezTo>
                    <a:pt x="405" y="218"/>
                    <a:pt x="405" y="218"/>
                    <a:pt x="405" y="218"/>
                  </a:cubicBezTo>
                  <a:cubicBezTo>
                    <a:pt x="405" y="218"/>
                    <a:pt x="405" y="218"/>
                    <a:pt x="405" y="218"/>
                  </a:cubicBezTo>
                  <a:cubicBezTo>
                    <a:pt x="405" y="218"/>
                    <a:pt x="405" y="218"/>
                    <a:pt x="405" y="218"/>
                  </a:cubicBezTo>
                  <a:cubicBezTo>
                    <a:pt x="405" y="218"/>
                    <a:pt x="405" y="218"/>
                    <a:pt x="405" y="218"/>
                  </a:cubicBezTo>
                  <a:cubicBezTo>
                    <a:pt x="404" y="218"/>
                    <a:pt x="404" y="218"/>
                    <a:pt x="404" y="218"/>
                  </a:cubicBezTo>
                  <a:cubicBezTo>
                    <a:pt x="404" y="218"/>
                    <a:pt x="404" y="218"/>
                    <a:pt x="404" y="218"/>
                  </a:cubicBezTo>
                  <a:cubicBezTo>
                    <a:pt x="404" y="218"/>
                    <a:pt x="404" y="218"/>
                    <a:pt x="404" y="218"/>
                  </a:cubicBezTo>
                  <a:cubicBezTo>
                    <a:pt x="404" y="218"/>
                    <a:pt x="404" y="218"/>
                    <a:pt x="404" y="218"/>
                  </a:cubicBezTo>
                  <a:cubicBezTo>
                    <a:pt x="404" y="218"/>
                    <a:pt x="404" y="218"/>
                    <a:pt x="404" y="218"/>
                  </a:cubicBezTo>
                  <a:cubicBezTo>
                    <a:pt x="404" y="218"/>
                    <a:pt x="404" y="218"/>
                    <a:pt x="404" y="218"/>
                  </a:cubicBezTo>
                  <a:cubicBezTo>
                    <a:pt x="404" y="218"/>
                    <a:pt x="404" y="218"/>
                    <a:pt x="404" y="218"/>
                  </a:cubicBezTo>
                  <a:cubicBezTo>
                    <a:pt x="404" y="218"/>
                    <a:pt x="404" y="218"/>
                    <a:pt x="404" y="218"/>
                  </a:cubicBezTo>
                  <a:cubicBezTo>
                    <a:pt x="404" y="218"/>
                    <a:pt x="404" y="218"/>
                    <a:pt x="404" y="218"/>
                  </a:cubicBezTo>
                  <a:cubicBezTo>
                    <a:pt x="403" y="218"/>
                    <a:pt x="403" y="218"/>
                    <a:pt x="403" y="218"/>
                  </a:cubicBezTo>
                  <a:cubicBezTo>
                    <a:pt x="403" y="218"/>
                    <a:pt x="403" y="218"/>
                    <a:pt x="403" y="218"/>
                  </a:cubicBezTo>
                  <a:cubicBezTo>
                    <a:pt x="403" y="218"/>
                    <a:pt x="403" y="218"/>
                    <a:pt x="403" y="218"/>
                  </a:cubicBezTo>
                  <a:cubicBezTo>
                    <a:pt x="403" y="218"/>
                    <a:pt x="403" y="218"/>
                    <a:pt x="403" y="218"/>
                  </a:cubicBezTo>
                  <a:cubicBezTo>
                    <a:pt x="403" y="218"/>
                    <a:pt x="403" y="218"/>
                    <a:pt x="403" y="218"/>
                  </a:cubicBezTo>
                  <a:cubicBezTo>
                    <a:pt x="403" y="217"/>
                    <a:pt x="403" y="217"/>
                    <a:pt x="403" y="217"/>
                  </a:cubicBezTo>
                  <a:cubicBezTo>
                    <a:pt x="403" y="217"/>
                    <a:pt x="403" y="217"/>
                    <a:pt x="403" y="217"/>
                  </a:cubicBezTo>
                  <a:cubicBezTo>
                    <a:pt x="402" y="217"/>
                    <a:pt x="402" y="217"/>
                    <a:pt x="402" y="217"/>
                  </a:cubicBezTo>
                  <a:cubicBezTo>
                    <a:pt x="402" y="217"/>
                    <a:pt x="402" y="217"/>
                    <a:pt x="402" y="217"/>
                  </a:cubicBezTo>
                  <a:cubicBezTo>
                    <a:pt x="402" y="217"/>
                    <a:pt x="402" y="217"/>
                    <a:pt x="402" y="217"/>
                  </a:cubicBezTo>
                  <a:cubicBezTo>
                    <a:pt x="402" y="217"/>
                    <a:pt x="402" y="217"/>
                    <a:pt x="402" y="217"/>
                  </a:cubicBezTo>
                  <a:cubicBezTo>
                    <a:pt x="402" y="217"/>
                    <a:pt x="402" y="217"/>
                    <a:pt x="402" y="217"/>
                  </a:cubicBezTo>
                  <a:cubicBezTo>
                    <a:pt x="402" y="217"/>
                    <a:pt x="402" y="217"/>
                    <a:pt x="402" y="217"/>
                  </a:cubicBezTo>
                  <a:cubicBezTo>
                    <a:pt x="402" y="217"/>
                    <a:pt x="402" y="217"/>
                    <a:pt x="402" y="217"/>
                  </a:cubicBezTo>
                  <a:cubicBezTo>
                    <a:pt x="402" y="217"/>
                    <a:pt x="402" y="217"/>
                    <a:pt x="402" y="217"/>
                  </a:cubicBezTo>
                  <a:cubicBezTo>
                    <a:pt x="401" y="217"/>
                    <a:pt x="401" y="217"/>
                    <a:pt x="401" y="217"/>
                  </a:cubicBezTo>
                  <a:cubicBezTo>
                    <a:pt x="401" y="217"/>
                    <a:pt x="401" y="217"/>
                    <a:pt x="401" y="217"/>
                  </a:cubicBezTo>
                  <a:cubicBezTo>
                    <a:pt x="401" y="217"/>
                    <a:pt x="401" y="217"/>
                    <a:pt x="401" y="217"/>
                  </a:cubicBezTo>
                  <a:cubicBezTo>
                    <a:pt x="401" y="217"/>
                    <a:pt x="401" y="217"/>
                    <a:pt x="401" y="217"/>
                  </a:cubicBezTo>
                  <a:cubicBezTo>
                    <a:pt x="401" y="217"/>
                    <a:pt x="401" y="217"/>
                    <a:pt x="401" y="217"/>
                  </a:cubicBezTo>
                  <a:cubicBezTo>
                    <a:pt x="401" y="217"/>
                    <a:pt x="401" y="217"/>
                    <a:pt x="401" y="217"/>
                  </a:cubicBezTo>
                  <a:cubicBezTo>
                    <a:pt x="401" y="217"/>
                    <a:pt x="401" y="217"/>
                    <a:pt x="401" y="217"/>
                  </a:cubicBezTo>
                  <a:cubicBezTo>
                    <a:pt x="401" y="217"/>
                    <a:pt x="401" y="217"/>
                    <a:pt x="401" y="217"/>
                  </a:cubicBezTo>
                  <a:cubicBezTo>
                    <a:pt x="401" y="217"/>
                    <a:pt x="401" y="217"/>
                    <a:pt x="401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8"/>
                    <a:pt x="400" y="218"/>
                    <a:pt x="400" y="218"/>
                  </a:cubicBezTo>
                  <a:cubicBezTo>
                    <a:pt x="400" y="218"/>
                    <a:pt x="400" y="218"/>
                    <a:pt x="400" y="218"/>
                  </a:cubicBezTo>
                  <a:cubicBezTo>
                    <a:pt x="400" y="218"/>
                    <a:pt x="400" y="218"/>
                    <a:pt x="400" y="218"/>
                  </a:cubicBezTo>
                  <a:cubicBezTo>
                    <a:pt x="399" y="218"/>
                    <a:pt x="399" y="218"/>
                    <a:pt x="399" y="218"/>
                  </a:cubicBezTo>
                  <a:cubicBezTo>
                    <a:pt x="399" y="218"/>
                    <a:pt x="399" y="218"/>
                    <a:pt x="399" y="218"/>
                  </a:cubicBezTo>
                  <a:cubicBezTo>
                    <a:pt x="399" y="218"/>
                    <a:pt x="399" y="218"/>
                    <a:pt x="399" y="218"/>
                  </a:cubicBezTo>
                  <a:cubicBezTo>
                    <a:pt x="399" y="218"/>
                    <a:pt x="399" y="218"/>
                    <a:pt x="399" y="218"/>
                  </a:cubicBezTo>
                  <a:cubicBezTo>
                    <a:pt x="399" y="218"/>
                    <a:pt x="399" y="218"/>
                    <a:pt x="399" y="218"/>
                  </a:cubicBezTo>
                  <a:cubicBezTo>
                    <a:pt x="399" y="218"/>
                    <a:pt x="399" y="218"/>
                    <a:pt x="399" y="218"/>
                  </a:cubicBezTo>
                  <a:cubicBezTo>
                    <a:pt x="399" y="218"/>
                    <a:pt x="399" y="218"/>
                    <a:pt x="399" y="218"/>
                  </a:cubicBezTo>
                  <a:cubicBezTo>
                    <a:pt x="399" y="218"/>
                    <a:pt x="399" y="218"/>
                    <a:pt x="399" y="218"/>
                  </a:cubicBezTo>
                  <a:cubicBezTo>
                    <a:pt x="399" y="218"/>
                    <a:pt x="399" y="218"/>
                    <a:pt x="399" y="218"/>
                  </a:cubicBezTo>
                  <a:cubicBezTo>
                    <a:pt x="398" y="218"/>
                    <a:pt x="398" y="218"/>
                    <a:pt x="398" y="218"/>
                  </a:cubicBezTo>
                  <a:cubicBezTo>
                    <a:pt x="398" y="218"/>
                    <a:pt x="398" y="218"/>
                    <a:pt x="398" y="218"/>
                  </a:cubicBezTo>
                  <a:cubicBezTo>
                    <a:pt x="398" y="218"/>
                    <a:pt x="398" y="218"/>
                    <a:pt x="398" y="218"/>
                  </a:cubicBezTo>
                  <a:cubicBezTo>
                    <a:pt x="398" y="218"/>
                    <a:pt x="398" y="218"/>
                    <a:pt x="398" y="218"/>
                  </a:cubicBezTo>
                  <a:cubicBezTo>
                    <a:pt x="398" y="218"/>
                    <a:pt x="398" y="218"/>
                    <a:pt x="398" y="218"/>
                  </a:cubicBezTo>
                  <a:cubicBezTo>
                    <a:pt x="398" y="218"/>
                    <a:pt x="398" y="218"/>
                    <a:pt x="398" y="218"/>
                  </a:cubicBezTo>
                  <a:cubicBezTo>
                    <a:pt x="398" y="218"/>
                    <a:pt x="398" y="218"/>
                    <a:pt x="398" y="218"/>
                  </a:cubicBezTo>
                  <a:cubicBezTo>
                    <a:pt x="398" y="218"/>
                    <a:pt x="398" y="218"/>
                    <a:pt x="398" y="218"/>
                  </a:cubicBezTo>
                  <a:cubicBezTo>
                    <a:pt x="398" y="218"/>
                    <a:pt x="398" y="218"/>
                    <a:pt x="398" y="218"/>
                  </a:cubicBezTo>
                  <a:cubicBezTo>
                    <a:pt x="398" y="218"/>
                    <a:pt x="398" y="218"/>
                    <a:pt x="398" y="218"/>
                  </a:cubicBezTo>
                  <a:cubicBezTo>
                    <a:pt x="398" y="218"/>
                    <a:pt x="398" y="218"/>
                    <a:pt x="398" y="218"/>
                  </a:cubicBezTo>
                  <a:cubicBezTo>
                    <a:pt x="398" y="219"/>
                    <a:pt x="398" y="219"/>
                    <a:pt x="398" y="219"/>
                  </a:cubicBezTo>
                  <a:cubicBezTo>
                    <a:pt x="398" y="219"/>
                    <a:pt x="398" y="219"/>
                    <a:pt x="398" y="219"/>
                  </a:cubicBezTo>
                  <a:cubicBezTo>
                    <a:pt x="398" y="219"/>
                    <a:pt x="398" y="219"/>
                    <a:pt x="398" y="219"/>
                  </a:cubicBezTo>
                  <a:cubicBezTo>
                    <a:pt x="398" y="219"/>
                    <a:pt x="398" y="219"/>
                    <a:pt x="398" y="219"/>
                  </a:cubicBezTo>
                  <a:cubicBezTo>
                    <a:pt x="398" y="219"/>
                    <a:pt x="398" y="219"/>
                    <a:pt x="398" y="219"/>
                  </a:cubicBezTo>
                  <a:cubicBezTo>
                    <a:pt x="398" y="219"/>
                    <a:pt x="398" y="219"/>
                    <a:pt x="398" y="219"/>
                  </a:cubicBezTo>
                  <a:cubicBezTo>
                    <a:pt x="398" y="219"/>
                    <a:pt x="398" y="219"/>
                    <a:pt x="398" y="219"/>
                  </a:cubicBezTo>
                  <a:cubicBezTo>
                    <a:pt x="398" y="219"/>
                    <a:pt x="398" y="219"/>
                    <a:pt x="398" y="219"/>
                  </a:cubicBezTo>
                  <a:cubicBezTo>
                    <a:pt x="398" y="220"/>
                    <a:pt x="398" y="220"/>
                    <a:pt x="398" y="220"/>
                  </a:cubicBezTo>
                  <a:cubicBezTo>
                    <a:pt x="398" y="220"/>
                    <a:pt x="398" y="220"/>
                    <a:pt x="398" y="220"/>
                  </a:cubicBezTo>
                  <a:cubicBezTo>
                    <a:pt x="398" y="220"/>
                    <a:pt x="398" y="220"/>
                    <a:pt x="398" y="220"/>
                  </a:cubicBezTo>
                  <a:cubicBezTo>
                    <a:pt x="398" y="220"/>
                    <a:pt x="398" y="220"/>
                    <a:pt x="398" y="220"/>
                  </a:cubicBezTo>
                  <a:cubicBezTo>
                    <a:pt x="398" y="220"/>
                    <a:pt x="398" y="220"/>
                    <a:pt x="398" y="220"/>
                  </a:cubicBezTo>
                  <a:cubicBezTo>
                    <a:pt x="398" y="220"/>
                    <a:pt x="398" y="220"/>
                    <a:pt x="398" y="220"/>
                  </a:cubicBezTo>
                  <a:cubicBezTo>
                    <a:pt x="398" y="221"/>
                    <a:pt x="398" y="221"/>
                    <a:pt x="398" y="221"/>
                  </a:cubicBezTo>
                  <a:cubicBezTo>
                    <a:pt x="398" y="221"/>
                    <a:pt x="398" y="221"/>
                    <a:pt x="398" y="221"/>
                  </a:cubicBezTo>
                  <a:cubicBezTo>
                    <a:pt x="398" y="221"/>
                    <a:pt x="398" y="221"/>
                    <a:pt x="398" y="221"/>
                  </a:cubicBezTo>
                  <a:cubicBezTo>
                    <a:pt x="398" y="221"/>
                    <a:pt x="398" y="221"/>
                    <a:pt x="398" y="221"/>
                  </a:cubicBezTo>
                  <a:cubicBezTo>
                    <a:pt x="398" y="221"/>
                    <a:pt x="398" y="221"/>
                    <a:pt x="398" y="221"/>
                  </a:cubicBezTo>
                  <a:cubicBezTo>
                    <a:pt x="398" y="221"/>
                    <a:pt x="398" y="221"/>
                    <a:pt x="398" y="221"/>
                  </a:cubicBezTo>
                  <a:cubicBezTo>
                    <a:pt x="398" y="222"/>
                    <a:pt x="398" y="222"/>
                    <a:pt x="398" y="222"/>
                  </a:cubicBezTo>
                  <a:cubicBezTo>
                    <a:pt x="398" y="222"/>
                    <a:pt x="398" y="222"/>
                    <a:pt x="398" y="222"/>
                  </a:cubicBezTo>
                  <a:cubicBezTo>
                    <a:pt x="398" y="222"/>
                    <a:pt x="398" y="222"/>
                    <a:pt x="398" y="222"/>
                  </a:cubicBezTo>
                  <a:cubicBezTo>
                    <a:pt x="398" y="222"/>
                    <a:pt x="398" y="222"/>
                    <a:pt x="398" y="222"/>
                  </a:cubicBezTo>
                  <a:cubicBezTo>
                    <a:pt x="398" y="222"/>
                    <a:pt x="398" y="222"/>
                    <a:pt x="398" y="222"/>
                  </a:cubicBezTo>
                  <a:cubicBezTo>
                    <a:pt x="398" y="222"/>
                    <a:pt x="398" y="222"/>
                    <a:pt x="398" y="222"/>
                  </a:cubicBezTo>
                  <a:cubicBezTo>
                    <a:pt x="398" y="222"/>
                    <a:pt x="398" y="222"/>
                    <a:pt x="398" y="222"/>
                  </a:cubicBezTo>
                  <a:cubicBezTo>
                    <a:pt x="398" y="222"/>
                    <a:pt x="398" y="222"/>
                    <a:pt x="398" y="222"/>
                  </a:cubicBezTo>
                  <a:cubicBezTo>
                    <a:pt x="398" y="222"/>
                    <a:pt x="398" y="222"/>
                    <a:pt x="398" y="222"/>
                  </a:cubicBezTo>
                  <a:cubicBezTo>
                    <a:pt x="398" y="223"/>
                    <a:pt x="398" y="223"/>
                    <a:pt x="398" y="223"/>
                  </a:cubicBezTo>
                  <a:cubicBezTo>
                    <a:pt x="398" y="223"/>
                    <a:pt x="398" y="223"/>
                    <a:pt x="398" y="223"/>
                  </a:cubicBezTo>
                  <a:cubicBezTo>
                    <a:pt x="398" y="223"/>
                    <a:pt x="398" y="223"/>
                    <a:pt x="398" y="223"/>
                  </a:cubicBezTo>
                  <a:cubicBezTo>
                    <a:pt x="398" y="223"/>
                    <a:pt x="398" y="223"/>
                    <a:pt x="398" y="223"/>
                  </a:cubicBezTo>
                  <a:cubicBezTo>
                    <a:pt x="398" y="223"/>
                    <a:pt x="398" y="223"/>
                    <a:pt x="398" y="223"/>
                  </a:cubicBezTo>
                  <a:cubicBezTo>
                    <a:pt x="398" y="223"/>
                    <a:pt x="398" y="223"/>
                    <a:pt x="398" y="223"/>
                  </a:cubicBezTo>
                  <a:cubicBezTo>
                    <a:pt x="398" y="223"/>
                    <a:pt x="398" y="223"/>
                    <a:pt x="398" y="223"/>
                  </a:cubicBezTo>
                  <a:cubicBezTo>
                    <a:pt x="398" y="223"/>
                    <a:pt x="398" y="223"/>
                    <a:pt x="398" y="223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5"/>
                    <a:pt x="398" y="225"/>
                    <a:pt x="398" y="225"/>
                  </a:cubicBezTo>
                  <a:cubicBezTo>
                    <a:pt x="399" y="225"/>
                    <a:pt x="399" y="225"/>
                    <a:pt x="399" y="225"/>
                  </a:cubicBezTo>
                  <a:cubicBezTo>
                    <a:pt x="399" y="225"/>
                    <a:pt x="399" y="225"/>
                    <a:pt x="399" y="225"/>
                  </a:cubicBezTo>
                  <a:cubicBezTo>
                    <a:pt x="399" y="225"/>
                    <a:pt x="399" y="225"/>
                    <a:pt x="399" y="225"/>
                  </a:cubicBezTo>
                  <a:cubicBezTo>
                    <a:pt x="399" y="225"/>
                    <a:pt x="399" y="225"/>
                    <a:pt x="399" y="225"/>
                  </a:cubicBezTo>
                  <a:cubicBezTo>
                    <a:pt x="398" y="225"/>
                    <a:pt x="398" y="225"/>
                    <a:pt x="398" y="225"/>
                  </a:cubicBezTo>
                  <a:cubicBezTo>
                    <a:pt x="398" y="225"/>
                    <a:pt x="398" y="225"/>
                    <a:pt x="398" y="225"/>
                  </a:cubicBezTo>
                  <a:cubicBezTo>
                    <a:pt x="398" y="225"/>
                    <a:pt x="398" y="225"/>
                    <a:pt x="398" y="225"/>
                  </a:cubicBezTo>
                  <a:cubicBezTo>
                    <a:pt x="398" y="225"/>
                    <a:pt x="398" y="225"/>
                    <a:pt x="398" y="225"/>
                  </a:cubicBezTo>
                  <a:cubicBezTo>
                    <a:pt x="398" y="225"/>
                    <a:pt x="398" y="225"/>
                    <a:pt x="398" y="225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6"/>
                  </a:cubicBezTo>
                  <a:cubicBezTo>
                    <a:pt x="398" y="226"/>
                    <a:pt x="398" y="226"/>
                    <a:pt x="398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6" y="227"/>
                    <a:pt x="396" y="227"/>
                    <a:pt x="396" y="227"/>
                  </a:cubicBezTo>
                  <a:cubicBezTo>
                    <a:pt x="396" y="227"/>
                    <a:pt x="396" y="227"/>
                    <a:pt x="396" y="227"/>
                  </a:cubicBezTo>
                  <a:cubicBezTo>
                    <a:pt x="396" y="227"/>
                    <a:pt x="396" y="227"/>
                    <a:pt x="396" y="227"/>
                  </a:cubicBezTo>
                  <a:cubicBezTo>
                    <a:pt x="396" y="227"/>
                    <a:pt x="396" y="227"/>
                    <a:pt x="396" y="227"/>
                  </a:cubicBezTo>
                  <a:cubicBezTo>
                    <a:pt x="396" y="227"/>
                    <a:pt x="396" y="227"/>
                    <a:pt x="396" y="227"/>
                  </a:cubicBezTo>
                  <a:cubicBezTo>
                    <a:pt x="396" y="227"/>
                    <a:pt x="396" y="227"/>
                    <a:pt x="396" y="227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30"/>
                    <a:pt x="396" y="230"/>
                    <a:pt x="396" y="230"/>
                  </a:cubicBezTo>
                  <a:cubicBezTo>
                    <a:pt x="396" y="230"/>
                    <a:pt x="396" y="230"/>
                    <a:pt x="396" y="230"/>
                  </a:cubicBezTo>
                  <a:cubicBezTo>
                    <a:pt x="397" y="229"/>
                    <a:pt x="397" y="229"/>
                    <a:pt x="397" y="228"/>
                  </a:cubicBezTo>
                  <a:cubicBezTo>
                    <a:pt x="397" y="228"/>
                    <a:pt x="396" y="228"/>
                    <a:pt x="396" y="228"/>
                  </a:cubicBezTo>
                  <a:cubicBezTo>
                    <a:pt x="396" y="228"/>
                    <a:pt x="397" y="228"/>
                    <a:pt x="397" y="228"/>
                  </a:cubicBezTo>
                  <a:cubicBezTo>
                    <a:pt x="397" y="228"/>
                    <a:pt x="397" y="228"/>
                    <a:pt x="397" y="228"/>
                  </a:cubicBezTo>
                  <a:cubicBezTo>
                    <a:pt x="397" y="228"/>
                    <a:pt x="397" y="228"/>
                    <a:pt x="397" y="228"/>
                  </a:cubicBezTo>
                  <a:cubicBezTo>
                    <a:pt x="397" y="228"/>
                    <a:pt x="397" y="228"/>
                    <a:pt x="397" y="228"/>
                  </a:cubicBezTo>
                  <a:cubicBezTo>
                    <a:pt x="397" y="228"/>
                    <a:pt x="397" y="228"/>
                    <a:pt x="397" y="228"/>
                  </a:cubicBezTo>
                  <a:cubicBezTo>
                    <a:pt x="398" y="228"/>
                    <a:pt x="398" y="228"/>
                    <a:pt x="398" y="228"/>
                  </a:cubicBezTo>
                  <a:cubicBezTo>
                    <a:pt x="398" y="228"/>
                    <a:pt x="399" y="227"/>
                    <a:pt x="399" y="227"/>
                  </a:cubicBezTo>
                  <a:cubicBezTo>
                    <a:pt x="399" y="226"/>
                    <a:pt x="400" y="226"/>
                    <a:pt x="400" y="226"/>
                  </a:cubicBezTo>
                  <a:cubicBezTo>
                    <a:pt x="400" y="225"/>
                    <a:pt x="401" y="225"/>
                    <a:pt x="401" y="225"/>
                  </a:cubicBezTo>
                  <a:cubicBezTo>
                    <a:pt x="401" y="225"/>
                    <a:pt x="401" y="226"/>
                    <a:pt x="400" y="226"/>
                  </a:cubicBezTo>
                  <a:cubicBezTo>
                    <a:pt x="401" y="226"/>
                    <a:pt x="402" y="225"/>
                    <a:pt x="402" y="225"/>
                  </a:cubicBezTo>
                  <a:cubicBezTo>
                    <a:pt x="402" y="226"/>
                    <a:pt x="402" y="227"/>
                    <a:pt x="402" y="227"/>
                  </a:cubicBezTo>
                  <a:cubicBezTo>
                    <a:pt x="402" y="227"/>
                    <a:pt x="402" y="227"/>
                    <a:pt x="402" y="227"/>
                  </a:cubicBezTo>
                  <a:cubicBezTo>
                    <a:pt x="402" y="227"/>
                    <a:pt x="403" y="227"/>
                    <a:pt x="403" y="227"/>
                  </a:cubicBezTo>
                  <a:cubicBezTo>
                    <a:pt x="403" y="227"/>
                    <a:pt x="403" y="227"/>
                    <a:pt x="404" y="227"/>
                  </a:cubicBezTo>
                  <a:cubicBezTo>
                    <a:pt x="404" y="227"/>
                    <a:pt x="404" y="228"/>
                    <a:pt x="405" y="228"/>
                  </a:cubicBezTo>
                  <a:cubicBezTo>
                    <a:pt x="405" y="228"/>
                    <a:pt x="405" y="228"/>
                    <a:pt x="406" y="228"/>
                  </a:cubicBezTo>
                  <a:cubicBezTo>
                    <a:pt x="406" y="227"/>
                    <a:pt x="407" y="227"/>
                    <a:pt x="407" y="227"/>
                  </a:cubicBezTo>
                  <a:cubicBezTo>
                    <a:pt x="408" y="227"/>
                    <a:pt x="409" y="226"/>
                    <a:pt x="410" y="226"/>
                  </a:cubicBezTo>
                  <a:cubicBezTo>
                    <a:pt x="411" y="225"/>
                    <a:pt x="412" y="225"/>
                    <a:pt x="412" y="224"/>
                  </a:cubicBezTo>
                  <a:cubicBezTo>
                    <a:pt x="413" y="224"/>
                    <a:pt x="413" y="223"/>
                    <a:pt x="414" y="222"/>
                  </a:cubicBezTo>
                  <a:cubicBezTo>
                    <a:pt x="414" y="222"/>
                    <a:pt x="414" y="221"/>
                    <a:pt x="414" y="221"/>
                  </a:cubicBezTo>
                  <a:cubicBezTo>
                    <a:pt x="416" y="220"/>
                    <a:pt x="416" y="220"/>
                    <a:pt x="416" y="220"/>
                  </a:cubicBezTo>
                  <a:cubicBezTo>
                    <a:pt x="416" y="219"/>
                    <a:pt x="417" y="218"/>
                    <a:pt x="418" y="218"/>
                  </a:cubicBezTo>
                  <a:cubicBezTo>
                    <a:pt x="418" y="217"/>
                    <a:pt x="419" y="216"/>
                    <a:pt x="420" y="215"/>
                  </a:cubicBezTo>
                  <a:cubicBezTo>
                    <a:pt x="421" y="215"/>
                    <a:pt x="421" y="214"/>
                    <a:pt x="422" y="213"/>
                  </a:cubicBezTo>
                  <a:cubicBezTo>
                    <a:pt x="422" y="213"/>
                    <a:pt x="423" y="212"/>
                    <a:pt x="424" y="211"/>
                  </a:cubicBezTo>
                  <a:cubicBezTo>
                    <a:pt x="424" y="210"/>
                    <a:pt x="424" y="209"/>
                    <a:pt x="425" y="208"/>
                  </a:cubicBezTo>
                  <a:cubicBezTo>
                    <a:pt x="425" y="208"/>
                    <a:pt x="426" y="207"/>
                    <a:pt x="426" y="206"/>
                  </a:cubicBezTo>
                  <a:cubicBezTo>
                    <a:pt x="427" y="206"/>
                    <a:pt x="427" y="205"/>
                    <a:pt x="428" y="205"/>
                  </a:cubicBezTo>
                  <a:cubicBezTo>
                    <a:pt x="428" y="204"/>
                    <a:pt x="429" y="204"/>
                    <a:pt x="430" y="203"/>
                  </a:cubicBezTo>
                  <a:cubicBezTo>
                    <a:pt x="430" y="202"/>
                    <a:pt x="430" y="201"/>
                    <a:pt x="431" y="200"/>
                  </a:cubicBezTo>
                  <a:cubicBezTo>
                    <a:pt x="431" y="200"/>
                    <a:pt x="431" y="199"/>
                    <a:pt x="430" y="200"/>
                  </a:cubicBezTo>
                  <a:cubicBezTo>
                    <a:pt x="431" y="199"/>
                    <a:pt x="432" y="198"/>
                    <a:pt x="432" y="197"/>
                  </a:cubicBezTo>
                  <a:cubicBezTo>
                    <a:pt x="432" y="197"/>
                    <a:pt x="431" y="197"/>
                    <a:pt x="431" y="196"/>
                  </a:cubicBezTo>
                  <a:cubicBezTo>
                    <a:pt x="432" y="196"/>
                    <a:pt x="431" y="196"/>
                    <a:pt x="431" y="195"/>
                  </a:cubicBezTo>
                  <a:cubicBezTo>
                    <a:pt x="431" y="195"/>
                    <a:pt x="432" y="195"/>
                    <a:pt x="432" y="195"/>
                  </a:cubicBezTo>
                  <a:cubicBezTo>
                    <a:pt x="432" y="195"/>
                    <a:pt x="431" y="195"/>
                    <a:pt x="431" y="194"/>
                  </a:cubicBezTo>
                  <a:cubicBezTo>
                    <a:pt x="431" y="194"/>
                    <a:pt x="431" y="193"/>
                    <a:pt x="431" y="193"/>
                  </a:cubicBezTo>
                  <a:cubicBezTo>
                    <a:pt x="431" y="192"/>
                    <a:pt x="431" y="192"/>
                    <a:pt x="432" y="191"/>
                  </a:cubicBezTo>
                  <a:cubicBezTo>
                    <a:pt x="432" y="190"/>
                    <a:pt x="432" y="190"/>
                    <a:pt x="432" y="189"/>
                  </a:cubicBezTo>
                  <a:cubicBezTo>
                    <a:pt x="432" y="189"/>
                    <a:pt x="432" y="189"/>
                    <a:pt x="433" y="189"/>
                  </a:cubicBezTo>
                  <a:cubicBezTo>
                    <a:pt x="433" y="188"/>
                    <a:pt x="432" y="188"/>
                    <a:pt x="432" y="188"/>
                  </a:cubicBezTo>
                  <a:cubicBezTo>
                    <a:pt x="433" y="187"/>
                    <a:pt x="434" y="186"/>
                    <a:pt x="435" y="186"/>
                  </a:cubicBezTo>
                  <a:cubicBezTo>
                    <a:pt x="434" y="185"/>
                    <a:pt x="435" y="185"/>
                    <a:pt x="435" y="185"/>
                  </a:cubicBezTo>
                  <a:cubicBezTo>
                    <a:pt x="434" y="185"/>
                    <a:pt x="434" y="184"/>
                    <a:pt x="434" y="184"/>
                  </a:cubicBezTo>
                  <a:cubicBezTo>
                    <a:pt x="433" y="183"/>
                    <a:pt x="434" y="183"/>
                    <a:pt x="434" y="183"/>
                  </a:cubicBezTo>
                  <a:cubicBezTo>
                    <a:pt x="434" y="183"/>
                    <a:pt x="434" y="182"/>
                    <a:pt x="434" y="182"/>
                  </a:cubicBezTo>
                  <a:cubicBezTo>
                    <a:pt x="434" y="182"/>
                    <a:pt x="433" y="181"/>
                    <a:pt x="433" y="181"/>
                  </a:cubicBezTo>
                  <a:cubicBezTo>
                    <a:pt x="433" y="181"/>
                    <a:pt x="433" y="181"/>
                    <a:pt x="433" y="181"/>
                  </a:cubicBezTo>
                  <a:cubicBezTo>
                    <a:pt x="433" y="181"/>
                    <a:pt x="432" y="180"/>
                    <a:pt x="432" y="180"/>
                  </a:cubicBezTo>
                  <a:cubicBezTo>
                    <a:pt x="433" y="180"/>
                    <a:pt x="433" y="181"/>
                    <a:pt x="434" y="181"/>
                  </a:cubicBezTo>
                  <a:cubicBezTo>
                    <a:pt x="434" y="181"/>
                    <a:pt x="434" y="181"/>
                    <a:pt x="434" y="181"/>
                  </a:cubicBezTo>
                  <a:cubicBezTo>
                    <a:pt x="434" y="180"/>
                    <a:pt x="435" y="180"/>
                    <a:pt x="435" y="180"/>
                  </a:cubicBezTo>
                  <a:cubicBezTo>
                    <a:pt x="435" y="179"/>
                    <a:pt x="433" y="179"/>
                    <a:pt x="433" y="178"/>
                  </a:cubicBezTo>
                  <a:cubicBezTo>
                    <a:pt x="432" y="178"/>
                    <a:pt x="432" y="178"/>
                    <a:pt x="431" y="177"/>
                  </a:cubicBezTo>
                  <a:cubicBezTo>
                    <a:pt x="430" y="177"/>
                    <a:pt x="430" y="176"/>
                    <a:pt x="429" y="175"/>
                  </a:cubicBezTo>
                  <a:cubicBezTo>
                    <a:pt x="429" y="174"/>
                    <a:pt x="428" y="175"/>
                    <a:pt x="427" y="175"/>
                  </a:cubicBezTo>
                  <a:cubicBezTo>
                    <a:pt x="426" y="175"/>
                    <a:pt x="426" y="175"/>
                    <a:pt x="425" y="175"/>
                  </a:cubicBezTo>
                  <a:cubicBezTo>
                    <a:pt x="425" y="175"/>
                    <a:pt x="425" y="175"/>
                    <a:pt x="425" y="176"/>
                  </a:cubicBezTo>
                  <a:cubicBezTo>
                    <a:pt x="426" y="175"/>
                    <a:pt x="425" y="176"/>
                    <a:pt x="425" y="177"/>
                  </a:cubicBezTo>
                  <a:cubicBezTo>
                    <a:pt x="425" y="177"/>
                    <a:pt x="425" y="177"/>
                    <a:pt x="425" y="177"/>
                  </a:cubicBezTo>
                  <a:cubicBezTo>
                    <a:pt x="425" y="177"/>
                    <a:pt x="425" y="178"/>
                    <a:pt x="424" y="178"/>
                  </a:cubicBezTo>
                  <a:cubicBezTo>
                    <a:pt x="424" y="178"/>
                    <a:pt x="424" y="178"/>
                    <a:pt x="423" y="178"/>
                  </a:cubicBezTo>
                  <a:cubicBezTo>
                    <a:pt x="423" y="178"/>
                    <a:pt x="424" y="178"/>
                    <a:pt x="424" y="178"/>
                  </a:cubicBezTo>
                  <a:cubicBezTo>
                    <a:pt x="424" y="178"/>
                    <a:pt x="424" y="177"/>
                    <a:pt x="424" y="177"/>
                  </a:cubicBezTo>
                  <a:cubicBezTo>
                    <a:pt x="424" y="177"/>
                    <a:pt x="425" y="176"/>
                    <a:pt x="424" y="176"/>
                  </a:cubicBezTo>
                  <a:cubicBezTo>
                    <a:pt x="424" y="176"/>
                    <a:pt x="423" y="177"/>
                    <a:pt x="423" y="177"/>
                  </a:cubicBezTo>
                  <a:cubicBezTo>
                    <a:pt x="422" y="178"/>
                    <a:pt x="422" y="178"/>
                    <a:pt x="421" y="178"/>
                  </a:cubicBezTo>
                  <a:cubicBezTo>
                    <a:pt x="421" y="178"/>
                    <a:pt x="420" y="178"/>
                    <a:pt x="420" y="178"/>
                  </a:cubicBezTo>
                  <a:cubicBezTo>
                    <a:pt x="420" y="178"/>
                    <a:pt x="420" y="178"/>
                    <a:pt x="421" y="177"/>
                  </a:cubicBezTo>
                  <a:cubicBezTo>
                    <a:pt x="421" y="177"/>
                    <a:pt x="421" y="177"/>
                    <a:pt x="421" y="177"/>
                  </a:cubicBezTo>
                  <a:cubicBezTo>
                    <a:pt x="421" y="177"/>
                    <a:pt x="422" y="176"/>
                    <a:pt x="422" y="176"/>
                  </a:cubicBezTo>
                  <a:cubicBezTo>
                    <a:pt x="421" y="176"/>
                    <a:pt x="421" y="176"/>
                    <a:pt x="421" y="176"/>
                  </a:cubicBezTo>
                  <a:cubicBezTo>
                    <a:pt x="420" y="176"/>
                    <a:pt x="420" y="176"/>
                    <a:pt x="420" y="176"/>
                  </a:cubicBezTo>
                  <a:cubicBezTo>
                    <a:pt x="421" y="176"/>
                    <a:pt x="421" y="175"/>
                    <a:pt x="421" y="175"/>
                  </a:cubicBezTo>
                  <a:cubicBezTo>
                    <a:pt x="420" y="174"/>
                    <a:pt x="420" y="175"/>
                    <a:pt x="420" y="175"/>
                  </a:cubicBezTo>
                  <a:cubicBezTo>
                    <a:pt x="419" y="175"/>
                    <a:pt x="419" y="175"/>
                    <a:pt x="419" y="176"/>
                  </a:cubicBezTo>
                  <a:cubicBezTo>
                    <a:pt x="420" y="176"/>
                    <a:pt x="420" y="176"/>
                    <a:pt x="420" y="176"/>
                  </a:cubicBezTo>
                  <a:cubicBezTo>
                    <a:pt x="420" y="176"/>
                    <a:pt x="418" y="177"/>
                    <a:pt x="418" y="177"/>
                  </a:cubicBezTo>
                  <a:cubicBezTo>
                    <a:pt x="417" y="177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4"/>
                    <a:pt x="418" y="175"/>
                    <a:pt x="418" y="174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8" y="172"/>
                    <a:pt x="416" y="173"/>
                    <a:pt x="416" y="173"/>
                  </a:cubicBezTo>
                  <a:cubicBezTo>
                    <a:pt x="415" y="173"/>
                    <a:pt x="414" y="173"/>
                    <a:pt x="413" y="172"/>
                  </a:cubicBezTo>
                  <a:cubicBezTo>
                    <a:pt x="413" y="172"/>
                    <a:pt x="412" y="172"/>
                    <a:pt x="412" y="172"/>
                  </a:cubicBezTo>
                  <a:cubicBezTo>
                    <a:pt x="412" y="171"/>
                    <a:pt x="413" y="171"/>
                    <a:pt x="413" y="171"/>
                  </a:cubicBezTo>
                  <a:cubicBezTo>
                    <a:pt x="413" y="171"/>
                    <a:pt x="414" y="170"/>
                    <a:pt x="415" y="170"/>
                  </a:cubicBezTo>
                  <a:cubicBezTo>
                    <a:pt x="415" y="170"/>
                    <a:pt x="416" y="169"/>
                    <a:pt x="416" y="169"/>
                  </a:cubicBezTo>
                  <a:cubicBezTo>
                    <a:pt x="417" y="168"/>
                    <a:pt x="418" y="168"/>
                    <a:pt x="419" y="167"/>
                  </a:cubicBezTo>
                  <a:cubicBezTo>
                    <a:pt x="420" y="167"/>
                    <a:pt x="421" y="166"/>
                    <a:pt x="421" y="165"/>
                  </a:cubicBezTo>
                  <a:cubicBezTo>
                    <a:pt x="422" y="165"/>
                    <a:pt x="423" y="164"/>
                    <a:pt x="423" y="164"/>
                  </a:cubicBezTo>
                  <a:cubicBezTo>
                    <a:pt x="423" y="164"/>
                    <a:pt x="423" y="164"/>
                    <a:pt x="423" y="163"/>
                  </a:cubicBezTo>
                  <a:cubicBezTo>
                    <a:pt x="423" y="163"/>
                    <a:pt x="424" y="163"/>
                    <a:pt x="424" y="162"/>
                  </a:cubicBezTo>
                  <a:cubicBezTo>
                    <a:pt x="424" y="162"/>
                    <a:pt x="425" y="161"/>
                    <a:pt x="426" y="160"/>
                  </a:cubicBezTo>
                  <a:cubicBezTo>
                    <a:pt x="427" y="160"/>
                    <a:pt x="428" y="159"/>
                    <a:pt x="429" y="158"/>
                  </a:cubicBezTo>
                  <a:cubicBezTo>
                    <a:pt x="430" y="157"/>
                    <a:pt x="430" y="157"/>
                    <a:pt x="431" y="157"/>
                  </a:cubicBezTo>
                  <a:cubicBezTo>
                    <a:pt x="431" y="157"/>
                    <a:pt x="431" y="156"/>
                    <a:pt x="432" y="156"/>
                  </a:cubicBezTo>
                  <a:cubicBezTo>
                    <a:pt x="432" y="156"/>
                    <a:pt x="432" y="155"/>
                    <a:pt x="432" y="155"/>
                  </a:cubicBezTo>
                  <a:cubicBezTo>
                    <a:pt x="432" y="154"/>
                    <a:pt x="433" y="154"/>
                    <a:pt x="433" y="154"/>
                  </a:cubicBezTo>
                  <a:cubicBezTo>
                    <a:pt x="434" y="153"/>
                    <a:pt x="435" y="152"/>
                    <a:pt x="436" y="151"/>
                  </a:cubicBezTo>
                  <a:cubicBezTo>
                    <a:pt x="437" y="150"/>
                    <a:pt x="438" y="150"/>
                    <a:pt x="438" y="150"/>
                  </a:cubicBezTo>
                  <a:cubicBezTo>
                    <a:pt x="439" y="149"/>
                    <a:pt x="440" y="149"/>
                    <a:pt x="441" y="149"/>
                  </a:cubicBezTo>
                  <a:cubicBezTo>
                    <a:pt x="441" y="149"/>
                    <a:pt x="442" y="149"/>
                    <a:pt x="442" y="149"/>
                  </a:cubicBezTo>
                  <a:cubicBezTo>
                    <a:pt x="442" y="149"/>
                    <a:pt x="443" y="148"/>
                    <a:pt x="444" y="148"/>
                  </a:cubicBezTo>
                  <a:cubicBezTo>
                    <a:pt x="444" y="148"/>
                    <a:pt x="445" y="148"/>
                    <a:pt x="445" y="149"/>
                  </a:cubicBezTo>
                  <a:cubicBezTo>
                    <a:pt x="445" y="149"/>
                    <a:pt x="446" y="149"/>
                    <a:pt x="446" y="149"/>
                  </a:cubicBezTo>
                  <a:cubicBezTo>
                    <a:pt x="447" y="149"/>
                    <a:pt x="447" y="149"/>
                    <a:pt x="447" y="149"/>
                  </a:cubicBezTo>
                  <a:cubicBezTo>
                    <a:pt x="448" y="149"/>
                    <a:pt x="448" y="148"/>
                    <a:pt x="448" y="148"/>
                  </a:cubicBezTo>
                  <a:cubicBezTo>
                    <a:pt x="449" y="148"/>
                    <a:pt x="449" y="148"/>
                    <a:pt x="449" y="148"/>
                  </a:cubicBezTo>
                  <a:cubicBezTo>
                    <a:pt x="449" y="148"/>
                    <a:pt x="449" y="148"/>
                    <a:pt x="450" y="148"/>
                  </a:cubicBezTo>
                  <a:cubicBezTo>
                    <a:pt x="450" y="148"/>
                    <a:pt x="451" y="148"/>
                    <a:pt x="451" y="148"/>
                  </a:cubicBezTo>
                  <a:cubicBezTo>
                    <a:pt x="451" y="149"/>
                    <a:pt x="450" y="149"/>
                    <a:pt x="450" y="149"/>
                  </a:cubicBezTo>
                  <a:cubicBezTo>
                    <a:pt x="450" y="150"/>
                    <a:pt x="452" y="150"/>
                    <a:pt x="452" y="150"/>
                  </a:cubicBezTo>
                  <a:cubicBezTo>
                    <a:pt x="452" y="149"/>
                    <a:pt x="452" y="149"/>
                    <a:pt x="452" y="149"/>
                  </a:cubicBezTo>
                  <a:cubicBezTo>
                    <a:pt x="452" y="149"/>
                    <a:pt x="452" y="149"/>
                    <a:pt x="453" y="148"/>
                  </a:cubicBezTo>
                  <a:cubicBezTo>
                    <a:pt x="453" y="148"/>
                    <a:pt x="454" y="149"/>
                    <a:pt x="455" y="149"/>
                  </a:cubicBezTo>
                  <a:cubicBezTo>
                    <a:pt x="455" y="149"/>
                    <a:pt x="455" y="148"/>
                    <a:pt x="455" y="148"/>
                  </a:cubicBezTo>
                  <a:cubicBezTo>
                    <a:pt x="455" y="148"/>
                    <a:pt x="455" y="148"/>
                    <a:pt x="455" y="148"/>
                  </a:cubicBezTo>
                  <a:cubicBezTo>
                    <a:pt x="455" y="149"/>
                    <a:pt x="454" y="149"/>
                    <a:pt x="454" y="149"/>
                  </a:cubicBezTo>
                  <a:cubicBezTo>
                    <a:pt x="455" y="149"/>
                    <a:pt x="456" y="150"/>
                    <a:pt x="458" y="149"/>
                  </a:cubicBezTo>
                  <a:cubicBezTo>
                    <a:pt x="458" y="149"/>
                    <a:pt x="459" y="149"/>
                    <a:pt x="459" y="148"/>
                  </a:cubicBezTo>
                  <a:cubicBezTo>
                    <a:pt x="459" y="148"/>
                    <a:pt x="460" y="149"/>
                    <a:pt x="460" y="149"/>
                  </a:cubicBezTo>
                  <a:cubicBezTo>
                    <a:pt x="461" y="149"/>
                    <a:pt x="461" y="149"/>
                    <a:pt x="461" y="149"/>
                  </a:cubicBezTo>
                  <a:cubicBezTo>
                    <a:pt x="462" y="149"/>
                    <a:pt x="461" y="149"/>
                    <a:pt x="461" y="149"/>
                  </a:cubicBezTo>
                  <a:cubicBezTo>
                    <a:pt x="462" y="149"/>
                    <a:pt x="461" y="149"/>
                    <a:pt x="461" y="149"/>
                  </a:cubicBezTo>
                  <a:cubicBezTo>
                    <a:pt x="461" y="149"/>
                    <a:pt x="460" y="149"/>
                    <a:pt x="461" y="148"/>
                  </a:cubicBezTo>
                  <a:cubicBezTo>
                    <a:pt x="461" y="148"/>
                    <a:pt x="462" y="148"/>
                    <a:pt x="462" y="148"/>
                  </a:cubicBezTo>
                  <a:cubicBezTo>
                    <a:pt x="463" y="148"/>
                    <a:pt x="462" y="148"/>
                    <a:pt x="462" y="148"/>
                  </a:cubicBezTo>
                  <a:cubicBezTo>
                    <a:pt x="462" y="147"/>
                    <a:pt x="463" y="147"/>
                    <a:pt x="463" y="147"/>
                  </a:cubicBezTo>
                  <a:cubicBezTo>
                    <a:pt x="464" y="146"/>
                    <a:pt x="464" y="147"/>
                    <a:pt x="465" y="147"/>
                  </a:cubicBezTo>
                  <a:cubicBezTo>
                    <a:pt x="465" y="147"/>
                    <a:pt x="466" y="147"/>
                    <a:pt x="466" y="147"/>
                  </a:cubicBezTo>
                  <a:cubicBezTo>
                    <a:pt x="466" y="147"/>
                    <a:pt x="467" y="147"/>
                    <a:pt x="467" y="148"/>
                  </a:cubicBezTo>
                  <a:cubicBezTo>
                    <a:pt x="468" y="148"/>
                    <a:pt x="468" y="148"/>
                    <a:pt x="468" y="148"/>
                  </a:cubicBezTo>
                  <a:cubicBezTo>
                    <a:pt x="468" y="148"/>
                    <a:pt x="468" y="148"/>
                    <a:pt x="469" y="148"/>
                  </a:cubicBezTo>
                  <a:cubicBezTo>
                    <a:pt x="469" y="147"/>
                    <a:pt x="469" y="147"/>
                    <a:pt x="470" y="148"/>
                  </a:cubicBezTo>
                  <a:cubicBezTo>
                    <a:pt x="470" y="148"/>
                    <a:pt x="471" y="148"/>
                    <a:pt x="471" y="148"/>
                  </a:cubicBezTo>
                  <a:cubicBezTo>
                    <a:pt x="471" y="148"/>
                    <a:pt x="471" y="148"/>
                    <a:pt x="471" y="149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2" y="149"/>
                    <a:pt x="473" y="149"/>
                    <a:pt x="473" y="149"/>
                  </a:cubicBezTo>
                  <a:cubicBezTo>
                    <a:pt x="473" y="150"/>
                    <a:pt x="472" y="150"/>
                    <a:pt x="472" y="150"/>
                  </a:cubicBezTo>
                  <a:cubicBezTo>
                    <a:pt x="471" y="150"/>
                    <a:pt x="471" y="150"/>
                    <a:pt x="470" y="150"/>
                  </a:cubicBezTo>
                  <a:cubicBezTo>
                    <a:pt x="470" y="150"/>
                    <a:pt x="470" y="150"/>
                    <a:pt x="469" y="150"/>
                  </a:cubicBezTo>
                  <a:cubicBezTo>
                    <a:pt x="469" y="151"/>
                    <a:pt x="470" y="151"/>
                    <a:pt x="470" y="151"/>
                  </a:cubicBezTo>
                  <a:cubicBezTo>
                    <a:pt x="471" y="151"/>
                    <a:pt x="472" y="151"/>
                    <a:pt x="474" y="150"/>
                  </a:cubicBezTo>
                  <a:cubicBezTo>
                    <a:pt x="474" y="150"/>
                    <a:pt x="474" y="150"/>
                    <a:pt x="474" y="150"/>
                  </a:cubicBezTo>
                  <a:cubicBezTo>
                    <a:pt x="474" y="150"/>
                    <a:pt x="475" y="151"/>
                    <a:pt x="476" y="151"/>
                  </a:cubicBezTo>
                  <a:cubicBezTo>
                    <a:pt x="476" y="151"/>
                    <a:pt x="476" y="150"/>
                    <a:pt x="476" y="150"/>
                  </a:cubicBezTo>
                  <a:cubicBezTo>
                    <a:pt x="476" y="150"/>
                    <a:pt x="477" y="150"/>
                    <a:pt x="477" y="150"/>
                  </a:cubicBezTo>
                  <a:cubicBezTo>
                    <a:pt x="477" y="150"/>
                    <a:pt x="477" y="149"/>
                    <a:pt x="478" y="149"/>
                  </a:cubicBezTo>
                  <a:cubicBezTo>
                    <a:pt x="478" y="150"/>
                    <a:pt x="478" y="150"/>
                    <a:pt x="479" y="150"/>
                  </a:cubicBezTo>
                  <a:cubicBezTo>
                    <a:pt x="479" y="150"/>
                    <a:pt x="479" y="150"/>
                    <a:pt x="479" y="150"/>
                  </a:cubicBezTo>
                  <a:cubicBezTo>
                    <a:pt x="480" y="150"/>
                    <a:pt x="480" y="150"/>
                    <a:pt x="481" y="150"/>
                  </a:cubicBezTo>
                  <a:cubicBezTo>
                    <a:pt x="482" y="149"/>
                    <a:pt x="483" y="150"/>
                    <a:pt x="484" y="150"/>
                  </a:cubicBezTo>
                  <a:cubicBezTo>
                    <a:pt x="484" y="150"/>
                    <a:pt x="484" y="149"/>
                    <a:pt x="484" y="149"/>
                  </a:cubicBezTo>
                  <a:cubicBezTo>
                    <a:pt x="484" y="148"/>
                    <a:pt x="483" y="148"/>
                    <a:pt x="483" y="148"/>
                  </a:cubicBezTo>
                  <a:cubicBezTo>
                    <a:pt x="483" y="148"/>
                    <a:pt x="483" y="148"/>
                    <a:pt x="482" y="148"/>
                  </a:cubicBezTo>
                  <a:cubicBezTo>
                    <a:pt x="482" y="148"/>
                    <a:pt x="482" y="148"/>
                    <a:pt x="482" y="148"/>
                  </a:cubicBezTo>
                  <a:cubicBezTo>
                    <a:pt x="482" y="148"/>
                    <a:pt x="481" y="148"/>
                    <a:pt x="481" y="148"/>
                  </a:cubicBezTo>
                  <a:cubicBezTo>
                    <a:pt x="481" y="148"/>
                    <a:pt x="481" y="148"/>
                    <a:pt x="481" y="148"/>
                  </a:cubicBezTo>
                  <a:cubicBezTo>
                    <a:pt x="481" y="148"/>
                    <a:pt x="481" y="148"/>
                    <a:pt x="481" y="148"/>
                  </a:cubicBezTo>
                  <a:cubicBezTo>
                    <a:pt x="481" y="148"/>
                    <a:pt x="480" y="148"/>
                    <a:pt x="480" y="148"/>
                  </a:cubicBezTo>
                  <a:cubicBezTo>
                    <a:pt x="480" y="148"/>
                    <a:pt x="481" y="147"/>
                    <a:pt x="481" y="148"/>
                  </a:cubicBezTo>
                  <a:cubicBezTo>
                    <a:pt x="481" y="147"/>
                    <a:pt x="480" y="147"/>
                    <a:pt x="480" y="147"/>
                  </a:cubicBezTo>
                  <a:cubicBezTo>
                    <a:pt x="480" y="146"/>
                    <a:pt x="480" y="146"/>
                    <a:pt x="480" y="146"/>
                  </a:cubicBezTo>
                  <a:cubicBezTo>
                    <a:pt x="481" y="146"/>
                    <a:pt x="481" y="146"/>
                    <a:pt x="481" y="146"/>
                  </a:cubicBezTo>
                  <a:cubicBezTo>
                    <a:pt x="481" y="146"/>
                    <a:pt x="481" y="146"/>
                    <a:pt x="481" y="145"/>
                  </a:cubicBezTo>
                  <a:cubicBezTo>
                    <a:pt x="481" y="145"/>
                    <a:pt x="481" y="145"/>
                    <a:pt x="481" y="145"/>
                  </a:cubicBezTo>
                  <a:cubicBezTo>
                    <a:pt x="481" y="145"/>
                    <a:pt x="481" y="145"/>
                    <a:pt x="482" y="145"/>
                  </a:cubicBezTo>
                  <a:cubicBezTo>
                    <a:pt x="483" y="144"/>
                    <a:pt x="484" y="143"/>
                    <a:pt x="485" y="143"/>
                  </a:cubicBezTo>
                  <a:cubicBezTo>
                    <a:pt x="485" y="142"/>
                    <a:pt x="485" y="142"/>
                    <a:pt x="486" y="142"/>
                  </a:cubicBezTo>
                  <a:cubicBezTo>
                    <a:pt x="486" y="142"/>
                    <a:pt x="486" y="141"/>
                    <a:pt x="486" y="141"/>
                  </a:cubicBezTo>
                  <a:cubicBezTo>
                    <a:pt x="487" y="141"/>
                    <a:pt x="487" y="140"/>
                    <a:pt x="487" y="140"/>
                  </a:cubicBezTo>
                  <a:cubicBezTo>
                    <a:pt x="487" y="140"/>
                    <a:pt x="488" y="139"/>
                    <a:pt x="488" y="139"/>
                  </a:cubicBezTo>
                  <a:cubicBezTo>
                    <a:pt x="489" y="139"/>
                    <a:pt x="489" y="139"/>
                    <a:pt x="489" y="138"/>
                  </a:cubicBezTo>
                  <a:cubicBezTo>
                    <a:pt x="489" y="138"/>
                    <a:pt x="489" y="138"/>
                    <a:pt x="489" y="138"/>
                  </a:cubicBezTo>
                  <a:cubicBezTo>
                    <a:pt x="489" y="137"/>
                    <a:pt x="489" y="137"/>
                    <a:pt x="490" y="137"/>
                  </a:cubicBezTo>
                  <a:cubicBezTo>
                    <a:pt x="492" y="136"/>
                    <a:pt x="494" y="135"/>
                    <a:pt x="496" y="135"/>
                  </a:cubicBezTo>
                  <a:cubicBezTo>
                    <a:pt x="496" y="135"/>
                    <a:pt x="497" y="135"/>
                    <a:pt x="497" y="135"/>
                  </a:cubicBezTo>
                  <a:cubicBezTo>
                    <a:pt x="497" y="135"/>
                    <a:pt x="497" y="135"/>
                    <a:pt x="497" y="135"/>
                  </a:cubicBezTo>
                  <a:cubicBezTo>
                    <a:pt x="498" y="135"/>
                    <a:pt x="498" y="135"/>
                    <a:pt x="499" y="135"/>
                  </a:cubicBezTo>
                  <a:cubicBezTo>
                    <a:pt x="499" y="135"/>
                    <a:pt x="499" y="136"/>
                    <a:pt x="499" y="136"/>
                  </a:cubicBezTo>
                  <a:cubicBezTo>
                    <a:pt x="499" y="136"/>
                    <a:pt x="499" y="136"/>
                    <a:pt x="499" y="136"/>
                  </a:cubicBezTo>
                  <a:cubicBezTo>
                    <a:pt x="499" y="136"/>
                    <a:pt x="499" y="136"/>
                    <a:pt x="499" y="136"/>
                  </a:cubicBezTo>
                  <a:cubicBezTo>
                    <a:pt x="500" y="137"/>
                    <a:pt x="500" y="136"/>
                    <a:pt x="501" y="135"/>
                  </a:cubicBezTo>
                  <a:cubicBezTo>
                    <a:pt x="501" y="135"/>
                    <a:pt x="502" y="135"/>
                    <a:pt x="502" y="135"/>
                  </a:cubicBezTo>
                  <a:cubicBezTo>
                    <a:pt x="502" y="135"/>
                    <a:pt x="502" y="135"/>
                    <a:pt x="502" y="135"/>
                  </a:cubicBezTo>
                  <a:cubicBezTo>
                    <a:pt x="502" y="135"/>
                    <a:pt x="502" y="136"/>
                    <a:pt x="502" y="136"/>
                  </a:cubicBezTo>
                  <a:cubicBezTo>
                    <a:pt x="502" y="136"/>
                    <a:pt x="502" y="136"/>
                    <a:pt x="502" y="136"/>
                  </a:cubicBezTo>
                  <a:cubicBezTo>
                    <a:pt x="502" y="136"/>
                    <a:pt x="502" y="136"/>
                    <a:pt x="502" y="136"/>
                  </a:cubicBezTo>
                  <a:cubicBezTo>
                    <a:pt x="502" y="136"/>
                    <a:pt x="502" y="136"/>
                    <a:pt x="502" y="136"/>
                  </a:cubicBezTo>
                  <a:cubicBezTo>
                    <a:pt x="502" y="137"/>
                    <a:pt x="502" y="137"/>
                    <a:pt x="502" y="137"/>
                  </a:cubicBezTo>
                  <a:cubicBezTo>
                    <a:pt x="502" y="137"/>
                    <a:pt x="501" y="137"/>
                    <a:pt x="501" y="137"/>
                  </a:cubicBezTo>
                  <a:cubicBezTo>
                    <a:pt x="501" y="137"/>
                    <a:pt x="501" y="137"/>
                    <a:pt x="501" y="137"/>
                  </a:cubicBezTo>
                  <a:cubicBezTo>
                    <a:pt x="502" y="138"/>
                    <a:pt x="500" y="138"/>
                    <a:pt x="501" y="138"/>
                  </a:cubicBezTo>
                  <a:cubicBezTo>
                    <a:pt x="501" y="138"/>
                    <a:pt x="500" y="138"/>
                    <a:pt x="500" y="139"/>
                  </a:cubicBezTo>
                  <a:cubicBezTo>
                    <a:pt x="501" y="139"/>
                    <a:pt x="501" y="139"/>
                    <a:pt x="501" y="140"/>
                  </a:cubicBezTo>
                  <a:cubicBezTo>
                    <a:pt x="500" y="140"/>
                    <a:pt x="500" y="140"/>
                    <a:pt x="501" y="140"/>
                  </a:cubicBezTo>
                  <a:cubicBezTo>
                    <a:pt x="501" y="140"/>
                    <a:pt x="502" y="140"/>
                    <a:pt x="502" y="140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2" y="141"/>
                    <a:pt x="502" y="141"/>
                    <a:pt x="502" y="141"/>
                  </a:cubicBezTo>
                  <a:cubicBezTo>
                    <a:pt x="502" y="141"/>
                    <a:pt x="502" y="141"/>
                    <a:pt x="502" y="141"/>
                  </a:cubicBezTo>
                  <a:cubicBezTo>
                    <a:pt x="502" y="141"/>
                    <a:pt x="502" y="141"/>
                    <a:pt x="502" y="141"/>
                  </a:cubicBezTo>
                  <a:cubicBezTo>
                    <a:pt x="502" y="142"/>
                    <a:pt x="501" y="142"/>
                    <a:pt x="502" y="142"/>
                  </a:cubicBezTo>
                  <a:cubicBezTo>
                    <a:pt x="502" y="142"/>
                    <a:pt x="502" y="142"/>
                    <a:pt x="503" y="142"/>
                  </a:cubicBezTo>
                  <a:cubicBezTo>
                    <a:pt x="503" y="142"/>
                    <a:pt x="504" y="142"/>
                    <a:pt x="504" y="141"/>
                  </a:cubicBezTo>
                  <a:cubicBezTo>
                    <a:pt x="504" y="141"/>
                    <a:pt x="504" y="141"/>
                    <a:pt x="504" y="140"/>
                  </a:cubicBezTo>
                  <a:cubicBezTo>
                    <a:pt x="504" y="140"/>
                    <a:pt x="505" y="140"/>
                    <a:pt x="505" y="140"/>
                  </a:cubicBezTo>
                  <a:cubicBezTo>
                    <a:pt x="506" y="139"/>
                    <a:pt x="507" y="138"/>
                    <a:pt x="508" y="138"/>
                  </a:cubicBezTo>
                  <a:cubicBezTo>
                    <a:pt x="508" y="137"/>
                    <a:pt x="510" y="137"/>
                    <a:pt x="510" y="136"/>
                  </a:cubicBezTo>
                  <a:cubicBezTo>
                    <a:pt x="510" y="136"/>
                    <a:pt x="510" y="136"/>
                    <a:pt x="510" y="136"/>
                  </a:cubicBezTo>
                  <a:cubicBezTo>
                    <a:pt x="510" y="136"/>
                    <a:pt x="510" y="137"/>
                    <a:pt x="511" y="137"/>
                  </a:cubicBezTo>
                  <a:cubicBezTo>
                    <a:pt x="511" y="136"/>
                    <a:pt x="511" y="136"/>
                    <a:pt x="511" y="136"/>
                  </a:cubicBezTo>
                  <a:cubicBezTo>
                    <a:pt x="512" y="136"/>
                    <a:pt x="512" y="137"/>
                    <a:pt x="512" y="137"/>
                  </a:cubicBezTo>
                  <a:cubicBezTo>
                    <a:pt x="512" y="137"/>
                    <a:pt x="513" y="136"/>
                    <a:pt x="513" y="136"/>
                  </a:cubicBezTo>
                  <a:cubicBezTo>
                    <a:pt x="513" y="136"/>
                    <a:pt x="512" y="136"/>
                    <a:pt x="512" y="136"/>
                  </a:cubicBezTo>
                  <a:cubicBezTo>
                    <a:pt x="512" y="135"/>
                    <a:pt x="512" y="135"/>
                    <a:pt x="512" y="135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2" y="133"/>
                    <a:pt x="513" y="133"/>
                    <a:pt x="513" y="133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1"/>
                    <a:pt x="513" y="131"/>
                    <a:pt x="514" y="131"/>
                  </a:cubicBezTo>
                  <a:cubicBezTo>
                    <a:pt x="514" y="131"/>
                    <a:pt x="515" y="131"/>
                    <a:pt x="516" y="131"/>
                  </a:cubicBezTo>
                  <a:cubicBezTo>
                    <a:pt x="516" y="131"/>
                    <a:pt x="517" y="130"/>
                    <a:pt x="518" y="131"/>
                  </a:cubicBezTo>
                  <a:cubicBezTo>
                    <a:pt x="518" y="131"/>
                    <a:pt x="518" y="131"/>
                    <a:pt x="518" y="131"/>
                  </a:cubicBezTo>
                  <a:cubicBezTo>
                    <a:pt x="518" y="131"/>
                    <a:pt x="519" y="132"/>
                    <a:pt x="519" y="132"/>
                  </a:cubicBezTo>
                  <a:cubicBezTo>
                    <a:pt x="520" y="132"/>
                    <a:pt x="520" y="132"/>
                    <a:pt x="521" y="132"/>
                  </a:cubicBezTo>
                  <a:cubicBezTo>
                    <a:pt x="521" y="132"/>
                    <a:pt x="520" y="132"/>
                    <a:pt x="519" y="132"/>
                  </a:cubicBezTo>
                  <a:cubicBezTo>
                    <a:pt x="519" y="132"/>
                    <a:pt x="520" y="132"/>
                    <a:pt x="520" y="133"/>
                  </a:cubicBezTo>
                  <a:cubicBezTo>
                    <a:pt x="520" y="132"/>
                    <a:pt x="519" y="132"/>
                    <a:pt x="519" y="132"/>
                  </a:cubicBezTo>
                  <a:cubicBezTo>
                    <a:pt x="518" y="132"/>
                    <a:pt x="518" y="132"/>
                    <a:pt x="518" y="132"/>
                  </a:cubicBezTo>
                  <a:cubicBezTo>
                    <a:pt x="517" y="132"/>
                    <a:pt x="517" y="132"/>
                    <a:pt x="517" y="132"/>
                  </a:cubicBezTo>
                  <a:cubicBezTo>
                    <a:pt x="516" y="133"/>
                    <a:pt x="516" y="133"/>
                    <a:pt x="516" y="133"/>
                  </a:cubicBezTo>
                  <a:cubicBezTo>
                    <a:pt x="516" y="133"/>
                    <a:pt x="516" y="134"/>
                    <a:pt x="516" y="134"/>
                  </a:cubicBezTo>
                  <a:cubicBezTo>
                    <a:pt x="516" y="134"/>
                    <a:pt x="516" y="135"/>
                    <a:pt x="516" y="135"/>
                  </a:cubicBezTo>
                  <a:cubicBezTo>
                    <a:pt x="516" y="135"/>
                    <a:pt x="516" y="135"/>
                    <a:pt x="516" y="136"/>
                  </a:cubicBezTo>
                  <a:cubicBezTo>
                    <a:pt x="515" y="136"/>
                    <a:pt x="515" y="136"/>
                    <a:pt x="515" y="136"/>
                  </a:cubicBezTo>
                  <a:cubicBezTo>
                    <a:pt x="515" y="137"/>
                    <a:pt x="515" y="137"/>
                    <a:pt x="515" y="137"/>
                  </a:cubicBezTo>
                  <a:cubicBezTo>
                    <a:pt x="515" y="138"/>
                    <a:pt x="515" y="138"/>
                    <a:pt x="515" y="138"/>
                  </a:cubicBezTo>
                  <a:cubicBezTo>
                    <a:pt x="515" y="139"/>
                    <a:pt x="514" y="139"/>
                    <a:pt x="514" y="139"/>
                  </a:cubicBezTo>
                  <a:cubicBezTo>
                    <a:pt x="514" y="140"/>
                    <a:pt x="514" y="141"/>
                    <a:pt x="514" y="141"/>
                  </a:cubicBezTo>
                  <a:cubicBezTo>
                    <a:pt x="513" y="141"/>
                    <a:pt x="512" y="141"/>
                    <a:pt x="511" y="142"/>
                  </a:cubicBezTo>
                  <a:cubicBezTo>
                    <a:pt x="510" y="142"/>
                    <a:pt x="509" y="143"/>
                    <a:pt x="508" y="143"/>
                  </a:cubicBezTo>
                  <a:cubicBezTo>
                    <a:pt x="508" y="143"/>
                    <a:pt x="508" y="143"/>
                    <a:pt x="508" y="144"/>
                  </a:cubicBezTo>
                  <a:cubicBezTo>
                    <a:pt x="508" y="144"/>
                    <a:pt x="508" y="144"/>
                    <a:pt x="508" y="144"/>
                  </a:cubicBezTo>
                  <a:cubicBezTo>
                    <a:pt x="507" y="145"/>
                    <a:pt x="506" y="146"/>
                    <a:pt x="504" y="147"/>
                  </a:cubicBezTo>
                  <a:cubicBezTo>
                    <a:pt x="503" y="148"/>
                    <a:pt x="502" y="149"/>
                    <a:pt x="501" y="150"/>
                  </a:cubicBezTo>
                  <a:cubicBezTo>
                    <a:pt x="500" y="151"/>
                    <a:pt x="499" y="152"/>
                    <a:pt x="499" y="153"/>
                  </a:cubicBezTo>
                  <a:cubicBezTo>
                    <a:pt x="499" y="153"/>
                    <a:pt x="498" y="153"/>
                    <a:pt x="498" y="153"/>
                  </a:cubicBezTo>
                  <a:cubicBezTo>
                    <a:pt x="498" y="153"/>
                    <a:pt x="498" y="153"/>
                    <a:pt x="498" y="153"/>
                  </a:cubicBezTo>
                  <a:cubicBezTo>
                    <a:pt x="497" y="154"/>
                    <a:pt x="496" y="155"/>
                    <a:pt x="495" y="156"/>
                  </a:cubicBezTo>
                  <a:cubicBezTo>
                    <a:pt x="495" y="156"/>
                    <a:pt x="495" y="156"/>
                    <a:pt x="495" y="156"/>
                  </a:cubicBezTo>
                  <a:cubicBezTo>
                    <a:pt x="495" y="155"/>
                    <a:pt x="494" y="156"/>
                    <a:pt x="494" y="156"/>
                  </a:cubicBezTo>
                  <a:cubicBezTo>
                    <a:pt x="493" y="156"/>
                    <a:pt x="493" y="156"/>
                    <a:pt x="493" y="156"/>
                  </a:cubicBezTo>
                  <a:cubicBezTo>
                    <a:pt x="492" y="156"/>
                    <a:pt x="492" y="156"/>
                    <a:pt x="492" y="157"/>
                  </a:cubicBezTo>
                  <a:cubicBezTo>
                    <a:pt x="492" y="157"/>
                    <a:pt x="491" y="157"/>
                    <a:pt x="491" y="157"/>
                  </a:cubicBezTo>
                  <a:cubicBezTo>
                    <a:pt x="490" y="157"/>
                    <a:pt x="490" y="157"/>
                    <a:pt x="489" y="157"/>
                  </a:cubicBezTo>
                  <a:cubicBezTo>
                    <a:pt x="490" y="158"/>
                    <a:pt x="490" y="158"/>
                    <a:pt x="490" y="159"/>
                  </a:cubicBezTo>
                  <a:cubicBezTo>
                    <a:pt x="490" y="159"/>
                    <a:pt x="490" y="159"/>
                    <a:pt x="490" y="159"/>
                  </a:cubicBezTo>
                  <a:cubicBezTo>
                    <a:pt x="490" y="160"/>
                    <a:pt x="489" y="160"/>
                    <a:pt x="489" y="161"/>
                  </a:cubicBezTo>
                  <a:cubicBezTo>
                    <a:pt x="489" y="160"/>
                    <a:pt x="489" y="161"/>
                    <a:pt x="488" y="161"/>
                  </a:cubicBezTo>
                  <a:cubicBezTo>
                    <a:pt x="488" y="161"/>
                    <a:pt x="488" y="161"/>
                    <a:pt x="488" y="162"/>
                  </a:cubicBezTo>
                  <a:cubicBezTo>
                    <a:pt x="488" y="162"/>
                    <a:pt x="487" y="162"/>
                    <a:pt x="487" y="162"/>
                  </a:cubicBezTo>
                  <a:cubicBezTo>
                    <a:pt x="486" y="163"/>
                    <a:pt x="486" y="164"/>
                    <a:pt x="486" y="165"/>
                  </a:cubicBezTo>
                  <a:cubicBezTo>
                    <a:pt x="485" y="167"/>
                    <a:pt x="485" y="170"/>
                    <a:pt x="486" y="173"/>
                  </a:cubicBezTo>
                  <a:cubicBezTo>
                    <a:pt x="486" y="175"/>
                    <a:pt x="487" y="177"/>
                    <a:pt x="487" y="179"/>
                  </a:cubicBezTo>
                  <a:cubicBezTo>
                    <a:pt x="487" y="180"/>
                    <a:pt x="487" y="181"/>
                    <a:pt x="487" y="182"/>
                  </a:cubicBezTo>
                  <a:cubicBezTo>
                    <a:pt x="488" y="183"/>
                    <a:pt x="488" y="183"/>
                    <a:pt x="488" y="183"/>
                  </a:cubicBezTo>
                  <a:cubicBezTo>
                    <a:pt x="488" y="183"/>
                    <a:pt x="488" y="183"/>
                    <a:pt x="488" y="183"/>
                  </a:cubicBezTo>
                  <a:cubicBezTo>
                    <a:pt x="488" y="184"/>
                    <a:pt x="488" y="183"/>
                    <a:pt x="488" y="183"/>
                  </a:cubicBezTo>
                  <a:cubicBezTo>
                    <a:pt x="488" y="185"/>
                    <a:pt x="489" y="186"/>
                    <a:pt x="489" y="187"/>
                  </a:cubicBezTo>
                  <a:cubicBezTo>
                    <a:pt x="489" y="188"/>
                    <a:pt x="488" y="189"/>
                    <a:pt x="489" y="189"/>
                  </a:cubicBezTo>
                  <a:cubicBezTo>
                    <a:pt x="489" y="189"/>
                    <a:pt x="489" y="190"/>
                    <a:pt x="489" y="190"/>
                  </a:cubicBezTo>
                  <a:cubicBezTo>
                    <a:pt x="490" y="190"/>
                    <a:pt x="489" y="190"/>
                    <a:pt x="489" y="191"/>
                  </a:cubicBezTo>
                  <a:cubicBezTo>
                    <a:pt x="490" y="190"/>
                    <a:pt x="491" y="189"/>
                    <a:pt x="492" y="189"/>
                  </a:cubicBezTo>
                  <a:cubicBezTo>
                    <a:pt x="492" y="188"/>
                    <a:pt x="493" y="188"/>
                    <a:pt x="493" y="187"/>
                  </a:cubicBezTo>
                  <a:cubicBezTo>
                    <a:pt x="494" y="186"/>
                    <a:pt x="495" y="185"/>
                    <a:pt x="496" y="184"/>
                  </a:cubicBezTo>
                  <a:cubicBezTo>
                    <a:pt x="496" y="184"/>
                    <a:pt x="496" y="183"/>
                    <a:pt x="496" y="183"/>
                  </a:cubicBezTo>
                  <a:cubicBezTo>
                    <a:pt x="496" y="183"/>
                    <a:pt x="496" y="183"/>
                    <a:pt x="496" y="183"/>
                  </a:cubicBezTo>
                  <a:cubicBezTo>
                    <a:pt x="496" y="183"/>
                    <a:pt x="496" y="183"/>
                    <a:pt x="496" y="182"/>
                  </a:cubicBezTo>
                  <a:cubicBezTo>
                    <a:pt x="496" y="182"/>
                    <a:pt x="496" y="182"/>
                    <a:pt x="496" y="182"/>
                  </a:cubicBezTo>
                  <a:cubicBezTo>
                    <a:pt x="496" y="182"/>
                    <a:pt x="496" y="181"/>
                    <a:pt x="496" y="181"/>
                  </a:cubicBezTo>
                  <a:cubicBezTo>
                    <a:pt x="496" y="181"/>
                    <a:pt x="495" y="180"/>
                    <a:pt x="496" y="180"/>
                  </a:cubicBezTo>
                  <a:cubicBezTo>
                    <a:pt x="496" y="181"/>
                    <a:pt x="496" y="181"/>
                    <a:pt x="496" y="181"/>
                  </a:cubicBezTo>
                  <a:cubicBezTo>
                    <a:pt x="496" y="181"/>
                    <a:pt x="496" y="181"/>
                    <a:pt x="497" y="181"/>
                  </a:cubicBezTo>
                  <a:cubicBezTo>
                    <a:pt x="497" y="181"/>
                    <a:pt x="497" y="181"/>
                    <a:pt x="497" y="181"/>
                  </a:cubicBezTo>
                  <a:cubicBezTo>
                    <a:pt x="498" y="180"/>
                    <a:pt x="498" y="180"/>
                    <a:pt x="498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500" y="180"/>
                    <a:pt x="500" y="180"/>
                    <a:pt x="500" y="180"/>
                  </a:cubicBezTo>
                  <a:cubicBezTo>
                    <a:pt x="500" y="180"/>
                    <a:pt x="501" y="180"/>
                    <a:pt x="501" y="180"/>
                  </a:cubicBezTo>
                  <a:cubicBezTo>
                    <a:pt x="501" y="180"/>
                    <a:pt x="501" y="180"/>
                    <a:pt x="501" y="180"/>
                  </a:cubicBezTo>
                  <a:cubicBezTo>
                    <a:pt x="501" y="180"/>
                    <a:pt x="501" y="180"/>
                    <a:pt x="501" y="179"/>
                  </a:cubicBezTo>
                  <a:cubicBezTo>
                    <a:pt x="501" y="179"/>
                    <a:pt x="501" y="179"/>
                    <a:pt x="501" y="179"/>
                  </a:cubicBezTo>
                  <a:cubicBezTo>
                    <a:pt x="501" y="179"/>
                    <a:pt x="501" y="179"/>
                    <a:pt x="501" y="179"/>
                  </a:cubicBezTo>
                  <a:cubicBezTo>
                    <a:pt x="501" y="179"/>
                    <a:pt x="500" y="179"/>
                    <a:pt x="500" y="178"/>
                  </a:cubicBezTo>
                  <a:cubicBezTo>
                    <a:pt x="501" y="178"/>
                    <a:pt x="501" y="178"/>
                    <a:pt x="501" y="178"/>
                  </a:cubicBezTo>
                  <a:cubicBezTo>
                    <a:pt x="501" y="178"/>
                    <a:pt x="501" y="178"/>
                    <a:pt x="500" y="178"/>
                  </a:cubicBezTo>
                  <a:cubicBezTo>
                    <a:pt x="500" y="178"/>
                    <a:pt x="500" y="177"/>
                    <a:pt x="500" y="177"/>
                  </a:cubicBezTo>
                  <a:cubicBezTo>
                    <a:pt x="500" y="177"/>
                    <a:pt x="501" y="176"/>
                    <a:pt x="501" y="175"/>
                  </a:cubicBezTo>
                  <a:cubicBezTo>
                    <a:pt x="501" y="175"/>
                    <a:pt x="502" y="174"/>
                    <a:pt x="502" y="174"/>
                  </a:cubicBezTo>
                  <a:cubicBezTo>
                    <a:pt x="503" y="174"/>
                    <a:pt x="504" y="173"/>
                    <a:pt x="505" y="173"/>
                  </a:cubicBezTo>
                  <a:cubicBezTo>
                    <a:pt x="505" y="173"/>
                    <a:pt x="505" y="173"/>
                    <a:pt x="505" y="173"/>
                  </a:cubicBezTo>
                  <a:cubicBezTo>
                    <a:pt x="505" y="173"/>
                    <a:pt x="505" y="173"/>
                    <a:pt x="505" y="173"/>
                  </a:cubicBezTo>
                  <a:cubicBezTo>
                    <a:pt x="506" y="174"/>
                    <a:pt x="506" y="174"/>
                    <a:pt x="506" y="173"/>
                  </a:cubicBezTo>
                  <a:cubicBezTo>
                    <a:pt x="507" y="173"/>
                    <a:pt x="508" y="173"/>
                    <a:pt x="508" y="172"/>
                  </a:cubicBezTo>
                  <a:cubicBezTo>
                    <a:pt x="509" y="172"/>
                    <a:pt x="509" y="172"/>
                    <a:pt x="508" y="171"/>
                  </a:cubicBezTo>
                  <a:cubicBezTo>
                    <a:pt x="508" y="171"/>
                    <a:pt x="508" y="171"/>
                    <a:pt x="508" y="171"/>
                  </a:cubicBezTo>
                  <a:cubicBezTo>
                    <a:pt x="507" y="170"/>
                    <a:pt x="507" y="169"/>
                    <a:pt x="507" y="168"/>
                  </a:cubicBezTo>
                  <a:cubicBezTo>
                    <a:pt x="507" y="168"/>
                    <a:pt x="508" y="167"/>
                    <a:pt x="508" y="166"/>
                  </a:cubicBezTo>
                  <a:cubicBezTo>
                    <a:pt x="508" y="166"/>
                    <a:pt x="508" y="165"/>
                    <a:pt x="509" y="165"/>
                  </a:cubicBezTo>
                  <a:cubicBezTo>
                    <a:pt x="509" y="165"/>
                    <a:pt x="510" y="165"/>
                    <a:pt x="510" y="165"/>
                  </a:cubicBezTo>
                  <a:cubicBezTo>
                    <a:pt x="510" y="164"/>
                    <a:pt x="509" y="164"/>
                    <a:pt x="510" y="164"/>
                  </a:cubicBezTo>
                  <a:cubicBezTo>
                    <a:pt x="510" y="164"/>
                    <a:pt x="511" y="164"/>
                    <a:pt x="511" y="164"/>
                  </a:cubicBezTo>
                  <a:cubicBezTo>
                    <a:pt x="511" y="164"/>
                    <a:pt x="511" y="164"/>
                    <a:pt x="511" y="163"/>
                  </a:cubicBezTo>
                  <a:cubicBezTo>
                    <a:pt x="512" y="163"/>
                    <a:pt x="512" y="163"/>
                    <a:pt x="512" y="164"/>
                  </a:cubicBezTo>
                  <a:cubicBezTo>
                    <a:pt x="512" y="164"/>
                    <a:pt x="511" y="164"/>
                    <a:pt x="511" y="164"/>
                  </a:cubicBezTo>
                  <a:cubicBezTo>
                    <a:pt x="511" y="164"/>
                    <a:pt x="510" y="164"/>
                    <a:pt x="510" y="165"/>
                  </a:cubicBezTo>
                  <a:cubicBezTo>
                    <a:pt x="511" y="165"/>
                    <a:pt x="511" y="165"/>
                    <a:pt x="511" y="166"/>
                  </a:cubicBezTo>
                  <a:cubicBezTo>
                    <a:pt x="511" y="166"/>
                    <a:pt x="512" y="165"/>
                    <a:pt x="513" y="165"/>
                  </a:cubicBezTo>
                  <a:cubicBezTo>
                    <a:pt x="513" y="165"/>
                    <a:pt x="513" y="165"/>
                    <a:pt x="513" y="164"/>
                  </a:cubicBezTo>
                  <a:cubicBezTo>
                    <a:pt x="513" y="164"/>
                    <a:pt x="513" y="163"/>
                    <a:pt x="513" y="162"/>
                  </a:cubicBezTo>
                  <a:cubicBezTo>
                    <a:pt x="512" y="162"/>
                    <a:pt x="512" y="162"/>
                    <a:pt x="511" y="162"/>
                  </a:cubicBezTo>
                  <a:cubicBezTo>
                    <a:pt x="511" y="162"/>
                    <a:pt x="511" y="162"/>
                    <a:pt x="511" y="161"/>
                  </a:cubicBezTo>
                  <a:cubicBezTo>
                    <a:pt x="511" y="161"/>
                    <a:pt x="511" y="160"/>
                    <a:pt x="511" y="160"/>
                  </a:cubicBezTo>
                  <a:cubicBezTo>
                    <a:pt x="511" y="159"/>
                    <a:pt x="512" y="158"/>
                    <a:pt x="513" y="157"/>
                  </a:cubicBezTo>
                  <a:cubicBezTo>
                    <a:pt x="513" y="156"/>
                    <a:pt x="512" y="157"/>
                    <a:pt x="512" y="157"/>
                  </a:cubicBezTo>
                  <a:cubicBezTo>
                    <a:pt x="511" y="156"/>
                    <a:pt x="511" y="156"/>
                    <a:pt x="510" y="156"/>
                  </a:cubicBezTo>
                  <a:cubicBezTo>
                    <a:pt x="510" y="156"/>
                    <a:pt x="510" y="157"/>
                    <a:pt x="509" y="157"/>
                  </a:cubicBezTo>
                  <a:cubicBezTo>
                    <a:pt x="510" y="157"/>
                    <a:pt x="510" y="157"/>
                    <a:pt x="509" y="157"/>
                  </a:cubicBezTo>
                  <a:cubicBezTo>
                    <a:pt x="509" y="156"/>
                    <a:pt x="508" y="156"/>
                    <a:pt x="508" y="155"/>
                  </a:cubicBezTo>
                  <a:cubicBezTo>
                    <a:pt x="508" y="155"/>
                    <a:pt x="508" y="154"/>
                    <a:pt x="509" y="154"/>
                  </a:cubicBezTo>
                  <a:cubicBezTo>
                    <a:pt x="509" y="153"/>
                    <a:pt x="509" y="153"/>
                    <a:pt x="510" y="152"/>
                  </a:cubicBezTo>
                  <a:cubicBezTo>
                    <a:pt x="510" y="152"/>
                    <a:pt x="510" y="152"/>
                    <a:pt x="510" y="152"/>
                  </a:cubicBezTo>
                  <a:cubicBezTo>
                    <a:pt x="510" y="152"/>
                    <a:pt x="511" y="151"/>
                    <a:pt x="511" y="151"/>
                  </a:cubicBezTo>
                  <a:cubicBezTo>
                    <a:pt x="511" y="151"/>
                    <a:pt x="512" y="151"/>
                    <a:pt x="512" y="150"/>
                  </a:cubicBezTo>
                  <a:cubicBezTo>
                    <a:pt x="512" y="150"/>
                    <a:pt x="511" y="150"/>
                    <a:pt x="511" y="150"/>
                  </a:cubicBezTo>
                  <a:cubicBezTo>
                    <a:pt x="512" y="150"/>
                    <a:pt x="512" y="150"/>
                    <a:pt x="512" y="150"/>
                  </a:cubicBezTo>
                  <a:cubicBezTo>
                    <a:pt x="512" y="150"/>
                    <a:pt x="513" y="150"/>
                    <a:pt x="512" y="150"/>
                  </a:cubicBezTo>
                  <a:cubicBezTo>
                    <a:pt x="512" y="149"/>
                    <a:pt x="512" y="149"/>
                    <a:pt x="512" y="149"/>
                  </a:cubicBezTo>
                  <a:cubicBezTo>
                    <a:pt x="513" y="149"/>
                    <a:pt x="513" y="149"/>
                    <a:pt x="513" y="148"/>
                  </a:cubicBezTo>
                  <a:cubicBezTo>
                    <a:pt x="513" y="148"/>
                    <a:pt x="512" y="148"/>
                    <a:pt x="512" y="148"/>
                  </a:cubicBezTo>
                  <a:cubicBezTo>
                    <a:pt x="512" y="147"/>
                    <a:pt x="513" y="147"/>
                    <a:pt x="513" y="147"/>
                  </a:cubicBezTo>
                  <a:cubicBezTo>
                    <a:pt x="513" y="146"/>
                    <a:pt x="513" y="146"/>
                    <a:pt x="514" y="146"/>
                  </a:cubicBezTo>
                  <a:cubicBezTo>
                    <a:pt x="514" y="146"/>
                    <a:pt x="514" y="146"/>
                    <a:pt x="514" y="145"/>
                  </a:cubicBezTo>
                  <a:cubicBezTo>
                    <a:pt x="514" y="145"/>
                    <a:pt x="514" y="145"/>
                    <a:pt x="514" y="145"/>
                  </a:cubicBezTo>
                  <a:cubicBezTo>
                    <a:pt x="515" y="145"/>
                    <a:pt x="515" y="145"/>
                    <a:pt x="515" y="145"/>
                  </a:cubicBezTo>
                  <a:cubicBezTo>
                    <a:pt x="515" y="145"/>
                    <a:pt x="516" y="145"/>
                    <a:pt x="516" y="145"/>
                  </a:cubicBezTo>
                  <a:cubicBezTo>
                    <a:pt x="516" y="146"/>
                    <a:pt x="515" y="146"/>
                    <a:pt x="516" y="146"/>
                  </a:cubicBezTo>
                  <a:cubicBezTo>
                    <a:pt x="515" y="145"/>
                    <a:pt x="516" y="145"/>
                    <a:pt x="517" y="145"/>
                  </a:cubicBezTo>
                  <a:cubicBezTo>
                    <a:pt x="517" y="145"/>
                    <a:pt x="517" y="145"/>
                    <a:pt x="518" y="145"/>
                  </a:cubicBezTo>
                  <a:cubicBezTo>
                    <a:pt x="518" y="146"/>
                    <a:pt x="518" y="147"/>
                    <a:pt x="519" y="146"/>
                  </a:cubicBezTo>
                  <a:cubicBezTo>
                    <a:pt x="519" y="146"/>
                    <a:pt x="519" y="146"/>
                    <a:pt x="519" y="145"/>
                  </a:cubicBezTo>
                  <a:cubicBezTo>
                    <a:pt x="520" y="145"/>
                    <a:pt x="520" y="145"/>
                    <a:pt x="520" y="145"/>
                  </a:cubicBezTo>
                  <a:cubicBezTo>
                    <a:pt x="520" y="145"/>
                    <a:pt x="519" y="145"/>
                    <a:pt x="520" y="145"/>
                  </a:cubicBezTo>
                  <a:cubicBezTo>
                    <a:pt x="520" y="145"/>
                    <a:pt x="520" y="144"/>
                    <a:pt x="521" y="144"/>
                  </a:cubicBezTo>
                  <a:cubicBezTo>
                    <a:pt x="522" y="144"/>
                    <a:pt x="523" y="143"/>
                    <a:pt x="524" y="143"/>
                  </a:cubicBezTo>
                  <a:cubicBezTo>
                    <a:pt x="524" y="143"/>
                    <a:pt x="524" y="143"/>
                    <a:pt x="523" y="143"/>
                  </a:cubicBezTo>
                  <a:cubicBezTo>
                    <a:pt x="523" y="143"/>
                    <a:pt x="523" y="144"/>
                    <a:pt x="523" y="144"/>
                  </a:cubicBezTo>
                  <a:cubicBezTo>
                    <a:pt x="523" y="144"/>
                    <a:pt x="523" y="144"/>
                    <a:pt x="523" y="145"/>
                  </a:cubicBezTo>
                  <a:cubicBezTo>
                    <a:pt x="523" y="145"/>
                    <a:pt x="523" y="146"/>
                    <a:pt x="523" y="146"/>
                  </a:cubicBezTo>
                  <a:cubicBezTo>
                    <a:pt x="524" y="146"/>
                    <a:pt x="524" y="145"/>
                    <a:pt x="525" y="145"/>
                  </a:cubicBezTo>
                  <a:cubicBezTo>
                    <a:pt x="525" y="145"/>
                    <a:pt x="526" y="144"/>
                    <a:pt x="526" y="144"/>
                  </a:cubicBezTo>
                  <a:cubicBezTo>
                    <a:pt x="526" y="143"/>
                    <a:pt x="527" y="143"/>
                    <a:pt x="528" y="143"/>
                  </a:cubicBezTo>
                  <a:cubicBezTo>
                    <a:pt x="528" y="143"/>
                    <a:pt x="529" y="142"/>
                    <a:pt x="530" y="142"/>
                  </a:cubicBezTo>
                  <a:cubicBezTo>
                    <a:pt x="531" y="142"/>
                    <a:pt x="532" y="142"/>
                    <a:pt x="534" y="142"/>
                  </a:cubicBezTo>
                  <a:cubicBezTo>
                    <a:pt x="534" y="142"/>
                    <a:pt x="535" y="142"/>
                    <a:pt x="534" y="142"/>
                  </a:cubicBezTo>
                  <a:cubicBezTo>
                    <a:pt x="534" y="142"/>
                    <a:pt x="535" y="143"/>
                    <a:pt x="536" y="143"/>
                  </a:cubicBezTo>
                  <a:cubicBezTo>
                    <a:pt x="536" y="143"/>
                    <a:pt x="536" y="143"/>
                    <a:pt x="536" y="144"/>
                  </a:cubicBezTo>
                  <a:cubicBezTo>
                    <a:pt x="536" y="144"/>
                    <a:pt x="536" y="144"/>
                    <a:pt x="537" y="144"/>
                  </a:cubicBezTo>
                  <a:cubicBezTo>
                    <a:pt x="536" y="144"/>
                    <a:pt x="536" y="144"/>
                    <a:pt x="536" y="145"/>
                  </a:cubicBezTo>
                  <a:cubicBezTo>
                    <a:pt x="537" y="145"/>
                    <a:pt x="537" y="145"/>
                    <a:pt x="537" y="146"/>
                  </a:cubicBezTo>
                  <a:cubicBezTo>
                    <a:pt x="538" y="146"/>
                    <a:pt x="538" y="145"/>
                    <a:pt x="538" y="144"/>
                  </a:cubicBezTo>
                  <a:cubicBezTo>
                    <a:pt x="538" y="144"/>
                    <a:pt x="539" y="144"/>
                    <a:pt x="539" y="144"/>
                  </a:cubicBezTo>
                  <a:cubicBezTo>
                    <a:pt x="539" y="144"/>
                    <a:pt x="539" y="143"/>
                    <a:pt x="539" y="143"/>
                  </a:cubicBezTo>
                  <a:cubicBezTo>
                    <a:pt x="539" y="143"/>
                    <a:pt x="539" y="143"/>
                    <a:pt x="539" y="143"/>
                  </a:cubicBezTo>
                  <a:cubicBezTo>
                    <a:pt x="539" y="143"/>
                    <a:pt x="539" y="143"/>
                    <a:pt x="539" y="143"/>
                  </a:cubicBezTo>
                  <a:cubicBezTo>
                    <a:pt x="539" y="143"/>
                    <a:pt x="539" y="143"/>
                    <a:pt x="540" y="143"/>
                  </a:cubicBezTo>
                  <a:cubicBezTo>
                    <a:pt x="540" y="143"/>
                    <a:pt x="540" y="143"/>
                    <a:pt x="540" y="143"/>
                  </a:cubicBezTo>
                  <a:cubicBezTo>
                    <a:pt x="540" y="143"/>
                    <a:pt x="540" y="143"/>
                    <a:pt x="540" y="142"/>
                  </a:cubicBezTo>
                  <a:cubicBezTo>
                    <a:pt x="541" y="142"/>
                    <a:pt x="541" y="142"/>
                    <a:pt x="541" y="142"/>
                  </a:cubicBezTo>
                  <a:cubicBezTo>
                    <a:pt x="542" y="142"/>
                    <a:pt x="542" y="142"/>
                    <a:pt x="542" y="142"/>
                  </a:cubicBezTo>
                  <a:cubicBezTo>
                    <a:pt x="542" y="141"/>
                    <a:pt x="543" y="141"/>
                    <a:pt x="543" y="141"/>
                  </a:cubicBezTo>
                  <a:cubicBezTo>
                    <a:pt x="543" y="141"/>
                    <a:pt x="545" y="140"/>
                    <a:pt x="545" y="140"/>
                  </a:cubicBezTo>
                  <a:cubicBezTo>
                    <a:pt x="545" y="140"/>
                    <a:pt x="544" y="140"/>
                    <a:pt x="544" y="139"/>
                  </a:cubicBezTo>
                  <a:cubicBezTo>
                    <a:pt x="544" y="140"/>
                    <a:pt x="545" y="140"/>
                    <a:pt x="546" y="140"/>
                  </a:cubicBezTo>
                  <a:cubicBezTo>
                    <a:pt x="545" y="140"/>
                    <a:pt x="545" y="139"/>
                    <a:pt x="545" y="139"/>
                  </a:cubicBezTo>
                  <a:cubicBezTo>
                    <a:pt x="545" y="139"/>
                    <a:pt x="545" y="139"/>
                    <a:pt x="545" y="139"/>
                  </a:cubicBezTo>
                  <a:cubicBezTo>
                    <a:pt x="546" y="139"/>
                    <a:pt x="547" y="139"/>
                    <a:pt x="546" y="138"/>
                  </a:cubicBezTo>
                  <a:cubicBezTo>
                    <a:pt x="547" y="138"/>
                    <a:pt x="547" y="138"/>
                    <a:pt x="547" y="138"/>
                  </a:cubicBezTo>
                  <a:cubicBezTo>
                    <a:pt x="547" y="138"/>
                    <a:pt x="546" y="137"/>
                    <a:pt x="547" y="137"/>
                  </a:cubicBezTo>
                  <a:cubicBezTo>
                    <a:pt x="547" y="137"/>
                    <a:pt x="547" y="137"/>
                    <a:pt x="547" y="137"/>
                  </a:cubicBezTo>
                  <a:cubicBezTo>
                    <a:pt x="548" y="138"/>
                    <a:pt x="548" y="137"/>
                    <a:pt x="548" y="137"/>
                  </a:cubicBezTo>
                  <a:cubicBezTo>
                    <a:pt x="548" y="137"/>
                    <a:pt x="549" y="137"/>
                    <a:pt x="549" y="137"/>
                  </a:cubicBezTo>
                  <a:cubicBezTo>
                    <a:pt x="549" y="137"/>
                    <a:pt x="549" y="137"/>
                    <a:pt x="549" y="136"/>
                  </a:cubicBezTo>
                  <a:cubicBezTo>
                    <a:pt x="549" y="136"/>
                    <a:pt x="549" y="136"/>
                    <a:pt x="550" y="136"/>
                  </a:cubicBezTo>
                  <a:cubicBezTo>
                    <a:pt x="550" y="136"/>
                    <a:pt x="550" y="136"/>
                    <a:pt x="550" y="136"/>
                  </a:cubicBezTo>
                  <a:cubicBezTo>
                    <a:pt x="550" y="136"/>
                    <a:pt x="551" y="136"/>
                    <a:pt x="551" y="135"/>
                  </a:cubicBezTo>
                  <a:cubicBezTo>
                    <a:pt x="552" y="135"/>
                    <a:pt x="552" y="135"/>
                    <a:pt x="552" y="135"/>
                  </a:cubicBezTo>
                  <a:cubicBezTo>
                    <a:pt x="553" y="135"/>
                    <a:pt x="553" y="135"/>
                    <a:pt x="554" y="135"/>
                  </a:cubicBezTo>
                  <a:cubicBezTo>
                    <a:pt x="554" y="135"/>
                    <a:pt x="553" y="135"/>
                    <a:pt x="553" y="135"/>
                  </a:cubicBezTo>
                  <a:cubicBezTo>
                    <a:pt x="554" y="135"/>
                    <a:pt x="554" y="134"/>
                    <a:pt x="555" y="134"/>
                  </a:cubicBezTo>
                  <a:cubicBezTo>
                    <a:pt x="556" y="134"/>
                    <a:pt x="555" y="134"/>
                    <a:pt x="556" y="134"/>
                  </a:cubicBezTo>
                  <a:cubicBezTo>
                    <a:pt x="556" y="133"/>
                    <a:pt x="556" y="133"/>
                    <a:pt x="557" y="133"/>
                  </a:cubicBezTo>
                  <a:cubicBezTo>
                    <a:pt x="558" y="133"/>
                    <a:pt x="559" y="132"/>
                    <a:pt x="560" y="132"/>
                  </a:cubicBezTo>
                  <a:cubicBezTo>
                    <a:pt x="561" y="131"/>
                    <a:pt x="562" y="131"/>
                    <a:pt x="563" y="131"/>
                  </a:cubicBezTo>
                  <a:cubicBezTo>
                    <a:pt x="562" y="131"/>
                    <a:pt x="562" y="131"/>
                    <a:pt x="562" y="131"/>
                  </a:cubicBezTo>
                  <a:cubicBezTo>
                    <a:pt x="562" y="131"/>
                    <a:pt x="562" y="131"/>
                    <a:pt x="562" y="130"/>
                  </a:cubicBezTo>
                  <a:cubicBezTo>
                    <a:pt x="562" y="130"/>
                    <a:pt x="562" y="130"/>
                    <a:pt x="562" y="130"/>
                  </a:cubicBezTo>
                  <a:cubicBezTo>
                    <a:pt x="562" y="130"/>
                    <a:pt x="562" y="130"/>
                    <a:pt x="562" y="130"/>
                  </a:cubicBezTo>
                  <a:cubicBezTo>
                    <a:pt x="563" y="130"/>
                    <a:pt x="564" y="130"/>
                    <a:pt x="563" y="130"/>
                  </a:cubicBezTo>
                  <a:cubicBezTo>
                    <a:pt x="563" y="130"/>
                    <a:pt x="563" y="131"/>
                    <a:pt x="563" y="131"/>
                  </a:cubicBezTo>
                  <a:cubicBezTo>
                    <a:pt x="564" y="131"/>
                    <a:pt x="565" y="131"/>
                    <a:pt x="565" y="131"/>
                  </a:cubicBezTo>
                  <a:cubicBezTo>
                    <a:pt x="566" y="132"/>
                    <a:pt x="567" y="132"/>
                    <a:pt x="568" y="132"/>
                  </a:cubicBezTo>
                  <a:cubicBezTo>
                    <a:pt x="568" y="132"/>
                    <a:pt x="569" y="133"/>
                    <a:pt x="569" y="133"/>
                  </a:cubicBezTo>
                  <a:cubicBezTo>
                    <a:pt x="570" y="133"/>
                    <a:pt x="569" y="132"/>
                    <a:pt x="569" y="132"/>
                  </a:cubicBezTo>
                  <a:cubicBezTo>
                    <a:pt x="570" y="131"/>
                    <a:pt x="571" y="131"/>
                    <a:pt x="571" y="130"/>
                  </a:cubicBezTo>
                  <a:cubicBezTo>
                    <a:pt x="571" y="130"/>
                    <a:pt x="571" y="130"/>
                    <a:pt x="570" y="130"/>
                  </a:cubicBezTo>
                  <a:cubicBezTo>
                    <a:pt x="570" y="129"/>
                    <a:pt x="570" y="129"/>
                    <a:pt x="570" y="129"/>
                  </a:cubicBezTo>
                  <a:cubicBezTo>
                    <a:pt x="570" y="128"/>
                    <a:pt x="570" y="128"/>
                    <a:pt x="570" y="128"/>
                  </a:cubicBezTo>
                  <a:cubicBezTo>
                    <a:pt x="569" y="127"/>
                    <a:pt x="569" y="127"/>
                    <a:pt x="568" y="127"/>
                  </a:cubicBezTo>
                  <a:cubicBezTo>
                    <a:pt x="569" y="127"/>
                    <a:pt x="569" y="127"/>
                    <a:pt x="569" y="127"/>
                  </a:cubicBezTo>
                  <a:cubicBezTo>
                    <a:pt x="569" y="127"/>
                    <a:pt x="568" y="126"/>
                    <a:pt x="568" y="126"/>
                  </a:cubicBezTo>
                  <a:cubicBezTo>
                    <a:pt x="568" y="126"/>
                    <a:pt x="569" y="127"/>
                    <a:pt x="568" y="127"/>
                  </a:cubicBezTo>
                  <a:cubicBezTo>
                    <a:pt x="567" y="127"/>
                    <a:pt x="568" y="126"/>
                    <a:pt x="568" y="126"/>
                  </a:cubicBezTo>
                  <a:cubicBezTo>
                    <a:pt x="567" y="125"/>
                    <a:pt x="566" y="126"/>
                    <a:pt x="567" y="126"/>
                  </a:cubicBezTo>
                  <a:cubicBezTo>
                    <a:pt x="567" y="125"/>
                    <a:pt x="568" y="125"/>
                    <a:pt x="568" y="125"/>
                  </a:cubicBezTo>
                  <a:cubicBezTo>
                    <a:pt x="568" y="125"/>
                    <a:pt x="568" y="125"/>
                    <a:pt x="568" y="125"/>
                  </a:cubicBezTo>
                  <a:cubicBezTo>
                    <a:pt x="568" y="125"/>
                    <a:pt x="568" y="125"/>
                    <a:pt x="568" y="125"/>
                  </a:cubicBezTo>
                  <a:cubicBezTo>
                    <a:pt x="568" y="125"/>
                    <a:pt x="568" y="125"/>
                    <a:pt x="568" y="124"/>
                  </a:cubicBezTo>
                  <a:cubicBezTo>
                    <a:pt x="568" y="124"/>
                    <a:pt x="568" y="124"/>
                    <a:pt x="568" y="124"/>
                  </a:cubicBezTo>
                  <a:cubicBezTo>
                    <a:pt x="568" y="123"/>
                    <a:pt x="567" y="124"/>
                    <a:pt x="567" y="123"/>
                  </a:cubicBezTo>
                  <a:cubicBezTo>
                    <a:pt x="567" y="123"/>
                    <a:pt x="567" y="123"/>
                    <a:pt x="567" y="122"/>
                  </a:cubicBezTo>
                  <a:cubicBezTo>
                    <a:pt x="567" y="122"/>
                    <a:pt x="567" y="121"/>
                    <a:pt x="566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5" y="122"/>
                    <a:pt x="565" y="122"/>
                    <a:pt x="565" y="122"/>
                  </a:cubicBezTo>
                  <a:cubicBezTo>
                    <a:pt x="565" y="122"/>
                    <a:pt x="564" y="122"/>
                    <a:pt x="564" y="121"/>
                  </a:cubicBezTo>
                  <a:cubicBezTo>
                    <a:pt x="564" y="121"/>
                    <a:pt x="564" y="121"/>
                    <a:pt x="563" y="120"/>
                  </a:cubicBezTo>
                  <a:cubicBezTo>
                    <a:pt x="563" y="120"/>
                    <a:pt x="563" y="119"/>
                    <a:pt x="563" y="119"/>
                  </a:cubicBezTo>
                  <a:cubicBezTo>
                    <a:pt x="563" y="119"/>
                    <a:pt x="562" y="119"/>
                    <a:pt x="562" y="119"/>
                  </a:cubicBezTo>
                  <a:cubicBezTo>
                    <a:pt x="562" y="119"/>
                    <a:pt x="561" y="119"/>
                    <a:pt x="561" y="119"/>
                  </a:cubicBezTo>
                  <a:cubicBezTo>
                    <a:pt x="561" y="119"/>
                    <a:pt x="560" y="119"/>
                    <a:pt x="560" y="119"/>
                  </a:cubicBezTo>
                  <a:cubicBezTo>
                    <a:pt x="560" y="119"/>
                    <a:pt x="560" y="120"/>
                    <a:pt x="559" y="120"/>
                  </a:cubicBezTo>
                  <a:cubicBezTo>
                    <a:pt x="559" y="120"/>
                    <a:pt x="559" y="120"/>
                    <a:pt x="559" y="120"/>
                  </a:cubicBezTo>
                  <a:cubicBezTo>
                    <a:pt x="559" y="120"/>
                    <a:pt x="559" y="120"/>
                    <a:pt x="559" y="119"/>
                  </a:cubicBezTo>
                  <a:cubicBezTo>
                    <a:pt x="559" y="119"/>
                    <a:pt x="558" y="118"/>
                    <a:pt x="558" y="118"/>
                  </a:cubicBezTo>
                  <a:cubicBezTo>
                    <a:pt x="558" y="118"/>
                    <a:pt x="559" y="118"/>
                    <a:pt x="559" y="118"/>
                  </a:cubicBezTo>
                  <a:cubicBezTo>
                    <a:pt x="560" y="119"/>
                    <a:pt x="560" y="119"/>
                    <a:pt x="560" y="118"/>
                  </a:cubicBezTo>
                  <a:cubicBezTo>
                    <a:pt x="561" y="118"/>
                    <a:pt x="561" y="118"/>
                    <a:pt x="561" y="118"/>
                  </a:cubicBezTo>
                  <a:cubicBezTo>
                    <a:pt x="562" y="118"/>
                    <a:pt x="562" y="119"/>
                    <a:pt x="562" y="119"/>
                  </a:cubicBezTo>
                  <a:cubicBezTo>
                    <a:pt x="563" y="118"/>
                    <a:pt x="562" y="118"/>
                    <a:pt x="562" y="117"/>
                  </a:cubicBezTo>
                  <a:cubicBezTo>
                    <a:pt x="561" y="117"/>
                    <a:pt x="561" y="117"/>
                    <a:pt x="561" y="117"/>
                  </a:cubicBezTo>
                  <a:cubicBezTo>
                    <a:pt x="560" y="117"/>
                    <a:pt x="560" y="117"/>
                    <a:pt x="560" y="117"/>
                  </a:cubicBezTo>
                  <a:cubicBezTo>
                    <a:pt x="560" y="117"/>
                    <a:pt x="560" y="117"/>
                    <a:pt x="561" y="117"/>
                  </a:cubicBezTo>
                  <a:cubicBezTo>
                    <a:pt x="561" y="117"/>
                    <a:pt x="561" y="117"/>
                    <a:pt x="561" y="117"/>
                  </a:cubicBezTo>
                  <a:cubicBezTo>
                    <a:pt x="562" y="117"/>
                    <a:pt x="562" y="117"/>
                    <a:pt x="562" y="117"/>
                  </a:cubicBezTo>
                  <a:cubicBezTo>
                    <a:pt x="563" y="118"/>
                    <a:pt x="562" y="118"/>
                    <a:pt x="563" y="118"/>
                  </a:cubicBezTo>
                  <a:cubicBezTo>
                    <a:pt x="563" y="118"/>
                    <a:pt x="563" y="118"/>
                    <a:pt x="563" y="118"/>
                  </a:cubicBezTo>
                  <a:cubicBezTo>
                    <a:pt x="563" y="118"/>
                    <a:pt x="564" y="118"/>
                    <a:pt x="563" y="118"/>
                  </a:cubicBezTo>
                  <a:cubicBezTo>
                    <a:pt x="563" y="119"/>
                    <a:pt x="564" y="119"/>
                    <a:pt x="564" y="119"/>
                  </a:cubicBezTo>
                  <a:cubicBezTo>
                    <a:pt x="565" y="119"/>
                    <a:pt x="566" y="119"/>
                    <a:pt x="567" y="119"/>
                  </a:cubicBezTo>
                  <a:cubicBezTo>
                    <a:pt x="569" y="119"/>
                    <a:pt x="570" y="118"/>
                    <a:pt x="571" y="118"/>
                  </a:cubicBezTo>
                  <a:cubicBezTo>
                    <a:pt x="572" y="118"/>
                    <a:pt x="572" y="117"/>
                    <a:pt x="572" y="117"/>
                  </a:cubicBezTo>
                  <a:cubicBezTo>
                    <a:pt x="572" y="117"/>
                    <a:pt x="572" y="117"/>
                    <a:pt x="572" y="117"/>
                  </a:cubicBezTo>
                  <a:cubicBezTo>
                    <a:pt x="573" y="117"/>
                    <a:pt x="573" y="117"/>
                    <a:pt x="573" y="117"/>
                  </a:cubicBezTo>
                  <a:cubicBezTo>
                    <a:pt x="573" y="117"/>
                    <a:pt x="574" y="117"/>
                    <a:pt x="574" y="117"/>
                  </a:cubicBezTo>
                  <a:cubicBezTo>
                    <a:pt x="574" y="117"/>
                    <a:pt x="574" y="116"/>
                    <a:pt x="574" y="116"/>
                  </a:cubicBezTo>
                  <a:cubicBezTo>
                    <a:pt x="574" y="116"/>
                    <a:pt x="574" y="116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3" y="115"/>
                    <a:pt x="573" y="115"/>
                    <a:pt x="572" y="116"/>
                  </a:cubicBezTo>
                  <a:cubicBezTo>
                    <a:pt x="572" y="116"/>
                    <a:pt x="572" y="116"/>
                    <a:pt x="572" y="116"/>
                  </a:cubicBezTo>
                  <a:cubicBezTo>
                    <a:pt x="572" y="115"/>
                    <a:pt x="572" y="116"/>
                    <a:pt x="572" y="115"/>
                  </a:cubicBezTo>
                  <a:cubicBezTo>
                    <a:pt x="572" y="115"/>
                    <a:pt x="572" y="115"/>
                    <a:pt x="572" y="115"/>
                  </a:cubicBezTo>
                  <a:cubicBezTo>
                    <a:pt x="572" y="115"/>
                    <a:pt x="572" y="115"/>
                    <a:pt x="572" y="115"/>
                  </a:cubicBezTo>
                  <a:cubicBezTo>
                    <a:pt x="573" y="115"/>
                    <a:pt x="574" y="115"/>
                    <a:pt x="575" y="114"/>
                  </a:cubicBezTo>
                  <a:cubicBezTo>
                    <a:pt x="575" y="114"/>
                    <a:pt x="575" y="114"/>
                    <a:pt x="575" y="114"/>
                  </a:cubicBezTo>
                  <a:cubicBezTo>
                    <a:pt x="574" y="114"/>
                    <a:pt x="574" y="113"/>
                    <a:pt x="574" y="113"/>
                  </a:cubicBezTo>
                  <a:cubicBezTo>
                    <a:pt x="573" y="113"/>
                    <a:pt x="573" y="112"/>
                    <a:pt x="573" y="112"/>
                  </a:cubicBezTo>
                  <a:cubicBezTo>
                    <a:pt x="573" y="112"/>
                    <a:pt x="573" y="110"/>
                    <a:pt x="574" y="111"/>
                  </a:cubicBezTo>
                  <a:cubicBezTo>
                    <a:pt x="574" y="111"/>
                    <a:pt x="574" y="111"/>
                    <a:pt x="574" y="111"/>
                  </a:cubicBezTo>
                  <a:cubicBezTo>
                    <a:pt x="574" y="111"/>
                    <a:pt x="574" y="111"/>
                    <a:pt x="575" y="111"/>
                  </a:cubicBezTo>
                  <a:cubicBezTo>
                    <a:pt x="575" y="110"/>
                    <a:pt x="575" y="110"/>
                    <a:pt x="575" y="110"/>
                  </a:cubicBezTo>
                  <a:cubicBezTo>
                    <a:pt x="575" y="110"/>
                    <a:pt x="575" y="109"/>
                    <a:pt x="576" y="109"/>
                  </a:cubicBezTo>
                  <a:cubicBezTo>
                    <a:pt x="576" y="110"/>
                    <a:pt x="576" y="110"/>
                    <a:pt x="576" y="110"/>
                  </a:cubicBezTo>
                  <a:cubicBezTo>
                    <a:pt x="576" y="110"/>
                    <a:pt x="576" y="110"/>
                    <a:pt x="576" y="110"/>
                  </a:cubicBezTo>
                  <a:cubicBezTo>
                    <a:pt x="577" y="110"/>
                    <a:pt x="577" y="110"/>
                    <a:pt x="578" y="109"/>
                  </a:cubicBezTo>
                  <a:cubicBezTo>
                    <a:pt x="578" y="110"/>
                    <a:pt x="578" y="110"/>
                    <a:pt x="578" y="111"/>
                  </a:cubicBezTo>
                  <a:cubicBezTo>
                    <a:pt x="577" y="111"/>
                    <a:pt x="577" y="111"/>
                    <a:pt x="577" y="111"/>
                  </a:cubicBezTo>
                  <a:cubicBezTo>
                    <a:pt x="577" y="111"/>
                    <a:pt x="577" y="111"/>
                    <a:pt x="577" y="112"/>
                  </a:cubicBezTo>
                  <a:cubicBezTo>
                    <a:pt x="577" y="112"/>
                    <a:pt x="576" y="111"/>
                    <a:pt x="576" y="111"/>
                  </a:cubicBezTo>
                  <a:cubicBezTo>
                    <a:pt x="576" y="111"/>
                    <a:pt x="576" y="112"/>
                    <a:pt x="576" y="112"/>
                  </a:cubicBezTo>
                  <a:cubicBezTo>
                    <a:pt x="576" y="112"/>
                    <a:pt x="576" y="112"/>
                    <a:pt x="576" y="112"/>
                  </a:cubicBezTo>
                  <a:cubicBezTo>
                    <a:pt x="577" y="112"/>
                    <a:pt x="577" y="113"/>
                    <a:pt x="577" y="113"/>
                  </a:cubicBezTo>
                  <a:cubicBezTo>
                    <a:pt x="578" y="113"/>
                    <a:pt x="578" y="113"/>
                    <a:pt x="578" y="114"/>
                  </a:cubicBezTo>
                  <a:cubicBezTo>
                    <a:pt x="578" y="114"/>
                    <a:pt x="578" y="114"/>
                    <a:pt x="578" y="114"/>
                  </a:cubicBezTo>
                  <a:cubicBezTo>
                    <a:pt x="578" y="114"/>
                    <a:pt x="578" y="114"/>
                    <a:pt x="578" y="114"/>
                  </a:cubicBezTo>
                  <a:cubicBezTo>
                    <a:pt x="581" y="114"/>
                    <a:pt x="583" y="114"/>
                    <a:pt x="585" y="114"/>
                  </a:cubicBezTo>
                  <a:cubicBezTo>
                    <a:pt x="586" y="115"/>
                    <a:pt x="587" y="115"/>
                    <a:pt x="587" y="116"/>
                  </a:cubicBezTo>
                  <a:cubicBezTo>
                    <a:pt x="587" y="116"/>
                    <a:pt x="587" y="116"/>
                    <a:pt x="587" y="116"/>
                  </a:cubicBezTo>
                  <a:cubicBezTo>
                    <a:pt x="588" y="117"/>
                    <a:pt x="587" y="117"/>
                    <a:pt x="587" y="117"/>
                  </a:cubicBezTo>
                  <a:cubicBezTo>
                    <a:pt x="588" y="117"/>
                    <a:pt x="588" y="118"/>
                    <a:pt x="588" y="118"/>
                  </a:cubicBezTo>
                  <a:cubicBezTo>
                    <a:pt x="588" y="118"/>
                    <a:pt x="588" y="119"/>
                    <a:pt x="589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19"/>
                    <a:pt x="590" y="119"/>
                    <a:pt x="590" y="119"/>
                  </a:cubicBezTo>
                  <a:cubicBezTo>
                    <a:pt x="591" y="119"/>
                    <a:pt x="592" y="119"/>
                    <a:pt x="592" y="119"/>
                  </a:cubicBezTo>
                  <a:cubicBezTo>
                    <a:pt x="593" y="120"/>
                    <a:pt x="594" y="121"/>
                    <a:pt x="595" y="121"/>
                  </a:cubicBezTo>
                  <a:cubicBezTo>
                    <a:pt x="595" y="121"/>
                    <a:pt x="596" y="121"/>
                    <a:pt x="596" y="121"/>
                  </a:cubicBezTo>
                  <a:cubicBezTo>
                    <a:pt x="596" y="120"/>
                    <a:pt x="596" y="120"/>
                    <a:pt x="596" y="120"/>
                  </a:cubicBezTo>
                  <a:cubicBezTo>
                    <a:pt x="597" y="120"/>
                    <a:pt x="596" y="122"/>
                    <a:pt x="597" y="122"/>
                  </a:cubicBezTo>
                  <a:cubicBezTo>
                    <a:pt x="597" y="122"/>
                    <a:pt x="598" y="122"/>
                    <a:pt x="598" y="121"/>
                  </a:cubicBezTo>
                  <a:cubicBezTo>
                    <a:pt x="598" y="121"/>
                    <a:pt x="598" y="121"/>
                    <a:pt x="597" y="121"/>
                  </a:cubicBezTo>
                  <a:cubicBezTo>
                    <a:pt x="598" y="121"/>
                    <a:pt x="598" y="121"/>
                    <a:pt x="599" y="121"/>
                  </a:cubicBezTo>
                  <a:cubicBezTo>
                    <a:pt x="599" y="121"/>
                    <a:pt x="600" y="121"/>
                    <a:pt x="600" y="121"/>
                  </a:cubicBezTo>
                  <a:cubicBezTo>
                    <a:pt x="599" y="121"/>
                    <a:pt x="598" y="120"/>
                    <a:pt x="598" y="120"/>
                  </a:cubicBezTo>
                  <a:cubicBezTo>
                    <a:pt x="597" y="119"/>
                    <a:pt x="597" y="119"/>
                    <a:pt x="598" y="119"/>
                  </a:cubicBezTo>
                  <a:cubicBezTo>
                    <a:pt x="598" y="119"/>
                    <a:pt x="598" y="119"/>
                    <a:pt x="598" y="118"/>
                  </a:cubicBezTo>
                  <a:cubicBezTo>
                    <a:pt x="598" y="118"/>
                    <a:pt x="597" y="118"/>
                    <a:pt x="597" y="119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8" y="118"/>
                    <a:pt x="599" y="118"/>
                    <a:pt x="599" y="118"/>
                  </a:cubicBezTo>
                  <a:cubicBezTo>
                    <a:pt x="599" y="118"/>
                    <a:pt x="599" y="118"/>
                    <a:pt x="600" y="118"/>
                  </a:cubicBezTo>
                  <a:cubicBezTo>
                    <a:pt x="600" y="118"/>
                    <a:pt x="601" y="117"/>
                    <a:pt x="600" y="117"/>
                  </a:cubicBezTo>
                  <a:cubicBezTo>
                    <a:pt x="600" y="116"/>
                    <a:pt x="599" y="117"/>
                    <a:pt x="599" y="116"/>
                  </a:cubicBezTo>
                  <a:cubicBezTo>
                    <a:pt x="599" y="116"/>
                    <a:pt x="599" y="116"/>
                    <a:pt x="599" y="116"/>
                  </a:cubicBezTo>
                  <a:cubicBezTo>
                    <a:pt x="599" y="116"/>
                    <a:pt x="599" y="116"/>
                    <a:pt x="600" y="116"/>
                  </a:cubicBezTo>
                  <a:cubicBezTo>
                    <a:pt x="600" y="116"/>
                    <a:pt x="600" y="116"/>
                    <a:pt x="600" y="116"/>
                  </a:cubicBezTo>
                  <a:cubicBezTo>
                    <a:pt x="600" y="116"/>
                    <a:pt x="600" y="115"/>
                    <a:pt x="600" y="115"/>
                  </a:cubicBezTo>
                  <a:cubicBezTo>
                    <a:pt x="600" y="115"/>
                    <a:pt x="600" y="115"/>
                    <a:pt x="599" y="115"/>
                  </a:cubicBezTo>
                  <a:cubicBezTo>
                    <a:pt x="600" y="115"/>
                    <a:pt x="600" y="114"/>
                    <a:pt x="599" y="114"/>
                  </a:cubicBezTo>
                  <a:cubicBezTo>
                    <a:pt x="599" y="114"/>
                    <a:pt x="599" y="114"/>
                    <a:pt x="598" y="113"/>
                  </a:cubicBezTo>
                  <a:cubicBezTo>
                    <a:pt x="599" y="114"/>
                    <a:pt x="599" y="113"/>
                    <a:pt x="599" y="114"/>
                  </a:cubicBezTo>
                  <a:cubicBezTo>
                    <a:pt x="600" y="114"/>
                    <a:pt x="600" y="114"/>
                    <a:pt x="600" y="114"/>
                  </a:cubicBezTo>
                  <a:cubicBezTo>
                    <a:pt x="601" y="114"/>
                    <a:pt x="602" y="114"/>
                    <a:pt x="603" y="115"/>
                  </a:cubicBezTo>
                  <a:cubicBezTo>
                    <a:pt x="604" y="115"/>
                    <a:pt x="605" y="115"/>
                    <a:pt x="605" y="114"/>
                  </a:cubicBezTo>
                  <a:cubicBezTo>
                    <a:pt x="604" y="114"/>
                    <a:pt x="604" y="114"/>
                    <a:pt x="604" y="113"/>
                  </a:cubicBezTo>
                  <a:cubicBezTo>
                    <a:pt x="603" y="113"/>
                    <a:pt x="603" y="113"/>
                    <a:pt x="603" y="113"/>
                  </a:cubicBezTo>
                  <a:cubicBezTo>
                    <a:pt x="603" y="113"/>
                    <a:pt x="603" y="113"/>
                    <a:pt x="603" y="113"/>
                  </a:cubicBezTo>
                  <a:cubicBezTo>
                    <a:pt x="603" y="113"/>
                    <a:pt x="604" y="113"/>
                    <a:pt x="604" y="113"/>
                  </a:cubicBezTo>
                  <a:cubicBezTo>
                    <a:pt x="604" y="114"/>
                    <a:pt x="605" y="114"/>
                    <a:pt x="606" y="114"/>
                  </a:cubicBezTo>
                  <a:cubicBezTo>
                    <a:pt x="606" y="114"/>
                    <a:pt x="606" y="114"/>
                    <a:pt x="606" y="113"/>
                  </a:cubicBezTo>
                  <a:cubicBezTo>
                    <a:pt x="606" y="113"/>
                    <a:pt x="607" y="113"/>
                    <a:pt x="607" y="113"/>
                  </a:cubicBezTo>
                  <a:cubicBezTo>
                    <a:pt x="608" y="112"/>
                    <a:pt x="609" y="112"/>
                    <a:pt x="609" y="111"/>
                  </a:cubicBezTo>
                  <a:cubicBezTo>
                    <a:pt x="609" y="111"/>
                    <a:pt x="609" y="111"/>
                    <a:pt x="608" y="111"/>
                  </a:cubicBezTo>
                  <a:close/>
                  <a:moveTo>
                    <a:pt x="47" y="143"/>
                  </a:moveTo>
                  <a:cubicBezTo>
                    <a:pt x="46" y="142"/>
                    <a:pt x="46" y="142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3"/>
                    <a:pt x="46" y="144"/>
                    <a:pt x="46" y="144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6" y="144"/>
                    <a:pt x="46" y="144"/>
                    <a:pt x="45" y="144"/>
                  </a:cubicBezTo>
                  <a:cubicBezTo>
                    <a:pt x="45" y="144"/>
                    <a:pt x="44" y="144"/>
                    <a:pt x="44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3" y="144"/>
                    <a:pt x="42" y="145"/>
                    <a:pt x="42" y="145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2" y="145"/>
                    <a:pt x="42" y="146"/>
                    <a:pt x="42" y="146"/>
                  </a:cubicBezTo>
                  <a:cubicBezTo>
                    <a:pt x="41" y="146"/>
                    <a:pt x="41" y="146"/>
                    <a:pt x="40" y="146"/>
                  </a:cubicBezTo>
                  <a:cubicBezTo>
                    <a:pt x="40" y="145"/>
                    <a:pt x="41" y="145"/>
                    <a:pt x="41" y="145"/>
                  </a:cubicBezTo>
                  <a:cubicBezTo>
                    <a:pt x="40" y="144"/>
                    <a:pt x="40" y="143"/>
                    <a:pt x="39" y="142"/>
                  </a:cubicBezTo>
                  <a:cubicBezTo>
                    <a:pt x="39" y="142"/>
                    <a:pt x="39" y="141"/>
                    <a:pt x="38" y="140"/>
                  </a:cubicBezTo>
                  <a:cubicBezTo>
                    <a:pt x="38" y="140"/>
                    <a:pt x="36" y="139"/>
                    <a:pt x="36" y="139"/>
                  </a:cubicBezTo>
                  <a:cubicBezTo>
                    <a:pt x="36" y="138"/>
                    <a:pt x="36" y="139"/>
                    <a:pt x="37" y="139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8" y="137"/>
                    <a:pt x="38" y="137"/>
                    <a:pt x="39" y="137"/>
                  </a:cubicBezTo>
                  <a:cubicBezTo>
                    <a:pt x="39" y="137"/>
                    <a:pt x="39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1" y="137"/>
                    <a:pt x="43" y="138"/>
                    <a:pt x="44" y="138"/>
                  </a:cubicBezTo>
                  <a:cubicBezTo>
                    <a:pt x="45" y="139"/>
                    <a:pt x="45" y="139"/>
                    <a:pt x="46" y="140"/>
                  </a:cubicBezTo>
                  <a:cubicBezTo>
                    <a:pt x="46" y="140"/>
                    <a:pt x="46" y="141"/>
                    <a:pt x="47" y="141"/>
                  </a:cubicBezTo>
                  <a:cubicBezTo>
                    <a:pt x="47" y="142"/>
                    <a:pt x="47" y="142"/>
                    <a:pt x="47" y="143"/>
                  </a:cubicBezTo>
                  <a:close/>
                  <a:moveTo>
                    <a:pt x="55" y="140"/>
                  </a:moveTo>
                  <a:cubicBezTo>
                    <a:pt x="55" y="140"/>
                    <a:pt x="55" y="140"/>
                    <a:pt x="55" y="140"/>
                  </a:cubicBezTo>
                  <a:cubicBezTo>
                    <a:pt x="54" y="139"/>
                    <a:pt x="54" y="140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5" y="139"/>
                    <a:pt x="55" y="139"/>
                    <a:pt x="56" y="140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6" y="140"/>
                    <a:pt x="55" y="140"/>
                    <a:pt x="55" y="140"/>
                  </a:cubicBezTo>
                  <a:close/>
                  <a:moveTo>
                    <a:pt x="58" y="140"/>
                  </a:moveTo>
                  <a:cubicBezTo>
                    <a:pt x="58" y="140"/>
                    <a:pt x="58" y="140"/>
                    <a:pt x="58" y="140"/>
                  </a:cubicBezTo>
                  <a:cubicBezTo>
                    <a:pt x="57" y="141"/>
                    <a:pt x="56" y="140"/>
                    <a:pt x="56" y="140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6" y="140"/>
                    <a:pt x="56" y="140"/>
                    <a:pt x="57" y="140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6" y="138"/>
                    <a:pt x="55" y="138"/>
                    <a:pt x="55" y="137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53" y="136"/>
                    <a:pt x="53" y="136"/>
                    <a:pt x="52" y="135"/>
                  </a:cubicBezTo>
                  <a:cubicBezTo>
                    <a:pt x="52" y="135"/>
                    <a:pt x="53" y="135"/>
                    <a:pt x="53" y="136"/>
                  </a:cubicBezTo>
                  <a:cubicBezTo>
                    <a:pt x="53" y="135"/>
                    <a:pt x="53" y="135"/>
                    <a:pt x="53" y="134"/>
                  </a:cubicBezTo>
                  <a:cubicBezTo>
                    <a:pt x="53" y="134"/>
                    <a:pt x="52" y="134"/>
                    <a:pt x="52" y="134"/>
                  </a:cubicBezTo>
                  <a:cubicBezTo>
                    <a:pt x="52" y="134"/>
                    <a:pt x="52" y="133"/>
                    <a:pt x="52" y="133"/>
                  </a:cubicBezTo>
                  <a:cubicBezTo>
                    <a:pt x="52" y="133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1" y="132"/>
                    <a:pt x="51" y="132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4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3"/>
                  </a:cubicBezTo>
                  <a:cubicBezTo>
                    <a:pt x="53" y="133"/>
                    <a:pt x="53" y="133"/>
                    <a:pt x="53" y="134"/>
                  </a:cubicBezTo>
                  <a:cubicBezTo>
                    <a:pt x="53" y="133"/>
                    <a:pt x="53" y="132"/>
                    <a:pt x="53" y="132"/>
                  </a:cubicBezTo>
                  <a:cubicBezTo>
                    <a:pt x="53" y="132"/>
                    <a:pt x="53" y="133"/>
                    <a:pt x="54" y="133"/>
                  </a:cubicBezTo>
                  <a:cubicBezTo>
                    <a:pt x="53" y="132"/>
                    <a:pt x="53" y="132"/>
                    <a:pt x="53" y="131"/>
                  </a:cubicBezTo>
                  <a:cubicBezTo>
                    <a:pt x="53" y="132"/>
                    <a:pt x="54" y="132"/>
                    <a:pt x="54" y="133"/>
                  </a:cubicBezTo>
                  <a:cubicBezTo>
                    <a:pt x="54" y="133"/>
                    <a:pt x="54" y="133"/>
                    <a:pt x="54" y="134"/>
                  </a:cubicBezTo>
                  <a:cubicBezTo>
                    <a:pt x="54" y="134"/>
                    <a:pt x="55" y="134"/>
                    <a:pt x="55" y="134"/>
                  </a:cubicBezTo>
                  <a:cubicBezTo>
                    <a:pt x="55" y="134"/>
                    <a:pt x="55" y="133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5" y="133"/>
                    <a:pt x="56" y="134"/>
                    <a:pt x="56" y="134"/>
                  </a:cubicBezTo>
                  <a:cubicBezTo>
                    <a:pt x="56" y="133"/>
                    <a:pt x="56" y="132"/>
                    <a:pt x="56" y="132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3" y="131"/>
                    <a:pt x="53" y="131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2" y="130"/>
                    <a:pt x="53" y="129"/>
                  </a:cubicBezTo>
                  <a:cubicBezTo>
                    <a:pt x="53" y="129"/>
                    <a:pt x="53" y="130"/>
                    <a:pt x="53" y="130"/>
                  </a:cubicBezTo>
                  <a:cubicBezTo>
                    <a:pt x="55" y="130"/>
                    <a:pt x="56" y="131"/>
                    <a:pt x="57" y="132"/>
                  </a:cubicBezTo>
                  <a:cubicBezTo>
                    <a:pt x="57" y="132"/>
                    <a:pt x="57" y="133"/>
                    <a:pt x="57" y="133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8" y="135"/>
                    <a:pt x="59" y="136"/>
                    <a:pt x="59" y="137"/>
                  </a:cubicBezTo>
                  <a:cubicBezTo>
                    <a:pt x="60" y="138"/>
                    <a:pt x="59" y="138"/>
                    <a:pt x="59" y="139"/>
                  </a:cubicBezTo>
                  <a:cubicBezTo>
                    <a:pt x="59" y="139"/>
                    <a:pt x="59" y="139"/>
                    <a:pt x="60" y="139"/>
                  </a:cubicBezTo>
                  <a:cubicBezTo>
                    <a:pt x="59" y="139"/>
                    <a:pt x="58" y="140"/>
                    <a:pt x="58" y="140"/>
                  </a:cubicBezTo>
                  <a:close/>
                  <a:moveTo>
                    <a:pt x="322" y="169"/>
                  </a:moveTo>
                  <a:cubicBezTo>
                    <a:pt x="322" y="169"/>
                    <a:pt x="322" y="169"/>
                    <a:pt x="322" y="169"/>
                  </a:cubicBezTo>
                  <a:cubicBezTo>
                    <a:pt x="322" y="169"/>
                    <a:pt x="322" y="169"/>
                    <a:pt x="322" y="169"/>
                  </a:cubicBezTo>
                  <a:cubicBezTo>
                    <a:pt x="322" y="169"/>
                    <a:pt x="322" y="170"/>
                    <a:pt x="322" y="170"/>
                  </a:cubicBezTo>
                  <a:cubicBezTo>
                    <a:pt x="322" y="170"/>
                    <a:pt x="322" y="170"/>
                    <a:pt x="322" y="170"/>
                  </a:cubicBezTo>
                  <a:cubicBezTo>
                    <a:pt x="321" y="170"/>
                    <a:pt x="322" y="171"/>
                    <a:pt x="322" y="171"/>
                  </a:cubicBezTo>
                  <a:cubicBezTo>
                    <a:pt x="322" y="171"/>
                    <a:pt x="321" y="171"/>
                    <a:pt x="321" y="171"/>
                  </a:cubicBezTo>
                  <a:cubicBezTo>
                    <a:pt x="321" y="172"/>
                    <a:pt x="321" y="172"/>
                    <a:pt x="321" y="172"/>
                  </a:cubicBezTo>
                  <a:cubicBezTo>
                    <a:pt x="321" y="172"/>
                    <a:pt x="321" y="172"/>
                    <a:pt x="321" y="173"/>
                  </a:cubicBezTo>
                  <a:cubicBezTo>
                    <a:pt x="321" y="173"/>
                    <a:pt x="321" y="173"/>
                    <a:pt x="321" y="173"/>
                  </a:cubicBezTo>
                  <a:cubicBezTo>
                    <a:pt x="321" y="174"/>
                    <a:pt x="321" y="174"/>
                    <a:pt x="321" y="174"/>
                  </a:cubicBezTo>
                  <a:cubicBezTo>
                    <a:pt x="321" y="175"/>
                    <a:pt x="321" y="175"/>
                    <a:pt x="320" y="176"/>
                  </a:cubicBezTo>
                  <a:cubicBezTo>
                    <a:pt x="320" y="176"/>
                    <a:pt x="320" y="178"/>
                    <a:pt x="319" y="178"/>
                  </a:cubicBezTo>
                  <a:cubicBezTo>
                    <a:pt x="319" y="178"/>
                    <a:pt x="319" y="177"/>
                    <a:pt x="319" y="177"/>
                  </a:cubicBezTo>
                  <a:cubicBezTo>
                    <a:pt x="318" y="176"/>
                    <a:pt x="317" y="178"/>
                    <a:pt x="317" y="178"/>
                  </a:cubicBezTo>
                  <a:cubicBezTo>
                    <a:pt x="318" y="178"/>
                    <a:pt x="318" y="178"/>
                    <a:pt x="318" y="178"/>
                  </a:cubicBezTo>
                  <a:cubicBezTo>
                    <a:pt x="319" y="178"/>
                    <a:pt x="319" y="179"/>
                    <a:pt x="319" y="179"/>
                  </a:cubicBezTo>
                  <a:cubicBezTo>
                    <a:pt x="319" y="179"/>
                    <a:pt x="318" y="179"/>
                    <a:pt x="318" y="180"/>
                  </a:cubicBezTo>
                  <a:cubicBezTo>
                    <a:pt x="318" y="180"/>
                    <a:pt x="317" y="180"/>
                    <a:pt x="317" y="180"/>
                  </a:cubicBezTo>
                  <a:cubicBezTo>
                    <a:pt x="316" y="180"/>
                    <a:pt x="316" y="181"/>
                    <a:pt x="316" y="181"/>
                  </a:cubicBezTo>
                  <a:cubicBezTo>
                    <a:pt x="315" y="182"/>
                    <a:pt x="315" y="182"/>
                    <a:pt x="314" y="182"/>
                  </a:cubicBezTo>
                  <a:cubicBezTo>
                    <a:pt x="313" y="182"/>
                    <a:pt x="312" y="183"/>
                    <a:pt x="311" y="184"/>
                  </a:cubicBezTo>
                  <a:cubicBezTo>
                    <a:pt x="311" y="184"/>
                    <a:pt x="310" y="184"/>
                    <a:pt x="310" y="184"/>
                  </a:cubicBezTo>
                  <a:cubicBezTo>
                    <a:pt x="309" y="184"/>
                    <a:pt x="309" y="184"/>
                    <a:pt x="309" y="185"/>
                  </a:cubicBezTo>
                  <a:cubicBezTo>
                    <a:pt x="309" y="185"/>
                    <a:pt x="309" y="185"/>
                    <a:pt x="309" y="185"/>
                  </a:cubicBezTo>
                  <a:cubicBezTo>
                    <a:pt x="309" y="186"/>
                    <a:pt x="309" y="186"/>
                    <a:pt x="308" y="186"/>
                  </a:cubicBezTo>
                  <a:cubicBezTo>
                    <a:pt x="308" y="187"/>
                    <a:pt x="308" y="187"/>
                    <a:pt x="307" y="187"/>
                  </a:cubicBezTo>
                  <a:cubicBezTo>
                    <a:pt x="306" y="188"/>
                    <a:pt x="304" y="188"/>
                    <a:pt x="302" y="188"/>
                  </a:cubicBezTo>
                  <a:cubicBezTo>
                    <a:pt x="302" y="188"/>
                    <a:pt x="301" y="188"/>
                    <a:pt x="301" y="188"/>
                  </a:cubicBezTo>
                  <a:cubicBezTo>
                    <a:pt x="301" y="187"/>
                    <a:pt x="300" y="187"/>
                    <a:pt x="300" y="187"/>
                  </a:cubicBezTo>
                  <a:cubicBezTo>
                    <a:pt x="300" y="187"/>
                    <a:pt x="301" y="187"/>
                    <a:pt x="301" y="187"/>
                  </a:cubicBezTo>
                  <a:cubicBezTo>
                    <a:pt x="303" y="186"/>
                    <a:pt x="306" y="186"/>
                    <a:pt x="307" y="185"/>
                  </a:cubicBezTo>
                  <a:cubicBezTo>
                    <a:pt x="308" y="184"/>
                    <a:pt x="308" y="183"/>
                    <a:pt x="309" y="183"/>
                  </a:cubicBezTo>
                  <a:cubicBezTo>
                    <a:pt x="310" y="183"/>
                    <a:pt x="310" y="183"/>
                    <a:pt x="310" y="182"/>
                  </a:cubicBezTo>
                  <a:cubicBezTo>
                    <a:pt x="310" y="182"/>
                    <a:pt x="311" y="181"/>
                    <a:pt x="311" y="181"/>
                  </a:cubicBezTo>
                  <a:cubicBezTo>
                    <a:pt x="313" y="179"/>
                    <a:pt x="315" y="178"/>
                    <a:pt x="316" y="176"/>
                  </a:cubicBezTo>
                  <a:cubicBezTo>
                    <a:pt x="317" y="174"/>
                    <a:pt x="319" y="172"/>
                    <a:pt x="319" y="170"/>
                  </a:cubicBezTo>
                  <a:cubicBezTo>
                    <a:pt x="319" y="169"/>
                    <a:pt x="319" y="168"/>
                    <a:pt x="320" y="168"/>
                  </a:cubicBezTo>
                  <a:cubicBezTo>
                    <a:pt x="320" y="167"/>
                    <a:pt x="321" y="167"/>
                    <a:pt x="321" y="167"/>
                  </a:cubicBezTo>
                  <a:cubicBezTo>
                    <a:pt x="321" y="167"/>
                    <a:pt x="322" y="167"/>
                    <a:pt x="322" y="167"/>
                  </a:cubicBezTo>
                  <a:cubicBezTo>
                    <a:pt x="322" y="167"/>
                    <a:pt x="321" y="167"/>
                    <a:pt x="321" y="167"/>
                  </a:cubicBezTo>
                  <a:cubicBezTo>
                    <a:pt x="322" y="167"/>
                    <a:pt x="322" y="167"/>
                    <a:pt x="322" y="168"/>
                  </a:cubicBezTo>
                  <a:cubicBezTo>
                    <a:pt x="322" y="168"/>
                    <a:pt x="322" y="168"/>
                    <a:pt x="322" y="168"/>
                  </a:cubicBezTo>
                  <a:cubicBezTo>
                    <a:pt x="322" y="168"/>
                    <a:pt x="322" y="169"/>
                    <a:pt x="322" y="169"/>
                  </a:cubicBezTo>
                  <a:close/>
                  <a:moveTo>
                    <a:pt x="516" y="150"/>
                  </a:moveTo>
                  <a:cubicBezTo>
                    <a:pt x="516" y="150"/>
                    <a:pt x="515" y="150"/>
                    <a:pt x="514" y="150"/>
                  </a:cubicBezTo>
                  <a:cubicBezTo>
                    <a:pt x="515" y="151"/>
                    <a:pt x="515" y="151"/>
                    <a:pt x="515" y="151"/>
                  </a:cubicBezTo>
                  <a:cubicBezTo>
                    <a:pt x="514" y="151"/>
                    <a:pt x="514" y="153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5" y="153"/>
                    <a:pt x="516" y="152"/>
                    <a:pt x="517" y="151"/>
                  </a:cubicBezTo>
                  <a:cubicBezTo>
                    <a:pt x="518" y="151"/>
                    <a:pt x="518" y="150"/>
                    <a:pt x="517" y="150"/>
                  </a:cubicBezTo>
                  <a:cubicBezTo>
                    <a:pt x="517" y="149"/>
                    <a:pt x="516" y="150"/>
                    <a:pt x="516" y="150"/>
                  </a:cubicBezTo>
                  <a:close/>
                  <a:moveTo>
                    <a:pt x="143" y="89"/>
                  </a:moveTo>
                  <a:cubicBezTo>
                    <a:pt x="143" y="89"/>
                    <a:pt x="143" y="89"/>
                    <a:pt x="143" y="89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89"/>
                    <a:pt x="144" y="89"/>
                    <a:pt x="145" y="89"/>
                  </a:cubicBezTo>
                  <a:cubicBezTo>
                    <a:pt x="146" y="89"/>
                    <a:pt x="145" y="89"/>
                    <a:pt x="145" y="88"/>
                  </a:cubicBezTo>
                  <a:cubicBezTo>
                    <a:pt x="145" y="88"/>
                    <a:pt x="145" y="87"/>
                    <a:pt x="145" y="87"/>
                  </a:cubicBezTo>
                  <a:cubicBezTo>
                    <a:pt x="144" y="86"/>
                    <a:pt x="142" y="85"/>
                    <a:pt x="141" y="84"/>
                  </a:cubicBezTo>
                  <a:cubicBezTo>
                    <a:pt x="140" y="84"/>
                    <a:pt x="140" y="84"/>
                    <a:pt x="140" y="84"/>
                  </a:cubicBezTo>
                  <a:cubicBezTo>
                    <a:pt x="140" y="84"/>
                    <a:pt x="139" y="84"/>
                    <a:pt x="139" y="84"/>
                  </a:cubicBezTo>
                  <a:cubicBezTo>
                    <a:pt x="139" y="84"/>
                    <a:pt x="139" y="84"/>
                    <a:pt x="139" y="85"/>
                  </a:cubicBezTo>
                  <a:cubicBezTo>
                    <a:pt x="139" y="85"/>
                    <a:pt x="139" y="85"/>
                    <a:pt x="138" y="85"/>
                  </a:cubicBezTo>
                  <a:cubicBezTo>
                    <a:pt x="139" y="85"/>
                    <a:pt x="139" y="85"/>
                    <a:pt x="140" y="86"/>
                  </a:cubicBezTo>
                  <a:cubicBezTo>
                    <a:pt x="139" y="86"/>
                    <a:pt x="139" y="85"/>
                    <a:pt x="139" y="85"/>
                  </a:cubicBezTo>
                  <a:cubicBezTo>
                    <a:pt x="138" y="85"/>
                    <a:pt x="138" y="86"/>
                    <a:pt x="139" y="86"/>
                  </a:cubicBezTo>
                  <a:cubicBezTo>
                    <a:pt x="139" y="87"/>
                    <a:pt x="140" y="88"/>
                    <a:pt x="140" y="88"/>
                  </a:cubicBezTo>
                  <a:cubicBezTo>
                    <a:pt x="140" y="88"/>
                    <a:pt x="140" y="88"/>
                    <a:pt x="140" y="87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2" y="88"/>
                    <a:pt x="142" y="88"/>
                    <a:pt x="142" y="89"/>
                  </a:cubicBezTo>
                  <a:cubicBezTo>
                    <a:pt x="142" y="89"/>
                    <a:pt x="142" y="89"/>
                    <a:pt x="143" y="89"/>
                  </a:cubicBezTo>
                  <a:close/>
                  <a:moveTo>
                    <a:pt x="113" y="75"/>
                  </a:moveTo>
                  <a:cubicBezTo>
                    <a:pt x="113" y="76"/>
                    <a:pt x="114" y="76"/>
                    <a:pt x="114" y="77"/>
                  </a:cubicBezTo>
                  <a:cubicBezTo>
                    <a:pt x="114" y="77"/>
                    <a:pt x="115" y="77"/>
                    <a:pt x="116" y="77"/>
                  </a:cubicBezTo>
                  <a:cubicBezTo>
                    <a:pt x="116" y="77"/>
                    <a:pt x="117" y="77"/>
                    <a:pt x="117" y="77"/>
                  </a:cubicBezTo>
                  <a:cubicBezTo>
                    <a:pt x="117" y="77"/>
                    <a:pt x="117" y="77"/>
                    <a:pt x="117" y="78"/>
                  </a:cubicBezTo>
                  <a:cubicBezTo>
                    <a:pt x="117" y="78"/>
                    <a:pt x="118" y="78"/>
                    <a:pt x="118" y="78"/>
                  </a:cubicBezTo>
                  <a:cubicBezTo>
                    <a:pt x="119" y="78"/>
                    <a:pt x="119" y="77"/>
                    <a:pt x="119" y="77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0" y="77"/>
                    <a:pt x="120" y="78"/>
                    <a:pt x="120" y="78"/>
                  </a:cubicBezTo>
                  <a:cubicBezTo>
                    <a:pt x="120" y="78"/>
                    <a:pt x="120" y="78"/>
                    <a:pt x="120" y="78"/>
                  </a:cubicBezTo>
                  <a:cubicBezTo>
                    <a:pt x="120" y="79"/>
                    <a:pt x="121" y="78"/>
                    <a:pt x="121" y="78"/>
                  </a:cubicBezTo>
                  <a:cubicBezTo>
                    <a:pt x="121" y="78"/>
                    <a:pt x="121" y="78"/>
                    <a:pt x="122" y="78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1" y="79"/>
                    <a:pt x="120" y="79"/>
                    <a:pt x="120" y="79"/>
                  </a:cubicBezTo>
                  <a:cubicBezTo>
                    <a:pt x="120" y="79"/>
                    <a:pt x="122" y="80"/>
                    <a:pt x="123" y="80"/>
                  </a:cubicBezTo>
                  <a:cubicBezTo>
                    <a:pt x="122" y="80"/>
                    <a:pt x="122" y="80"/>
                    <a:pt x="122" y="80"/>
                  </a:cubicBezTo>
                  <a:cubicBezTo>
                    <a:pt x="122" y="80"/>
                    <a:pt x="122" y="80"/>
                    <a:pt x="122" y="80"/>
                  </a:cubicBezTo>
                  <a:cubicBezTo>
                    <a:pt x="122" y="80"/>
                    <a:pt x="121" y="80"/>
                    <a:pt x="121" y="80"/>
                  </a:cubicBezTo>
                  <a:cubicBezTo>
                    <a:pt x="121" y="80"/>
                    <a:pt x="120" y="80"/>
                    <a:pt x="121" y="80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21" y="81"/>
                    <a:pt x="121" y="82"/>
                  </a:cubicBezTo>
                  <a:cubicBezTo>
                    <a:pt x="121" y="82"/>
                    <a:pt x="120" y="81"/>
                    <a:pt x="120" y="81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1" y="82"/>
                    <a:pt x="121" y="82"/>
                    <a:pt x="122" y="82"/>
                  </a:cubicBezTo>
                  <a:cubicBezTo>
                    <a:pt x="123" y="82"/>
                    <a:pt x="124" y="82"/>
                    <a:pt x="125" y="83"/>
                  </a:cubicBezTo>
                  <a:cubicBezTo>
                    <a:pt x="125" y="83"/>
                    <a:pt x="124" y="82"/>
                    <a:pt x="124" y="82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5" y="82"/>
                    <a:pt x="125" y="83"/>
                    <a:pt x="125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7" y="83"/>
                    <a:pt x="126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8" y="82"/>
                    <a:pt x="127" y="82"/>
                    <a:pt x="128" y="82"/>
                  </a:cubicBezTo>
                  <a:cubicBezTo>
                    <a:pt x="128" y="83"/>
                    <a:pt x="128" y="83"/>
                    <a:pt x="129" y="83"/>
                  </a:cubicBezTo>
                  <a:cubicBezTo>
                    <a:pt x="129" y="83"/>
                    <a:pt x="128" y="83"/>
                    <a:pt x="128" y="83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3"/>
                    <a:pt x="130" y="83"/>
                    <a:pt x="130" y="83"/>
                  </a:cubicBezTo>
                  <a:cubicBezTo>
                    <a:pt x="130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0" y="83"/>
                  </a:cubicBezTo>
                  <a:cubicBezTo>
                    <a:pt x="130" y="83"/>
                    <a:pt x="130" y="83"/>
                    <a:pt x="130" y="82"/>
                  </a:cubicBezTo>
                  <a:cubicBezTo>
                    <a:pt x="131" y="83"/>
                    <a:pt x="133" y="83"/>
                    <a:pt x="134" y="83"/>
                  </a:cubicBezTo>
                  <a:cubicBezTo>
                    <a:pt x="134" y="83"/>
                    <a:pt x="134" y="83"/>
                    <a:pt x="133" y="83"/>
                  </a:cubicBezTo>
                  <a:cubicBezTo>
                    <a:pt x="133" y="83"/>
                    <a:pt x="133" y="83"/>
                    <a:pt x="132" y="83"/>
                  </a:cubicBezTo>
                  <a:cubicBezTo>
                    <a:pt x="133" y="83"/>
                    <a:pt x="133" y="83"/>
                    <a:pt x="134" y="83"/>
                  </a:cubicBezTo>
                  <a:cubicBezTo>
                    <a:pt x="134" y="83"/>
                    <a:pt x="135" y="83"/>
                    <a:pt x="135" y="83"/>
                  </a:cubicBezTo>
                  <a:cubicBezTo>
                    <a:pt x="135" y="82"/>
                    <a:pt x="135" y="82"/>
                    <a:pt x="135" y="82"/>
                  </a:cubicBezTo>
                  <a:cubicBezTo>
                    <a:pt x="135" y="82"/>
                    <a:pt x="135" y="82"/>
                    <a:pt x="134" y="82"/>
                  </a:cubicBezTo>
                  <a:cubicBezTo>
                    <a:pt x="133" y="81"/>
                    <a:pt x="132" y="80"/>
                    <a:pt x="131" y="80"/>
                  </a:cubicBezTo>
                  <a:cubicBezTo>
                    <a:pt x="130" y="79"/>
                    <a:pt x="129" y="78"/>
                    <a:pt x="129" y="77"/>
                  </a:cubicBezTo>
                  <a:cubicBezTo>
                    <a:pt x="128" y="77"/>
                    <a:pt x="128" y="76"/>
                    <a:pt x="128" y="76"/>
                  </a:cubicBezTo>
                  <a:cubicBezTo>
                    <a:pt x="128" y="75"/>
                    <a:pt x="128" y="75"/>
                    <a:pt x="127" y="75"/>
                  </a:cubicBezTo>
                  <a:cubicBezTo>
                    <a:pt x="127" y="74"/>
                    <a:pt x="127" y="74"/>
                    <a:pt x="127" y="74"/>
                  </a:cubicBezTo>
                  <a:cubicBezTo>
                    <a:pt x="127" y="74"/>
                    <a:pt x="127" y="74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28" y="72"/>
                    <a:pt x="128" y="71"/>
                    <a:pt x="127" y="71"/>
                  </a:cubicBezTo>
                  <a:cubicBezTo>
                    <a:pt x="127" y="71"/>
                    <a:pt x="127" y="71"/>
                    <a:pt x="126" y="71"/>
                  </a:cubicBezTo>
                  <a:cubicBezTo>
                    <a:pt x="127" y="71"/>
                    <a:pt x="127" y="71"/>
                    <a:pt x="128" y="71"/>
                  </a:cubicBezTo>
                  <a:cubicBezTo>
                    <a:pt x="128" y="71"/>
                    <a:pt x="128" y="70"/>
                    <a:pt x="128" y="7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7" y="70"/>
                    <a:pt x="128" y="71"/>
                    <a:pt x="128" y="70"/>
                  </a:cubicBezTo>
                  <a:cubicBezTo>
                    <a:pt x="129" y="70"/>
                    <a:pt x="128" y="69"/>
                    <a:pt x="129" y="70"/>
                  </a:cubicBezTo>
                  <a:cubicBezTo>
                    <a:pt x="129" y="69"/>
                    <a:pt x="128" y="69"/>
                    <a:pt x="128" y="69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9" y="69"/>
                    <a:pt x="129" y="69"/>
                    <a:pt x="129" y="69"/>
                  </a:cubicBezTo>
                  <a:cubicBezTo>
                    <a:pt x="129" y="69"/>
                    <a:pt x="130" y="69"/>
                    <a:pt x="130" y="69"/>
                  </a:cubicBezTo>
                  <a:cubicBezTo>
                    <a:pt x="130" y="69"/>
                    <a:pt x="131" y="68"/>
                    <a:pt x="130" y="68"/>
                  </a:cubicBezTo>
                  <a:cubicBezTo>
                    <a:pt x="130" y="67"/>
                    <a:pt x="130" y="68"/>
                    <a:pt x="129" y="68"/>
                  </a:cubicBezTo>
                  <a:cubicBezTo>
                    <a:pt x="129" y="68"/>
                    <a:pt x="128" y="68"/>
                    <a:pt x="128" y="68"/>
                  </a:cubicBezTo>
                  <a:cubicBezTo>
                    <a:pt x="129" y="67"/>
                    <a:pt x="129" y="67"/>
                    <a:pt x="130" y="67"/>
                  </a:cubicBezTo>
                  <a:cubicBezTo>
                    <a:pt x="130" y="67"/>
                    <a:pt x="131" y="67"/>
                    <a:pt x="131" y="67"/>
                  </a:cubicBezTo>
                  <a:cubicBezTo>
                    <a:pt x="130" y="67"/>
                    <a:pt x="130" y="67"/>
                    <a:pt x="129" y="67"/>
                  </a:cubicBezTo>
                  <a:cubicBezTo>
                    <a:pt x="130" y="67"/>
                    <a:pt x="131" y="67"/>
                    <a:pt x="132" y="66"/>
                  </a:cubicBezTo>
                  <a:cubicBezTo>
                    <a:pt x="130" y="66"/>
                    <a:pt x="129" y="66"/>
                    <a:pt x="127" y="65"/>
                  </a:cubicBezTo>
                  <a:cubicBezTo>
                    <a:pt x="126" y="65"/>
                    <a:pt x="125" y="65"/>
                    <a:pt x="124" y="65"/>
                  </a:cubicBezTo>
                  <a:cubicBezTo>
                    <a:pt x="123" y="65"/>
                    <a:pt x="122" y="65"/>
                    <a:pt x="121" y="65"/>
                  </a:cubicBezTo>
                  <a:cubicBezTo>
                    <a:pt x="121" y="66"/>
                    <a:pt x="120" y="66"/>
                    <a:pt x="119" y="66"/>
                  </a:cubicBezTo>
                  <a:cubicBezTo>
                    <a:pt x="119" y="66"/>
                    <a:pt x="119" y="67"/>
                    <a:pt x="119" y="67"/>
                  </a:cubicBezTo>
                  <a:cubicBezTo>
                    <a:pt x="120" y="67"/>
                    <a:pt x="119" y="67"/>
                    <a:pt x="119" y="67"/>
                  </a:cubicBezTo>
                  <a:cubicBezTo>
                    <a:pt x="119" y="68"/>
                    <a:pt x="120" y="68"/>
                    <a:pt x="119" y="68"/>
                  </a:cubicBezTo>
                  <a:cubicBezTo>
                    <a:pt x="119" y="68"/>
                    <a:pt x="119" y="68"/>
                    <a:pt x="118" y="68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7" y="68"/>
                    <a:pt x="117" y="69"/>
                    <a:pt x="117" y="69"/>
                  </a:cubicBezTo>
                  <a:cubicBezTo>
                    <a:pt x="117" y="69"/>
                    <a:pt x="117" y="69"/>
                    <a:pt x="117" y="69"/>
                  </a:cubicBezTo>
                  <a:cubicBezTo>
                    <a:pt x="117" y="69"/>
                    <a:pt x="118" y="69"/>
                    <a:pt x="118" y="69"/>
                  </a:cubicBezTo>
                  <a:cubicBezTo>
                    <a:pt x="119" y="69"/>
                    <a:pt x="119" y="70"/>
                    <a:pt x="119" y="70"/>
                  </a:cubicBezTo>
                  <a:cubicBezTo>
                    <a:pt x="119" y="70"/>
                    <a:pt x="118" y="69"/>
                    <a:pt x="118" y="70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70"/>
                    <a:pt x="119" y="70"/>
                    <a:pt x="119" y="70"/>
                  </a:cubicBezTo>
                  <a:cubicBezTo>
                    <a:pt x="119" y="70"/>
                    <a:pt x="118" y="70"/>
                    <a:pt x="118" y="70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7" y="71"/>
                    <a:pt x="118" y="71"/>
                    <a:pt x="118" y="72"/>
                  </a:cubicBezTo>
                  <a:cubicBezTo>
                    <a:pt x="118" y="72"/>
                    <a:pt x="117" y="72"/>
                    <a:pt x="117" y="72"/>
                  </a:cubicBezTo>
                  <a:cubicBezTo>
                    <a:pt x="118" y="72"/>
                    <a:pt x="117" y="72"/>
                    <a:pt x="117" y="72"/>
                  </a:cubicBezTo>
                  <a:cubicBezTo>
                    <a:pt x="117" y="72"/>
                    <a:pt x="117" y="72"/>
                    <a:pt x="117" y="73"/>
                  </a:cubicBezTo>
                  <a:cubicBezTo>
                    <a:pt x="116" y="72"/>
                    <a:pt x="117" y="73"/>
                    <a:pt x="117" y="73"/>
                  </a:cubicBezTo>
                  <a:cubicBezTo>
                    <a:pt x="116" y="73"/>
                    <a:pt x="117" y="73"/>
                    <a:pt x="117" y="73"/>
                  </a:cubicBezTo>
                  <a:cubicBezTo>
                    <a:pt x="116" y="74"/>
                    <a:pt x="116" y="73"/>
                    <a:pt x="116" y="73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5" y="73"/>
                    <a:pt x="114" y="73"/>
                    <a:pt x="114" y="73"/>
                  </a:cubicBezTo>
                  <a:cubicBezTo>
                    <a:pt x="113" y="74"/>
                    <a:pt x="113" y="75"/>
                    <a:pt x="113" y="75"/>
                  </a:cubicBezTo>
                  <a:close/>
                  <a:moveTo>
                    <a:pt x="126" y="64"/>
                  </a:moveTo>
                  <a:cubicBezTo>
                    <a:pt x="126" y="64"/>
                    <a:pt x="127" y="65"/>
                    <a:pt x="127" y="65"/>
                  </a:cubicBezTo>
                  <a:cubicBezTo>
                    <a:pt x="128" y="65"/>
                    <a:pt x="128" y="65"/>
                    <a:pt x="129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29" y="65"/>
                    <a:pt x="129" y="65"/>
                    <a:pt x="129" y="64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30" y="65"/>
                    <a:pt x="131" y="65"/>
                    <a:pt x="131" y="65"/>
                  </a:cubicBezTo>
                  <a:cubicBezTo>
                    <a:pt x="131" y="65"/>
                    <a:pt x="132" y="66"/>
                    <a:pt x="132" y="65"/>
                  </a:cubicBezTo>
                  <a:cubicBezTo>
                    <a:pt x="132" y="65"/>
                    <a:pt x="132" y="65"/>
                    <a:pt x="133" y="65"/>
                  </a:cubicBezTo>
                  <a:cubicBezTo>
                    <a:pt x="133" y="64"/>
                    <a:pt x="134" y="64"/>
                    <a:pt x="134" y="64"/>
                  </a:cubicBezTo>
                  <a:cubicBezTo>
                    <a:pt x="134" y="64"/>
                    <a:pt x="133" y="63"/>
                    <a:pt x="133" y="63"/>
                  </a:cubicBezTo>
                  <a:cubicBezTo>
                    <a:pt x="133" y="63"/>
                    <a:pt x="133" y="63"/>
                    <a:pt x="132" y="63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33" y="63"/>
                    <a:pt x="133" y="63"/>
                    <a:pt x="134" y="63"/>
                  </a:cubicBezTo>
                  <a:cubicBezTo>
                    <a:pt x="134" y="64"/>
                    <a:pt x="135" y="63"/>
                    <a:pt x="135" y="62"/>
                  </a:cubicBezTo>
                  <a:cubicBezTo>
                    <a:pt x="135" y="62"/>
                    <a:pt x="135" y="62"/>
                    <a:pt x="134" y="62"/>
                  </a:cubicBezTo>
                  <a:cubicBezTo>
                    <a:pt x="134" y="61"/>
                    <a:pt x="132" y="62"/>
                    <a:pt x="132" y="61"/>
                  </a:cubicBezTo>
                  <a:cubicBezTo>
                    <a:pt x="132" y="61"/>
                    <a:pt x="133" y="61"/>
                    <a:pt x="134" y="61"/>
                  </a:cubicBezTo>
                  <a:cubicBezTo>
                    <a:pt x="135" y="62"/>
                    <a:pt x="135" y="62"/>
                    <a:pt x="135" y="62"/>
                  </a:cubicBezTo>
                  <a:cubicBezTo>
                    <a:pt x="135" y="62"/>
                    <a:pt x="135" y="62"/>
                    <a:pt x="136" y="62"/>
                  </a:cubicBezTo>
                  <a:cubicBezTo>
                    <a:pt x="136" y="62"/>
                    <a:pt x="136" y="61"/>
                    <a:pt x="136" y="61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36" y="61"/>
                    <a:pt x="136" y="61"/>
                    <a:pt x="136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5" y="60"/>
                    <a:pt x="134" y="60"/>
                    <a:pt x="134" y="60"/>
                  </a:cubicBezTo>
                  <a:cubicBezTo>
                    <a:pt x="134" y="60"/>
                    <a:pt x="135" y="59"/>
                    <a:pt x="135" y="59"/>
                  </a:cubicBezTo>
                  <a:cubicBezTo>
                    <a:pt x="135" y="59"/>
                    <a:pt x="136" y="60"/>
                    <a:pt x="137" y="60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37" y="59"/>
                    <a:pt x="137" y="60"/>
                    <a:pt x="137" y="59"/>
                  </a:cubicBezTo>
                  <a:cubicBezTo>
                    <a:pt x="138" y="59"/>
                    <a:pt x="138" y="59"/>
                    <a:pt x="138" y="59"/>
                  </a:cubicBezTo>
                  <a:cubicBezTo>
                    <a:pt x="138" y="59"/>
                    <a:pt x="139" y="59"/>
                    <a:pt x="139" y="59"/>
                  </a:cubicBezTo>
                  <a:cubicBezTo>
                    <a:pt x="139" y="59"/>
                    <a:pt x="139" y="58"/>
                    <a:pt x="139" y="58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139" y="57"/>
                    <a:pt x="139" y="57"/>
                    <a:pt x="139" y="57"/>
                  </a:cubicBezTo>
                  <a:cubicBezTo>
                    <a:pt x="139" y="57"/>
                    <a:pt x="138" y="57"/>
                    <a:pt x="138" y="57"/>
                  </a:cubicBezTo>
                  <a:cubicBezTo>
                    <a:pt x="138" y="57"/>
                    <a:pt x="137" y="57"/>
                    <a:pt x="137" y="56"/>
                  </a:cubicBezTo>
                  <a:cubicBezTo>
                    <a:pt x="138" y="56"/>
                    <a:pt x="139" y="57"/>
                    <a:pt x="140" y="57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1" y="56"/>
                    <a:pt x="141" y="56"/>
                    <a:pt x="141" y="56"/>
                  </a:cubicBezTo>
                  <a:cubicBezTo>
                    <a:pt x="141" y="56"/>
                    <a:pt x="140" y="56"/>
                    <a:pt x="141" y="56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41" y="55"/>
                    <a:pt x="142" y="56"/>
                    <a:pt x="143" y="56"/>
                  </a:cubicBezTo>
                  <a:cubicBezTo>
                    <a:pt x="143" y="56"/>
                    <a:pt x="143" y="56"/>
                    <a:pt x="143" y="55"/>
                  </a:cubicBezTo>
                  <a:cubicBezTo>
                    <a:pt x="143" y="55"/>
                    <a:pt x="143" y="55"/>
                    <a:pt x="142" y="55"/>
                  </a:cubicBezTo>
                  <a:cubicBezTo>
                    <a:pt x="142" y="55"/>
                    <a:pt x="142" y="55"/>
                    <a:pt x="142" y="55"/>
                  </a:cubicBezTo>
                  <a:cubicBezTo>
                    <a:pt x="143" y="55"/>
                    <a:pt x="143" y="55"/>
                    <a:pt x="144" y="55"/>
                  </a:cubicBezTo>
                  <a:cubicBezTo>
                    <a:pt x="145" y="55"/>
                    <a:pt x="145" y="55"/>
                    <a:pt x="145" y="55"/>
                  </a:cubicBezTo>
                  <a:cubicBezTo>
                    <a:pt x="145" y="54"/>
                    <a:pt x="145" y="54"/>
                    <a:pt x="146" y="54"/>
                  </a:cubicBezTo>
                  <a:cubicBezTo>
                    <a:pt x="145" y="54"/>
                    <a:pt x="144" y="54"/>
                    <a:pt x="144" y="53"/>
                  </a:cubicBezTo>
                  <a:cubicBezTo>
                    <a:pt x="144" y="53"/>
                    <a:pt x="145" y="53"/>
                    <a:pt x="146" y="53"/>
                  </a:cubicBezTo>
                  <a:cubicBezTo>
                    <a:pt x="146" y="53"/>
                    <a:pt x="146" y="53"/>
                    <a:pt x="147" y="52"/>
                  </a:cubicBezTo>
                  <a:cubicBezTo>
                    <a:pt x="147" y="52"/>
                    <a:pt x="149" y="52"/>
                    <a:pt x="148" y="51"/>
                  </a:cubicBezTo>
                  <a:cubicBezTo>
                    <a:pt x="149" y="51"/>
                    <a:pt x="149" y="52"/>
                    <a:pt x="149" y="52"/>
                  </a:cubicBezTo>
                  <a:cubicBezTo>
                    <a:pt x="149" y="52"/>
                    <a:pt x="150" y="51"/>
                    <a:pt x="150" y="51"/>
                  </a:cubicBezTo>
                  <a:cubicBezTo>
                    <a:pt x="150" y="50"/>
                    <a:pt x="151" y="50"/>
                    <a:pt x="152" y="50"/>
                  </a:cubicBezTo>
                  <a:cubicBezTo>
                    <a:pt x="154" y="50"/>
                    <a:pt x="156" y="49"/>
                    <a:pt x="158" y="49"/>
                  </a:cubicBezTo>
                  <a:cubicBezTo>
                    <a:pt x="159" y="48"/>
                    <a:pt x="160" y="48"/>
                    <a:pt x="161" y="48"/>
                  </a:cubicBezTo>
                  <a:cubicBezTo>
                    <a:pt x="162" y="47"/>
                    <a:pt x="164" y="47"/>
                    <a:pt x="165" y="47"/>
                  </a:cubicBezTo>
                  <a:cubicBezTo>
                    <a:pt x="165" y="46"/>
                    <a:pt x="166" y="46"/>
                    <a:pt x="166" y="46"/>
                  </a:cubicBezTo>
                  <a:cubicBezTo>
                    <a:pt x="167" y="46"/>
                    <a:pt x="168" y="46"/>
                    <a:pt x="168" y="46"/>
                  </a:cubicBezTo>
                  <a:cubicBezTo>
                    <a:pt x="170" y="45"/>
                    <a:pt x="171" y="44"/>
                    <a:pt x="172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3"/>
                    <a:pt x="175" y="43"/>
                    <a:pt x="175" y="42"/>
                  </a:cubicBezTo>
                  <a:cubicBezTo>
                    <a:pt x="175" y="41"/>
                    <a:pt x="176" y="41"/>
                    <a:pt x="176" y="41"/>
                  </a:cubicBezTo>
                  <a:cubicBezTo>
                    <a:pt x="176" y="40"/>
                    <a:pt x="175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0"/>
                    <a:pt x="175" y="39"/>
                    <a:pt x="175" y="39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2" y="39"/>
                    <a:pt x="171" y="38"/>
                    <a:pt x="170" y="39"/>
                  </a:cubicBezTo>
                  <a:cubicBezTo>
                    <a:pt x="170" y="39"/>
                    <a:pt x="169" y="39"/>
                    <a:pt x="169" y="39"/>
                  </a:cubicBezTo>
                  <a:cubicBezTo>
                    <a:pt x="168" y="39"/>
                    <a:pt x="168" y="39"/>
                    <a:pt x="167" y="40"/>
                  </a:cubicBezTo>
                  <a:cubicBezTo>
                    <a:pt x="167" y="40"/>
                    <a:pt x="165" y="40"/>
                    <a:pt x="165" y="41"/>
                  </a:cubicBezTo>
                  <a:cubicBezTo>
                    <a:pt x="165" y="41"/>
                    <a:pt x="165" y="42"/>
                    <a:pt x="165" y="42"/>
                  </a:cubicBezTo>
                  <a:cubicBezTo>
                    <a:pt x="165" y="42"/>
                    <a:pt x="164" y="42"/>
                    <a:pt x="164" y="42"/>
                  </a:cubicBezTo>
                  <a:cubicBezTo>
                    <a:pt x="163" y="42"/>
                    <a:pt x="162" y="42"/>
                    <a:pt x="162" y="43"/>
                  </a:cubicBezTo>
                  <a:cubicBezTo>
                    <a:pt x="162" y="42"/>
                    <a:pt x="160" y="43"/>
                    <a:pt x="160" y="43"/>
                  </a:cubicBezTo>
                  <a:cubicBezTo>
                    <a:pt x="159" y="43"/>
                    <a:pt x="158" y="44"/>
                    <a:pt x="158" y="44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7" y="44"/>
                    <a:pt x="156" y="44"/>
                    <a:pt x="155" y="44"/>
                  </a:cubicBezTo>
                  <a:cubicBezTo>
                    <a:pt x="155" y="44"/>
                    <a:pt x="155" y="45"/>
                    <a:pt x="154" y="45"/>
                  </a:cubicBezTo>
                  <a:cubicBezTo>
                    <a:pt x="154" y="45"/>
                    <a:pt x="154" y="44"/>
                    <a:pt x="154" y="44"/>
                  </a:cubicBezTo>
                  <a:cubicBezTo>
                    <a:pt x="153" y="44"/>
                    <a:pt x="153" y="45"/>
                    <a:pt x="152" y="45"/>
                  </a:cubicBezTo>
                  <a:cubicBezTo>
                    <a:pt x="152" y="44"/>
                    <a:pt x="153" y="44"/>
                    <a:pt x="152" y="44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49" y="44"/>
                    <a:pt x="149" y="44"/>
                    <a:pt x="148" y="44"/>
                  </a:cubicBezTo>
                  <a:cubicBezTo>
                    <a:pt x="148" y="44"/>
                    <a:pt x="147" y="44"/>
                    <a:pt x="148" y="45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8" y="45"/>
                    <a:pt x="147" y="46"/>
                    <a:pt x="147" y="46"/>
                  </a:cubicBezTo>
                  <a:cubicBezTo>
                    <a:pt x="147" y="46"/>
                    <a:pt x="146" y="46"/>
                    <a:pt x="146" y="46"/>
                  </a:cubicBezTo>
                  <a:cubicBezTo>
                    <a:pt x="146" y="46"/>
                    <a:pt x="146" y="46"/>
                    <a:pt x="145" y="46"/>
                  </a:cubicBezTo>
                  <a:cubicBezTo>
                    <a:pt x="146" y="46"/>
                    <a:pt x="146" y="45"/>
                    <a:pt x="145" y="45"/>
                  </a:cubicBezTo>
                  <a:cubicBezTo>
                    <a:pt x="145" y="45"/>
                    <a:pt x="145" y="45"/>
                    <a:pt x="144" y="46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5" y="46"/>
                    <a:pt x="144" y="46"/>
                    <a:pt x="144" y="46"/>
                  </a:cubicBezTo>
                  <a:cubicBezTo>
                    <a:pt x="144" y="46"/>
                    <a:pt x="143" y="46"/>
                    <a:pt x="143" y="46"/>
                  </a:cubicBezTo>
                  <a:cubicBezTo>
                    <a:pt x="143" y="47"/>
                    <a:pt x="142" y="46"/>
                    <a:pt x="142" y="47"/>
                  </a:cubicBezTo>
                  <a:cubicBezTo>
                    <a:pt x="141" y="47"/>
                    <a:pt x="141" y="47"/>
                    <a:pt x="140" y="47"/>
                  </a:cubicBezTo>
                  <a:cubicBezTo>
                    <a:pt x="140" y="47"/>
                    <a:pt x="140" y="47"/>
                    <a:pt x="139" y="47"/>
                  </a:cubicBezTo>
                  <a:cubicBezTo>
                    <a:pt x="139" y="48"/>
                    <a:pt x="138" y="48"/>
                    <a:pt x="137" y="48"/>
                  </a:cubicBezTo>
                  <a:cubicBezTo>
                    <a:pt x="137" y="48"/>
                    <a:pt x="137" y="48"/>
                    <a:pt x="137" y="48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7" y="49"/>
                    <a:pt x="136" y="49"/>
                    <a:pt x="136" y="49"/>
                  </a:cubicBezTo>
                  <a:cubicBezTo>
                    <a:pt x="136" y="49"/>
                    <a:pt x="135" y="49"/>
                    <a:pt x="135" y="50"/>
                  </a:cubicBezTo>
                  <a:cubicBezTo>
                    <a:pt x="135" y="50"/>
                    <a:pt x="135" y="50"/>
                    <a:pt x="135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2" y="51"/>
                    <a:pt x="132" y="51"/>
                    <a:pt x="133" y="51"/>
                  </a:cubicBezTo>
                  <a:cubicBezTo>
                    <a:pt x="133" y="51"/>
                    <a:pt x="132" y="52"/>
                    <a:pt x="132" y="53"/>
                  </a:cubicBezTo>
                  <a:cubicBezTo>
                    <a:pt x="132" y="53"/>
                    <a:pt x="131" y="53"/>
                    <a:pt x="131" y="53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29" y="52"/>
                    <a:pt x="128" y="52"/>
                    <a:pt x="12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3"/>
                    <a:pt x="129" y="53"/>
                    <a:pt x="130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1" y="53"/>
                    <a:pt x="131" y="53"/>
                    <a:pt x="131" y="54"/>
                  </a:cubicBezTo>
                  <a:cubicBezTo>
                    <a:pt x="131" y="54"/>
                    <a:pt x="131" y="54"/>
                    <a:pt x="131" y="54"/>
                  </a:cubicBezTo>
                  <a:cubicBezTo>
                    <a:pt x="131" y="54"/>
                    <a:pt x="132" y="53"/>
                    <a:pt x="132" y="54"/>
                  </a:cubicBezTo>
                  <a:cubicBezTo>
                    <a:pt x="131" y="54"/>
                    <a:pt x="131" y="54"/>
                    <a:pt x="131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29" y="54"/>
                    <a:pt x="129" y="55"/>
                    <a:pt x="129" y="55"/>
                  </a:cubicBezTo>
                  <a:cubicBezTo>
                    <a:pt x="130" y="55"/>
                    <a:pt x="131" y="54"/>
                    <a:pt x="131" y="55"/>
                  </a:cubicBezTo>
                  <a:cubicBezTo>
                    <a:pt x="131" y="55"/>
                    <a:pt x="132" y="55"/>
                    <a:pt x="132" y="55"/>
                  </a:cubicBezTo>
                  <a:cubicBezTo>
                    <a:pt x="132" y="56"/>
                    <a:pt x="133" y="55"/>
                    <a:pt x="133" y="55"/>
                  </a:cubicBezTo>
                  <a:cubicBezTo>
                    <a:pt x="132" y="56"/>
                    <a:pt x="131" y="55"/>
                    <a:pt x="131" y="55"/>
                  </a:cubicBezTo>
                  <a:cubicBezTo>
                    <a:pt x="130" y="55"/>
                    <a:pt x="130" y="55"/>
                    <a:pt x="130" y="56"/>
                  </a:cubicBezTo>
                  <a:cubicBezTo>
                    <a:pt x="130" y="56"/>
                    <a:pt x="129" y="56"/>
                    <a:pt x="129" y="56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9" y="56"/>
                    <a:pt x="128" y="56"/>
                    <a:pt x="128" y="56"/>
                  </a:cubicBezTo>
                  <a:cubicBezTo>
                    <a:pt x="128" y="56"/>
                    <a:pt x="128" y="57"/>
                    <a:pt x="129" y="57"/>
                  </a:cubicBezTo>
                  <a:cubicBezTo>
                    <a:pt x="129" y="57"/>
                    <a:pt x="129" y="56"/>
                    <a:pt x="130" y="57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30" y="57"/>
                    <a:pt x="129" y="57"/>
                    <a:pt x="128" y="57"/>
                  </a:cubicBezTo>
                  <a:cubicBezTo>
                    <a:pt x="127" y="57"/>
                    <a:pt x="126" y="58"/>
                    <a:pt x="127" y="58"/>
                  </a:cubicBezTo>
                  <a:cubicBezTo>
                    <a:pt x="128" y="58"/>
                    <a:pt x="128" y="58"/>
                    <a:pt x="129" y="58"/>
                  </a:cubicBezTo>
                  <a:cubicBezTo>
                    <a:pt x="128" y="58"/>
                    <a:pt x="128" y="58"/>
                    <a:pt x="127" y="58"/>
                  </a:cubicBezTo>
                  <a:cubicBezTo>
                    <a:pt x="127" y="58"/>
                    <a:pt x="127" y="58"/>
                    <a:pt x="126" y="59"/>
                  </a:cubicBezTo>
                  <a:cubicBezTo>
                    <a:pt x="127" y="59"/>
                    <a:pt x="127" y="59"/>
                    <a:pt x="128" y="59"/>
                  </a:cubicBezTo>
                  <a:cubicBezTo>
                    <a:pt x="128" y="59"/>
                    <a:pt x="128" y="59"/>
                    <a:pt x="128" y="59"/>
                  </a:cubicBezTo>
                  <a:cubicBezTo>
                    <a:pt x="128" y="59"/>
                    <a:pt x="129" y="59"/>
                    <a:pt x="129" y="59"/>
                  </a:cubicBezTo>
                  <a:cubicBezTo>
                    <a:pt x="129" y="60"/>
                    <a:pt x="128" y="60"/>
                    <a:pt x="128" y="60"/>
                  </a:cubicBezTo>
                  <a:cubicBezTo>
                    <a:pt x="128" y="60"/>
                    <a:pt x="128" y="59"/>
                    <a:pt x="127" y="59"/>
                  </a:cubicBezTo>
                  <a:cubicBezTo>
                    <a:pt x="127" y="59"/>
                    <a:pt x="127" y="59"/>
                    <a:pt x="126" y="59"/>
                  </a:cubicBezTo>
                  <a:cubicBezTo>
                    <a:pt x="126" y="59"/>
                    <a:pt x="126" y="59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4" y="60"/>
                    <a:pt x="125" y="60"/>
                    <a:pt x="125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4" y="61"/>
                    <a:pt x="123" y="61"/>
                    <a:pt x="123" y="61"/>
                  </a:cubicBezTo>
                  <a:cubicBezTo>
                    <a:pt x="123" y="61"/>
                    <a:pt x="122" y="62"/>
                    <a:pt x="122" y="62"/>
                  </a:cubicBezTo>
                  <a:cubicBezTo>
                    <a:pt x="122" y="62"/>
                    <a:pt x="121" y="62"/>
                    <a:pt x="121" y="62"/>
                  </a:cubicBezTo>
                  <a:cubicBezTo>
                    <a:pt x="122" y="63"/>
                    <a:pt x="124" y="62"/>
                    <a:pt x="125" y="62"/>
                  </a:cubicBezTo>
                  <a:cubicBezTo>
                    <a:pt x="126" y="62"/>
                    <a:pt x="126" y="62"/>
                    <a:pt x="127" y="62"/>
                  </a:cubicBezTo>
                  <a:cubicBezTo>
                    <a:pt x="127" y="62"/>
                    <a:pt x="126" y="63"/>
                    <a:pt x="126" y="63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24" y="63"/>
                    <a:pt x="124" y="63"/>
                    <a:pt x="123" y="64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3" y="65"/>
                    <a:pt x="123" y="65"/>
                    <a:pt x="122" y="65"/>
                  </a:cubicBezTo>
                  <a:cubicBezTo>
                    <a:pt x="123" y="65"/>
                    <a:pt x="124" y="65"/>
                    <a:pt x="124" y="65"/>
                  </a:cubicBezTo>
                  <a:cubicBezTo>
                    <a:pt x="125" y="65"/>
                    <a:pt x="125" y="64"/>
                    <a:pt x="126" y="64"/>
                  </a:cubicBezTo>
                  <a:close/>
                  <a:moveTo>
                    <a:pt x="125" y="7"/>
                  </a:moveTo>
                  <a:cubicBezTo>
                    <a:pt x="125" y="7"/>
                    <a:pt x="125" y="7"/>
                    <a:pt x="126" y="7"/>
                  </a:cubicBezTo>
                  <a:cubicBezTo>
                    <a:pt x="126" y="7"/>
                    <a:pt x="127" y="7"/>
                    <a:pt x="127" y="7"/>
                  </a:cubicBezTo>
                  <a:cubicBezTo>
                    <a:pt x="128" y="7"/>
                    <a:pt x="128" y="8"/>
                    <a:pt x="128" y="8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30" y="8"/>
                    <a:pt x="130" y="8"/>
                    <a:pt x="131" y="8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4" y="10"/>
                    <a:pt x="135" y="9"/>
                    <a:pt x="136" y="9"/>
                  </a:cubicBezTo>
                  <a:cubicBezTo>
                    <a:pt x="134" y="8"/>
                    <a:pt x="132" y="7"/>
                    <a:pt x="130" y="7"/>
                  </a:cubicBezTo>
                  <a:cubicBezTo>
                    <a:pt x="129" y="7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4" y="7"/>
                    <a:pt x="125" y="7"/>
                    <a:pt x="125" y="7"/>
                  </a:cubicBezTo>
                  <a:close/>
                  <a:moveTo>
                    <a:pt x="124" y="9"/>
                  </a:moveTo>
                  <a:cubicBezTo>
                    <a:pt x="125" y="9"/>
                    <a:pt x="125" y="9"/>
                    <a:pt x="125" y="9"/>
                  </a:cubicBezTo>
                  <a:cubicBezTo>
                    <a:pt x="125" y="9"/>
                    <a:pt x="126" y="9"/>
                    <a:pt x="126" y="9"/>
                  </a:cubicBezTo>
                  <a:cubicBezTo>
                    <a:pt x="127" y="9"/>
                    <a:pt x="128" y="9"/>
                    <a:pt x="129" y="9"/>
                  </a:cubicBezTo>
                  <a:cubicBezTo>
                    <a:pt x="127" y="9"/>
                    <a:pt x="125" y="8"/>
                    <a:pt x="122" y="8"/>
                  </a:cubicBezTo>
                  <a:cubicBezTo>
                    <a:pt x="123" y="9"/>
                    <a:pt x="124" y="9"/>
                    <a:pt x="124" y="9"/>
                  </a:cubicBezTo>
                  <a:close/>
                  <a:moveTo>
                    <a:pt x="119" y="80"/>
                  </a:moveTo>
                  <a:cubicBezTo>
                    <a:pt x="119" y="80"/>
                    <a:pt x="120" y="79"/>
                    <a:pt x="120" y="79"/>
                  </a:cubicBezTo>
                  <a:cubicBezTo>
                    <a:pt x="120" y="79"/>
                    <a:pt x="119" y="79"/>
                    <a:pt x="118" y="79"/>
                  </a:cubicBezTo>
                  <a:cubicBezTo>
                    <a:pt x="118" y="79"/>
                    <a:pt x="118" y="79"/>
                    <a:pt x="118" y="78"/>
                  </a:cubicBezTo>
                  <a:cubicBezTo>
                    <a:pt x="118" y="78"/>
                    <a:pt x="119" y="79"/>
                    <a:pt x="119" y="79"/>
                  </a:cubicBezTo>
                  <a:cubicBezTo>
                    <a:pt x="118" y="78"/>
                    <a:pt x="117" y="78"/>
                    <a:pt x="116" y="78"/>
                  </a:cubicBezTo>
                  <a:cubicBezTo>
                    <a:pt x="117" y="79"/>
                    <a:pt x="118" y="80"/>
                    <a:pt x="119" y="81"/>
                  </a:cubicBezTo>
                  <a:cubicBezTo>
                    <a:pt x="119" y="81"/>
                    <a:pt x="119" y="81"/>
                    <a:pt x="119" y="80"/>
                  </a:cubicBezTo>
                  <a:cubicBezTo>
                    <a:pt x="119" y="80"/>
                    <a:pt x="119" y="80"/>
                    <a:pt x="119" y="80"/>
                  </a:cubicBezTo>
                  <a:close/>
                  <a:moveTo>
                    <a:pt x="120" y="14"/>
                  </a:moveTo>
                  <a:cubicBezTo>
                    <a:pt x="120" y="14"/>
                    <a:pt x="120" y="14"/>
                    <a:pt x="120" y="14"/>
                  </a:cubicBezTo>
                  <a:cubicBezTo>
                    <a:pt x="121" y="14"/>
                    <a:pt x="121" y="14"/>
                    <a:pt x="121" y="13"/>
                  </a:cubicBezTo>
                  <a:cubicBezTo>
                    <a:pt x="121" y="13"/>
                    <a:pt x="121" y="14"/>
                    <a:pt x="122" y="13"/>
                  </a:cubicBezTo>
                  <a:cubicBezTo>
                    <a:pt x="121" y="13"/>
                    <a:pt x="121" y="13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19" y="12"/>
                    <a:pt x="117" y="13"/>
                    <a:pt x="116" y="13"/>
                  </a:cubicBezTo>
                  <a:cubicBezTo>
                    <a:pt x="117" y="14"/>
                    <a:pt x="117" y="14"/>
                    <a:pt x="118" y="14"/>
                  </a:cubicBezTo>
                  <a:cubicBezTo>
                    <a:pt x="118" y="14"/>
                    <a:pt x="119" y="14"/>
                    <a:pt x="120" y="14"/>
                  </a:cubicBezTo>
                  <a:close/>
                  <a:moveTo>
                    <a:pt x="396" y="229"/>
                  </a:move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9"/>
                  </a:cubicBezTo>
                  <a:cubicBezTo>
                    <a:pt x="396" y="229"/>
                    <a:pt x="396" y="229"/>
                    <a:pt x="396" y="228"/>
                  </a:cubicBezTo>
                  <a:cubicBezTo>
                    <a:pt x="396" y="229"/>
                    <a:pt x="396" y="229"/>
                    <a:pt x="396" y="229"/>
                  </a:cubicBezTo>
                  <a:close/>
                  <a:moveTo>
                    <a:pt x="446" y="200"/>
                  </a:moveTo>
                  <a:cubicBezTo>
                    <a:pt x="445" y="200"/>
                    <a:pt x="445" y="199"/>
                    <a:pt x="445" y="199"/>
                  </a:cubicBezTo>
                  <a:cubicBezTo>
                    <a:pt x="445" y="199"/>
                    <a:pt x="445" y="198"/>
                    <a:pt x="445" y="198"/>
                  </a:cubicBezTo>
                  <a:cubicBezTo>
                    <a:pt x="445" y="198"/>
                    <a:pt x="445" y="197"/>
                    <a:pt x="445" y="197"/>
                  </a:cubicBezTo>
                  <a:cubicBezTo>
                    <a:pt x="445" y="197"/>
                    <a:pt x="444" y="197"/>
                    <a:pt x="444" y="197"/>
                  </a:cubicBezTo>
                  <a:cubicBezTo>
                    <a:pt x="444" y="194"/>
                    <a:pt x="443" y="192"/>
                    <a:pt x="442" y="189"/>
                  </a:cubicBezTo>
                  <a:cubicBezTo>
                    <a:pt x="442" y="189"/>
                    <a:pt x="442" y="189"/>
                    <a:pt x="442" y="189"/>
                  </a:cubicBezTo>
                  <a:cubicBezTo>
                    <a:pt x="442" y="189"/>
                    <a:pt x="442" y="188"/>
                    <a:pt x="442" y="188"/>
                  </a:cubicBezTo>
                  <a:cubicBezTo>
                    <a:pt x="442" y="188"/>
                    <a:pt x="442" y="187"/>
                    <a:pt x="442" y="187"/>
                  </a:cubicBezTo>
                  <a:cubicBezTo>
                    <a:pt x="441" y="187"/>
                    <a:pt x="442" y="188"/>
                    <a:pt x="441" y="188"/>
                  </a:cubicBezTo>
                  <a:cubicBezTo>
                    <a:pt x="441" y="188"/>
                    <a:pt x="442" y="188"/>
                    <a:pt x="441" y="188"/>
                  </a:cubicBezTo>
                  <a:cubicBezTo>
                    <a:pt x="441" y="188"/>
                    <a:pt x="441" y="187"/>
                    <a:pt x="441" y="187"/>
                  </a:cubicBezTo>
                  <a:cubicBezTo>
                    <a:pt x="441" y="187"/>
                    <a:pt x="440" y="186"/>
                    <a:pt x="441" y="185"/>
                  </a:cubicBezTo>
                  <a:cubicBezTo>
                    <a:pt x="441" y="185"/>
                    <a:pt x="441" y="185"/>
                    <a:pt x="441" y="185"/>
                  </a:cubicBezTo>
                  <a:cubicBezTo>
                    <a:pt x="441" y="185"/>
                    <a:pt x="441" y="184"/>
                    <a:pt x="441" y="184"/>
                  </a:cubicBezTo>
                  <a:cubicBezTo>
                    <a:pt x="441" y="183"/>
                    <a:pt x="441" y="183"/>
                    <a:pt x="441" y="182"/>
                  </a:cubicBezTo>
                  <a:cubicBezTo>
                    <a:pt x="441" y="181"/>
                    <a:pt x="441" y="180"/>
                    <a:pt x="441" y="180"/>
                  </a:cubicBezTo>
                  <a:cubicBezTo>
                    <a:pt x="441" y="180"/>
                    <a:pt x="441" y="179"/>
                    <a:pt x="441" y="179"/>
                  </a:cubicBezTo>
                  <a:cubicBezTo>
                    <a:pt x="441" y="179"/>
                    <a:pt x="441" y="179"/>
                    <a:pt x="441" y="180"/>
                  </a:cubicBezTo>
                  <a:cubicBezTo>
                    <a:pt x="441" y="180"/>
                    <a:pt x="441" y="180"/>
                    <a:pt x="441" y="180"/>
                  </a:cubicBezTo>
                  <a:cubicBezTo>
                    <a:pt x="441" y="181"/>
                    <a:pt x="441" y="181"/>
                    <a:pt x="442" y="181"/>
                  </a:cubicBezTo>
                  <a:cubicBezTo>
                    <a:pt x="441" y="180"/>
                    <a:pt x="441" y="179"/>
                    <a:pt x="441" y="178"/>
                  </a:cubicBezTo>
                  <a:cubicBezTo>
                    <a:pt x="441" y="178"/>
                    <a:pt x="440" y="177"/>
                    <a:pt x="440" y="177"/>
                  </a:cubicBezTo>
                  <a:cubicBezTo>
                    <a:pt x="440" y="177"/>
                    <a:pt x="440" y="176"/>
                    <a:pt x="440" y="176"/>
                  </a:cubicBezTo>
                  <a:cubicBezTo>
                    <a:pt x="440" y="176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4"/>
                    <a:pt x="439" y="174"/>
                    <a:pt x="439" y="174"/>
                  </a:cubicBezTo>
                  <a:cubicBezTo>
                    <a:pt x="439" y="174"/>
                    <a:pt x="439" y="175"/>
                    <a:pt x="439" y="175"/>
                  </a:cubicBezTo>
                  <a:cubicBezTo>
                    <a:pt x="439" y="174"/>
                    <a:pt x="439" y="175"/>
                    <a:pt x="439" y="175"/>
                  </a:cubicBezTo>
                  <a:cubicBezTo>
                    <a:pt x="438" y="175"/>
                    <a:pt x="438" y="175"/>
                    <a:pt x="438" y="175"/>
                  </a:cubicBezTo>
                  <a:cubicBezTo>
                    <a:pt x="438" y="175"/>
                    <a:pt x="439" y="176"/>
                    <a:pt x="439" y="176"/>
                  </a:cubicBezTo>
                  <a:cubicBezTo>
                    <a:pt x="439" y="177"/>
                    <a:pt x="439" y="177"/>
                    <a:pt x="439" y="177"/>
                  </a:cubicBezTo>
                  <a:cubicBezTo>
                    <a:pt x="439" y="177"/>
                    <a:pt x="440" y="178"/>
                    <a:pt x="439" y="178"/>
                  </a:cubicBezTo>
                  <a:cubicBezTo>
                    <a:pt x="439" y="178"/>
                    <a:pt x="439" y="178"/>
                    <a:pt x="439" y="178"/>
                  </a:cubicBezTo>
                  <a:cubicBezTo>
                    <a:pt x="439" y="178"/>
                    <a:pt x="439" y="178"/>
                    <a:pt x="439" y="178"/>
                  </a:cubicBezTo>
                  <a:cubicBezTo>
                    <a:pt x="439" y="178"/>
                    <a:pt x="439" y="178"/>
                    <a:pt x="439" y="178"/>
                  </a:cubicBezTo>
                  <a:cubicBezTo>
                    <a:pt x="439" y="178"/>
                    <a:pt x="439" y="178"/>
                    <a:pt x="439" y="178"/>
                  </a:cubicBezTo>
                  <a:cubicBezTo>
                    <a:pt x="439" y="178"/>
                    <a:pt x="438" y="179"/>
                    <a:pt x="438" y="179"/>
                  </a:cubicBezTo>
                  <a:cubicBezTo>
                    <a:pt x="438" y="179"/>
                    <a:pt x="438" y="179"/>
                    <a:pt x="438" y="179"/>
                  </a:cubicBezTo>
                  <a:cubicBezTo>
                    <a:pt x="437" y="178"/>
                    <a:pt x="438" y="178"/>
                    <a:pt x="437" y="178"/>
                  </a:cubicBezTo>
                  <a:cubicBezTo>
                    <a:pt x="437" y="179"/>
                    <a:pt x="436" y="179"/>
                    <a:pt x="436" y="179"/>
                  </a:cubicBezTo>
                  <a:cubicBezTo>
                    <a:pt x="436" y="180"/>
                    <a:pt x="436" y="180"/>
                    <a:pt x="436" y="181"/>
                  </a:cubicBezTo>
                  <a:cubicBezTo>
                    <a:pt x="436" y="181"/>
                    <a:pt x="436" y="182"/>
                    <a:pt x="436" y="182"/>
                  </a:cubicBezTo>
                  <a:cubicBezTo>
                    <a:pt x="436" y="183"/>
                    <a:pt x="436" y="183"/>
                    <a:pt x="436" y="184"/>
                  </a:cubicBezTo>
                  <a:cubicBezTo>
                    <a:pt x="436" y="185"/>
                    <a:pt x="435" y="186"/>
                    <a:pt x="436" y="187"/>
                  </a:cubicBezTo>
                  <a:cubicBezTo>
                    <a:pt x="436" y="188"/>
                    <a:pt x="437" y="188"/>
                    <a:pt x="437" y="189"/>
                  </a:cubicBezTo>
                  <a:cubicBezTo>
                    <a:pt x="438" y="190"/>
                    <a:pt x="438" y="190"/>
                    <a:pt x="438" y="190"/>
                  </a:cubicBezTo>
                  <a:cubicBezTo>
                    <a:pt x="437" y="191"/>
                    <a:pt x="437" y="191"/>
                    <a:pt x="437" y="192"/>
                  </a:cubicBezTo>
                  <a:cubicBezTo>
                    <a:pt x="437" y="193"/>
                    <a:pt x="437" y="194"/>
                    <a:pt x="437" y="195"/>
                  </a:cubicBezTo>
                  <a:cubicBezTo>
                    <a:pt x="437" y="196"/>
                    <a:pt x="437" y="197"/>
                    <a:pt x="437" y="198"/>
                  </a:cubicBezTo>
                  <a:cubicBezTo>
                    <a:pt x="437" y="199"/>
                    <a:pt x="436" y="200"/>
                    <a:pt x="436" y="201"/>
                  </a:cubicBezTo>
                  <a:cubicBezTo>
                    <a:pt x="436" y="201"/>
                    <a:pt x="436" y="201"/>
                    <a:pt x="436" y="201"/>
                  </a:cubicBezTo>
                  <a:cubicBezTo>
                    <a:pt x="437" y="202"/>
                    <a:pt x="437" y="202"/>
                    <a:pt x="437" y="202"/>
                  </a:cubicBezTo>
                  <a:cubicBezTo>
                    <a:pt x="437" y="203"/>
                    <a:pt x="437" y="204"/>
                    <a:pt x="437" y="205"/>
                  </a:cubicBezTo>
                  <a:cubicBezTo>
                    <a:pt x="437" y="205"/>
                    <a:pt x="437" y="206"/>
                    <a:pt x="437" y="206"/>
                  </a:cubicBezTo>
                  <a:cubicBezTo>
                    <a:pt x="437" y="207"/>
                    <a:pt x="437" y="208"/>
                    <a:pt x="437" y="209"/>
                  </a:cubicBezTo>
                  <a:cubicBezTo>
                    <a:pt x="437" y="210"/>
                    <a:pt x="436" y="210"/>
                    <a:pt x="436" y="211"/>
                  </a:cubicBezTo>
                  <a:cubicBezTo>
                    <a:pt x="436" y="211"/>
                    <a:pt x="436" y="212"/>
                    <a:pt x="436" y="212"/>
                  </a:cubicBezTo>
                  <a:cubicBezTo>
                    <a:pt x="437" y="213"/>
                    <a:pt x="436" y="213"/>
                    <a:pt x="437" y="214"/>
                  </a:cubicBezTo>
                  <a:cubicBezTo>
                    <a:pt x="437" y="213"/>
                    <a:pt x="438" y="212"/>
                    <a:pt x="438" y="211"/>
                  </a:cubicBezTo>
                  <a:cubicBezTo>
                    <a:pt x="438" y="210"/>
                    <a:pt x="439" y="210"/>
                    <a:pt x="439" y="210"/>
                  </a:cubicBezTo>
                  <a:cubicBezTo>
                    <a:pt x="439" y="210"/>
                    <a:pt x="439" y="210"/>
                    <a:pt x="440" y="211"/>
                  </a:cubicBezTo>
                  <a:cubicBezTo>
                    <a:pt x="440" y="211"/>
                    <a:pt x="441" y="211"/>
                    <a:pt x="441" y="211"/>
                  </a:cubicBezTo>
                  <a:cubicBezTo>
                    <a:pt x="442" y="211"/>
                    <a:pt x="442" y="211"/>
                    <a:pt x="442" y="211"/>
                  </a:cubicBezTo>
                  <a:cubicBezTo>
                    <a:pt x="442" y="212"/>
                    <a:pt x="442" y="212"/>
                    <a:pt x="442" y="212"/>
                  </a:cubicBezTo>
                  <a:cubicBezTo>
                    <a:pt x="442" y="212"/>
                    <a:pt x="442" y="213"/>
                    <a:pt x="442" y="213"/>
                  </a:cubicBezTo>
                  <a:cubicBezTo>
                    <a:pt x="442" y="213"/>
                    <a:pt x="442" y="213"/>
                    <a:pt x="442" y="212"/>
                  </a:cubicBezTo>
                  <a:cubicBezTo>
                    <a:pt x="442" y="212"/>
                    <a:pt x="442" y="212"/>
                    <a:pt x="442" y="212"/>
                  </a:cubicBezTo>
                  <a:cubicBezTo>
                    <a:pt x="443" y="212"/>
                    <a:pt x="442" y="212"/>
                    <a:pt x="442" y="212"/>
                  </a:cubicBezTo>
                  <a:cubicBezTo>
                    <a:pt x="442" y="211"/>
                    <a:pt x="442" y="211"/>
                    <a:pt x="442" y="211"/>
                  </a:cubicBezTo>
                  <a:cubicBezTo>
                    <a:pt x="442" y="210"/>
                    <a:pt x="442" y="209"/>
                    <a:pt x="441" y="210"/>
                  </a:cubicBezTo>
                  <a:cubicBezTo>
                    <a:pt x="441" y="210"/>
                    <a:pt x="441" y="210"/>
                    <a:pt x="442" y="210"/>
                  </a:cubicBezTo>
                  <a:cubicBezTo>
                    <a:pt x="442" y="210"/>
                    <a:pt x="441" y="210"/>
                    <a:pt x="441" y="210"/>
                  </a:cubicBezTo>
                  <a:cubicBezTo>
                    <a:pt x="441" y="210"/>
                    <a:pt x="441" y="210"/>
                    <a:pt x="441" y="210"/>
                  </a:cubicBezTo>
                  <a:cubicBezTo>
                    <a:pt x="441" y="209"/>
                    <a:pt x="441" y="210"/>
                    <a:pt x="441" y="209"/>
                  </a:cubicBezTo>
                  <a:cubicBezTo>
                    <a:pt x="441" y="209"/>
                    <a:pt x="440" y="208"/>
                    <a:pt x="440" y="208"/>
                  </a:cubicBezTo>
                  <a:cubicBezTo>
                    <a:pt x="439" y="207"/>
                    <a:pt x="438" y="206"/>
                    <a:pt x="439" y="204"/>
                  </a:cubicBezTo>
                  <a:cubicBezTo>
                    <a:pt x="439" y="203"/>
                    <a:pt x="439" y="202"/>
                    <a:pt x="440" y="201"/>
                  </a:cubicBezTo>
                  <a:cubicBezTo>
                    <a:pt x="440" y="200"/>
                    <a:pt x="440" y="199"/>
                    <a:pt x="441" y="199"/>
                  </a:cubicBezTo>
                  <a:cubicBezTo>
                    <a:pt x="441" y="198"/>
                    <a:pt x="442" y="198"/>
                    <a:pt x="443" y="198"/>
                  </a:cubicBezTo>
                  <a:cubicBezTo>
                    <a:pt x="442" y="198"/>
                    <a:pt x="442" y="198"/>
                    <a:pt x="442" y="198"/>
                  </a:cubicBezTo>
                  <a:cubicBezTo>
                    <a:pt x="442" y="198"/>
                    <a:pt x="442" y="198"/>
                    <a:pt x="443" y="198"/>
                  </a:cubicBezTo>
                  <a:cubicBezTo>
                    <a:pt x="443" y="198"/>
                    <a:pt x="443" y="198"/>
                    <a:pt x="443" y="198"/>
                  </a:cubicBezTo>
                  <a:cubicBezTo>
                    <a:pt x="443" y="198"/>
                    <a:pt x="444" y="198"/>
                    <a:pt x="444" y="199"/>
                  </a:cubicBezTo>
                  <a:cubicBezTo>
                    <a:pt x="445" y="199"/>
                    <a:pt x="445" y="199"/>
                    <a:pt x="445" y="200"/>
                  </a:cubicBezTo>
                  <a:cubicBezTo>
                    <a:pt x="445" y="200"/>
                    <a:pt x="446" y="200"/>
                    <a:pt x="446" y="200"/>
                  </a:cubicBezTo>
                  <a:cubicBezTo>
                    <a:pt x="446" y="200"/>
                    <a:pt x="446" y="201"/>
                    <a:pt x="446" y="201"/>
                  </a:cubicBezTo>
                  <a:cubicBezTo>
                    <a:pt x="446" y="201"/>
                    <a:pt x="446" y="201"/>
                    <a:pt x="446" y="201"/>
                  </a:cubicBezTo>
                  <a:cubicBezTo>
                    <a:pt x="446" y="200"/>
                    <a:pt x="446" y="200"/>
                    <a:pt x="446" y="200"/>
                  </a:cubicBezTo>
                  <a:close/>
                  <a:moveTo>
                    <a:pt x="452" y="220"/>
                  </a:moveTo>
                  <a:cubicBezTo>
                    <a:pt x="451" y="221"/>
                    <a:pt x="450" y="222"/>
                    <a:pt x="449" y="222"/>
                  </a:cubicBezTo>
                  <a:cubicBezTo>
                    <a:pt x="449" y="223"/>
                    <a:pt x="449" y="223"/>
                    <a:pt x="449" y="224"/>
                  </a:cubicBezTo>
                  <a:cubicBezTo>
                    <a:pt x="449" y="224"/>
                    <a:pt x="449" y="223"/>
                    <a:pt x="449" y="223"/>
                  </a:cubicBezTo>
                  <a:cubicBezTo>
                    <a:pt x="450" y="223"/>
                    <a:pt x="449" y="223"/>
                    <a:pt x="450" y="223"/>
                  </a:cubicBezTo>
                  <a:cubicBezTo>
                    <a:pt x="450" y="223"/>
                    <a:pt x="450" y="223"/>
                    <a:pt x="450" y="223"/>
                  </a:cubicBezTo>
                  <a:cubicBezTo>
                    <a:pt x="450" y="222"/>
                    <a:pt x="450" y="222"/>
                    <a:pt x="451" y="222"/>
                  </a:cubicBezTo>
                  <a:cubicBezTo>
                    <a:pt x="451" y="221"/>
                    <a:pt x="452" y="221"/>
                    <a:pt x="453" y="220"/>
                  </a:cubicBezTo>
                  <a:cubicBezTo>
                    <a:pt x="452" y="220"/>
                    <a:pt x="452" y="220"/>
                    <a:pt x="452" y="220"/>
                  </a:cubicBezTo>
                  <a:close/>
                  <a:moveTo>
                    <a:pt x="93" y="11"/>
                  </a:moveTo>
                  <a:cubicBezTo>
                    <a:pt x="93" y="11"/>
                    <a:pt x="93" y="11"/>
                    <a:pt x="94" y="11"/>
                  </a:cubicBezTo>
                  <a:cubicBezTo>
                    <a:pt x="95" y="10"/>
                    <a:pt x="94" y="11"/>
                    <a:pt x="94" y="12"/>
                  </a:cubicBezTo>
                  <a:cubicBezTo>
                    <a:pt x="94" y="12"/>
                    <a:pt x="95" y="12"/>
                    <a:pt x="95" y="11"/>
                  </a:cubicBezTo>
                  <a:cubicBezTo>
                    <a:pt x="96" y="11"/>
                    <a:pt x="96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8" y="11"/>
                    <a:pt x="98" y="10"/>
                    <a:pt x="98" y="10"/>
                  </a:cubicBezTo>
                  <a:cubicBezTo>
                    <a:pt x="98" y="10"/>
                    <a:pt x="99" y="11"/>
                    <a:pt x="99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9"/>
                    <a:pt x="100" y="9"/>
                    <a:pt x="100" y="9"/>
                  </a:cubicBezTo>
                  <a:cubicBezTo>
                    <a:pt x="100" y="9"/>
                    <a:pt x="100" y="9"/>
                    <a:pt x="101" y="9"/>
                  </a:cubicBezTo>
                  <a:cubicBezTo>
                    <a:pt x="101" y="9"/>
                    <a:pt x="101" y="10"/>
                    <a:pt x="101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4" y="10"/>
                    <a:pt x="103" y="9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2" y="8"/>
                    <a:pt x="102" y="8"/>
                  </a:cubicBezTo>
                  <a:cubicBezTo>
                    <a:pt x="101" y="8"/>
                    <a:pt x="100" y="8"/>
                    <a:pt x="99" y="8"/>
                  </a:cubicBezTo>
                  <a:cubicBezTo>
                    <a:pt x="99" y="8"/>
                    <a:pt x="98" y="8"/>
                    <a:pt x="97" y="9"/>
                  </a:cubicBezTo>
                  <a:cubicBezTo>
                    <a:pt x="95" y="9"/>
                    <a:pt x="92" y="10"/>
                    <a:pt x="90" y="10"/>
                  </a:cubicBezTo>
                  <a:cubicBezTo>
                    <a:pt x="91" y="10"/>
                    <a:pt x="91" y="10"/>
                    <a:pt x="92" y="11"/>
                  </a:cubicBezTo>
                  <a:cubicBezTo>
                    <a:pt x="92" y="11"/>
                    <a:pt x="92" y="11"/>
                    <a:pt x="93" y="11"/>
                  </a:cubicBezTo>
                  <a:close/>
                  <a:moveTo>
                    <a:pt x="108" y="91"/>
                  </a:moveTo>
                  <a:cubicBezTo>
                    <a:pt x="106" y="91"/>
                    <a:pt x="105" y="90"/>
                    <a:pt x="104" y="90"/>
                  </a:cubicBezTo>
                  <a:cubicBezTo>
                    <a:pt x="103" y="91"/>
                    <a:pt x="102" y="91"/>
                    <a:pt x="102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4"/>
                    <a:pt x="103" y="95"/>
                    <a:pt x="104" y="95"/>
                  </a:cubicBezTo>
                  <a:cubicBezTo>
                    <a:pt x="105" y="95"/>
                    <a:pt x="106" y="95"/>
                    <a:pt x="107" y="94"/>
                  </a:cubicBezTo>
                  <a:cubicBezTo>
                    <a:pt x="107" y="94"/>
                    <a:pt x="107" y="94"/>
                    <a:pt x="108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8" y="93"/>
                    <a:pt x="109" y="93"/>
                    <a:pt x="109" y="92"/>
                  </a:cubicBezTo>
                  <a:cubicBezTo>
                    <a:pt x="109" y="93"/>
                    <a:pt x="109" y="93"/>
                    <a:pt x="108" y="93"/>
                  </a:cubicBezTo>
                  <a:cubicBezTo>
                    <a:pt x="110" y="93"/>
                    <a:pt x="108" y="92"/>
                    <a:pt x="108" y="91"/>
                  </a:cubicBezTo>
                  <a:close/>
                  <a:moveTo>
                    <a:pt x="102" y="11"/>
                  </a:moveTo>
                  <a:cubicBezTo>
                    <a:pt x="102" y="11"/>
                    <a:pt x="101" y="11"/>
                    <a:pt x="101" y="11"/>
                  </a:cubicBezTo>
                  <a:cubicBezTo>
                    <a:pt x="101" y="11"/>
                    <a:pt x="99" y="11"/>
                    <a:pt x="99" y="12"/>
                  </a:cubicBezTo>
                  <a:cubicBezTo>
                    <a:pt x="100" y="12"/>
                    <a:pt x="101" y="11"/>
                    <a:pt x="102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100" y="12"/>
                    <a:pt x="101" y="12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99" y="12"/>
                    <a:pt x="98" y="12"/>
                  </a:cubicBezTo>
                  <a:cubicBezTo>
                    <a:pt x="98" y="12"/>
                    <a:pt x="97" y="12"/>
                    <a:pt x="97" y="12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7" y="13"/>
                    <a:pt x="97" y="14"/>
                    <a:pt x="97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9" y="13"/>
                    <a:pt x="101" y="13"/>
                    <a:pt x="101" y="14"/>
                  </a:cubicBezTo>
                  <a:cubicBezTo>
                    <a:pt x="101" y="14"/>
                    <a:pt x="101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1" y="14"/>
                    <a:pt x="102" y="14"/>
                    <a:pt x="103" y="14"/>
                  </a:cubicBezTo>
                  <a:cubicBezTo>
                    <a:pt x="103" y="14"/>
                    <a:pt x="104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4"/>
                    <a:pt x="105" y="13"/>
                    <a:pt x="105" y="13"/>
                  </a:cubicBezTo>
                  <a:cubicBezTo>
                    <a:pt x="104" y="13"/>
                    <a:pt x="104" y="13"/>
                    <a:pt x="104" y="12"/>
                  </a:cubicBezTo>
                  <a:cubicBezTo>
                    <a:pt x="104" y="12"/>
                    <a:pt x="105" y="12"/>
                    <a:pt x="106" y="12"/>
                  </a:cubicBezTo>
                  <a:cubicBezTo>
                    <a:pt x="107" y="11"/>
                    <a:pt x="108" y="11"/>
                    <a:pt x="109" y="11"/>
                  </a:cubicBezTo>
                  <a:cubicBezTo>
                    <a:pt x="111" y="10"/>
                    <a:pt x="113" y="10"/>
                    <a:pt x="114" y="9"/>
                  </a:cubicBezTo>
                  <a:cubicBezTo>
                    <a:pt x="114" y="9"/>
                    <a:pt x="113" y="9"/>
                    <a:pt x="113" y="9"/>
                  </a:cubicBezTo>
                  <a:cubicBezTo>
                    <a:pt x="113" y="9"/>
                    <a:pt x="113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2" y="8"/>
                    <a:pt x="111" y="8"/>
                  </a:cubicBezTo>
                  <a:cubicBezTo>
                    <a:pt x="111" y="8"/>
                    <a:pt x="111" y="8"/>
                    <a:pt x="110" y="8"/>
                  </a:cubicBezTo>
                  <a:cubicBezTo>
                    <a:pt x="110" y="8"/>
                    <a:pt x="109" y="8"/>
                    <a:pt x="109" y="8"/>
                  </a:cubicBezTo>
                  <a:cubicBezTo>
                    <a:pt x="108" y="8"/>
                    <a:pt x="108" y="8"/>
                    <a:pt x="107" y="8"/>
                  </a:cubicBezTo>
                  <a:cubicBezTo>
                    <a:pt x="107" y="8"/>
                    <a:pt x="107" y="8"/>
                    <a:pt x="106" y="8"/>
                  </a:cubicBezTo>
                  <a:cubicBezTo>
                    <a:pt x="106" y="8"/>
                    <a:pt x="104" y="9"/>
                    <a:pt x="104" y="9"/>
                  </a:cubicBezTo>
                  <a:cubicBezTo>
                    <a:pt x="104" y="10"/>
                    <a:pt x="105" y="9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6" y="10"/>
                    <a:pt x="106" y="9"/>
                    <a:pt x="106" y="9"/>
                  </a:cubicBezTo>
                  <a:cubicBezTo>
                    <a:pt x="107" y="9"/>
                    <a:pt x="107" y="10"/>
                    <a:pt x="107" y="10"/>
                  </a:cubicBezTo>
                  <a:cubicBezTo>
                    <a:pt x="107" y="10"/>
                    <a:pt x="10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1"/>
                    <a:pt x="105" y="10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5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3" y="11"/>
                    <a:pt x="103" y="11"/>
                    <a:pt x="102" y="11"/>
                  </a:cubicBezTo>
                  <a:cubicBezTo>
                    <a:pt x="102" y="11"/>
                    <a:pt x="102" y="11"/>
                    <a:pt x="102" y="1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422">
              <a:extLst>
                <a:ext uri="{FF2B5EF4-FFF2-40B4-BE49-F238E27FC236}">
                  <a16:creationId xmlns:a16="http://schemas.microsoft.com/office/drawing/2014/main" id="{8D814DDD-8F81-480B-B222-8260CEA628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7788" y="3746500"/>
              <a:ext cx="100013" cy="79375"/>
            </a:xfrm>
            <a:custGeom>
              <a:avLst/>
              <a:gdLst>
                <a:gd name="T0" fmla="*/ 3 w 24"/>
                <a:gd name="T1" fmla="*/ 6 h 19"/>
                <a:gd name="T2" fmla="*/ 0 w 24"/>
                <a:gd name="T3" fmla="*/ 1 h 19"/>
                <a:gd name="T4" fmla="*/ 8 w 24"/>
                <a:gd name="T5" fmla="*/ 7 h 19"/>
                <a:gd name="T6" fmla="*/ 23 w 24"/>
                <a:gd name="T7" fmla="*/ 14 h 19"/>
                <a:gd name="T8" fmla="*/ 20 w 24"/>
                <a:gd name="T9" fmla="*/ 13 h 19"/>
                <a:gd name="T10" fmla="*/ 21 w 24"/>
                <a:gd name="T11" fmla="*/ 14 h 19"/>
                <a:gd name="T12" fmla="*/ 22 w 24"/>
                <a:gd name="T13" fmla="*/ 15 h 19"/>
                <a:gd name="T14" fmla="*/ 22 w 24"/>
                <a:gd name="T15" fmla="*/ 11 h 19"/>
                <a:gd name="T16" fmla="*/ 20 w 24"/>
                <a:gd name="T17" fmla="*/ 10 h 19"/>
                <a:gd name="T18" fmla="*/ 16 w 24"/>
                <a:gd name="T19" fmla="*/ 9 h 19"/>
                <a:gd name="T20" fmla="*/ 20 w 24"/>
                <a:gd name="T21" fmla="*/ 10 h 19"/>
                <a:gd name="T22" fmla="*/ 19 w 24"/>
                <a:gd name="T23" fmla="*/ 8 h 19"/>
                <a:gd name="T24" fmla="*/ 18 w 24"/>
                <a:gd name="T25" fmla="*/ 6 h 19"/>
                <a:gd name="T26" fmla="*/ 18 w 24"/>
                <a:gd name="T27" fmla="*/ 9 h 19"/>
                <a:gd name="T28" fmla="*/ 6 w 24"/>
                <a:gd name="T29" fmla="*/ 7 h 19"/>
                <a:gd name="T30" fmla="*/ 18 w 24"/>
                <a:gd name="T31" fmla="*/ 11 h 19"/>
                <a:gd name="T32" fmla="*/ 15 w 24"/>
                <a:gd name="T33" fmla="*/ 10 h 19"/>
                <a:gd name="T34" fmla="*/ 15 w 24"/>
                <a:gd name="T35" fmla="*/ 11 h 19"/>
                <a:gd name="T36" fmla="*/ 17 w 24"/>
                <a:gd name="T37" fmla="*/ 12 h 19"/>
                <a:gd name="T38" fmla="*/ 6 w 24"/>
                <a:gd name="T39" fmla="*/ 5 h 19"/>
                <a:gd name="T40" fmla="*/ 6 w 24"/>
                <a:gd name="T41" fmla="*/ 6 h 19"/>
                <a:gd name="T42" fmla="*/ 7 w 24"/>
                <a:gd name="T43" fmla="*/ 7 h 19"/>
                <a:gd name="T44" fmla="*/ 5 w 24"/>
                <a:gd name="T45" fmla="*/ 5 h 19"/>
                <a:gd name="T46" fmla="*/ 4 w 24"/>
                <a:gd name="T47" fmla="*/ 6 h 19"/>
                <a:gd name="T48" fmla="*/ 6 w 24"/>
                <a:gd name="T49" fmla="*/ 2 h 19"/>
                <a:gd name="T50" fmla="*/ 4 w 24"/>
                <a:gd name="T51" fmla="*/ 1 h 19"/>
                <a:gd name="T52" fmla="*/ 2 w 24"/>
                <a:gd name="T53" fmla="*/ 0 h 19"/>
                <a:gd name="T54" fmla="*/ 5 w 24"/>
                <a:gd name="T55" fmla="*/ 3 h 19"/>
                <a:gd name="T56" fmla="*/ 4 w 24"/>
                <a:gd name="T57" fmla="*/ 5 h 19"/>
                <a:gd name="T58" fmla="*/ 6 w 24"/>
                <a:gd name="T59" fmla="*/ 7 h 19"/>
                <a:gd name="T60" fmla="*/ 6 w 24"/>
                <a:gd name="T61" fmla="*/ 7 h 19"/>
                <a:gd name="T62" fmla="*/ 4 w 24"/>
                <a:gd name="T63" fmla="*/ 4 h 19"/>
                <a:gd name="T64" fmla="*/ 15 w 24"/>
                <a:gd name="T65" fmla="*/ 18 h 19"/>
                <a:gd name="T66" fmla="*/ 14 w 24"/>
                <a:gd name="T67" fmla="*/ 6 h 19"/>
                <a:gd name="T68" fmla="*/ 9 w 24"/>
                <a:gd name="T69" fmla="*/ 3 h 19"/>
                <a:gd name="T70" fmla="*/ 9 w 24"/>
                <a:gd name="T71" fmla="*/ 3 h 19"/>
                <a:gd name="T72" fmla="*/ 14 w 24"/>
                <a:gd name="T73" fmla="*/ 7 h 19"/>
                <a:gd name="T74" fmla="*/ 14 w 24"/>
                <a:gd name="T75" fmla="*/ 6 h 19"/>
                <a:gd name="T76" fmla="*/ 12 w 24"/>
                <a:gd name="T77" fmla="*/ 5 h 19"/>
                <a:gd name="T78" fmla="*/ 9 w 24"/>
                <a:gd name="T79" fmla="*/ 3 h 19"/>
                <a:gd name="T80" fmla="*/ 10 w 24"/>
                <a:gd name="T81" fmla="*/ 4 h 19"/>
                <a:gd name="T82" fmla="*/ 15 w 24"/>
                <a:gd name="T83" fmla="*/ 7 h 19"/>
                <a:gd name="T84" fmla="*/ 9 w 24"/>
                <a:gd name="T85" fmla="*/ 7 h 19"/>
                <a:gd name="T86" fmla="*/ 16 w 24"/>
                <a:gd name="T8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19">
                  <a:moveTo>
                    <a:pt x="3" y="6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lose/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  <a:moveTo>
                    <a:pt x="23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3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3" y="15"/>
                    <a:pt x="23" y="14"/>
                    <a:pt x="23" y="14"/>
                  </a:cubicBezTo>
                  <a:close/>
                  <a:moveTo>
                    <a:pt x="22" y="11"/>
                  </a:moveTo>
                  <a:cubicBezTo>
                    <a:pt x="22" y="11"/>
                    <a:pt x="22" y="11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1"/>
                    <a:pt x="21" y="11"/>
                  </a:cubicBezTo>
                  <a:cubicBezTo>
                    <a:pt x="21" y="11"/>
                    <a:pt x="20" y="10"/>
                    <a:pt x="20" y="10"/>
                  </a:cubicBezTo>
                  <a:close/>
                  <a:moveTo>
                    <a:pt x="16" y="9"/>
                  </a:moveTo>
                  <a:cubicBezTo>
                    <a:pt x="17" y="9"/>
                    <a:pt x="16" y="8"/>
                    <a:pt x="16" y="9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8"/>
                    <a:pt x="18" y="9"/>
                    <a:pt x="18" y="9"/>
                  </a:cubicBezTo>
                  <a:cubicBezTo>
                    <a:pt x="19" y="10"/>
                    <a:pt x="19" y="10"/>
                    <a:pt x="20" y="11"/>
                  </a:cubicBezTo>
                  <a:cubicBezTo>
                    <a:pt x="20" y="11"/>
                    <a:pt x="20" y="10"/>
                    <a:pt x="20" y="10"/>
                  </a:cubicBezTo>
                  <a:close/>
                  <a:moveTo>
                    <a:pt x="6" y="7"/>
                  </a:moveTo>
                  <a:cubicBezTo>
                    <a:pt x="6" y="8"/>
                    <a:pt x="6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18" y="11"/>
                  </a:moveTo>
                  <a:cubicBezTo>
                    <a:pt x="17" y="11"/>
                    <a:pt x="17" y="11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4" y="9"/>
                    <a:pt x="14" y="10"/>
                  </a:cubicBezTo>
                  <a:cubicBezTo>
                    <a:pt x="13" y="10"/>
                    <a:pt x="14" y="10"/>
                    <a:pt x="14" y="11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lose/>
                  <a:moveTo>
                    <a:pt x="6" y="5"/>
                  </a:moveTo>
                  <a:cubicBezTo>
                    <a:pt x="6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lose/>
                  <a:moveTo>
                    <a:pt x="5" y="5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lose/>
                  <a:moveTo>
                    <a:pt x="4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6" y="3"/>
                    <a:pt x="6" y="2"/>
                  </a:cubicBezTo>
                  <a:close/>
                  <a:moveTo>
                    <a:pt x="5" y="4"/>
                  </a:move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lose/>
                  <a:moveTo>
                    <a:pt x="6" y="7"/>
                  </a:move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5" y="7"/>
                    <a:pt x="6" y="7"/>
                    <a:pt x="6" y="7"/>
                  </a:cubicBezTo>
                  <a:close/>
                  <a:moveTo>
                    <a:pt x="3" y="3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7"/>
                    <a:pt x="15" y="18"/>
                  </a:cubicBezTo>
                  <a:cubicBezTo>
                    <a:pt x="16" y="18"/>
                    <a:pt x="16" y="18"/>
                    <a:pt x="17" y="19"/>
                  </a:cubicBezTo>
                  <a:cubicBezTo>
                    <a:pt x="17" y="18"/>
                    <a:pt x="16" y="18"/>
                    <a:pt x="16" y="18"/>
                  </a:cubicBezTo>
                  <a:close/>
                  <a:moveTo>
                    <a:pt x="14" y="6"/>
                  </a:moveTo>
                  <a:cubicBezTo>
                    <a:pt x="14" y="6"/>
                    <a:pt x="14" y="7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9" y="3"/>
                  </a:moveTo>
                  <a:cubicBezTo>
                    <a:pt x="9" y="3"/>
                    <a:pt x="10" y="4"/>
                    <a:pt x="10" y="4"/>
                  </a:cubicBezTo>
                  <a:cubicBezTo>
                    <a:pt x="9" y="4"/>
                    <a:pt x="9" y="3"/>
                    <a:pt x="9" y="3"/>
                  </a:cubicBezTo>
                  <a:close/>
                  <a:moveTo>
                    <a:pt x="14" y="7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3" y="6"/>
                    <a:pt x="14" y="6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5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5" y="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423">
              <a:extLst>
                <a:ext uri="{FF2B5EF4-FFF2-40B4-BE49-F238E27FC236}">
                  <a16:creationId xmlns:a16="http://schemas.microsoft.com/office/drawing/2014/main" id="{964CD5DA-9B3C-40C7-97C8-18D35A450E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125" y="3667125"/>
              <a:ext cx="225425" cy="153988"/>
            </a:xfrm>
            <a:custGeom>
              <a:avLst/>
              <a:gdLst>
                <a:gd name="T0" fmla="*/ 42 w 54"/>
                <a:gd name="T1" fmla="*/ 9 h 37"/>
                <a:gd name="T2" fmla="*/ 37 w 54"/>
                <a:gd name="T3" fmla="*/ 6 h 37"/>
                <a:gd name="T4" fmla="*/ 36 w 54"/>
                <a:gd name="T5" fmla="*/ 5 h 37"/>
                <a:gd name="T6" fmla="*/ 43 w 54"/>
                <a:gd name="T7" fmla="*/ 13 h 37"/>
                <a:gd name="T8" fmla="*/ 39 w 54"/>
                <a:gd name="T9" fmla="*/ 5 h 37"/>
                <a:gd name="T10" fmla="*/ 34 w 54"/>
                <a:gd name="T11" fmla="*/ 5 h 37"/>
                <a:gd name="T12" fmla="*/ 40 w 54"/>
                <a:gd name="T13" fmla="*/ 10 h 37"/>
                <a:gd name="T14" fmla="*/ 38 w 54"/>
                <a:gd name="T15" fmla="*/ 13 h 37"/>
                <a:gd name="T16" fmla="*/ 33 w 54"/>
                <a:gd name="T17" fmla="*/ 15 h 37"/>
                <a:gd name="T18" fmla="*/ 32 w 54"/>
                <a:gd name="T19" fmla="*/ 15 h 37"/>
                <a:gd name="T20" fmla="*/ 29 w 54"/>
                <a:gd name="T21" fmla="*/ 15 h 37"/>
                <a:gd name="T22" fmla="*/ 27 w 54"/>
                <a:gd name="T23" fmla="*/ 15 h 37"/>
                <a:gd name="T24" fmla="*/ 31 w 54"/>
                <a:gd name="T25" fmla="*/ 17 h 37"/>
                <a:gd name="T26" fmla="*/ 37 w 54"/>
                <a:gd name="T27" fmla="*/ 17 h 37"/>
                <a:gd name="T28" fmla="*/ 39 w 54"/>
                <a:gd name="T29" fmla="*/ 13 h 37"/>
                <a:gd name="T30" fmla="*/ 36 w 54"/>
                <a:gd name="T31" fmla="*/ 33 h 37"/>
                <a:gd name="T32" fmla="*/ 36 w 54"/>
                <a:gd name="T33" fmla="*/ 31 h 37"/>
                <a:gd name="T34" fmla="*/ 37 w 54"/>
                <a:gd name="T35" fmla="*/ 31 h 37"/>
                <a:gd name="T36" fmla="*/ 43 w 54"/>
                <a:gd name="T37" fmla="*/ 34 h 37"/>
                <a:gd name="T38" fmla="*/ 41 w 54"/>
                <a:gd name="T39" fmla="*/ 28 h 37"/>
                <a:gd name="T40" fmla="*/ 36 w 54"/>
                <a:gd name="T41" fmla="*/ 6 h 37"/>
                <a:gd name="T42" fmla="*/ 35 w 54"/>
                <a:gd name="T43" fmla="*/ 6 h 37"/>
                <a:gd name="T44" fmla="*/ 20 w 54"/>
                <a:gd name="T45" fmla="*/ 3 h 37"/>
                <a:gd name="T46" fmla="*/ 34 w 54"/>
                <a:gd name="T47" fmla="*/ 32 h 37"/>
                <a:gd name="T48" fmla="*/ 31 w 54"/>
                <a:gd name="T49" fmla="*/ 30 h 37"/>
                <a:gd name="T50" fmla="*/ 30 w 54"/>
                <a:gd name="T51" fmla="*/ 29 h 37"/>
                <a:gd name="T52" fmla="*/ 26 w 54"/>
                <a:gd name="T53" fmla="*/ 25 h 37"/>
                <a:gd name="T54" fmla="*/ 25 w 54"/>
                <a:gd name="T55" fmla="*/ 19 h 37"/>
                <a:gd name="T56" fmla="*/ 20 w 54"/>
                <a:gd name="T57" fmla="*/ 15 h 37"/>
                <a:gd name="T58" fmla="*/ 16 w 54"/>
                <a:gd name="T59" fmla="*/ 11 h 37"/>
                <a:gd name="T60" fmla="*/ 0 w 54"/>
                <a:gd name="T61" fmla="*/ 5 h 37"/>
                <a:gd name="T62" fmla="*/ 0 w 54"/>
                <a:gd name="T63" fmla="*/ 9 h 37"/>
                <a:gd name="T64" fmla="*/ 0 w 54"/>
                <a:gd name="T65" fmla="*/ 18 h 37"/>
                <a:gd name="T66" fmla="*/ 0 w 54"/>
                <a:gd name="T67" fmla="*/ 19 h 37"/>
                <a:gd name="T68" fmla="*/ 0 w 54"/>
                <a:gd name="T69" fmla="*/ 19 h 37"/>
                <a:gd name="T70" fmla="*/ 0 w 54"/>
                <a:gd name="T71" fmla="*/ 20 h 37"/>
                <a:gd name="T72" fmla="*/ 0 w 54"/>
                <a:gd name="T73" fmla="*/ 20 h 37"/>
                <a:gd name="T74" fmla="*/ 8 w 54"/>
                <a:gd name="T75" fmla="*/ 28 h 37"/>
                <a:gd name="T76" fmla="*/ 5 w 54"/>
                <a:gd name="T77" fmla="*/ 25 h 37"/>
                <a:gd name="T78" fmla="*/ 9 w 54"/>
                <a:gd name="T79" fmla="*/ 24 h 37"/>
                <a:gd name="T80" fmla="*/ 11 w 54"/>
                <a:gd name="T81" fmla="*/ 24 h 37"/>
                <a:gd name="T82" fmla="*/ 12 w 54"/>
                <a:gd name="T83" fmla="*/ 23 h 37"/>
                <a:gd name="T84" fmla="*/ 13 w 54"/>
                <a:gd name="T85" fmla="*/ 22 h 37"/>
                <a:gd name="T86" fmla="*/ 18 w 54"/>
                <a:gd name="T87" fmla="*/ 24 h 37"/>
                <a:gd name="T88" fmla="*/ 21 w 54"/>
                <a:gd name="T89" fmla="*/ 28 h 37"/>
                <a:gd name="T90" fmla="*/ 25 w 54"/>
                <a:gd name="T91" fmla="*/ 32 h 37"/>
                <a:gd name="T92" fmla="*/ 33 w 54"/>
                <a:gd name="T93" fmla="*/ 33 h 37"/>
                <a:gd name="T94" fmla="*/ 5 w 54"/>
                <a:gd name="T95" fmla="*/ 25 h 37"/>
                <a:gd name="T96" fmla="*/ 10 w 54"/>
                <a:gd name="T97" fmla="*/ 27 h 37"/>
                <a:gd name="T98" fmla="*/ 47 w 54"/>
                <a:gd name="T99" fmla="*/ 36 h 37"/>
                <a:gd name="T100" fmla="*/ 51 w 54"/>
                <a:gd name="T101" fmla="*/ 17 h 37"/>
                <a:gd name="T102" fmla="*/ 49 w 54"/>
                <a:gd name="T103" fmla="*/ 16 h 37"/>
                <a:gd name="T104" fmla="*/ 54 w 54"/>
                <a:gd name="T105" fmla="*/ 19 h 37"/>
                <a:gd name="T106" fmla="*/ 44 w 54"/>
                <a:gd name="T107" fmla="*/ 36 h 37"/>
                <a:gd name="T108" fmla="*/ 49 w 54"/>
                <a:gd name="T109" fmla="*/ 14 h 37"/>
                <a:gd name="T110" fmla="*/ 36 w 54"/>
                <a:gd name="T111" fmla="*/ 27 h 37"/>
                <a:gd name="T112" fmla="*/ 22 w 54"/>
                <a:gd name="T113" fmla="*/ 15 h 37"/>
                <a:gd name="T114" fmla="*/ 24 w 54"/>
                <a:gd name="T115" fmla="*/ 4 h 37"/>
                <a:gd name="T116" fmla="*/ 24 w 54"/>
                <a:gd name="T117" fmla="*/ 15 h 37"/>
                <a:gd name="T118" fmla="*/ 35 w 54"/>
                <a:gd name="T119" fmla="*/ 29 h 37"/>
                <a:gd name="T120" fmla="*/ 33 w 54"/>
                <a:gd name="T121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37">
                  <a:moveTo>
                    <a:pt x="42" y="6"/>
                  </a:moveTo>
                  <a:cubicBezTo>
                    <a:pt x="41" y="6"/>
                    <a:pt x="42" y="7"/>
                    <a:pt x="42" y="7"/>
                  </a:cubicBezTo>
                  <a:cubicBezTo>
                    <a:pt x="42" y="7"/>
                    <a:pt x="42" y="6"/>
                    <a:pt x="42" y="6"/>
                  </a:cubicBezTo>
                  <a:close/>
                  <a:moveTo>
                    <a:pt x="43" y="10"/>
                  </a:moveTo>
                  <a:cubicBezTo>
                    <a:pt x="43" y="10"/>
                    <a:pt x="43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1" y="8"/>
                    <a:pt x="41" y="8"/>
                  </a:cubicBezTo>
                  <a:cubicBezTo>
                    <a:pt x="41" y="8"/>
                    <a:pt x="40" y="8"/>
                    <a:pt x="40" y="7"/>
                  </a:cubicBezTo>
                  <a:cubicBezTo>
                    <a:pt x="40" y="7"/>
                    <a:pt x="39" y="7"/>
                    <a:pt x="39" y="6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5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7" y="6"/>
                    <a:pt x="38" y="7"/>
                    <a:pt x="39" y="7"/>
                  </a:cubicBezTo>
                  <a:cubicBezTo>
                    <a:pt x="40" y="8"/>
                    <a:pt x="41" y="8"/>
                    <a:pt x="42" y="9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2"/>
                    <a:pt x="42" y="12"/>
                    <a:pt x="43" y="13"/>
                  </a:cubicBezTo>
                  <a:cubicBezTo>
                    <a:pt x="43" y="12"/>
                    <a:pt x="44" y="11"/>
                    <a:pt x="43" y="11"/>
                  </a:cubicBezTo>
                  <a:cubicBezTo>
                    <a:pt x="43" y="10"/>
                    <a:pt x="43" y="10"/>
                    <a:pt x="43" y="10"/>
                  </a:cubicBezTo>
                  <a:close/>
                  <a:moveTo>
                    <a:pt x="39" y="5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40" y="5"/>
                    <a:pt x="40" y="5"/>
                    <a:pt x="39" y="5"/>
                  </a:cubicBezTo>
                  <a:close/>
                  <a:moveTo>
                    <a:pt x="34" y="4"/>
                  </a:moveTo>
                  <a:cubicBezTo>
                    <a:pt x="34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4" y="5"/>
                    <a:pt x="34" y="4"/>
                    <a:pt x="34" y="4"/>
                  </a:cubicBezTo>
                  <a:close/>
                  <a:moveTo>
                    <a:pt x="31" y="0"/>
                  </a:moveTo>
                  <a:cubicBezTo>
                    <a:pt x="31" y="0"/>
                    <a:pt x="31" y="1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lose/>
                  <a:moveTo>
                    <a:pt x="40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10"/>
                    <a:pt x="39" y="11"/>
                    <a:pt x="39" y="11"/>
                  </a:cubicBezTo>
                  <a:cubicBezTo>
                    <a:pt x="39" y="10"/>
                    <a:pt x="38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7" y="12"/>
                    <a:pt x="36" y="14"/>
                    <a:pt x="35" y="15"/>
                  </a:cubicBezTo>
                  <a:cubicBezTo>
                    <a:pt x="35" y="14"/>
                    <a:pt x="35" y="15"/>
                    <a:pt x="35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3" y="13"/>
                    <a:pt x="32" y="13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6"/>
                    <a:pt x="27" y="16"/>
                  </a:cubicBezTo>
                  <a:cubicBezTo>
                    <a:pt x="27" y="16"/>
                    <a:pt x="28" y="16"/>
                    <a:pt x="28" y="16"/>
                  </a:cubicBezTo>
                  <a:cubicBezTo>
                    <a:pt x="28" y="17"/>
                    <a:pt x="28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7"/>
                    <a:pt x="30" y="17"/>
                    <a:pt x="31" y="17"/>
                  </a:cubicBezTo>
                  <a:cubicBezTo>
                    <a:pt x="31" y="17"/>
                    <a:pt x="31" y="18"/>
                    <a:pt x="31" y="18"/>
                  </a:cubicBezTo>
                  <a:cubicBezTo>
                    <a:pt x="31" y="18"/>
                    <a:pt x="32" y="18"/>
                    <a:pt x="33" y="18"/>
                  </a:cubicBezTo>
                  <a:cubicBezTo>
                    <a:pt x="34" y="18"/>
                    <a:pt x="35" y="17"/>
                    <a:pt x="35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6"/>
                    <a:pt x="38" y="15"/>
                    <a:pt x="38" y="15"/>
                  </a:cubicBezTo>
                  <a:cubicBezTo>
                    <a:pt x="38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39" y="14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1" y="12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lose/>
                  <a:moveTo>
                    <a:pt x="36" y="33"/>
                  </a:moveTo>
                  <a:cubicBezTo>
                    <a:pt x="36" y="33"/>
                    <a:pt x="36" y="33"/>
                    <a:pt x="36" y="34"/>
                  </a:cubicBezTo>
                  <a:cubicBezTo>
                    <a:pt x="36" y="34"/>
                    <a:pt x="36" y="34"/>
                    <a:pt x="36" y="33"/>
                  </a:cubicBezTo>
                  <a:close/>
                  <a:moveTo>
                    <a:pt x="36" y="31"/>
                  </a:move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1"/>
                    <a:pt x="36" y="31"/>
                  </a:cubicBezTo>
                  <a:cubicBezTo>
                    <a:pt x="36" y="32"/>
                    <a:pt x="36" y="32"/>
                    <a:pt x="37" y="32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7" y="31"/>
                    <a:pt x="36" y="31"/>
                    <a:pt x="36" y="31"/>
                  </a:cubicBezTo>
                  <a:close/>
                  <a:moveTo>
                    <a:pt x="36" y="6"/>
                  </a:moveTo>
                  <a:cubicBezTo>
                    <a:pt x="36" y="6"/>
                    <a:pt x="36" y="6"/>
                    <a:pt x="36" y="6"/>
                  </a:cubicBezTo>
                  <a:close/>
                  <a:moveTo>
                    <a:pt x="42" y="34"/>
                  </a:moveTo>
                  <a:cubicBezTo>
                    <a:pt x="42" y="34"/>
                    <a:pt x="42" y="34"/>
                    <a:pt x="43" y="34"/>
                  </a:cubicBezTo>
                  <a:cubicBezTo>
                    <a:pt x="42" y="33"/>
                    <a:pt x="42" y="33"/>
                    <a:pt x="41" y="33"/>
                  </a:cubicBezTo>
                  <a:cubicBezTo>
                    <a:pt x="42" y="33"/>
                    <a:pt x="42" y="34"/>
                    <a:pt x="42" y="34"/>
                  </a:cubicBezTo>
                  <a:close/>
                  <a:moveTo>
                    <a:pt x="43" y="28"/>
                  </a:moveTo>
                  <a:cubicBezTo>
                    <a:pt x="43" y="28"/>
                    <a:pt x="42" y="27"/>
                    <a:pt x="42" y="27"/>
                  </a:cubicBezTo>
                  <a:cubicBezTo>
                    <a:pt x="42" y="27"/>
                    <a:pt x="42" y="27"/>
                    <a:pt x="41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lose/>
                  <a:moveTo>
                    <a:pt x="36" y="6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lose/>
                  <a:moveTo>
                    <a:pt x="35" y="6"/>
                  </a:moveTo>
                  <a:cubicBezTo>
                    <a:pt x="35" y="6"/>
                    <a:pt x="35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lose/>
                  <a:moveTo>
                    <a:pt x="22" y="3"/>
                  </a:moveTo>
                  <a:cubicBezTo>
                    <a:pt x="22" y="3"/>
                    <a:pt x="23" y="3"/>
                    <a:pt x="23" y="3"/>
                  </a:cubicBezTo>
                  <a:cubicBezTo>
                    <a:pt x="23" y="3"/>
                    <a:pt x="22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2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2" y="3"/>
                  </a:cubicBezTo>
                  <a:close/>
                  <a:moveTo>
                    <a:pt x="34" y="32"/>
                  </a:moveTo>
                  <a:cubicBezTo>
                    <a:pt x="34" y="32"/>
                    <a:pt x="34" y="32"/>
                    <a:pt x="3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4" y="32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33" y="32"/>
                    <a:pt x="32" y="31"/>
                    <a:pt x="32" y="31"/>
                  </a:cubicBezTo>
                  <a:cubicBezTo>
                    <a:pt x="31" y="31"/>
                    <a:pt x="31" y="31"/>
                    <a:pt x="31" y="30"/>
                  </a:cubicBezTo>
                  <a:cubicBezTo>
                    <a:pt x="32" y="30"/>
                    <a:pt x="32" y="31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0"/>
                    <a:pt x="30" y="30"/>
                    <a:pt x="30" y="29"/>
                  </a:cubicBezTo>
                  <a:cubicBezTo>
                    <a:pt x="30" y="29"/>
                    <a:pt x="29" y="29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7"/>
                    <a:pt x="29" y="28"/>
                    <a:pt x="28" y="28"/>
                  </a:cubicBezTo>
                  <a:cubicBezTo>
                    <a:pt x="27" y="28"/>
                    <a:pt x="27" y="28"/>
                    <a:pt x="27" y="27"/>
                  </a:cubicBezTo>
                  <a:cubicBezTo>
                    <a:pt x="27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5"/>
                  </a:cubicBezTo>
                  <a:cubicBezTo>
                    <a:pt x="26" y="25"/>
                    <a:pt x="26" y="25"/>
                    <a:pt x="25" y="24"/>
                  </a:cubicBezTo>
                  <a:cubicBezTo>
                    <a:pt x="25" y="23"/>
                    <a:pt x="23" y="23"/>
                    <a:pt x="22" y="22"/>
                  </a:cubicBezTo>
                  <a:cubicBezTo>
                    <a:pt x="22" y="21"/>
                    <a:pt x="21" y="20"/>
                    <a:pt x="22" y="19"/>
                  </a:cubicBezTo>
                  <a:cubicBezTo>
                    <a:pt x="22" y="19"/>
                    <a:pt x="23" y="19"/>
                    <a:pt x="23" y="19"/>
                  </a:cubicBezTo>
                  <a:cubicBezTo>
                    <a:pt x="24" y="19"/>
                    <a:pt x="24" y="19"/>
                    <a:pt x="25" y="19"/>
                  </a:cubicBezTo>
                  <a:cubicBezTo>
                    <a:pt x="25" y="19"/>
                    <a:pt x="25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7"/>
                    <a:pt x="24" y="17"/>
                    <a:pt x="23" y="17"/>
                  </a:cubicBezTo>
                  <a:cubicBezTo>
                    <a:pt x="23" y="16"/>
                    <a:pt x="23" y="17"/>
                    <a:pt x="22" y="17"/>
                  </a:cubicBezTo>
                  <a:cubicBezTo>
                    <a:pt x="21" y="17"/>
                    <a:pt x="21" y="16"/>
                    <a:pt x="20" y="15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2"/>
                    <a:pt x="16" y="12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4" y="10"/>
                    <a:pt x="13" y="10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8" y="7"/>
                    <a:pt x="4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4" y="28"/>
                    <a:pt x="5" y="28"/>
                  </a:cubicBezTo>
                  <a:cubicBezTo>
                    <a:pt x="5" y="28"/>
                    <a:pt x="6" y="29"/>
                    <a:pt x="6" y="29"/>
                  </a:cubicBezTo>
                  <a:cubicBezTo>
                    <a:pt x="6" y="29"/>
                    <a:pt x="7" y="28"/>
                    <a:pt x="8" y="28"/>
                  </a:cubicBezTo>
                  <a:cubicBezTo>
                    <a:pt x="8" y="28"/>
                    <a:pt x="8" y="28"/>
                    <a:pt x="9" y="27"/>
                  </a:cubicBezTo>
                  <a:cubicBezTo>
                    <a:pt x="9" y="27"/>
                    <a:pt x="9" y="27"/>
                    <a:pt x="8" y="26"/>
                  </a:cubicBezTo>
                  <a:cubicBezTo>
                    <a:pt x="8" y="26"/>
                    <a:pt x="8" y="26"/>
                    <a:pt x="7" y="25"/>
                  </a:cubicBezTo>
                  <a:cubicBezTo>
                    <a:pt x="7" y="25"/>
                    <a:pt x="6" y="25"/>
                    <a:pt x="6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6" y="25"/>
                    <a:pt x="6" y="25"/>
                    <a:pt x="7" y="25"/>
                  </a:cubicBezTo>
                  <a:cubicBezTo>
                    <a:pt x="7" y="25"/>
                    <a:pt x="7" y="25"/>
                    <a:pt x="8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5"/>
                    <a:pt x="10" y="25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1" y="24"/>
                    <a:pt x="10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3"/>
                    <a:pt x="11" y="23"/>
                  </a:cubicBezTo>
                  <a:cubicBezTo>
                    <a:pt x="11" y="23"/>
                    <a:pt x="11" y="22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2" y="23"/>
                    <a:pt x="12" y="23"/>
                    <a:pt x="12" y="22"/>
                  </a:cubicBezTo>
                  <a:cubicBezTo>
                    <a:pt x="12" y="22"/>
                    <a:pt x="13" y="23"/>
                    <a:pt x="13" y="23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3" y="23"/>
                    <a:pt x="13" y="22"/>
                    <a:pt x="14" y="22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6" y="23"/>
                    <a:pt x="16" y="23"/>
                    <a:pt x="17" y="24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20" y="26"/>
                    <a:pt x="20" y="27"/>
                  </a:cubicBezTo>
                  <a:cubicBezTo>
                    <a:pt x="20" y="27"/>
                    <a:pt x="20" y="27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3" y="30"/>
                    <a:pt x="24" y="31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2"/>
                    <a:pt x="26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8" y="32"/>
                    <a:pt x="28" y="32"/>
                  </a:cubicBezTo>
                  <a:cubicBezTo>
                    <a:pt x="28" y="32"/>
                    <a:pt x="29" y="32"/>
                    <a:pt x="29" y="32"/>
                  </a:cubicBezTo>
                  <a:cubicBezTo>
                    <a:pt x="30" y="32"/>
                    <a:pt x="32" y="32"/>
                    <a:pt x="33" y="33"/>
                  </a:cubicBezTo>
                  <a:cubicBezTo>
                    <a:pt x="33" y="34"/>
                    <a:pt x="33" y="33"/>
                    <a:pt x="34" y="34"/>
                  </a:cubicBezTo>
                  <a:cubicBezTo>
                    <a:pt x="34" y="34"/>
                    <a:pt x="34" y="33"/>
                    <a:pt x="35" y="33"/>
                  </a:cubicBezTo>
                  <a:cubicBezTo>
                    <a:pt x="34" y="33"/>
                    <a:pt x="34" y="33"/>
                    <a:pt x="34" y="32"/>
                  </a:cubicBezTo>
                  <a:close/>
                  <a:moveTo>
                    <a:pt x="4" y="25"/>
                  </a:moveTo>
                  <a:cubicBezTo>
                    <a:pt x="5" y="24"/>
                    <a:pt x="5" y="24"/>
                    <a:pt x="5" y="25"/>
                  </a:cubicBezTo>
                  <a:cubicBezTo>
                    <a:pt x="5" y="24"/>
                    <a:pt x="5" y="25"/>
                    <a:pt x="4" y="25"/>
                  </a:cubicBezTo>
                  <a:close/>
                  <a:moveTo>
                    <a:pt x="8" y="25"/>
                  </a:moveTo>
                  <a:cubicBezTo>
                    <a:pt x="9" y="25"/>
                    <a:pt x="9" y="26"/>
                    <a:pt x="9" y="26"/>
                  </a:cubicBezTo>
                  <a:cubicBezTo>
                    <a:pt x="10" y="25"/>
                    <a:pt x="9" y="25"/>
                    <a:pt x="8" y="25"/>
                  </a:cubicBezTo>
                  <a:close/>
                  <a:moveTo>
                    <a:pt x="10" y="27"/>
                  </a:moveTo>
                  <a:cubicBezTo>
                    <a:pt x="9" y="26"/>
                    <a:pt x="8" y="26"/>
                    <a:pt x="8" y="25"/>
                  </a:cubicBezTo>
                  <a:cubicBezTo>
                    <a:pt x="8" y="26"/>
                    <a:pt x="9" y="26"/>
                    <a:pt x="10" y="27"/>
                  </a:cubicBezTo>
                  <a:close/>
                  <a:moveTo>
                    <a:pt x="47" y="36"/>
                  </a:moveTo>
                  <a:cubicBezTo>
                    <a:pt x="47" y="36"/>
                    <a:pt x="48" y="36"/>
                    <a:pt x="48" y="36"/>
                  </a:cubicBezTo>
                  <a:cubicBezTo>
                    <a:pt x="48" y="36"/>
                    <a:pt x="47" y="36"/>
                    <a:pt x="47" y="36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5"/>
                    <a:pt x="50" y="15"/>
                    <a:pt x="50" y="15"/>
                  </a:cubicBezTo>
                  <a:cubicBezTo>
                    <a:pt x="50" y="15"/>
                    <a:pt x="49" y="15"/>
                    <a:pt x="49" y="15"/>
                  </a:cubicBezTo>
                  <a:cubicBezTo>
                    <a:pt x="49" y="15"/>
                    <a:pt x="49" y="16"/>
                    <a:pt x="49" y="16"/>
                  </a:cubicBezTo>
                  <a:cubicBezTo>
                    <a:pt x="49" y="17"/>
                    <a:pt x="50" y="18"/>
                    <a:pt x="51" y="19"/>
                  </a:cubicBezTo>
                  <a:cubicBezTo>
                    <a:pt x="51" y="18"/>
                    <a:pt x="51" y="19"/>
                    <a:pt x="51" y="19"/>
                  </a:cubicBezTo>
                  <a:cubicBezTo>
                    <a:pt x="51" y="19"/>
                    <a:pt x="52" y="20"/>
                    <a:pt x="53" y="20"/>
                  </a:cubicBezTo>
                  <a:cubicBezTo>
                    <a:pt x="53" y="20"/>
                    <a:pt x="53" y="20"/>
                    <a:pt x="53" y="19"/>
                  </a:cubicBezTo>
                  <a:cubicBezTo>
                    <a:pt x="53" y="19"/>
                    <a:pt x="54" y="19"/>
                    <a:pt x="54" y="19"/>
                  </a:cubicBezTo>
                  <a:cubicBezTo>
                    <a:pt x="54" y="19"/>
                    <a:pt x="54" y="19"/>
                    <a:pt x="53" y="19"/>
                  </a:cubicBezTo>
                  <a:close/>
                  <a:moveTo>
                    <a:pt x="44" y="36"/>
                  </a:moveTo>
                  <a:cubicBezTo>
                    <a:pt x="44" y="36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5" y="36"/>
                    <a:pt x="44" y="36"/>
                    <a:pt x="44" y="36"/>
                  </a:cubicBezTo>
                  <a:close/>
                  <a:moveTo>
                    <a:pt x="49" y="14"/>
                  </a:moveTo>
                  <a:cubicBezTo>
                    <a:pt x="49" y="14"/>
                    <a:pt x="49" y="13"/>
                    <a:pt x="49" y="13"/>
                  </a:cubicBezTo>
                  <a:cubicBezTo>
                    <a:pt x="49" y="13"/>
                    <a:pt x="49" y="13"/>
                    <a:pt x="48" y="14"/>
                  </a:cubicBezTo>
                  <a:cubicBezTo>
                    <a:pt x="48" y="14"/>
                    <a:pt x="49" y="15"/>
                    <a:pt x="49" y="15"/>
                  </a:cubicBezTo>
                  <a:cubicBezTo>
                    <a:pt x="49" y="15"/>
                    <a:pt x="49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lose/>
                  <a:moveTo>
                    <a:pt x="36" y="27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5"/>
                  </a:cubicBezTo>
                  <a:cubicBezTo>
                    <a:pt x="36" y="26"/>
                    <a:pt x="36" y="26"/>
                    <a:pt x="36" y="27"/>
                  </a:cubicBezTo>
                  <a:close/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22" y="14"/>
                  </a:moveTo>
                  <a:cubicBezTo>
                    <a:pt x="21" y="14"/>
                    <a:pt x="22" y="15"/>
                    <a:pt x="22" y="15"/>
                  </a:cubicBezTo>
                  <a:cubicBezTo>
                    <a:pt x="23" y="15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4" y="4"/>
                  </a:moveTo>
                  <a:cubicBezTo>
                    <a:pt x="24" y="4"/>
                    <a:pt x="25" y="4"/>
                    <a:pt x="25" y="3"/>
                  </a:cubicBezTo>
                  <a:cubicBezTo>
                    <a:pt x="25" y="4"/>
                    <a:pt x="24" y="4"/>
                    <a:pt x="24" y="4"/>
                  </a:cubicBezTo>
                  <a:close/>
                  <a:moveTo>
                    <a:pt x="35" y="33"/>
                  </a:move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5" y="33"/>
                    <a:pt x="35" y="33"/>
                  </a:cubicBezTo>
                  <a:close/>
                  <a:moveTo>
                    <a:pt x="25" y="16"/>
                  </a:moveTo>
                  <a:cubicBezTo>
                    <a:pt x="26" y="16"/>
                    <a:pt x="25" y="15"/>
                    <a:pt x="24" y="15"/>
                  </a:cubicBezTo>
                  <a:cubicBezTo>
                    <a:pt x="25" y="15"/>
                    <a:pt x="25" y="16"/>
                    <a:pt x="25" y="16"/>
                  </a:cubicBezTo>
                  <a:close/>
                  <a:moveTo>
                    <a:pt x="34" y="30"/>
                  </a:moveTo>
                  <a:cubicBezTo>
                    <a:pt x="34" y="30"/>
                    <a:pt x="35" y="30"/>
                    <a:pt x="35" y="30"/>
                  </a:cubicBezTo>
                  <a:cubicBezTo>
                    <a:pt x="36" y="30"/>
                    <a:pt x="36" y="30"/>
                    <a:pt x="35" y="30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lose/>
                  <a:moveTo>
                    <a:pt x="33" y="28"/>
                  </a:move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9"/>
                    <a:pt x="34" y="29"/>
                    <a:pt x="33" y="2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424">
              <a:extLst>
                <a:ext uri="{FF2B5EF4-FFF2-40B4-BE49-F238E27FC236}">
                  <a16:creationId xmlns:a16="http://schemas.microsoft.com/office/drawing/2014/main" id="{9799E7CE-7376-4460-9B7C-C6D32C3CF3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7675" y="3562350"/>
              <a:ext cx="679450" cy="250825"/>
            </a:xfrm>
            <a:custGeom>
              <a:avLst/>
              <a:gdLst>
                <a:gd name="T0" fmla="*/ 33 w 163"/>
                <a:gd name="T1" fmla="*/ 20 h 60"/>
                <a:gd name="T2" fmla="*/ 86 w 163"/>
                <a:gd name="T3" fmla="*/ 51 h 60"/>
                <a:gd name="T4" fmla="*/ 37 w 163"/>
                <a:gd name="T5" fmla="*/ 27 h 60"/>
                <a:gd name="T6" fmla="*/ 26 w 163"/>
                <a:gd name="T7" fmla="*/ 17 h 60"/>
                <a:gd name="T8" fmla="*/ 2 w 163"/>
                <a:gd name="T9" fmla="*/ 11 h 60"/>
                <a:gd name="T10" fmla="*/ 118 w 163"/>
                <a:gd name="T11" fmla="*/ 18 h 60"/>
                <a:gd name="T12" fmla="*/ 125 w 163"/>
                <a:gd name="T13" fmla="*/ 24 h 60"/>
                <a:gd name="T14" fmla="*/ 127 w 163"/>
                <a:gd name="T15" fmla="*/ 22 h 60"/>
                <a:gd name="T16" fmla="*/ 95 w 163"/>
                <a:gd name="T17" fmla="*/ 39 h 60"/>
                <a:gd name="T18" fmla="*/ 98 w 163"/>
                <a:gd name="T19" fmla="*/ 40 h 60"/>
                <a:gd name="T20" fmla="*/ 100 w 163"/>
                <a:gd name="T21" fmla="*/ 50 h 60"/>
                <a:gd name="T22" fmla="*/ 87 w 163"/>
                <a:gd name="T23" fmla="*/ 36 h 60"/>
                <a:gd name="T24" fmla="*/ 98 w 163"/>
                <a:gd name="T25" fmla="*/ 36 h 60"/>
                <a:gd name="T26" fmla="*/ 94 w 163"/>
                <a:gd name="T27" fmla="*/ 23 h 60"/>
                <a:gd name="T28" fmla="*/ 100 w 163"/>
                <a:gd name="T29" fmla="*/ 17 h 60"/>
                <a:gd name="T30" fmla="*/ 102 w 163"/>
                <a:gd name="T31" fmla="*/ 50 h 60"/>
                <a:gd name="T32" fmla="*/ 117 w 163"/>
                <a:gd name="T33" fmla="*/ 33 h 60"/>
                <a:gd name="T34" fmla="*/ 115 w 163"/>
                <a:gd name="T35" fmla="*/ 47 h 60"/>
                <a:gd name="T36" fmla="*/ 116 w 163"/>
                <a:gd name="T37" fmla="*/ 23 h 60"/>
                <a:gd name="T38" fmla="*/ 155 w 163"/>
                <a:gd name="T39" fmla="*/ 49 h 60"/>
                <a:gd name="T40" fmla="*/ 141 w 163"/>
                <a:gd name="T41" fmla="*/ 42 h 60"/>
                <a:gd name="T42" fmla="*/ 159 w 163"/>
                <a:gd name="T43" fmla="*/ 29 h 60"/>
                <a:gd name="T44" fmla="*/ 139 w 163"/>
                <a:gd name="T45" fmla="*/ 26 h 60"/>
                <a:gd name="T46" fmla="*/ 138 w 163"/>
                <a:gd name="T47" fmla="*/ 29 h 60"/>
                <a:gd name="T48" fmla="*/ 138 w 163"/>
                <a:gd name="T49" fmla="*/ 31 h 60"/>
                <a:gd name="T50" fmla="*/ 155 w 163"/>
                <a:gd name="T51" fmla="*/ 45 h 60"/>
                <a:gd name="T52" fmla="*/ 163 w 163"/>
                <a:gd name="T53" fmla="*/ 45 h 60"/>
                <a:gd name="T54" fmla="*/ 163 w 163"/>
                <a:gd name="T55" fmla="*/ 32 h 60"/>
                <a:gd name="T56" fmla="*/ 128 w 163"/>
                <a:gd name="T57" fmla="*/ 49 h 60"/>
                <a:gd name="T58" fmla="*/ 118 w 163"/>
                <a:gd name="T59" fmla="*/ 31 h 60"/>
                <a:gd name="T60" fmla="*/ 60 w 163"/>
                <a:gd name="T61" fmla="*/ 45 h 60"/>
                <a:gd name="T62" fmla="*/ 58 w 163"/>
                <a:gd name="T63" fmla="*/ 50 h 60"/>
                <a:gd name="T64" fmla="*/ 38 w 163"/>
                <a:gd name="T65" fmla="*/ 34 h 60"/>
                <a:gd name="T66" fmla="*/ 29 w 163"/>
                <a:gd name="T67" fmla="*/ 18 h 60"/>
                <a:gd name="T68" fmla="*/ 10 w 163"/>
                <a:gd name="T69" fmla="*/ 4 h 60"/>
                <a:gd name="T70" fmla="*/ 22 w 163"/>
                <a:gd name="T71" fmla="*/ 32 h 60"/>
                <a:gd name="T72" fmla="*/ 11 w 163"/>
                <a:gd name="T73" fmla="*/ 14 h 60"/>
                <a:gd name="T74" fmla="*/ 16 w 163"/>
                <a:gd name="T75" fmla="*/ 29 h 60"/>
                <a:gd name="T76" fmla="*/ 104 w 163"/>
                <a:gd name="T77" fmla="*/ 49 h 60"/>
                <a:gd name="T78" fmla="*/ 106 w 163"/>
                <a:gd name="T79" fmla="*/ 53 h 60"/>
                <a:gd name="T80" fmla="*/ 103 w 163"/>
                <a:gd name="T81" fmla="*/ 54 h 60"/>
                <a:gd name="T82" fmla="*/ 93 w 163"/>
                <a:gd name="T83" fmla="*/ 51 h 60"/>
                <a:gd name="T84" fmla="*/ 76 w 163"/>
                <a:gd name="T85" fmla="*/ 52 h 60"/>
                <a:gd name="T86" fmla="*/ 89 w 163"/>
                <a:gd name="T87" fmla="*/ 54 h 60"/>
                <a:gd name="T88" fmla="*/ 80 w 163"/>
                <a:gd name="T89" fmla="*/ 11 h 60"/>
                <a:gd name="T90" fmla="*/ 78 w 163"/>
                <a:gd name="T91" fmla="*/ 5 h 60"/>
                <a:gd name="T92" fmla="*/ 75 w 163"/>
                <a:gd name="T93" fmla="*/ 5 h 60"/>
                <a:gd name="T94" fmla="*/ 73 w 163"/>
                <a:gd name="T95" fmla="*/ 5 h 60"/>
                <a:gd name="T96" fmla="*/ 72 w 163"/>
                <a:gd name="T97" fmla="*/ 9 h 60"/>
                <a:gd name="T98" fmla="*/ 71 w 163"/>
                <a:gd name="T99" fmla="*/ 10 h 60"/>
                <a:gd name="T100" fmla="*/ 70 w 163"/>
                <a:gd name="T101" fmla="*/ 12 h 60"/>
                <a:gd name="T102" fmla="*/ 69 w 163"/>
                <a:gd name="T103" fmla="*/ 15 h 60"/>
                <a:gd name="T104" fmla="*/ 66 w 163"/>
                <a:gd name="T105" fmla="*/ 16 h 60"/>
                <a:gd name="T106" fmla="*/ 63 w 163"/>
                <a:gd name="T107" fmla="*/ 15 h 60"/>
                <a:gd name="T108" fmla="*/ 60 w 163"/>
                <a:gd name="T109" fmla="*/ 16 h 60"/>
                <a:gd name="T110" fmla="*/ 57 w 163"/>
                <a:gd name="T111" fmla="*/ 17 h 60"/>
                <a:gd name="T112" fmla="*/ 54 w 163"/>
                <a:gd name="T113" fmla="*/ 17 h 60"/>
                <a:gd name="T114" fmla="*/ 52 w 163"/>
                <a:gd name="T115" fmla="*/ 15 h 60"/>
                <a:gd name="T116" fmla="*/ 50 w 163"/>
                <a:gd name="T117" fmla="*/ 15 h 60"/>
                <a:gd name="T118" fmla="*/ 56 w 163"/>
                <a:gd name="T119" fmla="*/ 31 h 60"/>
                <a:gd name="T120" fmla="*/ 74 w 163"/>
                <a:gd name="T121" fmla="*/ 32 h 60"/>
                <a:gd name="T122" fmla="*/ 77 w 163"/>
                <a:gd name="T12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" h="60">
                  <a:moveTo>
                    <a:pt x="107" y="11"/>
                  </a:moveTo>
                  <a:cubicBezTo>
                    <a:pt x="107" y="11"/>
                    <a:pt x="108" y="11"/>
                    <a:pt x="108" y="10"/>
                  </a:cubicBezTo>
                  <a:cubicBezTo>
                    <a:pt x="107" y="11"/>
                    <a:pt x="107" y="11"/>
                    <a:pt x="107" y="11"/>
                  </a:cubicBezTo>
                  <a:close/>
                  <a:moveTo>
                    <a:pt x="108" y="8"/>
                  </a:move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8"/>
                    <a:pt x="108" y="8"/>
                  </a:cubicBezTo>
                  <a:cubicBezTo>
                    <a:pt x="109" y="8"/>
                    <a:pt x="108" y="8"/>
                    <a:pt x="108" y="8"/>
                  </a:cubicBezTo>
                  <a:close/>
                  <a:moveTo>
                    <a:pt x="113" y="5"/>
                  </a:move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4"/>
                    <a:pt x="113" y="4"/>
                  </a:cubicBezTo>
                  <a:cubicBezTo>
                    <a:pt x="113" y="4"/>
                    <a:pt x="113" y="4"/>
                    <a:pt x="112" y="4"/>
                  </a:cubicBezTo>
                  <a:cubicBezTo>
                    <a:pt x="112" y="5"/>
                    <a:pt x="112" y="5"/>
                    <a:pt x="112" y="6"/>
                  </a:cubicBezTo>
                  <a:cubicBezTo>
                    <a:pt x="112" y="6"/>
                    <a:pt x="112" y="5"/>
                    <a:pt x="113" y="5"/>
                  </a:cubicBezTo>
                  <a:close/>
                  <a:moveTo>
                    <a:pt x="115" y="18"/>
                  </a:moveTo>
                  <a:cubicBezTo>
                    <a:pt x="115" y="18"/>
                    <a:pt x="114" y="18"/>
                    <a:pt x="114" y="18"/>
                  </a:cubicBezTo>
                  <a:cubicBezTo>
                    <a:pt x="115" y="18"/>
                    <a:pt x="115" y="18"/>
                    <a:pt x="115" y="18"/>
                  </a:cubicBezTo>
                  <a:close/>
                  <a:moveTo>
                    <a:pt x="118" y="13"/>
                  </a:moveTo>
                  <a:cubicBezTo>
                    <a:pt x="118" y="13"/>
                    <a:pt x="118" y="13"/>
                    <a:pt x="119" y="13"/>
                  </a:cubicBezTo>
                  <a:cubicBezTo>
                    <a:pt x="119" y="13"/>
                    <a:pt x="119" y="11"/>
                    <a:pt x="119" y="11"/>
                  </a:cubicBezTo>
                  <a:cubicBezTo>
                    <a:pt x="118" y="11"/>
                    <a:pt x="118" y="12"/>
                    <a:pt x="118" y="12"/>
                  </a:cubicBezTo>
                  <a:cubicBezTo>
                    <a:pt x="117" y="12"/>
                    <a:pt x="117" y="12"/>
                    <a:pt x="118" y="13"/>
                  </a:cubicBezTo>
                  <a:cubicBezTo>
                    <a:pt x="118" y="13"/>
                    <a:pt x="118" y="13"/>
                    <a:pt x="118" y="13"/>
                  </a:cubicBezTo>
                  <a:close/>
                  <a:moveTo>
                    <a:pt x="32" y="20"/>
                  </a:moveTo>
                  <a:cubicBezTo>
                    <a:pt x="32" y="20"/>
                    <a:pt x="33" y="20"/>
                    <a:pt x="33" y="20"/>
                  </a:cubicBezTo>
                  <a:cubicBezTo>
                    <a:pt x="33" y="20"/>
                    <a:pt x="33" y="20"/>
                    <a:pt x="32" y="20"/>
                  </a:cubicBezTo>
                  <a:close/>
                  <a:moveTo>
                    <a:pt x="34" y="21"/>
                  </a:moveTo>
                  <a:cubicBezTo>
                    <a:pt x="34" y="21"/>
                    <a:pt x="33" y="21"/>
                    <a:pt x="33" y="20"/>
                  </a:cubicBezTo>
                  <a:cubicBezTo>
                    <a:pt x="33" y="20"/>
                    <a:pt x="32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3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lose/>
                  <a:moveTo>
                    <a:pt x="67" y="15"/>
                  </a:move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5"/>
                    <a:pt x="67" y="15"/>
                  </a:cubicBezTo>
                  <a:close/>
                  <a:moveTo>
                    <a:pt x="49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9" y="26"/>
                  </a:cubicBezTo>
                  <a:close/>
                  <a:moveTo>
                    <a:pt x="32" y="23"/>
                  </a:moveTo>
                  <a:cubicBezTo>
                    <a:pt x="32" y="23"/>
                    <a:pt x="33" y="23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3"/>
                    <a:pt x="32" y="23"/>
                  </a:cubicBezTo>
                  <a:close/>
                  <a:moveTo>
                    <a:pt x="86" y="51"/>
                  </a:moveTo>
                  <a:cubicBezTo>
                    <a:pt x="86" y="51"/>
                    <a:pt x="86" y="52"/>
                    <a:pt x="86" y="51"/>
                  </a:cubicBezTo>
                  <a:cubicBezTo>
                    <a:pt x="87" y="51"/>
                    <a:pt x="87" y="51"/>
                    <a:pt x="86" y="50"/>
                  </a:cubicBezTo>
                  <a:cubicBezTo>
                    <a:pt x="86" y="51"/>
                    <a:pt x="86" y="51"/>
                    <a:pt x="86" y="51"/>
                  </a:cubicBezTo>
                  <a:close/>
                  <a:moveTo>
                    <a:pt x="85" y="50"/>
                  </a:moveTo>
                  <a:cubicBezTo>
                    <a:pt x="85" y="50"/>
                    <a:pt x="85" y="50"/>
                    <a:pt x="85" y="49"/>
                  </a:cubicBezTo>
                  <a:cubicBezTo>
                    <a:pt x="85" y="49"/>
                    <a:pt x="85" y="50"/>
                    <a:pt x="85" y="50"/>
                  </a:cubicBezTo>
                  <a:close/>
                  <a:moveTo>
                    <a:pt x="41" y="31"/>
                  </a:moveTo>
                  <a:cubicBezTo>
                    <a:pt x="41" y="31"/>
                    <a:pt x="42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6" y="28"/>
                  </a:move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9"/>
                    <a:pt x="37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9" y="30"/>
                    <a:pt x="39" y="31"/>
                  </a:cubicBezTo>
                  <a:cubicBezTo>
                    <a:pt x="39" y="31"/>
                    <a:pt x="41" y="32"/>
                    <a:pt x="41" y="31"/>
                  </a:cubicBezTo>
                  <a:cubicBezTo>
                    <a:pt x="41" y="31"/>
                    <a:pt x="40" y="31"/>
                    <a:pt x="40" y="31"/>
                  </a:cubicBezTo>
                  <a:cubicBezTo>
                    <a:pt x="40" y="30"/>
                    <a:pt x="41" y="30"/>
                    <a:pt x="41" y="29"/>
                  </a:cubicBezTo>
                  <a:cubicBezTo>
                    <a:pt x="41" y="29"/>
                    <a:pt x="40" y="29"/>
                    <a:pt x="39" y="29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39" y="27"/>
                    <a:pt x="38" y="26"/>
                    <a:pt x="38" y="26"/>
                  </a:cubicBezTo>
                  <a:cubicBezTo>
                    <a:pt x="38" y="25"/>
                    <a:pt x="37" y="26"/>
                    <a:pt x="37" y="26"/>
                  </a:cubicBezTo>
                  <a:cubicBezTo>
                    <a:pt x="37" y="26"/>
                    <a:pt x="37" y="26"/>
                    <a:pt x="37" y="27"/>
                  </a:cubicBezTo>
                  <a:cubicBezTo>
                    <a:pt x="37" y="26"/>
                    <a:pt x="37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5" y="27"/>
                    <a:pt x="35" y="28"/>
                    <a:pt x="36" y="28"/>
                  </a:cubicBezTo>
                  <a:close/>
                  <a:moveTo>
                    <a:pt x="44" y="31"/>
                  </a:moveTo>
                  <a:cubicBezTo>
                    <a:pt x="44" y="31"/>
                    <a:pt x="44" y="32"/>
                    <a:pt x="44" y="32"/>
                  </a:cubicBezTo>
                  <a:cubicBezTo>
                    <a:pt x="44" y="32"/>
                    <a:pt x="45" y="31"/>
                    <a:pt x="45" y="31"/>
                  </a:cubicBezTo>
                  <a:cubicBezTo>
                    <a:pt x="45" y="31"/>
                    <a:pt x="45" y="32"/>
                    <a:pt x="46" y="32"/>
                  </a:cubicBezTo>
                  <a:cubicBezTo>
                    <a:pt x="46" y="32"/>
                    <a:pt x="46" y="32"/>
                    <a:pt x="46" y="31"/>
                  </a:cubicBezTo>
                  <a:cubicBezTo>
                    <a:pt x="46" y="31"/>
                    <a:pt x="46" y="31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5" y="29"/>
                    <a:pt x="44" y="29"/>
                    <a:pt x="44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1"/>
                    <a:pt x="44" y="31"/>
                  </a:cubicBezTo>
                  <a:close/>
                  <a:moveTo>
                    <a:pt x="25" y="17"/>
                  </a:moveTo>
                  <a:cubicBezTo>
                    <a:pt x="25" y="16"/>
                    <a:pt x="26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6"/>
                    <a:pt x="25" y="17"/>
                    <a:pt x="25" y="17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6"/>
                    <a:pt x="26" y="16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5"/>
                    <a:pt x="24" y="15"/>
                    <a:pt x="25" y="15"/>
                  </a:cubicBezTo>
                  <a:close/>
                  <a:moveTo>
                    <a:pt x="26" y="17"/>
                  </a:moveTo>
                  <a:cubicBezTo>
                    <a:pt x="26" y="17"/>
                    <a:pt x="25" y="17"/>
                    <a:pt x="25" y="17"/>
                  </a:cubicBezTo>
                  <a:cubicBezTo>
                    <a:pt x="25" y="18"/>
                    <a:pt x="27" y="17"/>
                    <a:pt x="28" y="17"/>
                  </a:cubicBezTo>
                  <a:cubicBezTo>
                    <a:pt x="27" y="17"/>
                    <a:pt x="27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7"/>
                    <a:pt x="28" y="17"/>
                    <a:pt x="28" y="17"/>
                  </a:cubicBezTo>
                  <a:cubicBezTo>
                    <a:pt x="28" y="17"/>
                    <a:pt x="28" y="17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6" y="17"/>
                    <a:pt x="26" y="17"/>
                  </a:cubicBezTo>
                  <a:close/>
                  <a:moveTo>
                    <a:pt x="23" y="13"/>
                  </a:moveTo>
                  <a:cubicBezTo>
                    <a:pt x="23" y="13"/>
                    <a:pt x="23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2" y="14"/>
                    <a:pt x="23" y="14"/>
                    <a:pt x="23" y="13"/>
                  </a:cubicBezTo>
                  <a:close/>
                  <a:moveTo>
                    <a:pt x="7" y="15"/>
                  </a:moveTo>
                  <a:cubicBezTo>
                    <a:pt x="7" y="15"/>
                    <a:pt x="6" y="15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6"/>
                    <a:pt x="8" y="15"/>
                    <a:pt x="7" y="15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3" y="11"/>
                  </a:moveTo>
                  <a:cubicBezTo>
                    <a:pt x="3" y="11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1"/>
                    <a:pt x="4" y="11"/>
                    <a:pt x="3" y="11"/>
                  </a:cubicBezTo>
                  <a:close/>
                  <a:moveTo>
                    <a:pt x="29" y="18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8"/>
                    <a:pt x="29" y="18"/>
                  </a:cubicBezTo>
                  <a:close/>
                  <a:moveTo>
                    <a:pt x="90" y="43"/>
                  </a:moveTo>
                  <a:cubicBezTo>
                    <a:pt x="90" y="43"/>
                    <a:pt x="90" y="42"/>
                    <a:pt x="90" y="41"/>
                  </a:cubicBezTo>
                  <a:cubicBezTo>
                    <a:pt x="89" y="42"/>
                    <a:pt x="90" y="43"/>
                    <a:pt x="90" y="43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lose/>
                  <a:moveTo>
                    <a:pt x="121" y="20"/>
                  </a:moveTo>
                  <a:cubicBezTo>
                    <a:pt x="122" y="20"/>
                    <a:pt x="122" y="21"/>
                    <a:pt x="122" y="21"/>
                  </a:cubicBezTo>
                  <a:cubicBezTo>
                    <a:pt x="122" y="21"/>
                    <a:pt x="122" y="20"/>
                    <a:pt x="121" y="20"/>
                  </a:cubicBezTo>
                  <a:close/>
                  <a:moveTo>
                    <a:pt x="115" y="17"/>
                  </a:moveTo>
                  <a:cubicBezTo>
                    <a:pt x="115" y="17"/>
                    <a:pt x="115" y="18"/>
                    <a:pt x="115" y="18"/>
                  </a:cubicBezTo>
                  <a:cubicBezTo>
                    <a:pt x="115" y="18"/>
                    <a:pt x="116" y="19"/>
                    <a:pt x="116" y="19"/>
                  </a:cubicBezTo>
                  <a:cubicBezTo>
                    <a:pt x="116" y="20"/>
                    <a:pt x="115" y="21"/>
                    <a:pt x="116" y="21"/>
                  </a:cubicBezTo>
                  <a:cubicBezTo>
                    <a:pt x="116" y="22"/>
                    <a:pt x="116" y="22"/>
                    <a:pt x="117" y="22"/>
                  </a:cubicBezTo>
                  <a:cubicBezTo>
                    <a:pt x="117" y="23"/>
                    <a:pt x="118" y="23"/>
                    <a:pt x="118" y="23"/>
                  </a:cubicBezTo>
                  <a:cubicBezTo>
                    <a:pt x="118" y="23"/>
                    <a:pt x="117" y="22"/>
                    <a:pt x="116" y="20"/>
                  </a:cubicBezTo>
                  <a:cubicBezTo>
                    <a:pt x="116" y="20"/>
                    <a:pt x="116" y="20"/>
                    <a:pt x="116" y="19"/>
                  </a:cubicBezTo>
                  <a:cubicBezTo>
                    <a:pt x="116" y="19"/>
                    <a:pt x="116" y="19"/>
                    <a:pt x="117" y="19"/>
                  </a:cubicBezTo>
                  <a:cubicBezTo>
                    <a:pt x="118" y="19"/>
                    <a:pt x="118" y="19"/>
                    <a:pt x="119" y="19"/>
                  </a:cubicBezTo>
                  <a:cubicBezTo>
                    <a:pt x="119" y="19"/>
                    <a:pt x="120" y="19"/>
                    <a:pt x="120" y="20"/>
                  </a:cubicBezTo>
                  <a:cubicBezTo>
                    <a:pt x="119" y="19"/>
                    <a:pt x="119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7" y="17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19" y="16"/>
                    <a:pt x="119" y="15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19" y="15"/>
                    <a:pt x="118" y="15"/>
                    <a:pt x="118" y="15"/>
                  </a:cubicBezTo>
                  <a:cubicBezTo>
                    <a:pt x="118" y="15"/>
                    <a:pt x="118" y="15"/>
                    <a:pt x="117" y="15"/>
                  </a:cubicBezTo>
                  <a:cubicBezTo>
                    <a:pt x="117" y="15"/>
                    <a:pt x="117" y="16"/>
                    <a:pt x="117" y="16"/>
                  </a:cubicBezTo>
                  <a:cubicBezTo>
                    <a:pt x="117" y="16"/>
                    <a:pt x="118" y="16"/>
                    <a:pt x="117" y="16"/>
                  </a:cubicBezTo>
                  <a:cubicBezTo>
                    <a:pt x="117" y="16"/>
                    <a:pt x="117" y="16"/>
                    <a:pt x="117" y="17"/>
                  </a:cubicBezTo>
                  <a:cubicBezTo>
                    <a:pt x="116" y="17"/>
                    <a:pt x="117" y="17"/>
                    <a:pt x="116" y="17"/>
                  </a:cubicBezTo>
                  <a:cubicBezTo>
                    <a:pt x="116" y="18"/>
                    <a:pt x="115" y="17"/>
                    <a:pt x="116" y="17"/>
                  </a:cubicBezTo>
                  <a:cubicBezTo>
                    <a:pt x="116" y="17"/>
                    <a:pt x="116" y="16"/>
                    <a:pt x="116" y="16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7" y="16"/>
                    <a:pt x="117" y="16"/>
                  </a:cubicBezTo>
                  <a:cubicBezTo>
                    <a:pt x="117" y="15"/>
                    <a:pt x="117" y="15"/>
                    <a:pt x="116" y="14"/>
                  </a:cubicBezTo>
                  <a:cubicBezTo>
                    <a:pt x="116" y="13"/>
                    <a:pt x="116" y="14"/>
                    <a:pt x="117" y="13"/>
                  </a:cubicBezTo>
                  <a:cubicBezTo>
                    <a:pt x="117" y="13"/>
                    <a:pt x="117" y="13"/>
                    <a:pt x="117" y="12"/>
                  </a:cubicBezTo>
                  <a:cubicBezTo>
                    <a:pt x="117" y="13"/>
                    <a:pt x="116" y="13"/>
                    <a:pt x="116" y="13"/>
                  </a:cubicBezTo>
                  <a:cubicBezTo>
                    <a:pt x="116" y="14"/>
                    <a:pt x="115" y="14"/>
                    <a:pt x="115" y="14"/>
                  </a:cubicBezTo>
                  <a:cubicBezTo>
                    <a:pt x="115" y="15"/>
                    <a:pt x="115" y="15"/>
                    <a:pt x="115" y="16"/>
                  </a:cubicBezTo>
                  <a:cubicBezTo>
                    <a:pt x="115" y="16"/>
                    <a:pt x="114" y="16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lose/>
                  <a:moveTo>
                    <a:pt x="125" y="24"/>
                  </a:moveTo>
                  <a:cubicBezTo>
                    <a:pt x="126" y="23"/>
                    <a:pt x="126" y="23"/>
                    <a:pt x="126" y="23"/>
                  </a:cubicBezTo>
                  <a:cubicBezTo>
                    <a:pt x="126" y="23"/>
                    <a:pt x="126" y="23"/>
                    <a:pt x="126" y="23"/>
                  </a:cubicBezTo>
                  <a:cubicBezTo>
                    <a:pt x="126" y="23"/>
                    <a:pt x="126" y="23"/>
                    <a:pt x="126" y="23"/>
                  </a:cubicBezTo>
                  <a:cubicBezTo>
                    <a:pt x="125" y="23"/>
                    <a:pt x="125" y="23"/>
                    <a:pt x="125" y="24"/>
                  </a:cubicBezTo>
                  <a:close/>
                  <a:moveTo>
                    <a:pt x="127" y="25"/>
                  </a:moveTo>
                  <a:cubicBezTo>
                    <a:pt x="127" y="25"/>
                    <a:pt x="128" y="24"/>
                    <a:pt x="128" y="24"/>
                  </a:cubicBezTo>
                  <a:cubicBezTo>
                    <a:pt x="128" y="23"/>
                    <a:pt x="127" y="23"/>
                    <a:pt x="127" y="23"/>
                  </a:cubicBezTo>
                  <a:cubicBezTo>
                    <a:pt x="126" y="23"/>
                    <a:pt x="126" y="24"/>
                    <a:pt x="126" y="24"/>
                  </a:cubicBezTo>
                  <a:cubicBezTo>
                    <a:pt x="126" y="24"/>
                    <a:pt x="127" y="25"/>
                    <a:pt x="127" y="25"/>
                  </a:cubicBezTo>
                  <a:close/>
                  <a:moveTo>
                    <a:pt x="126" y="22"/>
                  </a:moveTo>
                  <a:cubicBezTo>
                    <a:pt x="126" y="22"/>
                    <a:pt x="126" y="22"/>
                    <a:pt x="126" y="22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6" y="22"/>
                    <a:pt x="126" y="22"/>
                    <a:pt x="126" y="22"/>
                  </a:cubicBezTo>
                  <a:close/>
                  <a:moveTo>
                    <a:pt x="123" y="25"/>
                  </a:moveTo>
                  <a:cubicBezTo>
                    <a:pt x="123" y="25"/>
                    <a:pt x="123" y="24"/>
                    <a:pt x="123" y="24"/>
                  </a:cubicBezTo>
                  <a:cubicBezTo>
                    <a:pt x="123" y="24"/>
                    <a:pt x="123" y="24"/>
                    <a:pt x="123" y="25"/>
                  </a:cubicBezTo>
                  <a:close/>
                  <a:moveTo>
                    <a:pt x="6" y="12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6" y="12"/>
                  </a:cubicBezTo>
                  <a:close/>
                  <a:moveTo>
                    <a:pt x="125" y="28"/>
                  </a:moveTo>
                  <a:cubicBezTo>
                    <a:pt x="125" y="28"/>
                    <a:pt x="125" y="27"/>
                    <a:pt x="125" y="27"/>
                  </a:cubicBezTo>
                  <a:cubicBezTo>
                    <a:pt x="125" y="27"/>
                    <a:pt x="125" y="28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6"/>
                    <a:pt x="125" y="26"/>
                  </a:cubicBezTo>
                  <a:cubicBezTo>
                    <a:pt x="125" y="26"/>
                    <a:pt x="124" y="27"/>
                    <a:pt x="124" y="27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27"/>
                    <a:pt x="124" y="27"/>
                    <a:pt x="124" y="28"/>
                  </a:cubicBezTo>
                  <a:cubicBezTo>
                    <a:pt x="124" y="28"/>
                    <a:pt x="125" y="28"/>
                    <a:pt x="125" y="28"/>
                  </a:cubicBezTo>
                  <a:close/>
                  <a:moveTo>
                    <a:pt x="126" y="21"/>
                  </a:moveTo>
                  <a:cubicBezTo>
                    <a:pt x="126" y="21"/>
                    <a:pt x="126" y="22"/>
                    <a:pt x="126" y="22"/>
                  </a:cubicBezTo>
                  <a:cubicBezTo>
                    <a:pt x="126" y="22"/>
                    <a:pt x="126" y="21"/>
                    <a:pt x="126" y="21"/>
                  </a:cubicBezTo>
                  <a:cubicBezTo>
                    <a:pt x="126" y="21"/>
                    <a:pt x="126" y="22"/>
                    <a:pt x="127" y="22"/>
                  </a:cubicBezTo>
                  <a:cubicBezTo>
                    <a:pt x="127" y="22"/>
                    <a:pt x="127" y="22"/>
                    <a:pt x="127" y="21"/>
                  </a:cubicBezTo>
                  <a:cubicBezTo>
                    <a:pt x="127" y="22"/>
                    <a:pt x="127" y="21"/>
                    <a:pt x="128" y="21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9" y="22"/>
                    <a:pt x="129" y="21"/>
                    <a:pt x="128" y="21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8" y="20"/>
                    <a:pt x="128" y="20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6" y="21"/>
                    <a:pt x="125" y="21"/>
                    <a:pt x="125" y="21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5" y="21"/>
                    <a:pt x="126" y="21"/>
                    <a:pt x="126" y="21"/>
                  </a:cubicBezTo>
                  <a:close/>
                  <a:moveTo>
                    <a:pt x="127" y="21"/>
                  </a:moveTo>
                  <a:cubicBezTo>
                    <a:pt x="127" y="21"/>
                    <a:pt x="126" y="21"/>
                    <a:pt x="126" y="21"/>
                  </a:cubicBezTo>
                  <a:cubicBezTo>
                    <a:pt x="126" y="20"/>
                    <a:pt x="127" y="21"/>
                    <a:pt x="127" y="21"/>
                  </a:cubicBezTo>
                  <a:close/>
                  <a:moveTo>
                    <a:pt x="143" y="23"/>
                  </a:moveTo>
                  <a:cubicBezTo>
                    <a:pt x="143" y="23"/>
                    <a:pt x="144" y="23"/>
                    <a:pt x="144" y="23"/>
                  </a:cubicBezTo>
                  <a:cubicBezTo>
                    <a:pt x="145" y="23"/>
                    <a:pt x="143" y="23"/>
                    <a:pt x="143" y="23"/>
                  </a:cubicBezTo>
                  <a:close/>
                  <a:moveTo>
                    <a:pt x="145" y="25"/>
                  </a:moveTo>
                  <a:cubicBezTo>
                    <a:pt x="145" y="25"/>
                    <a:pt x="146" y="25"/>
                    <a:pt x="145" y="25"/>
                  </a:cubicBezTo>
                  <a:cubicBezTo>
                    <a:pt x="146" y="25"/>
                    <a:pt x="146" y="25"/>
                    <a:pt x="147" y="24"/>
                  </a:cubicBezTo>
                  <a:cubicBezTo>
                    <a:pt x="147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3"/>
                    <a:pt x="145" y="23"/>
                    <a:pt x="144" y="23"/>
                  </a:cubicBezTo>
                  <a:cubicBezTo>
                    <a:pt x="145" y="23"/>
                    <a:pt x="145" y="24"/>
                    <a:pt x="145" y="25"/>
                  </a:cubicBezTo>
                  <a:close/>
                  <a:moveTo>
                    <a:pt x="95" y="39"/>
                  </a:moveTo>
                  <a:cubicBezTo>
                    <a:pt x="95" y="39"/>
                    <a:pt x="95" y="40"/>
                    <a:pt x="95" y="40"/>
                  </a:cubicBezTo>
                  <a:cubicBezTo>
                    <a:pt x="95" y="39"/>
                    <a:pt x="95" y="39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lose/>
                  <a:moveTo>
                    <a:pt x="141" y="24"/>
                  </a:moveTo>
                  <a:cubicBezTo>
                    <a:pt x="140" y="24"/>
                    <a:pt x="142" y="25"/>
                    <a:pt x="141" y="24"/>
                  </a:cubicBezTo>
                  <a:close/>
                  <a:moveTo>
                    <a:pt x="140" y="29"/>
                  </a:move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lose/>
                  <a:moveTo>
                    <a:pt x="143" y="26"/>
                  </a:moveTo>
                  <a:cubicBezTo>
                    <a:pt x="143" y="26"/>
                    <a:pt x="142" y="26"/>
                    <a:pt x="142" y="26"/>
                  </a:cubicBezTo>
                  <a:cubicBezTo>
                    <a:pt x="142" y="26"/>
                    <a:pt x="143" y="26"/>
                    <a:pt x="143" y="26"/>
                  </a:cubicBezTo>
                  <a:close/>
                  <a:moveTo>
                    <a:pt x="140" y="27"/>
                  </a:moveTo>
                  <a:cubicBezTo>
                    <a:pt x="139" y="28"/>
                    <a:pt x="139" y="28"/>
                    <a:pt x="139" y="28"/>
                  </a:cubicBezTo>
                  <a:cubicBezTo>
                    <a:pt x="140" y="28"/>
                    <a:pt x="140" y="28"/>
                    <a:pt x="140" y="27"/>
                  </a:cubicBezTo>
                  <a:close/>
                  <a:moveTo>
                    <a:pt x="144" y="26"/>
                  </a:moveTo>
                  <a:cubicBezTo>
                    <a:pt x="144" y="26"/>
                    <a:pt x="147" y="28"/>
                    <a:pt x="147" y="27"/>
                  </a:cubicBezTo>
                  <a:cubicBezTo>
                    <a:pt x="148" y="27"/>
                    <a:pt x="148" y="27"/>
                    <a:pt x="149" y="27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8" y="26"/>
                    <a:pt x="147" y="26"/>
                    <a:pt x="147" y="26"/>
                  </a:cubicBezTo>
                  <a:cubicBezTo>
                    <a:pt x="147" y="26"/>
                    <a:pt x="146" y="26"/>
                    <a:pt x="146" y="26"/>
                  </a:cubicBezTo>
                  <a:cubicBezTo>
                    <a:pt x="145" y="26"/>
                    <a:pt x="144" y="26"/>
                    <a:pt x="144" y="26"/>
                  </a:cubicBezTo>
                  <a:close/>
                  <a:moveTo>
                    <a:pt x="98" y="41"/>
                  </a:moveTo>
                  <a:cubicBezTo>
                    <a:pt x="98" y="41"/>
                    <a:pt x="98" y="41"/>
                    <a:pt x="98" y="40"/>
                  </a:cubicBezTo>
                  <a:cubicBezTo>
                    <a:pt x="99" y="40"/>
                    <a:pt x="100" y="39"/>
                    <a:pt x="100" y="39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9" y="38"/>
                    <a:pt x="99" y="38"/>
                    <a:pt x="99" y="37"/>
                  </a:cubicBezTo>
                  <a:cubicBezTo>
                    <a:pt x="99" y="37"/>
                    <a:pt x="99" y="37"/>
                    <a:pt x="100" y="37"/>
                  </a:cubicBezTo>
                  <a:cubicBezTo>
                    <a:pt x="100" y="37"/>
                    <a:pt x="99" y="35"/>
                    <a:pt x="98" y="3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9"/>
                    <a:pt x="98" y="39"/>
                    <a:pt x="98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8" y="40"/>
                    <a:pt x="98" y="40"/>
                    <a:pt x="98" y="41"/>
                  </a:cubicBezTo>
                  <a:close/>
                  <a:moveTo>
                    <a:pt x="101" y="26"/>
                  </a:moveTo>
                  <a:cubicBezTo>
                    <a:pt x="101" y="27"/>
                    <a:pt x="101" y="26"/>
                    <a:pt x="101" y="26"/>
                  </a:cubicBezTo>
                  <a:cubicBezTo>
                    <a:pt x="101" y="26"/>
                    <a:pt x="100" y="26"/>
                    <a:pt x="101" y="26"/>
                  </a:cubicBezTo>
                  <a:close/>
                  <a:moveTo>
                    <a:pt x="100" y="35"/>
                  </a:moveTo>
                  <a:cubicBezTo>
                    <a:pt x="100" y="35"/>
                    <a:pt x="99" y="35"/>
                    <a:pt x="99" y="34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100" y="35"/>
                    <a:pt x="100" y="35"/>
                  </a:cubicBezTo>
                  <a:close/>
                  <a:moveTo>
                    <a:pt x="97" y="40"/>
                  </a:moveTo>
                  <a:cubicBezTo>
                    <a:pt x="97" y="40"/>
                    <a:pt x="97" y="40"/>
                    <a:pt x="97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9"/>
                    <a:pt x="97" y="39"/>
                    <a:pt x="98" y="39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8"/>
                    <a:pt x="98" y="37"/>
                    <a:pt x="98" y="37"/>
                  </a:cubicBezTo>
                  <a:cubicBezTo>
                    <a:pt x="98" y="37"/>
                    <a:pt x="97" y="37"/>
                    <a:pt x="97" y="37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6" y="38"/>
                    <a:pt x="97" y="38"/>
                    <a:pt x="96" y="39"/>
                  </a:cubicBezTo>
                  <a:cubicBezTo>
                    <a:pt x="96" y="40"/>
                    <a:pt x="96" y="39"/>
                    <a:pt x="97" y="40"/>
                  </a:cubicBezTo>
                  <a:close/>
                  <a:moveTo>
                    <a:pt x="114" y="22"/>
                  </a:moveTo>
                  <a:cubicBezTo>
                    <a:pt x="114" y="22"/>
                    <a:pt x="114" y="21"/>
                    <a:pt x="114" y="21"/>
                  </a:cubicBezTo>
                  <a:cubicBezTo>
                    <a:pt x="114" y="21"/>
                    <a:pt x="113" y="21"/>
                    <a:pt x="113" y="22"/>
                  </a:cubicBezTo>
                  <a:cubicBezTo>
                    <a:pt x="113" y="22"/>
                    <a:pt x="114" y="22"/>
                    <a:pt x="114" y="22"/>
                  </a:cubicBezTo>
                  <a:close/>
                  <a:moveTo>
                    <a:pt x="95" y="22"/>
                  </a:moveTo>
                  <a:cubicBezTo>
                    <a:pt x="95" y="22"/>
                    <a:pt x="95" y="22"/>
                    <a:pt x="95" y="21"/>
                  </a:cubicBezTo>
                  <a:cubicBezTo>
                    <a:pt x="95" y="21"/>
                    <a:pt x="95" y="21"/>
                    <a:pt x="95" y="22"/>
                  </a:cubicBezTo>
                  <a:close/>
                  <a:moveTo>
                    <a:pt x="100" y="50"/>
                  </a:move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0"/>
                    <a:pt x="99" y="50"/>
                  </a:cubicBezTo>
                  <a:cubicBezTo>
                    <a:pt x="99" y="50"/>
                    <a:pt x="99" y="50"/>
                    <a:pt x="100" y="50"/>
                  </a:cubicBezTo>
                  <a:close/>
                  <a:moveTo>
                    <a:pt x="94" y="22"/>
                  </a:moveTo>
                  <a:cubicBezTo>
                    <a:pt x="94" y="22"/>
                    <a:pt x="95" y="22"/>
                    <a:pt x="95" y="22"/>
                  </a:cubicBezTo>
                  <a:cubicBezTo>
                    <a:pt x="95" y="22"/>
                    <a:pt x="94" y="22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lose/>
                  <a:moveTo>
                    <a:pt x="100" y="25"/>
                  </a:moveTo>
                  <a:cubicBezTo>
                    <a:pt x="100" y="25"/>
                    <a:pt x="100" y="24"/>
                    <a:pt x="99" y="24"/>
                  </a:cubicBezTo>
                  <a:cubicBezTo>
                    <a:pt x="100" y="24"/>
                    <a:pt x="99" y="24"/>
                    <a:pt x="99" y="24"/>
                  </a:cubicBezTo>
                  <a:cubicBezTo>
                    <a:pt x="99" y="24"/>
                    <a:pt x="99" y="24"/>
                    <a:pt x="98" y="25"/>
                  </a:cubicBezTo>
                  <a:cubicBezTo>
                    <a:pt x="98" y="25"/>
                    <a:pt x="98" y="25"/>
                    <a:pt x="98" y="26"/>
                  </a:cubicBezTo>
                  <a:cubicBezTo>
                    <a:pt x="98" y="27"/>
                    <a:pt x="99" y="25"/>
                    <a:pt x="99" y="25"/>
                  </a:cubicBezTo>
                  <a:cubicBezTo>
                    <a:pt x="99" y="25"/>
                    <a:pt x="100" y="25"/>
                    <a:pt x="99" y="25"/>
                  </a:cubicBezTo>
                  <a:cubicBezTo>
                    <a:pt x="99" y="26"/>
                    <a:pt x="99" y="26"/>
                    <a:pt x="100" y="26"/>
                  </a:cubicBezTo>
                  <a:cubicBezTo>
                    <a:pt x="100" y="25"/>
                    <a:pt x="100" y="25"/>
                    <a:pt x="101" y="25"/>
                  </a:cubicBezTo>
                  <a:cubicBezTo>
                    <a:pt x="101" y="25"/>
                    <a:pt x="100" y="24"/>
                    <a:pt x="100" y="25"/>
                  </a:cubicBezTo>
                  <a:close/>
                  <a:moveTo>
                    <a:pt x="103" y="54"/>
                  </a:move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lose/>
                  <a:moveTo>
                    <a:pt x="84" y="30"/>
                  </a:move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6" y="33"/>
                    <a:pt x="86" y="33"/>
                  </a:cubicBezTo>
                  <a:cubicBezTo>
                    <a:pt x="86" y="34"/>
                    <a:pt x="86" y="34"/>
                    <a:pt x="87" y="34"/>
                  </a:cubicBezTo>
                  <a:cubicBezTo>
                    <a:pt x="87" y="35"/>
                    <a:pt x="87" y="36"/>
                    <a:pt x="87" y="36"/>
                  </a:cubicBezTo>
                  <a:cubicBezTo>
                    <a:pt x="87" y="37"/>
                    <a:pt x="86" y="38"/>
                    <a:pt x="86" y="38"/>
                  </a:cubicBezTo>
                  <a:cubicBezTo>
                    <a:pt x="86" y="39"/>
                    <a:pt x="86" y="40"/>
                    <a:pt x="86" y="40"/>
                  </a:cubicBezTo>
                  <a:cubicBezTo>
                    <a:pt x="86" y="40"/>
                    <a:pt x="87" y="40"/>
                    <a:pt x="87" y="41"/>
                  </a:cubicBezTo>
                  <a:cubicBezTo>
                    <a:pt x="87" y="41"/>
                    <a:pt x="87" y="41"/>
                    <a:pt x="87" y="40"/>
                  </a:cubicBezTo>
                  <a:cubicBezTo>
                    <a:pt x="88" y="40"/>
                    <a:pt x="88" y="40"/>
                    <a:pt x="89" y="40"/>
                  </a:cubicBezTo>
                  <a:cubicBezTo>
                    <a:pt x="89" y="40"/>
                    <a:pt x="89" y="40"/>
                    <a:pt x="90" y="40"/>
                  </a:cubicBezTo>
                  <a:cubicBezTo>
                    <a:pt x="90" y="40"/>
                    <a:pt x="89" y="39"/>
                    <a:pt x="89" y="38"/>
                  </a:cubicBezTo>
                  <a:cubicBezTo>
                    <a:pt x="89" y="38"/>
                    <a:pt x="90" y="37"/>
                    <a:pt x="90" y="37"/>
                  </a:cubicBezTo>
                  <a:cubicBezTo>
                    <a:pt x="90" y="36"/>
                    <a:pt x="90" y="35"/>
                    <a:pt x="90" y="34"/>
                  </a:cubicBezTo>
                  <a:cubicBezTo>
                    <a:pt x="90" y="33"/>
                    <a:pt x="90" y="33"/>
                    <a:pt x="90" y="32"/>
                  </a:cubicBezTo>
                  <a:cubicBezTo>
                    <a:pt x="90" y="32"/>
                    <a:pt x="89" y="31"/>
                    <a:pt x="89" y="31"/>
                  </a:cubicBezTo>
                  <a:cubicBezTo>
                    <a:pt x="89" y="31"/>
                    <a:pt x="89" y="31"/>
                    <a:pt x="90" y="30"/>
                  </a:cubicBezTo>
                  <a:cubicBezTo>
                    <a:pt x="90" y="30"/>
                    <a:pt x="91" y="30"/>
                    <a:pt x="91" y="30"/>
                  </a:cubicBezTo>
                  <a:cubicBezTo>
                    <a:pt x="92" y="30"/>
                    <a:pt x="92" y="31"/>
                    <a:pt x="92" y="32"/>
                  </a:cubicBezTo>
                  <a:cubicBezTo>
                    <a:pt x="92" y="32"/>
                    <a:pt x="92" y="32"/>
                    <a:pt x="91" y="32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2" y="33"/>
                    <a:pt x="92" y="34"/>
                    <a:pt x="92" y="34"/>
                  </a:cubicBezTo>
                  <a:cubicBezTo>
                    <a:pt x="92" y="34"/>
                    <a:pt x="92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5"/>
                    <a:pt x="93" y="35"/>
                    <a:pt x="94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36"/>
                    <a:pt x="93" y="36"/>
                    <a:pt x="94" y="37"/>
                  </a:cubicBezTo>
                  <a:cubicBezTo>
                    <a:pt x="94" y="37"/>
                    <a:pt x="94" y="38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6" y="37"/>
                    <a:pt x="96" y="37"/>
                    <a:pt x="96" y="36"/>
                  </a:cubicBezTo>
                  <a:cubicBezTo>
                    <a:pt x="96" y="36"/>
                    <a:pt x="97" y="36"/>
                    <a:pt x="97" y="36"/>
                  </a:cubicBezTo>
                  <a:cubicBezTo>
                    <a:pt x="97" y="36"/>
                    <a:pt x="97" y="36"/>
                    <a:pt x="97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9" y="36"/>
                    <a:pt x="99" y="34"/>
                    <a:pt x="98" y="35"/>
                  </a:cubicBezTo>
                  <a:cubicBezTo>
                    <a:pt x="98" y="35"/>
                    <a:pt x="98" y="34"/>
                    <a:pt x="97" y="34"/>
                  </a:cubicBezTo>
                  <a:cubicBezTo>
                    <a:pt x="97" y="34"/>
                    <a:pt x="97" y="34"/>
                    <a:pt x="98" y="34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4"/>
                    <a:pt x="96" y="33"/>
                    <a:pt x="96" y="33"/>
                  </a:cubicBezTo>
                  <a:cubicBezTo>
                    <a:pt x="96" y="33"/>
                    <a:pt x="96" y="33"/>
                    <a:pt x="97" y="33"/>
                  </a:cubicBezTo>
                  <a:cubicBezTo>
                    <a:pt x="97" y="32"/>
                    <a:pt x="96" y="32"/>
                    <a:pt x="97" y="32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0"/>
                    <a:pt x="96" y="30"/>
                    <a:pt x="95" y="30"/>
                  </a:cubicBezTo>
                  <a:cubicBezTo>
                    <a:pt x="95" y="29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28"/>
                    <a:pt x="94" y="28"/>
                    <a:pt x="93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7"/>
                    <a:pt x="94" y="27"/>
                    <a:pt x="95" y="27"/>
                  </a:cubicBezTo>
                  <a:cubicBezTo>
                    <a:pt x="96" y="26"/>
                    <a:pt x="97" y="25"/>
                    <a:pt x="98" y="24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3"/>
                    <a:pt x="98" y="23"/>
                    <a:pt x="99" y="23"/>
                  </a:cubicBezTo>
                  <a:cubicBezTo>
                    <a:pt x="99" y="23"/>
                    <a:pt x="100" y="24"/>
                    <a:pt x="100" y="24"/>
                  </a:cubicBezTo>
                  <a:cubicBezTo>
                    <a:pt x="100" y="23"/>
                    <a:pt x="101" y="23"/>
                    <a:pt x="100" y="22"/>
                  </a:cubicBezTo>
                  <a:cubicBezTo>
                    <a:pt x="100" y="22"/>
                    <a:pt x="100" y="22"/>
                    <a:pt x="99" y="22"/>
                  </a:cubicBezTo>
                  <a:cubicBezTo>
                    <a:pt x="99" y="22"/>
                    <a:pt x="99" y="22"/>
                    <a:pt x="99" y="23"/>
                  </a:cubicBezTo>
                  <a:cubicBezTo>
                    <a:pt x="99" y="23"/>
                    <a:pt x="98" y="23"/>
                    <a:pt x="98" y="23"/>
                  </a:cubicBezTo>
                  <a:cubicBezTo>
                    <a:pt x="97" y="23"/>
                    <a:pt x="97" y="23"/>
                    <a:pt x="96" y="23"/>
                  </a:cubicBezTo>
                  <a:cubicBezTo>
                    <a:pt x="96" y="23"/>
                    <a:pt x="95" y="23"/>
                    <a:pt x="95" y="24"/>
                  </a:cubicBezTo>
                  <a:cubicBezTo>
                    <a:pt x="95" y="24"/>
                    <a:pt x="94" y="23"/>
                    <a:pt x="94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3"/>
                    <a:pt x="93" y="24"/>
                    <a:pt x="93" y="24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26"/>
                    <a:pt x="91" y="25"/>
                    <a:pt x="91" y="25"/>
                  </a:cubicBezTo>
                  <a:cubicBezTo>
                    <a:pt x="90" y="25"/>
                    <a:pt x="90" y="24"/>
                    <a:pt x="90" y="24"/>
                  </a:cubicBezTo>
                  <a:cubicBezTo>
                    <a:pt x="90" y="24"/>
                    <a:pt x="90" y="24"/>
                    <a:pt x="90" y="23"/>
                  </a:cubicBezTo>
                  <a:cubicBezTo>
                    <a:pt x="89" y="23"/>
                    <a:pt x="89" y="24"/>
                    <a:pt x="89" y="24"/>
                  </a:cubicBezTo>
                  <a:cubicBezTo>
                    <a:pt x="89" y="24"/>
                    <a:pt x="89" y="23"/>
                    <a:pt x="89" y="23"/>
                  </a:cubicBezTo>
                  <a:cubicBezTo>
                    <a:pt x="88" y="23"/>
                    <a:pt x="88" y="22"/>
                    <a:pt x="88" y="22"/>
                  </a:cubicBezTo>
                  <a:cubicBezTo>
                    <a:pt x="88" y="22"/>
                    <a:pt x="88" y="21"/>
                    <a:pt x="88" y="21"/>
                  </a:cubicBezTo>
                  <a:cubicBezTo>
                    <a:pt x="88" y="20"/>
                    <a:pt x="89" y="19"/>
                    <a:pt x="89" y="19"/>
                  </a:cubicBezTo>
                  <a:cubicBezTo>
                    <a:pt x="90" y="18"/>
                    <a:pt x="92" y="19"/>
                    <a:pt x="93" y="19"/>
                  </a:cubicBezTo>
                  <a:cubicBezTo>
                    <a:pt x="94" y="19"/>
                    <a:pt x="95" y="19"/>
                    <a:pt x="96" y="19"/>
                  </a:cubicBezTo>
                  <a:cubicBezTo>
                    <a:pt x="97" y="19"/>
                    <a:pt x="98" y="18"/>
                    <a:pt x="99" y="19"/>
                  </a:cubicBez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2" y="19"/>
                  </a:cubicBezTo>
                  <a:cubicBezTo>
                    <a:pt x="102" y="19"/>
                    <a:pt x="103" y="19"/>
                    <a:pt x="103" y="19"/>
                  </a:cubicBezTo>
                  <a:cubicBezTo>
                    <a:pt x="104" y="18"/>
                    <a:pt x="104" y="18"/>
                    <a:pt x="105" y="17"/>
                  </a:cubicBezTo>
                  <a:cubicBezTo>
                    <a:pt x="105" y="17"/>
                    <a:pt x="106" y="17"/>
                    <a:pt x="106" y="17"/>
                  </a:cubicBezTo>
                  <a:cubicBezTo>
                    <a:pt x="106" y="16"/>
                    <a:pt x="106" y="16"/>
                    <a:pt x="106" y="15"/>
                  </a:cubicBezTo>
                  <a:cubicBezTo>
                    <a:pt x="107" y="15"/>
                    <a:pt x="107" y="14"/>
                    <a:pt x="106" y="14"/>
                  </a:cubicBezTo>
                  <a:cubicBezTo>
                    <a:pt x="106" y="14"/>
                    <a:pt x="106" y="14"/>
                    <a:pt x="105" y="15"/>
                  </a:cubicBezTo>
                  <a:cubicBezTo>
                    <a:pt x="105" y="15"/>
                    <a:pt x="105" y="15"/>
                    <a:pt x="104" y="15"/>
                  </a:cubicBezTo>
                  <a:cubicBezTo>
                    <a:pt x="105" y="16"/>
                    <a:pt x="105" y="16"/>
                    <a:pt x="104" y="16"/>
                  </a:cubicBezTo>
                  <a:cubicBezTo>
                    <a:pt x="104" y="16"/>
                    <a:pt x="103" y="17"/>
                    <a:pt x="103" y="17"/>
                  </a:cubicBezTo>
                  <a:cubicBezTo>
                    <a:pt x="103" y="17"/>
                    <a:pt x="102" y="17"/>
                    <a:pt x="102" y="17"/>
                  </a:cubicBezTo>
                  <a:cubicBezTo>
                    <a:pt x="102" y="17"/>
                    <a:pt x="101" y="17"/>
                    <a:pt x="100" y="17"/>
                  </a:cubicBezTo>
                  <a:cubicBezTo>
                    <a:pt x="100" y="17"/>
                    <a:pt x="99" y="17"/>
                    <a:pt x="99" y="17"/>
                  </a:cubicBezTo>
                  <a:cubicBezTo>
                    <a:pt x="98" y="17"/>
                    <a:pt x="97" y="17"/>
                    <a:pt x="96" y="17"/>
                  </a:cubicBezTo>
                  <a:cubicBezTo>
                    <a:pt x="95" y="16"/>
                    <a:pt x="95" y="17"/>
                    <a:pt x="94" y="16"/>
                  </a:cubicBezTo>
                  <a:cubicBezTo>
                    <a:pt x="94" y="16"/>
                    <a:pt x="94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2" y="16"/>
                    <a:pt x="92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7"/>
                    <a:pt x="91" y="17"/>
                    <a:pt x="90" y="17"/>
                  </a:cubicBezTo>
                  <a:cubicBezTo>
                    <a:pt x="90" y="17"/>
                    <a:pt x="90" y="18"/>
                    <a:pt x="90" y="17"/>
                  </a:cubicBezTo>
                  <a:cubicBezTo>
                    <a:pt x="90" y="17"/>
                    <a:pt x="89" y="17"/>
                    <a:pt x="89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9" y="17"/>
                    <a:pt x="89" y="17"/>
                    <a:pt x="89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7" y="19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1"/>
                    <a:pt x="88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6" y="24"/>
                    <a:pt x="86" y="24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6" y="26"/>
                    <a:pt x="86" y="27"/>
                  </a:cubicBezTo>
                  <a:cubicBezTo>
                    <a:pt x="85" y="28"/>
                    <a:pt x="85" y="29"/>
                    <a:pt x="84" y="30"/>
                  </a:cubicBezTo>
                  <a:close/>
                  <a:moveTo>
                    <a:pt x="103" y="51"/>
                  </a:moveTo>
                  <a:cubicBezTo>
                    <a:pt x="103" y="51"/>
                    <a:pt x="103" y="50"/>
                    <a:pt x="103" y="50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102" y="51"/>
                    <a:pt x="102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close/>
                  <a:moveTo>
                    <a:pt x="103" y="54"/>
                  </a:move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3" y="53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lose/>
                  <a:moveTo>
                    <a:pt x="102" y="27"/>
                  </a:move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7"/>
                    <a:pt x="102" y="27"/>
                  </a:cubicBezTo>
                  <a:close/>
                  <a:moveTo>
                    <a:pt x="17" y="30"/>
                  </a:moveTo>
                  <a:cubicBezTo>
                    <a:pt x="18" y="31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1"/>
                    <a:pt x="18" y="30"/>
                    <a:pt x="17" y="30"/>
                  </a:cubicBezTo>
                  <a:close/>
                  <a:moveTo>
                    <a:pt x="117" y="26"/>
                  </a:moveTo>
                  <a:cubicBezTo>
                    <a:pt x="116" y="25"/>
                    <a:pt x="116" y="25"/>
                    <a:pt x="115" y="25"/>
                  </a:cubicBezTo>
                  <a:cubicBezTo>
                    <a:pt x="115" y="26"/>
                    <a:pt x="114" y="26"/>
                    <a:pt x="115" y="26"/>
                  </a:cubicBezTo>
                  <a:cubicBezTo>
                    <a:pt x="115" y="27"/>
                    <a:pt x="115" y="26"/>
                    <a:pt x="116" y="26"/>
                  </a:cubicBezTo>
                  <a:cubicBezTo>
                    <a:pt x="116" y="26"/>
                    <a:pt x="116" y="26"/>
                    <a:pt x="117" y="26"/>
                  </a:cubicBezTo>
                  <a:cubicBezTo>
                    <a:pt x="117" y="26"/>
                    <a:pt x="117" y="26"/>
                    <a:pt x="117" y="26"/>
                  </a:cubicBezTo>
                  <a:close/>
                  <a:moveTo>
                    <a:pt x="117" y="33"/>
                  </a:moveTo>
                  <a:cubicBezTo>
                    <a:pt x="116" y="34"/>
                    <a:pt x="117" y="34"/>
                    <a:pt x="117" y="34"/>
                  </a:cubicBezTo>
                  <a:cubicBezTo>
                    <a:pt x="117" y="33"/>
                    <a:pt x="117" y="33"/>
                    <a:pt x="118" y="33"/>
                  </a:cubicBezTo>
                  <a:cubicBezTo>
                    <a:pt x="117" y="33"/>
                    <a:pt x="117" y="33"/>
                    <a:pt x="117" y="33"/>
                  </a:cubicBezTo>
                  <a:close/>
                  <a:moveTo>
                    <a:pt x="117" y="50"/>
                  </a:moveTo>
                  <a:cubicBezTo>
                    <a:pt x="117" y="50"/>
                    <a:pt x="117" y="50"/>
                    <a:pt x="117" y="50"/>
                  </a:cubicBezTo>
                  <a:cubicBezTo>
                    <a:pt x="117" y="49"/>
                    <a:pt x="116" y="49"/>
                    <a:pt x="116" y="49"/>
                  </a:cubicBezTo>
                  <a:cubicBezTo>
                    <a:pt x="116" y="50"/>
                    <a:pt x="116" y="50"/>
                    <a:pt x="117" y="50"/>
                  </a:cubicBezTo>
                  <a:close/>
                  <a:moveTo>
                    <a:pt x="115" y="25"/>
                  </a:moveTo>
                  <a:cubicBezTo>
                    <a:pt x="115" y="25"/>
                    <a:pt x="115" y="25"/>
                    <a:pt x="116" y="25"/>
                  </a:cubicBezTo>
                  <a:cubicBezTo>
                    <a:pt x="115" y="25"/>
                    <a:pt x="115" y="25"/>
                    <a:pt x="115" y="24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1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1"/>
                    <a:pt x="11" y="22"/>
                  </a:cubicBezTo>
                  <a:close/>
                  <a:moveTo>
                    <a:pt x="119" y="46"/>
                  </a:moveTo>
                  <a:cubicBezTo>
                    <a:pt x="119" y="46"/>
                    <a:pt x="119" y="46"/>
                    <a:pt x="119" y="46"/>
                  </a:cubicBezTo>
                  <a:cubicBezTo>
                    <a:pt x="118" y="46"/>
                    <a:pt x="119" y="46"/>
                    <a:pt x="119" y="46"/>
                  </a:cubicBezTo>
                  <a:close/>
                  <a:moveTo>
                    <a:pt x="119" y="33"/>
                  </a:move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lose/>
                  <a:moveTo>
                    <a:pt x="118" y="33"/>
                  </a:moveTo>
                  <a:cubicBezTo>
                    <a:pt x="118" y="33"/>
                    <a:pt x="118" y="33"/>
                    <a:pt x="118" y="33"/>
                  </a:cubicBezTo>
                  <a:cubicBezTo>
                    <a:pt x="118" y="33"/>
                    <a:pt x="119" y="33"/>
                    <a:pt x="119" y="33"/>
                  </a:cubicBezTo>
                  <a:cubicBezTo>
                    <a:pt x="119" y="33"/>
                    <a:pt x="118" y="33"/>
                    <a:pt x="118" y="33"/>
                  </a:cubicBezTo>
                  <a:close/>
                  <a:moveTo>
                    <a:pt x="115" y="47"/>
                  </a:moveTo>
                  <a:cubicBezTo>
                    <a:pt x="115" y="47"/>
                    <a:pt x="114" y="47"/>
                    <a:pt x="114" y="48"/>
                  </a:cubicBezTo>
                  <a:cubicBezTo>
                    <a:pt x="115" y="48"/>
                    <a:pt x="115" y="47"/>
                    <a:pt x="115" y="47"/>
                  </a:cubicBezTo>
                  <a:close/>
                  <a:moveTo>
                    <a:pt x="111" y="27"/>
                  </a:moveTo>
                  <a:cubicBezTo>
                    <a:pt x="110" y="27"/>
                    <a:pt x="109" y="27"/>
                    <a:pt x="107" y="27"/>
                  </a:cubicBezTo>
                  <a:cubicBezTo>
                    <a:pt x="107" y="27"/>
                    <a:pt x="108" y="27"/>
                    <a:pt x="108" y="27"/>
                  </a:cubicBezTo>
                  <a:cubicBezTo>
                    <a:pt x="108" y="27"/>
                    <a:pt x="108" y="27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7"/>
                    <a:pt x="111" y="27"/>
                  </a:cubicBezTo>
                  <a:close/>
                  <a:moveTo>
                    <a:pt x="108" y="50"/>
                  </a:moveTo>
                  <a:cubicBezTo>
                    <a:pt x="108" y="50"/>
                    <a:pt x="108" y="50"/>
                    <a:pt x="108" y="49"/>
                  </a:cubicBezTo>
                  <a:cubicBezTo>
                    <a:pt x="108" y="50"/>
                    <a:pt x="108" y="50"/>
                    <a:pt x="108" y="50"/>
                  </a:cubicBezTo>
                  <a:close/>
                  <a:moveTo>
                    <a:pt x="109" y="28"/>
                  </a:moveTo>
                  <a:cubicBezTo>
                    <a:pt x="109" y="29"/>
                    <a:pt x="109" y="29"/>
                    <a:pt x="110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lose/>
                  <a:moveTo>
                    <a:pt x="112" y="48"/>
                  </a:moveTo>
                  <a:cubicBezTo>
                    <a:pt x="112" y="47"/>
                    <a:pt x="112" y="47"/>
                    <a:pt x="111" y="47"/>
                  </a:cubicBezTo>
                  <a:cubicBezTo>
                    <a:pt x="111" y="47"/>
                    <a:pt x="111" y="48"/>
                    <a:pt x="111" y="48"/>
                  </a:cubicBezTo>
                  <a:cubicBezTo>
                    <a:pt x="111" y="48"/>
                    <a:pt x="110" y="48"/>
                    <a:pt x="110" y="48"/>
                  </a:cubicBezTo>
                  <a:cubicBezTo>
                    <a:pt x="110" y="48"/>
                    <a:pt x="110" y="48"/>
                    <a:pt x="109" y="48"/>
                  </a:cubicBezTo>
                  <a:cubicBezTo>
                    <a:pt x="109" y="48"/>
                    <a:pt x="109" y="48"/>
                    <a:pt x="109" y="49"/>
                  </a:cubicBezTo>
                  <a:cubicBezTo>
                    <a:pt x="110" y="49"/>
                    <a:pt x="110" y="48"/>
                    <a:pt x="111" y="49"/>
                  </a:cubicBezTo>
                  <a:cubicBezTo>
                    <a:pt x="111" y="49"/>
                    <a:pt x="111" y="49"/>
                    <a:pt x="112" y="48"/>
                  </a:cubicBezTo>
                  <a:cubicBezTo>
                    <a:pt x="113" y="48"/>
                    <a:pt x="112" y="48"/>
                    <a:pt x="112" y="48"/>
                  </a:cubicBezTo>
                  <a:close/>
                  <a:moveTo>
                    <a:pt x="115" y="23"/>
                  </a:moveTo>
                  <a:cubicBezTo>
                    <a:pt x="115" y="23"/>
                    <a:pt x="115" y="23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6" y="23"/>
                    <a:pt x="115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5" y="23"/>
                  </a:cubicBezTo>
                  <a:cubicBezTo>
                    <a:pt x="115" y="22"/>
                    <a:pt x="115" y="22"/>
                    <a:pt x="115" y="21"/>
                  </a:cubicBezTo>
                  <a:cubicBezTo>
                    <a:pt x="115" y="21"/>
                    <a:pt x="115" y="22"/>
                    <a:pt x="115" y="22"/>
                  </a:cubicBezTo>
                  <a:cubicBezTo>
                    <a:pt x="115" y="22"/>
                    <a:pt x="115" y="21"/>
                    <a:pt x="114" y="21"/>
                  </a:cubicBezTo>
                  <a:cubicBezTo>
                    <a:pt x="114" y="21"/>
                    <a:pt x="114" y="22"/>
                    <a:pt x="114" y="22"/>
                  </a:cubicBezTo>
                  <a:cubicBezTo>
                    <a:pt x="115" y="22"/>
                    <a:pt x="115" y="23"/>
                    <a:pt x="115" y="23"/>
                  </a:cubicBezTo>
                  <a:close/>
                  <a:moveTo>
                    <a:pt x="114" y="23"/>
                  </a:moveTo>
                  <a:cubicBezTo>
                    <a:pt x="114" y="23"/>
                    <a:pt x="114" y="23"/>
                    <a:pt x="114" y="23"/>
                  </a:cubicBezTo>
                  <a:cubicBezTo>
                    <a:pt x="114" y="23"/>
                    <a:pt x="114" y="23"/>
                    <a:pt x="114" y="22"/>
                  </a:cubicBezTo>
                  <a:cubicBezTo>
                    <a:pt x="114" y="23"/>
                    <a:pt x="114" y="23"/>
                    <a:pt x="114" y="23"/>
                  </a:cubicBezTo>
                  <a:close/>
                  <a:moveTo>
                    <a:pt x="114" y="32"/>
                  </a:moveTo>
                  <a:cubicBezTo>
                    <a:pt x="113" y="32"/>
                    <a:pt x="113" y="32"/>
                    <a:pt x="113" y="32"/>
                  </a:cubicBezTo>
                  <a:cubicBezTo>
                    <a:pt x="113" y="31"/>
                    <a:pt x="112" y="31"/>
                    <a:pt x="111" y="31"/>
                  </a:cubicBezTo>
                  <a:cubicBezTo>
                    <a:pt x="110" y="31"/>
                    <a:pt x="109" y="31"/>
                    <a:pt x="110" y="32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1" y="33"/>
                    <a:pt x="112" y="34"/>
                    <a:pt x="112" y="34"/>
                  </a:cubicBezTo>
                  <a:cubicBezTo>
                    <a:pt x="112" y="34"/>
                    <a:pt x="114" y="34"/>
                    <a:pt x="114" y="33"/>
                  </a:cubicBezTo>
                  <a:cubicBezTo>
                    <a:pt x="114" y="33"/>
                    <a:pt x="114" y="32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lose/>
                  <a:moveTo>
                    <a:pt x="139" y="27"/>
                  </a:move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lose/>
                  <a:moveTo>
                    <a:pt x="139" y="42"/>
                  </a:moveTo>
                  <a:cubicBezTo>
                    <a:pt x="139" y="43"/>
                    <a:pt x="138" y="43"/>
                    <a:pt x="139" y="43"/>
                  </a:cubicBezTo>
                  <a:cubicBezTo>
                    <a:pt x="138" y="43"/>
                    <a:pt x="138" y="44"/>
                    <a:pt x="139" y="45"/>
                  </a:cubicBezTo>
                  <a:cubicBezTo>
                    <a:pt x="139" y="45"/>
                    <a:pt x="140" y="45"/>
                    <a:pt x="140" y="44"/>
                  </a:cubicBezTo>
                  <a:cubicBezTo>
                    <a:pt x="140" y="44"/>
                    <a:pt x="139" y="42"/>
                    <a:pt x="139" y="42"/>
                  </a:cubicBezTo>
                  <a:close/>
                  <a:moveTo>
                    <a:pt x="155" y="49"/>
                  </a:moveTo>
                  <a:cubicBezTo>
                    <a:pt x="155" y="49"/>
                    <a:pt x="156" y="49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49"/>
                    <a:pt x="156" y="48"/>
                    <a:pt x="156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8"/>
                    <a:pt x="156" y="48"/>
                    <a:pt x="156" y="47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5" y="47"/>
                    <a:pt x="155" y="47"/>
                    <a:pt x="155" y="47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3" y="47"/>
                    <a:pt x="152" y="48"/>
                    <a:pt x="152" y="48"/>
                  </a:cubicBezTo>
                  <a:cubicBezTo>
                    <a:pt x="152" y="49"/>
                    <a:pt x="151" y="50"/>
                    <a:pt x="151" y="50"/>
                  </a:cubicBezTo>
                  <a:cubicBezTo>
                    <a:pt x="151" y="50"/>
                    <a:pt x="151" y="50"/>
                    <a:pt x="152" y="50"/>
                  </a:cubicBezTo>
                  <a:cubicBezTo>
                    <a:pt x="152" y="50"/>
                    <a:pt x="152" y="50"/>
                    <a:pt x="153" y="50"/>
                  </a:cubicBezTo>
                  <a:cubicBezTo>
                    <a:pt x="153" y="50"/>
                    <a:pt x="154" y="51"/>
                    <a:pt x="154" y="50"/>
                  </a:cubicBezTo>
                  <a:cubicBezTo>
                    <a:pt x="154" y="50"/>
                    <a:pt x="154" y="50"/>
                    <a:pt x="155" y="50"/>
                  </a:cubicBezTo>
                  <a:cubicBezTo>
                    <a:pt x="155" y="50"/>
                    <a:pt x="155" y="50"/>
                    <a:pt x="155" y="49"/>
                  </a:cubicBezTo>
                  <a:close/>
                  <a:moveTo>
                    <a:pt x="141" y="42"/>
                  </a:moveTo>
                  <a:cubicBezTo>
                    <a:pt x="141" y="41"/>
                    <a:pt x="141" y="41"/>
                    <a:pt x="141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0" y="40"/>
                    <a:pt x="140" y="40"/>
                    <a:pt x="139" y="41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39" y="41"/>
                    <a:pt x="139" y="42"/>
                    <a:pt x="139" y="42"/>
                  </a:cubicBezTo>
                  <a:cubicBezTo>
                    <a:pt x="139" y="42"/>
                    <a:pt x="140" y="43"/>
                    <a:pt x="140" y="43"/>
                  </a:cubicBezTo>
                  <a:cubicBezTo>
                    <a:pt x="141" y="43"/>
                    <a:pt x="141" y="42"/>
                    <a:pt x="141" y="42"/>
                  </a:cubicBezTo>
                  <a:cubicBezTo>
                    <a:pt x="141" y="42"/>
                    <a:pt x="141" y="42"/>
                    <a:pt x="141" y="42"/>
                  </a:cubicBezTo>
                  <a:close/>
                  <a:moveTo>
                    <a:pt x="136" y="35"/>
                  </a:moveTo>
                  <a:cubicBezTo>
                    <a:pt x="136" y="35"/>
                    <a:pt x="136" y="35"/>
                    <a:pt x="136" y="35"/>
                  </a:cubicBezTo>
                  <a:cubicBezTo>
                    <a:pt x="136" y="35"/>
                    <a:pt x="136" y="36"/>
                    <a:pt x="136" y="35"/>
                  </a:cubicBezTo>
                  <a:close/>
                  <a:moveTo>
                    <a:pt x="135" y="40"/>
                  </a:moveTo>
                  <a:cubicBezTo>
                    <a:pt x="135" y="40"/>
                    <a:pt x="135" y="40"/>
                    <a:pt x="135" y="39"/>
                  </a:cubicBezTo>
                  <a:cubicBezTo>
                    <a:pt x="135" y="39"/>
                    <a:pt x="135" y="40"/>
                    <a:pt x="135" y="40"/>
                  </a:cubicBezTo>
                  <a:close/>
                  <a:moveTo>
                    <a:pt x="107" y="26"/>
                  </a:moveTo>
                  <a:cubicBezTo>
                    <a:pt x="107" y="26"/>
                    <a:pt x="107" y="2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6"/>
                    <a:pt x="107" y="26"/>
                    <a:pt x="106" y="26"/>
                  </a:cubicBezTo>
                  <a:cubicBezTo>
                    <a:pt x="106" y="26"/>
                    <a:pt x="106" y="27"/>
                    <a:pt x="106" y="27"/>
                  </a:cubicBezTo>
                  <a:cubicBezTo>
                    <a:pt x="106" y="27"/>
                    <a:pt x="106" y="26"/>
                    <a:pt x="106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5" y="27"/>
                    <a:pt x="105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6" y="27"/>
                    <a:pt x="106" y="2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7" y="26"/>
                    <a:pt x="107" y="26"/>
                  </a:cubicBezTo>
                  <a:close/>
                  <a:moveTo>
                    <a:pt x="163" y="31"/>
                  </a:moveTo>
                  <a:cubicBezTo>
                    <a:pt x="163" y="30"/>
                    <a:pt x="163" y="30"/>
                    <a:pt x="163" y="30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3" y="30"/>
                    <a:pt x="162" y="30"/>
                    <a:pt x="162" y="30"/>
                  </a:cubicBezTo>
                  <a:cubicBezTo>
                    <a:pt x="162" y="30"/>
                    <a:pt x="162" y="29"/>
                    <a:pt x="162" y="29"/>
                  </a:cubicBezTo>
                  <a:cubicBezTo>
                    <a:pt x="161" y="29"/>
                    <a:pt x="161" y="29"/>
                    <a:pt x="160" y="29"/>
                  </a:cubicBezTo>
                  <a:cubicBezTo>
                    <a:pt x="160" y="29"/>
                    <a:pt x="159" y="29"/>
                    <a:pt x="159" y="29"/>
                  </a:cubicBezTo>
                  <a:cubicBezTo>
                    <a:pt x="159" y="29"/>
                    <a:pt x="158" y="28"/>
                    <a:pt x="158" y="28"/>
                  </a:cubicBezTo>
                  <a:cubicBezTo>
                    <a:pt x="157" y="28"/>
                    <a:pt x="156" y="27"/>
                    <a:pt x="155" y="27"/>
                  </a:cubicBezTo>
                  <a:cubicBezTo>
                    <a:pt x="154" y="27"/>
                    <a:pt x="153" y="26"/>
                    <a:pt x="152" y="26"/>
                  </a:cubicBezTo>
                  <a:cubicBezTo>
                    <a:pt x="152" y="25"/>
                    <a:pt x="152" y="26"/>
                    <a:pt x="151" y="26"/>
                  </a:cubicBezTo>
                  <a:cubicBezTo>
                    <a:pt x="151" y="26"/>
                    <a:pt x="150" y="26"/>
                    <a:pt x="150" y="26"/>
                  </a:cubicBezTo>
                  <a:cubicBezTo>
                    <a:pt x="150" y="27"/>
                    <a:pt x="149" y="27"/>
                    <a:pt x="149" y="27"/>
                  </a:cubicBezTo>
                  <a:cubicBezTo>
                    <a:pt x="149" y="27"/>
                    <a:pt x="150" y="27"/>
                    <a:pt x="150" y="27"/>
                  </a:cubicBezTo>
                  <a:cubicBezTo>
                    <a:pt x="150" y="27"/>
                    <a:pt x="150" y="28"/>
                    <a:pt x="150" y="28"/>
                  </a:cubicBezTo>
                  <a:cubicBezTo>
                    <a:pt x="150" y="28"/>
                    <a:pt x="149" y="28"/>
                    <a:pt x="149" y="28"/>
                  </a:cubicBezTo>
                  <a:cubicBezTo>
                    <a:pt x="148" y="28"/>
                    <a:pt x="148" y="28"/>
                    <a:pt x="147" y="28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6" y="29"/>
                    <a:pt x="146" y="29"/>
                  </a:cubicBezTo>
                  <a:cubicBezTo>
                    <a:pt x="146" y="29"/>
                    <a:pt x="145" y="30"/>
                    <a:pt x="145" y="31"/>
                  </a:cubicBezTo>
                  <a:cubicBezTo>
                    <a:pt x="145" y="31"/>
                    <a:pt x="145" y="31"/>
                    <a:pt x="145" y="31"/>
                  </a:cubicBezTo>
                  <a:cubicBezTo>
                    <a:pt x="145" y="31"/>
                    <a:pt x="145" y="31"/>
                    <a:pt x="144" y="31"/>
                  </a:cubicBezTo>
                  <a:cubicBezTo>
                    <a:pt x="144" y="31"/>
                    <a:pt x="145" y="31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3" y="32"/>
                    <a:pt x="142" y="32"/>
                  </a:cubicBezTo>
                  <a:cubicBezTo>
                    <a:pt x="141" y="32"/>
                    <a:pt x="141" y="32"/>
                    <a:pt x="141" y="31"/>
                  </a:cubicBezTo>
                  <a:cubicBezTo>
                    <a:pt x="141" y="31"/>
                    <a:pt x="141" y="31"/>
                    <a:pt x="141" y="30"/>
                  </a:cubicBezTo>
                  <a:cubicBezTo>
                    <a:pt x="140" y="30"/>
                    <a:pt x="141" y="30"/>
                    <a:pt x="140" y="29"/>
                  </a:cubicBezTo>
                  <a:cubicBezTo>
                    <a:pt x="140" y="29"/>
                    <a:pt x="140" y="29"/>
                    <a:pt x="140" y="30"/>
                  </a:cubicBezTo>
                  <a:cubicBezTo>
                    <a:pt x="140" y="30"/>
                    <a:pt x="140" y="30"/>
                    <a:pt x="140" y="30"/>
                  </a:cubicBezTo>
                  <a:cubicBezTo>
                    <a:pt x="140" y="31"/>
                    <a:pt x="140" y="30"/>
                    <a:pt x="140" y="30"/>
                  </a:cubicBezTo>
                  <a:cubicBezTo>
                    <a:pt x="139" y="30"/>
                    <a:pt x="139" y="29"/>
                    <a:pt x="139" y="28"/>
                  </a:cubicBezTo>
                  <a:cubicBezTo>
                    <a:pt x="139" y="28"/>
                    <a:pt x="138" y="27"/>
                    <a:pt x="139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9" y="26"/>
                    <a:pt x="139" y="26"/>
                    <a:pt x="139" y="25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9" y="25"/>
                    <a:pt x="139" y="24"/>
                    <a:pt x="138" y="24"/>
                  </a:cubicBezTo>
                  <a:cubicBezTo>
                    <a:pt x="138" y="24"/>
                    <a:pt x="138" y="23"/>
                    <a:pt x="139" y="23"/>
                  </a:cubicBezTo>
                  <a:cubicBezTo>
                    <a:pt x="138" y="23"/>
                    <a:pt x="137" y="23"/>
                    <a:pt x="136" y="23"/>
                  </a:cubicBezTo>
                  <a:cubicBezTo>
                    <a:pt x="135" y="22"/>
                    <a:pt x="134" y="22"/>
                    <a:pt x="133" y="22"/>
                  </a:cubicBezTo>
                  <a:cubicBezTo>
                    <a:pt x="133" y="21"/>
                    <a:pt x="132" y="22"/>
                    <a:pt x="132" y="22"/>
                  </a:cubicBezTo>
                  <a:cubicBezTo>
                    <a:pt x="131" y="22"/>
                    <a:pt x="131" y="22"/>
                    <a:pt x="131" y="23"/>
                  </a:cubicBezTo>
                  <a:cubicBezTo>
                    <a:pt x="130" y="23"/>
                    <a:pt x="130" y="23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  <a:cubicBezTo>
                    <a:pt x="128" y="23"/>
                    <a:pt x="128" y="24"/>
                    <a:pt x="128" y="24"/>
                  </a:cubicBezTo>
                  <a:cubicBezTo>
                    <a:pt x="128" y="24"/>
                    <a:pt x="128" y="25"/>
                    <a:pt x="127" y="25"/>
                  </a:cubicBezTo>
                  <a:cubicBezTo>
                    <a:pt x="128" y="25"/>
                    <a:pt x="129" y="26"/>
                    <a:pt x="130" y="26"/>
                  </a:cubicBezTo>
                  <a:cubicBezTo>
                    <a:pt x="130" y="26"/>
                    <a:pt x="130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1" y="28"/>
                    <a:pt x="131" y="28"/>
                    <a:pt x="132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4" y="28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35" y="28"/>
                    <a:pt x="135" y="28"/>
                    <a:pt x="135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7" y="28"/>
                    <a:pt x="137" y="28"/>
                    <a:pt x="138" y="28"/>
                  </a:cubicBezTo>
                  <a:cubicBezTo>
                    <a:pt x="138" y="28"/>
                    <a:pt x="137" y="28"/>
                    <a:pt x="137" y="28"/>
                  </a:cubicBezTo>
                  <a:cubicBezTo>
                    <a:pt x="138" y="29"/>
                    <a:pt x="138" y="28"/>
                    <a:pt x="138" y="28"/>
                  </a:cubicBezTo>
                  <a:cubicBezTo>
                    <a:pt x="138" y="28"/>
                    <a:pt x="138" y="28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8" y="29"/>
                    <a:pt x="138" y="29"/>
                    <a:pt x="138" y="30"/>
                  </a:cubicBezTo>
                  <a:cubicBezTo>
                    <a:pt x="137" y="30"/>
                    <a:pt x="137" y="29"/>
                    <a:pt x="137" y="29"/>
                  </a:cubicBezTo>
                  <a:cubicBezTo>
                    <a:pt x="137" y="29"/>
                    <a:pt x="137" y="30"/>
                    <a:pt x="137" y="30"/>
                  </a:cubicBezTo>
                  <a:cubicBezTo>
                    <a:pt x="137" y="29"/>
                    <a:pt x="137" y="29"/>
                    <a:pt x="136" y="30"/>
                  </a:cubicBezTo>
                  <a:cubicBezTo>
                    <a:pt x="136" y="30"/>
                    <a:pt x="136" y="29"/>
                    <a:pt x="136" y="29"/>
                  </a:cubicBezTo>
                  <a:cubicBezTo>
                    <a:pt x="136" y="29"/>
                    <a:pt x="136" y="30"/>
                    <a:pt x="136" y="30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5" y="29"/>
                    <a:pt x="135" y="29"/>
                    <a:pt x="134" y="30"/>
                  </a:cubicBezTo>
                  <a:cubicBezTo>
                    <a:pt x="134" y="30"/>
                    <a:pt x="134" y="30"/>
                    <a:pt x="133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3" y="30"/>
                    <a:pt x="132" y="30"/>
                    <a:pt x="132" y="30"/>
                  </a:cubicBezTo>
                  <a:cubicBezTo>
                    <a:pt x="132" y="30"/>
                    <a:pt x="132" y="30"/>
                    <a:pt x="132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1"/>
                    <a:pt x="132" y="31"/>
                  </a:cubicBezTo>
                  <a:cubicBezTo>
                    <a:pt x="133" y="31"/>
                    <a:pt x="133" y="32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4" y="32"/>
                    <a:pt x="134" y="33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4" y="33"/>
                    <a:pt x="134" y="34"/>
                    <a:pt x="134" y="35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6" y="35"/>
                    <a:pt x="136" y="34"/>
                    <a:pt x="136" y="33"/>
                  </a:cubicBezTo>
                  <a:cubicBezTo>
                    <a:pt x="137" y="33"/>
                    <a:pt x="137" y="31"/>
                    <a:pt x="138" y="31"/>
                  </a:cubicBezTo>
                  <a:cubicBezTo>
                    <a:pt x="138" y="31"/>
                    <a:pt x="138" y="31"/>
                    <a:pt x="137" y="3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7" y="34"/>
                    <a:pt x="137" y="33"/>
                    <a:pt x="138" y="33"/>
                  </a:cubicBezTo>
                  <a:cubicBezTo>
                    <a:pt x="138" y="33"/>
                    <a:pt x="138" y="34"/>
                    <a:pt x="138" y="34"/>
                  </a:cubicBezTo>
                  <a:cubicBezTo>
                    <a:pt x="138" y="34"/>
                    <a:pt x="139" y="34"/>
                    <a:pt x="139" y="34"/>
                  </a:cubicBezTo>
                  <a:cubicBezTo>
                    <a:pt x="139" y="34"/>
                    <a:pt x="139" y="34"/>
                    <a:pt x="139" y="35"/>
                  </a:cubicBezTo>
                  <a:cubicBezTo>
                    <a:pt x="139" y="34"/>
                    <a:pt x="140" y="34"/>
                    <a:pt x="139" y="34"/>
                  </a:cubicBezTo>
                  <a:cubicBezTo>
                    <a:pt x="140" y="34"/>
                    <a:pt x="140" y="34"/>
                    <a:pt x="140" y="34"/>
                  </a:cubicBezTo>
                  <a:cubicBezTo>
                    <a:pt x="140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2" y="34"/>
                  </a:cubicBezTo>
                  <a:cubicBezTo>
                    <a:pt x="141" y="35"/>
                    <a:pt x="141" y="34"/>
                    <a:pt x="140" y="35"/>
                  </a:cubicBezTo>
                  <a:cubicBezTo>
                    <a:pt x="140" y="35"/>
                    <a:pt x="144" y="36"/>
                    <a:pt x="144" y="36"/>
                  </a:cubicBezTo>
                  <a:cubicBezTo>
                    <a:pt x="146" y="37"/>
                    <a:pt x="148" y="38"/>
                    <a:pt x="150" y="38"/>
                  </a:cubicBezTo>
                  <a:cubicBezTo>
                    <a:pt x="151" y="39"/>
                    <a:pt x="152" y="39"/>
                    <a:pt x="153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3" y="40"/>
                    <a:pt x="152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41"/>
                    <a:pt x="154" y="41"/>
                    <a:pt x="154" y="41"/>
                  </a:cubicBezTo>
                  <a:cubicBezTo>
                    <a:pt x="153" y="41"/>
                    <a:pt x="154" y="42"/>
                    <a:pt x="154" y="43"/>
                  </a:cubicBezTo>
                  <a:cubicBezTo>
                    <a:pt x="154" y="43"/>
                    <a:pt x="155" y="44"/>
                    <a:pt x="155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4"/>
                    <a:pt x="155" y="45"/>
                    <a:pt x="156" y="45"/>
                  </a:cubicBezTo>
                  <a:cubicBezTo>
                    <a:pt x="156" y="45"/>
                    <a:pt x="155" y="45"/>
                    <a:pt x="155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4" y="45"/>
                    <a:pt x="155" y="45"/>
                    <a:pt x="155" y="45"/>
                  </a:cubicBezTo>
                  <a:cubicBezTo>
                    <a:pt x="155" y="46"/>
                    <a:pt x="156" y="46"/>
                    <a:pt x="157" y="46"/>
                  </a:cubicBezTo>
                  <a:cubicBezTo>
                    <a:pt x="156" y="46"/>
                    <a:pt x="156" y="46"/>
                    <a:pt x="155" y="46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5" y="46"/>
                    <a:pt x="155" y="47"/>
                    <a:pt x="155" y="47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49"/>
                    <a:pt x="155" y="49"/>
                    <a:pt x="155" y="49"/>
                  </a:cubicBezTo>
                  <a:cubicBezTo>
                    <a:pt x="155" y="50"/>
                    <a:pt x="156" y="50"/>
                    <a:pt x="156" y="50"/>
                  </a:cubicBezTo>
                  <a:cubicBezTo>
                    <a:pt x="156" y="50"/>
                    <a:pt x="156" y="50"/>
                    <a:pt x="156" y="49"/>
                  </a:cubicBezTo>
                  <a:cubicBezTo>
                    <a:pt x="156" y="49"/>
                    <a:pt x="157" y="49"/>
                    <a:pt x="157" y="49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7" y="50"/>
                    <a:pt x="158" y="49"/>
                    <a:pt x="158" y="49"/>
                  </a:cubicBezTo>
                  <a:cubicBezTo>
                    <a:pt x="159" y="49"/>
                    <a:pt x="159" y="49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49"/>
                    <a:pt x="159" y="49"/>
                  </a:cubicBezTo>
                  <a:cubicBezTo>
                    <a:pt x="159" y="50"/>
                    <a:pt x="160" y="50"/>
                    <a:pt x="160" y="50"/>
                  </a:cubicBezTo>
                  <a:cubicBezTo>
                    <a:pt x="161" y="51"/>
                    <a:pt x="162" y="52"/>
                    <a:pt x="163" y="53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1"/>
                    <a:pt x="163" y="31"/>
                    <a:pt x="163" y="31"/>
                  </a:cubicBezTo>
                  <a:close/>
                  <a:moveTo>
                    <a:pt x="154" y="50"/>
                  </a:moveTo>
                  <a:cubicBezTo>
                    <a:pt x="154" y="50"/>
                    <a:pt x="155" y="50"/>
                    <a:pt x="155" y="50"/>
                  </a:cubicBezTo>
                  <a:cubicBezTo>
                    <a:pt x="156" y="50"/>
                    <a:pt x="156" y="50"/>
                    <a:pt x="155" y="50"/>
                  </a:cubicBezTo>
                  <a:cubicBezTo>
                    <a:pt x="155" y="50"/>
                    <a:pt x="154" y="50"/>
                    <a:pt x="154" y="50"/>
                  </a:cubicBezTo>
                  <a:close/>
                  <a:moveTo>
                    <a:pt x="129" y="35"/>
                  </a:moveTo>
                  <a:cubicBezTo>
                    <a:pt x="129" y="35"/>
                    <a:pt x="129" y="35"/>
                    <a:pt x="129" y="34"/>
                  </a:cubicBezTo>
                  <a:cubicBezTo>
                    <a:pt x="129" y="35"/>
                    <a:pt x="129" y="35"/>
                    <a:pt x="129" y="35"/>
                  </a:cubicBezTo>
                  <a:close/>
                  <a:moveTo>
                    <a:pt x="130" y="46"/>
                  </a:moveTo>
                  <a:cubicBezTo>
                    <a:pt x="130" y="46"/>
                    <a:pt x="130" y="46"/>
                    <a:pt x="130" y="46"/>
                  </a:cubicBezTo>
                  <a:cubicBezTo>
                    <a:pt x="129" y="46"/>
                    <a:pt x="128" y="47"/>
                    <a:pt x="128" y="47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48"/>
                    <a:pt x="128" y="49"/>
                    <a:pt x="128" y="49"/>
                  </a:cubicBezTo>
                  <a:cubicBezTo>
                    <a:pt x="128" y="49"/>
                    <a:pt x="128" y="49"/>
                    <a:pt x="128" y="49"/>
                  </a:cubicBezTo>
                  <a:cubicBezTo>
                    <a:pt x="128" y="49"/>
                    <a:pt x="129" y="49"/>
                    <a:pt x="129" y="49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30" y="48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0" y="47"/>
                    <a:pt x="130" y="46"/>
                    <a:pt x="130" y="46"/>
                  </a:cubicBezTo>
                  <a:close/>
                  <a:moveTo>
                    <a:pt x="134" y="42"/>
                  </a:moveTo>
                  <a:cubicBezTo>
                    <a:pt x="134" y="41"/>
                    <a:pt x="134" y="41"/>
                    <a:pt x="135" y="40"/>
                  </a:cubicBezTo>
                  <a:cubicBezTo>
                    <a:pt x="134" y="40"/>
                    <a:pt x="134" y="41"/>
                    <a:pt x="134" y="42"/>
                  </a:cubicBezTo>
                  <a:close/>
                  <a:moveTo>
                    <a:pt x="127" y="50"/>
                  </a:moveTo>
                  <a:cubicBezTo>
                    <a:pt x="127" y="50"/>
                    <a:pt x="127" y="50"/>
                    <a:pt x="127" y="50"/>
                  </a:cubicBezTo>
                  <a:cubicBezTo>
                    <a:pt x="128" y="50"/>
                    <a:pt x="128" y="50"/>
                    <a:pt x="128" y="49"/>
                  </a:cubicBezTo>
                  <a:cubicBezTo>
                    <a:pt x="127" y="49"/>
                    <a:pt x="127" y="50"/>
                    <a:pt x="127" y="50"/>
                  </a:cubicBezTo>
                  <a:close/>
                  <a:moveTo>
                    <a:pt x="123" y="48"/>
                  </a:moveTo>
                  <a:cubicBezTo>
                    <a:pt x="122" y="48"/>
                    <a:pt x="122" y="49"/>
                    <a:pt x="123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48"/>
                    <a:pt x="123" y="48"/>
                    <a:pt x="123" y="48"/>
                  </a:cubicBezTo>
                  <a:close/>
                  <a:moveTo>
                    <a:pt x="134" y="42"/>
                  </a:moveTo>
                  <a:cubicBezTo>
                    <a:pt x="134" y="41"/>
                    <a:pt x="134" y="41"/>
                    <a:pt x="134" y="41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1"/>
                    <a:pt x="133" y="41"/>
                    <a:pt x="134" y="42"/>
                  </a:cubicBezTo>
                  <a:close/>
                  <a:moveTo>
                    <a:pt x="131" y="46"/>
                  </a:moveTo>
                  <a:cubicBezTo>
                    <a:pt x="131" y="46"/>
                    <a:pt x="131" y="46"/>
                    <a:pt x="131" y="46"/>
                  </a:cubicBezTo>
                  <a:cubicBezTo>
                    <a:pt x="131" y="46"/>
                    <a:pt x="131" y="46"/>
                    <a:pt x="131" y="46"/>
                  </a:cubicBezTo>
                  <a:close/>
                  <a:moveTo>
                    <a:pt x="130" y="46"/>
                  </a:moveTo>
                  <a:cubicBezTo>
                    <a:pt x="130" y="46"/>
                    <a:pt x="130" y="46"/>
                    <a:pt x="131" y="46"/>
                  </a:cubicBezTo>
                  <a:cubicBezTo>
                    <a:pt x="131" y="46"/>
                    <a:pt x="130" y="46"/>
                    <a:pt x="130" y="46"/>
                  </a:cubicBezTo>
                  <a:close/>
                  <a:moveTo>
                    <a:pt x="123" y="32"/>
                  </a:moveTo>
                  <a:cubicBezTo>
                    <a:pt x="124" y="32"/>
                    <a:pt x="126" y="33"/>
                    <a:pt x="127" y="34"/>
                  </a:cubicBezTo>
                  <a:cubicBezTo>
                    <a:pt x="127" y="34"/>
                    <a:pt x="127" y="33"/>
                    <a:pt x="127" y="33"/>
                  </a:cubicBezTo>
                  <a:cubicBezTo>
                    <a:pt x="127" y="33"/>
                    <a:pt x="127" y="33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1"/>
                    <a:pt x="125" y="31"/>
                    <a:pt x="125" y="31"/>
                  </a:cubicBezTo>
                  <a:cubicBezTo>
                    <a:pt x="124" y="31"/>
                    <a:pt x="124" y="31"/>
                    <a:pt x="123" y="31"/>
                  </a:cubicBezTo>
                  <a:cubicBezTo>
                    <a:pt x="123" y="31"/>
                    <a:pt x="123" y="30"/>
                    <a:pt x="122" y="30"/>
                  </a:cubicBezTo>
                  <a:cubicBezTo>
                    <a:pt x="122" y="30"/>
                    <a:pt x="122" y="30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0" y="31"/>
                    <a:pt x="121" y="30"/>
                    <a:pt x="120" y="30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19" y="31"/>
                    <a:pt x="119" y="30"/>
                    <a:pt x="118" y="31"/>
                  </a:cubicBezTo>
                  <a:cubicBezTo>
                    <a:pt x="118" y="31"/>
                    <a:pt x="117" y="30"/>
                    <a:pt x="117" y="31"/>
                  </a:cubicBezTo>
                  <a:cubicBezTo>
                    <a:pt x="117" y="31"/>
                    <a:pt x="117" y="32"/>
                    <a:pt x="11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7" y="33"/>
                    <a:pt x="117" y="32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2"/>
                    <a:pt x="117" y="31"/>
                    <a:pt x="117" y="31"/>
                  </a:cubicBezTo>
                  <a:cubicBezTo>
                    <a:pt x="117" y="31"/>
                    <a:pt x="117" y="31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3"/>
                  </a:cubicBezTo>
                  <a:cubicBezTo>
                    <a:pt x="119" y="33"/>
                    <a:pt x="119" y="32"/>
                    <a:pt x="120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3"/>
                    <a:pt x="122" y="32"/>
                    <a:pt x="122" y="32"/>
                  </a:cubicBezTo>
                  <a:cubicBezTo>
                    <a:pt x="122" y="32"/>
                    <a:pt x="123" y="32"/>
                    <a:pt x="123" y="32"/>
                  </a:cubicBezTo>
                  <a:close/>
                  <a:moveTo>
                    <a:pt x="49" y="48"/>
                  </a:moveTo>
                  <a:cubicBezTo>
                    <a:pt x="49" y="48"/>
                    <a:pt x="48" y="48"/>
                    <a:pt x="48" y="48"/>
                  </a:cubicBezTo>
                  <a:cubicBezTo>
                    <a:pt x="48" y="48"/>
                    <a:pt x="49" y="48"/>
                    <a:pt x="49" y="48"/>
                  </a:cubicBezTo>
                  <a:close/>
                  <a:moveTo>
                    <a:pt x="68" y="50"/>
                  </a:moveTo>
                  <a:cubicBezTo>
                    <a:pt x="68" y="50"/>
                    <a:pt x="68" y="49"/>
                    <a:pt x="68" y="49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7" y="48"/>
                    <a:pt x="67" y="48"/>
                  </a:cubicBezTo>
                  <a:cubicBezTo>
                    <a:pt x="66" y="48"/>
                    <a:pt x="66" y="48"/>
                    <a:pt x="65" y="48"/>
                  </a:cubicBezTo>
                  <a:cubicBezTo>
                    <a:pt x="64" y="48"/>
                    <a:pt x="64" y="48"/>
                    <a:pt x="63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2" y="45"/>
                  </a:cubicBezTo>
                  <a:cubicBezTo>
                    <a:pt x="62" y="44"/>
                    <a:pt x="61" y="45"/>
                    <a:pt x="60" y="45"/>
                  </a:cubicBezTo>
                  <a:cubicBezTo>
                    <a:pt x="59" y="45"/>
                    <a:pt x="58" y="44"/>
                    <a:pt x="57" y="44"/>
                  </a:cubicBezTo>
                  <a:cubicBezTo>
                    <a:pt x="56" y="44"/>
                    <a:pt x="56" y="44"/>
                    <a:pt x="56" y="43"/>
                  </a:cubicBezTo>
                  <a:cubicBezTo>
                    <a:pt x="56" y="43"/>
                    <a:pt x="55" y="43"/>
                    <a:pt x="55" y="44"/>
                  </a:cubicBezTo>
                  <a:cubicBezTo>
                    <a:pt x="55" y="44"/>
                    <a:pt x="54" y="45"/>
                    <a:pt x="54" y="45"/>
                  </a:cubicBezTo>
                  <a:cubicBezTo>
                    <a:pt x="53" y="45"/>
                    <a:pt x="52" y="45"/>
                    <a:pt x="51" y="45"/>
                  </a:cubicBezTo>
                  <a:cubicBezTo>
                    <a:pt x="51" y="45"/>
                    <a:pt x="50" y="45"/>
                    <a:pt x="50" y="45"/>
                  </a:cubicBezTo>
                  <a:cubicBezTo>
                    <a:pt x="49" y="45"/>
                    <a:pt x="49" y="45"/>
                    <a:pt x="48" y="45"/>
                  </a:cubicBezTo>
                  <a:cubicBezTo>
                    <a:pt x="48" y="45"/>
                    <a:pt x="47" y="45"/>
                    <a:pt x="47" y="44"/>
                  </a:cubicBezTo>
                  <a:cubicBezTo>
                    <a:pt x="47" y="44"/>
                    <a:pt x="47" y="43"/>
                    <a:pt x="47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5" y="43"/>
                    <a:pt x="45" y="43"/>
                    <a:pt x="44" y="43"/>
                  </a:cubicBezTo>
                  <a:cubicBezTo>
                    <a:pt x="44" y="43"/>
                    <a:pt x="43" y="42"/>
                    <a:pt x="43" y="42"/>
                  </a:cubicBezTo>
                  <a:cubicBezTo>
                    <a:pt x="43" y="42"/>
                    <a:pt x="42" y="41"/>
                    <a:pt x="42" y="41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0" y="42"/>
                    <a:pt x="39" y="42"/>
                    <a:pt x="38" y="41"/>
                  </a:cubicBezTo>
                  <a:cubicBezTo>
                    <a:pt x="37" y="42"/>
                    <a:pt x="37" y="44"/>
                    <a:pt x="36" y="45"/>
                  </a:cubicBezTo>
                  <a:cubicBezTo>
                    <a:pt x="37" y="45"/>
                    <a:pt x="39" y="45"/>
                    <a:pt x="40" y="45"/>
                  </a:cubicBezTo>
                  <a:cubicBezTo>
                    <a:pt x="40" y="46"/>
                    <a:pt x="40" y="46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1" y="47"/>
                    <a:pt x="42" y="47"/>
                    <a:pt x="43" y="47"/>
                  </a:cubicBezTo>
                  <a:cubicBezTo>
                    <a:pt x="44" y="47"/>
                    <a:pt x="45" y="48"/>
                    <a:pt x="45" y="48"/>
                  </a:cubicBezTo>
                  <a:cubicBezTo>
                    <a:pt x="46" y="48"/>
                    <a:pt x="46" y="48"/>
                    <a:pt x="47" y="48"/>
                  </a:cubicBezTo>
                  <a:cubicBezTo>
                    <a:pt x="47" y="48"/>
                    <a:pt x="48" y="48"/>
                    <a:pt x="48" y="48"/>
                  </a:cubicBezTo>
                  <a:cubicBezTo>
                    <a:pt x="49" y="48"/>
                    <a:pt x="51" y="48"/>
                    <a:pt x="52" y="48"/>
                  </a:cubicBezTo>
                  <a:cubicBezTo>
                    <a:pt x="53" y="48"/>
                    <a:pt x="54" y="49"/>
                    <a:pt x="54" y="49"/>
                  </a:cubicBezTo>
                  <a:cubicBezTo>
                    <a:pt x="55" y="49"/>
                    <a:pt x="55" y="50"/>
                    <a:pt x="56" y="50"/>
                  </a:cubicBezTo>
                  <a:cubicBezTo>
                    <a:pt x="56" y="50"/>
                    <a:pt x="57" y="50"/>
                    <a:pt x="58" y="50"/>
                  </a:cubicBezTo>
                  <a:cubicBezTo>
                    <a:pt x="58" y="50"/>
                    <a:pt x="58" y="50"/>
                    <a:pt x="59" y="50"/>
                  </a:cubicBezTo>
                  <a:cubicBezTo>
                    <a:pt x="59" y="50"/>
                    <a:pt x="60" y="50"/>
                    <a:pt x="60" y="50"/>
                  </a:cubicBezTo>
                  <a:cubicBezTo>
                    <a:pt x="61" y="50"/>
                    <a:pt x="61" y="50"/>
                    <a:pt x="62" y="50"/>
                  </a:cubicBezTo>
                  <a:cubicBezTo>
                    <a:pt x="62" y="50"/>
                    <a:pt x="63" y="50"/>
                    <a:pt x="63" y="50"/>
                  </a:cubicBezTo>
                  <a:cubicBezTo>
                    <a:pt x="64" y="50"/>
                    <a:pt x="65" y="50"/>
                    <a:pt x="66" y="51"/>
                  </a:cubicBezTo>
                  <a:cubicBezTo>
                    <a:pt x="67" y="51"/>
                    <a:pt x="68" y="51"/>
                    <a:pt x="69" y="52"/>
                  </a:cubicBezTo>
                  <a:cubicBezTo>
                    <a:pt x="68" y="51"/>
                    <a:pt x="68" y="51"/>
                    <a:pt x="68" y="50"/>
                  </a:cubicBezTo>
                  <a:close/>
                  <a:moveTo>
                    <a:pt x="52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5"/>
                  </a:cubicBezTo>
                  <a:cubicBezTo>
                    <a:pt x="51" y="25"/>
                    <a:pt x="51" y="25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lose/>
                  <a:moveTo>
                    <a:pt x="29" y="22"/>
                  </a:moveTo>
                  <a:cubicBezTo>
                    <a:pt x="29" y="21"/>
                    <a:pt x="30" y="21"/>
                    <a:pt x="30" y="21"/>
                  </a:cubicBezTo>
                  <a:cubicBezTo>
                    <a:pt x="30" y="21"/>
                    <a:pt x="29" y="21"/>
                    <a:pt x="29" y="22"/>
                  </a:cubicBezTo>
                  <a:close/>
                  <a:moveTo>
                    <a:pt x="37" y="41"/>
                  </a:moveTo>
                  <a:cubicBezTo>
                    <a:pt x="37" y="41"/>
                    <a:pt x="37" y="41"/>
                    <a:pt x="37" y="41"/>
                  </a:cubicBezTo>
                  <a:cubicBezTo>
                    <a:pt x="38" y="39"/>
                    <a:pt x="38" y="37"/>
                    <a:pt x="38" y="36"/>
                  </a:cubicBezTo>
                  <a:cubicBezTo>
                    <a:pt x="38" y="35"/>
                    <a:pt x="38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3"/>
                    <a:pt x="37" y="33"/>
                    <a:pt x="38" y="3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1"/>
                    <a:pt x="38" y="30"/>
                    <a:pt x="37" y="29"/>
                  </a:cubicBezTo>
                  <a:cubicBezTo>
                    <a:pt x="37" y="29"/>
                    <a:pt x="36" y="29"/>
                    <a:pt x="35" y="29"/>
                  </a:cubicBezTo>
                  <a:cubicBezTo>
                    <a:pt x="35" y="29"/>
                    <a:pt x="35" y="29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33" y="29"/>
                    <a:pt x="34" y="30"/>
                    <a:pt x="33" y="29"/>
                  </a:cubicBezTo>
                  <a:cubicBezTo>
                    <a:pt x="33" y="29"/>
                    <a:pt x="34" y="29"/>
                    <a:pt x="34" y="28"/>
                  </a:cubicBezTo>
                  <a:cubicBezTo>
                    <a:pt x="34" y="28"/>
                    <a:pt x="33" y="28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6"/>
                    <a:pt x="33" y="26"/>
                  </a:cubicBezTo>
                  <a:cubicBezTo>
                    <a:pt x="33" y="25"/>
                    <a:pt x="33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3"/>
                    <a:pt x="29" y="23"/>
                    <a:pt x="29" y="22"/>
                  </a:cubicBezTo>
                  <a:cubicBezTo>
                    <a:pt x="29" y="22"/>
                    <a:pt x="29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ubicBezTo>
                    <a:pt x="28" y="18"/>
                    <a:pt x="26" y="20"/>
                    <a:pt x="25" y="19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6" y="18"/>
                    <a:pt x="26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4" y="15"/>
                    <a:pt x="23" y="15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3"/>
                    <a:pt x="21" y="13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19" y="12"/>
                    <a:pt x="20" y="12"/>
                    <a:pt x="20" y="13"/>
                  </a:cubicBezTo>
                  <a:cubicBezTo>
                    <a:pt x="20" y="13"/>
                    <a:pt x="20" y="13"/>
                    <a:pt x="20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0"/>
                    <a:pt x="17" y="10"/>
                    <a:pt x="16" y="10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5"/>
                    <a:pt x="10" y="6"/>
                  </a:cubicBezTo>
                  <a:cubicBezTo>
                    <a:pt x="10" y="5"/>
                    <a:pt x="11" y="5"/>
                    <a:pt x="10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9" y="4"/>
                    <a:pt x="10" y="3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4"/>
                    <a:pt x="3" y="6"/>
                    <a:pt x="5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6"/>
                    <a:pt x="13" y="16"/>
                  </a:cubicBezTo>
                  <a:cubicBezTo>
                    <a:pt x="13" y="17"/>
                    <a:pt x="13" y="18"/>
                    <a:pt x="13" y="19"/>
                  </a:cubicBezTo>
                  <a:cubicBezTo>
                    <a:pt x="14" y="20"/>
                    <a:pt x="14" y="19"/>
                    <a:pt x="15" y="20"/>
                  </a:cubicBezTo>
                  <a:cubicBezTo>
                    <a:pt x="15" y="20"/>
                    <a:pt x="15" y="20"/>
                    <a:pt x="16" y="20"/>
                  </a:cubicBezTo>
                  <a:cubicBezTo>
                    <a:pt x="16" y="22"/>
                    <a:pt x="18" y="23"/>
                    <a:pt x="18" y="24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20" y="27"/>
                    <a:pt x="20" y="28"/>
                    <a:pt x="20" y="29"/>
                  </a:cubicBezTo>
                  <a:cubicBezTo>
                    <a:pt x="21" y="30"/>
                    <a:pt x="22" y="31"/>
                    <a:pt x="22" y="32"/>
                  </a:cubicBezTo>
                  <a:cubicBezTo>
                    <a:pt x="23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5"/>
                    <a:pt x="26" y="35"/>
                    <a:pt x="26" y="36"/>
                  </a:cubicBezTo>
                  <a:cubicBezTo>
                    <a:pt x="27" y="36"/>
                    <a:pt x="28" y="37"/>
                    <a:pt x="29" y="37"/>
                  </a:cubicBezTo>
                  <a:cubicBezTo>
                    <a:pt x="30" y="38"/>
                    <a:pt x="30" y="39"/>
                    <a:pt x="31" y="39"/>
                  </a:cubicBezTo>
                  <a:cubicBezTo>
                    <a:pt x="31" y="40"/>
                    <a:pt x="32" y="40"/>
                    <a:pt x="33" y="41"/>
                  </a:cubicBezTo>
                  <a:cubicBezTo>
                    <a:pt x="33" y="41"/>
                    <a:pt x="33" y="42"/>
                    <a:pt x="33" y="41"/>
                  </a:cubicBezTo>
                  <a:cubicBezTo>
                    <a:pt x="33" y="41"/>
                    <a:pt x="33" y="40"/>
                    <a:pt x="33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1"/>
                    <a:pt x="34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0"/>
                    <a:pt x="36" y="40"/>
                  </a:cubicBezTo>
                  <a:cubicBezTo>
                    <a:pt x="36" y="40"/>
                    <a:pt x="37" y="41"/>
                    <a:pt x="37" y="41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72" y="51"/>
                  </a:moveTo>
                  <a:cubicBezTo>
                    <a:pt x="72" y="51"/>
                    <a:pt x="72" y="52"/>
                    <a:pt x="72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67" y="45"/>
                  </a:moveTo>
                  <a:cubicBezTo>
                    <a:pt x="67" y="45"/>
                    <a:pt x="66" y="45"/>
                    <a:pt x="65" y="45"/>
                  </a:cubicBezTo>
                  <a:cubicBezTo>
                    <a:pt x="64" y="45"/>
                    <a:pt x="63" y="45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4" y="46"/>
                    <a:pt x="66" y="46"/>
                    <a:pt x="67" y="45"/>
                  </a:cubicBez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4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2"/>
                  </a:cubicBezTo>
                  <a:cubicBezTo>
                    <a:pt x="11" y="21"/>
                    <a:pt x="11" y="20"/>
                    <a:pt x="11" y="20"/>
                  </a:cubicBezTo>
                  <a:close/>
                  <a:moveTo>
                    <a:pt x="13" y="24"/>
                  </a:moveTo>
                  <a:cubicBezTo>
                    <a:pt x="13" y="23"/>
                    <a:pt x="12" y="24"/>
                    <a:pt x="12" y="24"/>
                  </a:cubicBezTo>
                  <a:cubicBezTo>
                    <a:pt x="11" y="24"/>
                    <a:pt x="12" y="25"/>
                    <a:pt x="12" y="25"/>
                  </a:cubicBezTo>
                  <a:cubicBezTo>
                    <a:pt x="13" y="26"/>
                    <a:pt x="13" y="26"/>
                    <a:pt x="14" y="27"/>
                  </a:cubicBezTo>
                  <a:cubicBezTo>
                    <a:pt x="14" y="26"/>
                    <a:pt x="14" y="26"/>
                    <a:pt x="14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  <a:moveTo>
                    <a:pt x="17" y="29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8" y="30"/>
                    <a:pt x="17" y="30"/>
                  </a:cubicBezTo>
                  <a:cubicBezTo>
                    <a:pt x="17" y="30"/>
                    <a:pt x="17" y="29"/>
                    <a:pt x="17" y="29"/>
                  </a:cubicBezTo>
                  <a:close/>
                  <a:moveTo>
                    <a:pt x="24" y="39"/>
                  </a:moveTo>
                  <a:cubicBezTo>
                    <a:pt x="25" y="40"/>
                    <a:pt x="25" y="40"/>
                    <a:pt x="25" y="40"/>
                  </a:cubicBezTo>
                  <a:cubicBezTo>
                    <a:pt x="25" y="39"/>
                    <a:pt x="24" y="39"/>
                    <a:pt x="24" y="39"/>
                  </a:cubicBezTo>
                  <a:close/>
                  <a:moveTo>
                    <a:pt x="68" y="49"/>
                  </a:moveTo>
                  <a:cubicBezTo>
                    <a:pt x="69" y="50"/>
                    <a:pt x="69" y="50"/>
                    <a:pt x="70" y="51"/>
                  </a:cubicBezTo>
                  <a:cubicBezTo>
                    <a:pt x="70" y="51"/>
                    <a:pt x="71" y="51"/>
                    <a:pt x="71" y="51"/>
                  </a:cubicBezTo>
                  <a:cubicBezTo>
                    <a:pt x="71" y="51"/>
                    <a:pt x="71" y="52"/>
                    <a:pt x="71" y="52"/>
                  </a:cubicBezTo>
                  <a:cubicBezTo>
                    <a:pt x="71" y="52"/>
                    <a:pt x="71" y="51"/>
                    <a:pt x="71" y="51"/>
                  </a:cubicBezTo>
                  <a:cubicBezTo>
                    <a:pt x="72" y="51"/>
                    <a:pt x="73" y="51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71" y="49"/>
                    <a:pt x="70" y="49"/>
                    <a:pt x="68" y="49"/>
                  </a:cubicBezTo>
                  <a:close/>
                  <a:moveTo>
                    <a:pt x="15" y="28"/>
                  </a:moveTo>
                  <a:cubicBezTo>
                    <a:pt x="14" y="28"/>
                    <a:pt x="16" y="29"/>
                    <a:pt x="16" y="29"/>
                  </a:cubicBezTo>
                  <a:cubicBezTo>
                    <a:pt x="16" y="29"/>
                    <a:pt x="16" y="28"/>
                    <a:pt x="16" y="28"/>
                  </a:cubicBezTo>
                  <a:cubicBezTo>
                    <a:pt x="15" y="28"/>
                    <a:pt x="15" y="27"/>
                    <a:pt x="15" y="28"/>
                  </a:cubicBezTo>
                  <a:close/>
                  <a:moveTo>
                    <a:pt x="104" y="53"/>
                  </a:moveTo>
                  <a:cubicBezTo>
                    <a:pt x="104" y="53"/>
                    <a:pt x="104" y="53"/>
                    <a:pt x="104" y="53"/>
                  </a:cubicBezTo>
                  <a:cubicBezTo>
                    <a:pt x="104" y="53"/>
                    <a:pt x="104" y="53"/>
                    <a:pt x="104" y="53"/>
                  </a:cubicBezTo>
                  <a:close/>
                  <a:moveTo>
                    <a:pt x="100" y="57"/>
                  </a:moveTo>
                  <a:cubicBezTo>
                    <a:pt x="100" y="57"/>
                    <a:pt x="100" y="5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lose/>
                  <a:moveTo>
                    <a:pt x="99" y="58"/>
                  </a:moveTo>
                  <a:cubicBezTo>
                    <a:pt x="99" y="59"/>
                    <a:pt x="98" y="59"/>
                    <a:pt x="98" y="59"/>
                  </a:cubicBezTo>
                  <a:cubicBezTo>
                    <a:pt x="98" y="60"/>
                    <a:pt x="99" y="59"/>
                    <a:pt x="99" y="59"/>
                  </a:cubicBezTo>
                  <a:cubicBezTo>
                    <a:pt x="99" y="59"/>
                    <a:pt x="100" y="59"/>
                    <a:pt x="100" y="59"/>
                  </a:cubicBezTo>
                  <a:cubicBezTo>
                    <a:pt x="100" y="58"/>
                    <a:pt x="100" y="59"/>
                    <a:pt x="100" y="58"/>
                  </a:cubicBezTo>
                  <a:cubicBezTo>
                    <a:pt x="100" y="58"/>
                    <a:pt x="99" y="58"/>
                    <a:pt x="99" y="58"/>
                  </a:cubicBezTo>
                  <a:close/>
                  <a:moveTo>
                    <a:pt x="101" y="51"/>
                  </a:moveTo>
                  <a:cubicBezTo>
                    <a:pt x="101" y="51"/>
                    <a:pt x="101" y="51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1" y="50"/>
                    <a:pt x="101" y="51"/>
                    <a:pt x="101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1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0" y="50"/>
                    <a:pt x="101" y="50"/>
                    <a:pt x="100" y="50"/>
                  </a:cubicBezTo>
                  <a:cubicBezTo>
                    <a:pt x="101" y="50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1" y="51"/>
                    <a:pt x="101" y="51"/>
                    <a:pt x="101" y="51"/>
                  </a:cubicBezTo>
                  <a:close/>
                  <a:moveTo>
                    <a:pt x="104" y="49"/>
                  </a:moveTo>
                  <a:cubicBezTo>
                    <a:pt x="104" y="50"/>
                    <a:pt x="104" y="50"/>
                    <a:pt x="104" y="50"/>
                  </a:cubicBezTo>
                  <a:cubicBezTo>
                    <a:pt x="104" y="50"/>
                    <a:pt x="104" y="50"/>
                    <a:pt x="104" y="50"/>
                  </a:cubicBezTo>
                  <a:cubicBezTo>
                    <a:pt x="103" y="51"/>
                    <a:pt x="104" y="51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7" y="50"/>
                    <a:pt x="107" y="50"/>
                    <a:pt x="106" y="50"/>
                  </a:cubicBezTo>
                  <a:cubicBezTo>
                    <a:pt x="106" y="49"/>
                    <a:pt x="105" y="49"/>
                    <a:pt x="104" y="49"/>
                  </a:cubicBezTo>
                  <a:close/>
                  <a:moveTo>
                    <a:pt x="106" y="53"/>
                  </a:move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lose/>
                  <a:moveTo>
                    <a:pt x="106" y="54"/>
                  </a:move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4" y="53"/>
                    <a:pt x="104" y="53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2" y="54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6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6"/>
                    <a:pt x="102" y="56"/>
                    <a:pt x="102" y="56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7"/>
                    <a:pt x="102" y="57"/>
                    <a:pt x="103" y="57"/>
                  </a:cubicBezTo>
                  <a:cubicBezTo>
                    <a:pt x="103" y="57"/>
                    <a:pt x="104" y="57"/>
                    <a:pt x="104" y="57"/>
                  </a:cubicBezTo>
                  <a:cubicBezTo>
                    <a:pt x="105" y="56"/>
                    <a:pt x="106" y="55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lose/>
                  <a:moveTo>
                    <a:pt x="98" y="51"/>
                  </a:moveTo>
                  <a:cubicBezTo>
                    <a:pt x="98" y="51"/>
                    <a:pt x="99" y="50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9" y="50"/>
                    <a:pt x="98" y="49"/>
                    <a:pt x="98" y="49"/>
                  </a:cubicBezTo>
                  <a:cubicBezTo>
                    <a:pt x="98" y="49"/>
                    <a:pt x="98" y="50"/>
                    <a:pt x="99" y="50"/>
                  </a:cubicBezTo>
                  <a:cubicBezTo>
                    <a:pt x="98" y="50"/>
                    <a:pt x="97" y="50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6" y="51"/>
                    <a:pt x="96" y="51"/>
                  </a:cubicBezTo>
                  <a:cubicBezTo>
                    <a:pt x="95" y="51"/>
                    <a:pt x="95" y="50"/>
                    <a:pt x="94" y="51"/>
                  </a:cubicBezTo>
                  <a:cubicBezTo>
                    <a:pt x="94" y="51"/>
                    <a:pt x="94" y="51"/>
                    <a:pt x="93" y="51"/>
                  </a:cubicBezTo>
                  <a:cubicBezTo>
                    <a:pt x="93" y="51"/>
                    <a:pt x="93" y="51"/>
                    <a:pt x="92" y="50"/>
                  </a:cubicBezTo>
                  <a:cubicBezTo>
                    <a:pt x="91" y="50"/>
                    <a:pt x="91" y="50"/>
                    <a:pt x="90" y="50"/>
                  </a:cubicBezTo>
                  <a:cubicBezTo>
                    <a:pt x="89" y="50"/>
                    <a:pt x="88" y="50"/>
                    <a:pt x="87" y="51"/>
                  </a:cubicBezTo>
                  <a:cubicBezTo>
                    <a:pt x="87" y="52"/>
                    <a:pt x="88" y="52"/>
                    <a:pt x="89" y="52"/>
                  </a:cubicBezTo>
                  <a:cubicBezTo>
                    <a:pt x="90" y="52"/>
                    <a:pt x="91" y="52"/>
                    <a:pt x="91" y="52"/>
                  </a:cubicBezTo>
                  <a:cubicBezTo>
                    <a:pt x="91" y="52"/>
                    <a:pt x="91" y="52"/>
                    <a:pt x="92" y="52"/>
                  </a:cubicBezTo>
                  <a:cubicBezTo>
                    <a:pt x="92" y="52"/>
                    <a:pt x="93" y="52"/>
                    <a:pt x="93" y="52"/>
                  </a:cubicBezTo>
                  <a:cubicBezTo>
                    <a:pt x="93" y="52"/>
                    <a:pt x="94" y="52"/>
                    <a:pt x="94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7" y="51"/>
                    <a:pt x="97" y="51"/>
                  </a:cubicBezTo>
                  <a:cubicBezTo>
                    <a:pt x="97" y="51"/>
                    <a:pt x="98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lose/>
                  <a:moveTo>
                    <a:pt x="75" y="33"/>
                  </a:moveTo>
                  <a:cubicBezTo>
                    <a:pt x="75" y="33"/>
                    <a:pt x="75" y="33"/>
                    <a:pt x="75" y="33"/>
                  </a:cubicBezTo>
                  <a:cubicBezTo>
                    <a:pt x="75" y="33"/>
                    <a:pt x="75" y="33"/>
                    <a:pt x="75" y="32"/>
                  </a:cubicBezTo>
                  <a:cubicBezTo>
                    <a:pt x="75" y="32"/>
                    <a:pt x="75" y="33"/>
                    <a:pt x="75" y="33"/>
                  </a:cubicBezTo>
                  <a:close/>
                  <a:moveTo>
                    <a:pt x="95" y="58"/>
                  </a:moveTo>
                  <a:cubicBezTo>
                    <a:pt x="95" y="58"/>
                    <a:pt x="95" y="58"/>
                    <a:pt x="94" y="58"/>
                  </a:cubicBezTo>
                  <a:cubicBezTo>
                    <a:pt x="95" y="58"/>
                    <a:pt x="95" y="58"/>
                    <a:pt x="95" y="58"/>
                  </a:cubicBezTo>
                  <a:close/>
                  <a:moveTo>
                    <a:pt x="76" y="50"/>
                  </a:moveTo>
                  <a:cubicBezTo>
                    <a:pt x="76" y="50"/>
                    <a:pt x="74" y="50"/>
                    <a:pt x="74" y="51"/>
                  </a:cubicBezTo>
                  <a:cubicBezTo>
                    <a:pt x="74" y="51"/>
                    <a:pt x="74" y="52"/>
                    <a:pt x="73" y="52"/>
                  </a:cubicBezTo>
                  <a:cubicBezTo>
                    <a:pt x="73" y="52"/>
                    <a:pt x="74" y="52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2"/>
                    <a:pt x="74" y="52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6" y="52"/>
                    <a:pt x="75" y="52"/>
                    <a:pt x="76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52"/>
                    <a:pt x="77" y="50"/>
                    <a:pt x="76" y="50"/>
                  </a:cubicBezTo>
                  <a:close/>
                  <a:moveTo>
                    <a:pt x="72" y="45"/>
                  </a:move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1" y="45"/>
                  </a:cubicBezTo>
                  <a:cubicBezTo>
                    <a:pt x="71" y="45"/>
                    <a:pt x="71" y="45"/>
                    <a:pt x="72" y="45"/>
                  </a:cubicBezTo>
                  <a:close/>
                  <a:moveTo>
                    <a:pt x="74" y="34"/>
                  </a:move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4"/>
                    <a:pt x="75" y="34"/>
                  </a:cubicBezTo>
                  <a:cubicBezTo>
                    <a:pt x="75" y="33"/>
                    <a:pt x="75" y="33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3"/>
                    <a:pt x="74" y="33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lose/>
                  <a:moveTo>
                    <a:pt x="90" y="56"/>
                  </a:moveTo>
                  <a:cubicBezTo>
                    <a:pt x="90" y="55"/>
                    <a:pt x="90" y="55"/>
                    <a:pt x="90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4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6" y="54"/>
                    <a:pt x="85" y="54"/>
                    <a:pt x="84" y="54"/>
                  </a:cubicBezTo>
                  <a:cubicBezTo>
                    <a:pt x="84" y="55"/>
                    <a:pt x="85" y="55"/>
                    <a:pt x="85" y="55"/>
                  </a:cubicBezTo>
                  <a:cubicBezTo>
                    <a:pt x="85" y="55"/>
                    <a:pt x="86" y="55"/>
                    <a:pt x="86" y="55"/>
                  </a:cubicBezTo>
                  <a:cubicBezTo>
                    <a:pt x="86" y="55"/>
                    <a:pt x="87" y="55"/>
                    <a:pt x="87" y="56"/>
                  </a:cubicBezTo>
                  <a:cubicBezTo>
                    <a:pt x="88" y="56"/>
                    <a:pt x="89" y="57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0" y="57"/>
                    <a:pt x="91" y="57"/>
                    <a:pt x="91" y="56"/>
                  </a:cubicBezTo>
                  <a:cubicBezTo>
                    <a:pt x="91" y="56"/>
                    <a:pt x="91" y="56"/>
                    <a:pt x="90" y="56"/>
                  </a:cubicBezTo>
                  <a:close/>
                  <a:moveTo>
                    <a:pt x="77" y="25"/>
                  </a:moveTo>
                  <a:cubicBezTo>
                    <a:pt x="78" y="25"/>
                    <a:pt x="78" y="24"/>
                    <a:pt x="78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80" y="22"/>
                    <a:pt x="80" y="22"/>
                  </a:cubicBezTo>
                  <a:cubicBezTo>
                    <a:pt x="80" y="22"/>
                    <a:pt x="79" y="22"/>
                    <a:pt x="79" y="22"/>
                  </a:cubicBezTo>
                  <a:cubicBezTo>
                    <a:pt x="79" y="21"/>
                    <a:pt x="79" y="21"/>
                    <a:pt x="79" y="20"/>
                  </a:cubicBezTo>
                  <a:cubicBezTo>
                    <a:pt x="79" y="20"/>
                    <a:pt x="79" y="19"/>
                    <a:pt x="80" y="18"/>
                  </a:cubicBezTo>
                  <a:cubicBezTo>
                    <a:pt x="80" y="18"/>
                    <a:pt x="80" y="17"/>
                    <a:pt x="80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7"/>
                    <a:pt x="81" y="17"/>
                    <a:pt x="81" y="16"/>
                  </a:cubicBezTo>
                  <a:cubicBezTo>
                    <a:pt x="81" y="16"/>
                    <a:pt x="81" y="17"/>
                    <a:pt x="82" y="17"/>
                  </a:cubicBezTo>
                  <a:cubicBezTo>
                    <a:pt x="82" y="17"/>
                    <a:pt x="82" y="17"/>
                    <a:pt x="83" y="17"/>
                  </a:cubicBezTo>
                  <a:cubicBezTo>
                    <a:pt x="84" y="17"/>
                    <a:pt x="84" y="18"/>
                    <a:pt x="85" y="17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3" y="15"/>
                    <a:pt x="81" y="14"/>
                    <a:pt x="80" y="13"/>
                  </a:cubicBezTo>
                  <a:cubicBezTo>
                    <a:pt x="80" y="13"/>
                    <a:pt x="81" y="13"/>
                    <a:pt x="80" y="13"/>
                  </a:cubicBezTo>
                  <a:cubicBezTo>
                    <a:pt x="81" y="13"/>
                    <a:pt x="81" y="13"/>
                    <a:pt x="81" y="12"/>
                  </a:cubicBezTo>
                  <a:cubicBezTo>
                    <a:pt x="81" y="12"/>
                    <a:pt x="81" y="11"/>
                    <a:pt x="80" y="11"/>
                  </a:cubicBezTo>
                  <a:cubicBezTo>
                    <a:pt x="80" y="11"/>
                    <a:pt x="80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79" y="6"/>
                    <a:pt x="79" y="6"/>
                  </a:cubicBezTo>
                  <a:cubicBezTo>
                    <a:pt x="79" y="6"/>
                    <a:pt x="79" y="6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6" y="15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3"/>
                    <a:pt x="50" y="13"/>
                    <a:pt x="50" y="14"/>
                  </a:cubicBezTo>
                  <a:cubicBezTo>
                    <a:pt x="49" y="14"/>
                    <a:pt x="49" y="15"/>
                    <a:pt x="49" y="16"/>
                  </a:cubicBezTo>
                  <a:cubicBezTo>
                    <a:pt x="49" y="16"/>
                    <a:pt x="50" y="15"/>
                    <a:pt x="50" y="15"/>
                  </a:cubicBezTo>
                  <a:cubicBezTo>
                    <a:pt x="50" y="15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7"/>
                    <a:pt x="49" y="17"/>
                  </a:cubicBezTo>
                  <a:cubicBezTo>
                    <a:pt x="48" y="17"/>
                    <a:pt x="48" y="17"/>
                    <a:pt x="49" y="18"/>
                  </a:cubicBezTo>
                  <a:cubicBezTo>
                    <a:pt x="49" y="18"/>
                    <a:pt x="48" y="19"/>
                    <a:pt x="49" y="19"/>
                  </a:cubicBezTo>
                  <a:cubicBezTo>
                    <a:pt x="49" y="19"/>
                    <a:pt x="49" y="19"/>
                    <a:pt x="49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21"/>
                    <a:pt x="50" y="21"/>
                    <a:pt x="50" y="21"/>
                  </a:cubicBezTo>
                  <a:cubicBezTo>
                    <a:pt x="49" y="21"/>
                    <a:pt x="49" y="21"/>
                    <a:pt x="49" y="22"/>
                  </a:cubicBezTo>
                  <a:cubicBezTo>
                    <a:pt x="49" y="22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4"/>
                    <a:pt x="51" y="24"/>
                    <a:pt x="52" y="23"/>
                  </a:cubicBezTo>
                  <a:cubicBezTo>
                    <a:pt x="52" y="24"/>
                    <a:pt x="53" y="25"/>
                    <a:pt x="53" y="26"/>
                  </a:cubicBezTo>
                  <a:cubicBezTo>
                    <a:pt x="53" y="26"/>
                    <a:pt x="53" y="26"/>
                    <a:pt x="52" y="26"/>
                  </a:cubicBezTo>
                  <a:cubicBezTo>
                    <a:pt x="52" y="26"/>
                    <a:pt x="52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8"/>
                  </a:cubicBezTo>
                  <a:cubicBezTo>
                    <a:pt x="53" y="28"/>
                    <a:pt x="53" y="28"/>
                    <a:pt x="53" y="29"/>
                  </a:cubicBezTo>
                  <a:cubicBezTo>
                    <a:pt x="53" y="29"/>
                    <a:pt x="53" y="29"/>
                    <a:pt x="53" y="30"/>
                  </a:cubicBezTo>
                  <a:cubicBezTo>
                    <a:pt x="53" y="30"/>
                    <a:pt x="53" y="30"/>
                    <a:pt x="53" y="31"/>
                  </a:cubicBezTo>
                  <a:cubicBezTo>
                    <a:pt x="53" y="31"/>
                    <a:pt x="54" y="31"/>
                    <a:pt x="54" y="31"/>
                  </a:cubicBezTo>
                  <a:cubicBezTo>
                    <a:pt x="54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6" y="31"/>
                    <a:pt x="56" y="31"/>
                  </a:cubicBezTo>
                  <a:cubicBezTo>
                    <a:pt x="56" y="31"/>
                    <a:pt x="56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0"/>
                    <a:pt x="59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2"/>
                    <a:pt x="59" y="32"/>
                    <a:pt x="59" y="33"/>
                  </a:cubicBezTo>
                  <a:cubicBezTo>
                    <a:pt x="60" y="33"/>
                    <a:pt x="60" y="32"/>
                    <a:pt x="61" y="32"/>
                  </a:cubicBezTo>
                  <a:cubicBezTo>
                    <a:pt x="62" y="32"/>
                    <a:pt x="63" y="32"/>
                    <a:pt x="63" y="31"/>
                  </a:cubicBezTo>
                  <a:cubicBezTo>
                    <a:pt x="63" y="31"/>
                    <a:pt x="63" y="31"/>
                    <a:pt x="64" y="31"/>
                  </a:cubicBezTo>
                  <a:cubicBezTo>
                    <a:pt x="64" y="31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3"/>
                    <a:pt x="66" y="33"/>
                  </a:cubicBezTo>
                  <a:cubicBezTo>
                    <a:pt x="66" y="33"/>
                    <a:pt x="66" y="33"/>
                    <a:pt x="66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3"/>
                    <a:pt x="69" y="33"/>
                    <a:pt x="68" y="32"/>
                  </a:cubicBezTo>
                  <a:cubicBezTo>
                    <a:pt x="69" y="33"/>
                    <a:pt x="69" y="33"/>
                    <a:pt x="69" y="34"/>
                  </a:cubicBezTo>
                  <a:cubicBezTo>
                    <a:pt x="69" y="34"/>
                    <a:pt x="69" y="35"/>
                    <a:pt x="69" y="35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4"/>
                    <a:pt x="71" y="34"/>
                    <a:pt x="71" y="34"/>
                  </a:cubicBezTo>
                  <a:cubicBezTo>
                    <a:pt x="71" y="34"/>
                    <a:pt x="72" y="34"/>
                    <a:pt x="72" y="34"/>
                  </a:cubicBezTo>
                  <a:cubicBezTo>
                    <a:pt x="72" y="34"/>
                    <a:pt x="73" y="34"/>
                    <a:pt x="74" y="33"/>
                  </a:cubicBezTo>
                  <a:cubicBezTo>
                    <a:pt x="74" y="33"/>
                    <a:pt x="74" y="32"/>
                    <a:pt x="74" y="32"/>
                  </a:cubicBezTo>
                  <a:cubicBezTo>
                    <a:pt x="75" y="32"/>
                    <a:pt x="75" y="32"/>
                    <a:pt x="75" y="31"/>
                  </a:cubicBezTo>
                  <a:cubicBezTo>
                    <a:pt x="75" y="31"/>
                    <a:pt x="75" y="31"/>
                    <a:pt x="74" y="30"/>
                  </a:cubicBezTo>
                  <a:cubicBezTo>
                    <a:pt x="75" y="31"/>
                    <a:pt x="75" y="31"/>
                    <a:pt x="75" y="30"/>
                  </a:cubicBezTo>
                  <a:cubicBezTo>
                    <a:pt x="75" y="30"/>
                    <a:pt x="75" y="29"/>
                    <a:pt x="75" y="29"/>
                  </a:cubicBezTo>
                  <a:cubicBezTo>
                    <a:pt x="75" y="29"/>
                    <a:pt x="75" y="29"/>
                    <a:pt x="76" y="29"/>
                  </a:cubicBezTo>
                  <a:cubicBezTo>
                    <a:pt x="76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6" y="26"/>
                    <a:pt x="75" y="27"/>
                    <a:pt x="75" y="27"/>
                  </a:cubicBezTo>
                  <a:cubicBezTo>
                    <a:pt x="75" y="27"/>
                    <a:pt x="75" y="26"/>
                    <a:pt x="75" y="26"/>
                  </a:cubicBezTo>
                  <a:cubicBezTo>
                    <a:pt x="75" y="26"/>
                    <a:pt x="76" y="26"/>
                    <a:pt x="76" y="26"/>
                  </a:cubicBezTo>
                  <a:cubicBezTo>
                    <a:pt x="77" y="25"/>
                    <a:pt x="77" y="25"/>
                    <a:pt x="76" y="24"/>
                  </a:cubicBezTo>
                  <a:cubicBezTo>
                    <a:pt x="77" y="25"/>
                    <a:pt x="77" y="25"/>
                    <a:pt x="77" y="25"/>
                  </a:cubicBezTo>
                  <a:close/>
                  <a:moveTo>
                    <a:pt x="85" y="51"/>
                  </a:moveTo>
                  <a:cubicBezTo>
                    <a:pt x="85" y="51"/>
                    <a:pt x="85" y="51"/>
                    <a:pt x="85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5" y="50"/>
                    <a:pt x="85" y="50"/>
                    <a:pt x="84" y="50"/>
                  </a:cubicBezTo>
                  <a:cubicBezTo>
                    <a:pt x="84" y="50"/>
                    <a:pt x="84" y="50"/>
                    <a:pt x="83" y="51"/>
                  </a:cubicBezTo>
                  <a:cubicBezTo>
                    <a:pt x="83" y="50"/>
                    <a:pt x="83" y="50"/>
                    <a:pt x="82" y="50"/>
                  </a:cubicBezTo>
                  <a:cubicBezTo>
                    <a:pt x="81" y="49"/>
                    <a:pt x="81" y="49"/>
                    <a:pt x="80" y="49"/>
                  </a:cubicBezTo>
                  <a:cubicBezTo>
                    <a:pt x="80" y="50"/>
                    <a:pt x="80" y="50"/>
                    <a:pt x="81" y="50"/>
                  </a:cubicBezTo>
                  <a:cubicBezTo>
                    <a:pt x="81" y="51"/>
                    <a:pt x="82" y="51"/>
                    <a:pt x="82" y="51"/>
                  </a:cubicBezTo>
                  <a:cubicBezTo>
                    <a:pt x="82" y="51"/>
                    <a:pt x="80" y="52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1"/>
                    <a:pt x="79" y="51"/>
                    <a:pt x="79" y="51"/>
                  </a:cubicBezTo>
                  <a:cubicBezTo>
                    <a:pt x="78" y="50"/>
                    <a:pt x="78" y="50"/>
                    <a:pt x="77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51"/>
                    <a:pt x="77" y="51"/>
                    <a:pt x="77" y="52"/>
                  </a:cubicBezTo>
                  <a:cubicBezTo>
                    <a:pt x="77" y="53"/>
                    <a:pt x="76" y="52"/>
                    <a:pt x="77" y="53"/>
                  </a:cubicBezTo>
                  <a:cubicBezTo>
                    <a:pt x="77" y="53"/>
                    <a:pt x="78" y="53"/>
                    <a:pt x="78" y="53"/>
                  </a:cubicBezTo>
                  <a:cubicBezTo>
                    <a:pt x="79" y="53"/>
                    <a:pt x="79" y="53"/>
                    <a:pt x="80" y="52"/>
                  </a:cubicBezTo>
                  <a:cubicBezTo>
                    <a:pt x="81" y="52"/>
                    <a:pt x="81" y="52"/>
                    <a:pt x="82" y="52"/>
                  </a:cubicBezTo>
                  <a:cubicBezTo>
                    <a:pt x="82" y="52"/>
                    <a:pt x="82" y="51"/>
                    <a:pt x="82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4" y="52"/>
                  </a:cubicBezTo>
                  <a:cubicBezTo>
                    <a:pt x="84" y="52"/>
                    <a:pt x="85" y="52"/>
                    <a:pt x="85" y="51"/>
                  </a:cubicBezTo>
                  <a:cubicBezTo>
                    <a:pt x="85" y="51"/>
                    <a:pt x="85" y="51"/>
                    <a:pt x="85" y="5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425">
              <a:extLst>
                <a:ext uri="{FF2B5EF4-FFF2-40B4-BE49-F238E27FC236}">
                  <a16:creationId xmlns:a16="http://schemas.microsoft.com/office/drawing/2014/main" id="{BCEDEDA2-CE18-4461-8DC2-81E7728865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3088" y="3625850"/>
              <a:ext cx="12700" cy="11113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3 h 3"/>
                <a:gd name="T4" fmla="*/ 2 w 3"/>
                <a:gd name="T5" fmla="*/ 2 h 3"/>
                <a:gd name="T6" fmla="*/ 1 w 3"/>
                <a:gd name="T7" fmla="*/ 2 h 3"/>
                <a:gd name="T8" fmla="*/ 2 w 3"/>
                <a:gd name="T9" fmla="*/ 3 h 3"/>
                <a:gd name="T10" fmla="*/ 2 w 3"/>
                <a:gd name="T11" fmla="*/ 3 h 3"/>
                <a:gd name="T12" fmla="*/ 2 w 3"/>
                <a:gd name="T13" fmla="*/ 3 h 3"/>
                <a:gd name="T14" fmla="*/ 1 w 3"/>
                <a:gd name="T15" fmla="*/ 2 h 3"/>
                <a:gd name="T16" fmla="*/ 1 w 3"/>
                <a:gd name="T17" fmla="*/ 2 h 3"/>
                <a:gd name="T18" fmla="*/ 2 w 3"/>
                <a:gd name="T19" fmla="*/ 1 h 3"/>
                <a:gd name="T20" fmla="*/ 1 w 3"/>
                <a:gd name="T21" fmla="*/ 2 h 3"/>
                <a:gd name="T22" fmla="*/ 3 w 3"/>
                <a:gd name="T23" fmla="*/ 2 h 3"/>
                <a:gd name="T24" fmla="*/ 3 w 3"/>
                <a:gd name="T25" fmla="*/ 1 h 3"/>
                <a:gd name="T26" fmla="*/ 2 w 3"/>
                <a:gd name="T27" fmla="*/ 2 h 3"/>
                <a:gd name="T28" fmla="*/ 2 w 3"/>
                <a:gd name="T29" fmla="*/ 2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2 h 3"/>
                <a:gd name="T36" fmla="*/ 0 w 3"/>
                <a:gd name="T37" fmla="*/ 2 h 3"/>
                <a:gd name="T38" fmla="*/ 0 w 3"/>
                <a:gd name="T39" fmla="*/ 3 h 3"/>
                <a:gd name="T40" fmla="*/ 0 w 3"/>
                <a:gd name="T41" fmla="*/ 2 h 3"/>
                <a:gd name="T42" fmla="*/ 0 w 3"/>
                <a:gd name="T43" fmla="*/ 2 h 3"/>
                <a:gd name="T44" fmla="*/ 1 w 3"/>
                <a:gd name="T45" fmla="*/ 3 h 3"/>
                <a:gd name="T46" fmla="*/ 0 w 3"/>
                <a:gd name="T47" fmla="*/ 2 h 3"/>
                <a:gd name="T48" fmla="*/ 1 w 3"/>
                <a:gd name="T49" fmla="*/ 0 h 3"/>
                <a:gd name="T50" fmla="*/ 0 w 3"/>
                <a:gd name="T51" fmla="*/ 1 h 3"/>
                <a:gd name="T52" fmla="*/ 1 w 3"/>
                <a:gd name="T53" fmla="*/ 1 h 3"/>
                <a:gd name="T54" fmla="*/ 1 w 3"/>
                <a:gd name="T55" fmla="*/ 0 h 3"/>
                <a:gd name="T56" fmla="*/ 0 w 3"/>
                <a:gd name="T57" fmla="*/ 2 h 3"/>
                <a:gd name="T58" fmla="*/ 1 w 3"/>
                <a:gd name="T59" fmla="*/ 2 h 3"/>
                <a:gd name="T60" fmla="*/ 0 w 3"/>
                <a:gd name="T6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0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lose/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47" name="任意多边形: 形状 446">
            <a:extLst>
              <a:ext uri="{FF2B5EF4-FFF2-40B4-BE49-F238E27FC236}">
                <a16:creationId xmlns:a16="http://schemas.microsoft.com/office/drawing/2014/main" id="{399CED70-1466-40BF-B0DD-E63107772042}"/>
              </a:ext>
            </a:extLst>
          </p:cNvPr>
          <p:cNvSpPr/>
          <p:nvPr/>
        </p:nvSpPr>
        <p:spPr bwMode="auto">
          <a:xfrm>
            <a:off x="6617409" y="1140366"/>
            <a:ext cx="1151336" cy="916782"/>
          </a:xfrm>
          <a:custGeom>
            <a:avLst/>
            <a:gdLst>
              <a:gd name="connsiteX0" fmla="*/ 691754 w 1151336"/>
              <a:gd name="connsiteY0" fmla="*/ 0 h 916782"/>
              <a:gd name="connsiteX1" fmla="*/ 1151336 w 1151336"/>
              <a:gd name="connsiteY1" fmla="*/ 458391 h 916782"/>
              <a:gd name="connsiteX2" fmla="*/ 691754 w 1151336"/>
              <a:gd name="connsiteY2" fmla="*/ 916782 h 916782"/>
              <a:gd name="connsiteX3" fmla="*/ 366781 w 1151336"/>
              <a:gd name="connsiteY3" fmla="*/ 782522 h 916782"/>
              <a:gd name="connsiteX4" fmla="*/ 354241 w 1151336"/>
              <a:gd name="connsiteY4" fmla="*/ 767363 h 916782"/>
              <a:gd name="connsiteX5" fmla="*/ 0 w 1151336"/>
              <a:gd name="connsiteY5" fmla="*/ 876300 h 916782"/>
              <a:gd name="connsiteX6" fmla="*/ 261643 w 1151336"/>
              <a:gd name="connsiteY6" fmla="*/ 615465 h 916782"/>
              <a:gd name="connsiteX7" fmla="*/ 241509 w 1151336"/>
              <a:gd name="connsiteY7" fmla="*/ 550773 h 916782"/>
              <a:gd name="connsiteX8" fmla="*/ 232172 w 1151336"/>
              <a:gd name="connsiteY8" fmla="*/ 458391 h 916782"/>
              <a:gd name="connsiteX9" fmla="*/ 691754 w 1151336"/>
              <a:gd name="connsiteY9" fmla="*/ 0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336" h="916782">
                <a:moveTo>
                  <a:pt x="691754" y="0"/>
                </a:moveTo>
                <a:cubicBezTo>
                  <a:pt x="945574" y="0"/>
                  <a:pt x="1151336" y="205229"/>
                  <a:pt x="1151336" y="458391"/>
                </a:cubicBezTo>
                <a:cubicBezTo>
                  <a:pt x="1151336" y="711553"/>
                  <a:pt x="945574" y="916782"/>
                  <a:pt x="691754" y="916782"/>
                </a:cubicBezTo>
                <a:cubicBezTo>
                  <a:pt x="564844" y="916782"/>
                  <a:pt x="449949" y="865475"/>
                  <a:pt x="366781" y="782522"/>
                </a:cubicBezTo>
                <a:lnTo>
                  <a:pt x="354241" y="767363"/>
                </a:lnTo>
                <a:lnTo>
                  <a:pt x="0" y="876300"/>
                </a:lnTo>
                <a:lnTo>
                  <a:pt x="261643" y="615465"/>
                </a:lnTo>
                <a:lnTo>
                  <a:pt x="241509" y="550773"/>
                </a:lnTo>
                <a:cubicBezTo>
                  <a:pt x="235387" y="520933"/>
                  <a:pt x="232172" y="490036"/>
                  <a:pt x="232172" y="458391"/>
                </a:cubicBezTo>
                <a:cubicBezTo>
                  <a:pt x="232172" y="205229"/>
                  <a:pt x="437934" y="0"/>
                  <a:pt x="691754" y="0"/>
                </a:cubicBezTo>
                <a:close/>
              </a:path>
            </a:pathLst>
          </a:custGeom>
          <a:gradFill>
            <a:gsLst>
              <a:gs pos="0">
                <a:srgbClr val="C00000"/>
              </a:gs>
              <a:gs pos="100000">
                <a:srgbClr val="FF000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defTabSz="685800" fontAlgn="base">
              <a:spcBef>
                <a:spcPct val="0"/>
              </a:spcBef>
              <a:spcAft>
                <a:spcPct val="0"/>
              </a:spcAft>
            </a:pPr>
            <a:endParaRPr lang="zh-CN" altLang="en-US" sz="140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48" name="任意多边形: 形状 447">
            <a:extLst>
              <a:ext uri="{FF2B5EF4-FFF2-40B4-BE49-F238E27FC236}">
                <a16:creationId xmlns:a16="http://schemas.microsoft.com/office/drawing/2014/main" id="{9A7BF291-8539-4F98-A7B9-1315856008DE}"/>
              </a:ext>
            </a:extLst>
          </p:cNvPr>
          <p:cNvSpPr/>
          <p:nvPr/>
        </p:nvSpPr>
        <p:spPr bwMode="auto">
          <a:xfrm>
            <a:off x="6292370" y="2508393"/>
            <a:ext cx="1082279" cy="1633538"/>
          </a:xfrm>
          <a:custGeom>
            <a:avLst/>
            <a:gdLst>
              <a:gd name="connsiteX0" fmla="*/ 0 w 1082279"/>
              <a:gd name="connsiteY0" fmla="*/ 0 h 1633538"/>
              <a:gd name="connsiteX1" fmla="*/ 543391 w 1082279"/>
              <a:gd name="connsiteY1" fmla="*/ 724871 h 1633538"/>
              <a:gd name="connsiteX2" fmla="*/ 623888 w 1082279"/>
              <a:gd name="connsiteY2" fmla="*/ 716756 h 1633538"/>
              <a:gd name="connsiteX3" fmla="*/ 1082279 w 1082279"/>
              <a:gd name="connsiteY3" fmla="*/ 1175147 h 1633538"/>
              <a:gd name="connsiteX4" fmla="*/ 623888 w 1082279"/>
              <a:gd name="connsiteY4" fmla="*/ 1633538 h 1633538"/>
              <a:gd name="connsiteX5" fmla="*/ 165497 w 1082279"/>
              <a:gd name="connsiteY5" fmla="*/ 1175147 h 1633538"/>
              <a:gd name="connsiteX6" fmla="*/ 299757 w 1082279"/>
              <a:gd name="connsiteY6" fmla="*/ 851016 h 1633538"/>
              <a:gd name="connsiteX7" fmla="*/ 347066 w 1082279"/>
              <a:gd name="connsiteY7" fmla="*/ 811982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2279" h="1633538">
                <a:moveTo>
                  <a:pt x="0" y="0"/>
                </a:moveTo>
                <a:lnTo>
                  <a:pt x="543391" y="724871"/>
                </a:lnTo>
                <a:lnTo>
                  <a:pt x="623888" y="716756"/>
                </a:lnTo>
                <a:cubicBezTo>
                  <a:pt x="877050" y="716756"/>
                  <a:pt x="1082279" y="921985"/>
                  <a:pt x="1082279" y="1175147"/>
                </a:cubicBezTo>
                <a:cubicBezTo>
                  <a:pt x="1082279" y="1428309"/>
                  <a:pt x="877050" y="1633538"/>
                  <a:pt x="623888" y="1633538"/>
                </a:cubicBezTo>
                <a:cubicBezTo>
                  <a:pt x="370726" y="1633538"/>
                  <a:pt x="165497" y="1428309"/>
                  <a:pt x="165497" y="1175147"/>
                </a:cubicBezTo>
                <a:cubicBezTo>
                  <a:pt x="165497" y="1048566"/>
                  <a:pt x="216805" y="933968"/>
                  <a:pt x="299757" y="851016"/>
                </a:cubicBezTo>
                <a:lnTo>
                  <a:pt x="347066" y="811982"/>
                </a:lnTo>
                <a:close/>
              </a:path>
            </a:pathLst>
          </a:custGeom>
          <a:gradFill>
            <a:gsLst>
              <a:gs pos="0">
                <a:srgbClr val="C00000"/>
              </a:gs>
              <a:gs pos="100000">
                <a:srgbClr val="FF000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defTabSz="685800" fontAlgn="base">
              <a:spcBef>
                <a:spcPct val="0"/>
              </a:spcBef>
              <a:spcAft>
                <a:spcPct val="0"/>
              </a:spcAft>
            </a:pPr>
            <a:endParaRPr lang="zh-CN" altLang="en-US" sz="140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37" name="任意多边形 468">
            <a:extLst>
              <a:ext uri="{FF2B5EF4-FFF2-40B4-BE49-F238E27FC236}">
                <a16:creationId xmlns:a16="http://schemas.microsoft.com/office/drawing/2014/main" id="{090659D2-029C-44C7-AC6E-19D74FB45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0953" y="599822"/>
            <a:ext cx="916782" cy="1516856"/>
          </a:xfrm>
          <a:custGeom>
            <a:avLst/>
            <a:gdLst>
              <a:gd name="connsiteX0" fmla="*/ 611188 w 1222376"/>
              <a:gd name="connsiteY0" fmla="*/ 0 h 2022475"/>
              <a:gd name="connsiteX1" fmla="*/ 1222376 w 1222376"/>
              <a:gd name="connsiteY1" fmla="*/ 611188 h 2022475"/>
              <a:gd name="connsiteX2" fmla="*/ 952909 w 1222376"/>
              <a:gd name="connsiteY2" fmla="*/ 1117995 h 2022475"/>
              <a:gd name="connsiteX3" fmla="*/ 890975 w 1222376"/>
              <a:gd name="connsiteY3" fmla="*/ 1151612 h 2022475"/>
              <a:gd name="connsiteX4" fmla="*/ 958851 w 1222376"/>
              <a:gd name="connsiteY4" fmla="*/ 2022475 h 2022475"/>
              <a:gd name="connsiteX5" fmla="*/ 706777 w 1222376"/>
              <a:gd name="connsiteY5" fmla="*/ 1212740 h 2022475"/>
              <a:gd name="connsiteX6" fmla="*/ 611188 w 1222376"/>
              <a:gd name="connsiteY6" fmla="*/ 1222376 h 2022475"/>
              <a:gd name="connsiteX7" fmla="*/ 0 w 1222376"/>
              <a:gd name="connsiteY7" fmla="*/ 611188 h 2022475"/>
              <a:gd name="connsiteX8" fmla="*/ 611188 w 1222376"/>
              <a:gd name="connsiteY8" fmla="*/ 0 h 202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2376" h="2022475">
                <a:moveTo>
                  <a:pt x="611188" y="0"/>
                </a:moveTo>
                <a:cubicBezTo>
                  <a:pt x="948738" y="0"/>
                  <a:pt x="1222376" y="273638"/>
                  <a:pt x="1222376" y="611188"/>
                </a:cubicBezTo>
                <a:cubicBezTo>
                  <a:pt x="1222376" y="822157"/>
                  <a:pt x="1115486" y="1008160"/>
                  <a:pt x="952909" y="1117995"/>
                </a:cubicBezTo>
                <a:lnTo>
                  <a:pt x="890975" y="1151612"/>
                </a:lnTo>
                <a:lnTo>
                  <a:pt x="958851" y="2022475"/>
                </a:lnTo>
                <a:lnTo>
                  <a:pt x="706777" y="1212740"/>
                </a:lnTo>
                <a:lnTo>
                  <a:pt x="611188" y="1222376"/>
                </a:lnTo>
                <a:cubicBezTo>
                  <a:pt x="273638" y="1222376"/>
                  <a:pt x="0" y="948738"/>
                  <a:pt x="0" y="611188"/>
                </a:cubicBezTo>
                <a:cubicBezTo>
                  <a:pt x="0" y="273638"/>
                  <a:pt x="273638" y="0"/>
                  <a:pt x="611188" y="0"/>
                </a:cubicBezTo>
                <a:close/>
              </a:path>
            </a:pathLst>
          </a:custGeom>
          <a:gradFill>
            <a:gsLst>
              <a:gs pos="0">
                <a:srgbClr val="C00000"/>
              </a:gs>
              <a:gs pos="100000">
                <a:srgbClr val="FF0000"/>
              </a:gs>
            </a:gsLst>
            <a:lin ang="0" scaled="1"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noAutofit/>
          </a:bodyPr>
          <a:lstStyle/>
          <a:p>
            <a:pPr defTabSz="685800" fontAlgn="base">
              <a:spcBef>
                <a:spcPct val="0"/>
              </a:spcBef>
              <a:spcAft>
                <a:spcPct val="0"/>
              </a:spcAft>
            </a:pPr>
            <a:endParaRPr lang="zh-CN" altLang="en-US" sz="140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38" name="任意多边形 469">
            <a:extLst>
              <a:ext uri="{FF2B5EF4-FFF2-40B4-BE49-F238E27FC236}">
                <a16:creationId xmlns:a16="http://schemas.microsoft.com/office/drawing/2014/main" id="{CF845BDA-EEA1-4BD6-8DF9-D9739155C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0644" y="2070243"/>
            <a:ext cx="916782" cy="1495426"/>
          </a:xfrm>
          <a:custGeom>
            <a:avLst/>
            <a:gdLst>
              <a:gd name="connsiteX0" fmla="*/ 1135062 w 1222376"/>
              <a:gd name="connsiteY0" fmla="*/ 0 h 1993901"/>
              <a:gd name="connsiteX1" fmla="*/ 896600 w 1222376"/>
              <a:gd name="connsiteY1" fmla="*/ 845343 h 1993901"/>
              <a:gd name="connsiteX2" fmla="*/ 952909 w 1222376"/>
              <a:gd name="connsiteY2" fmla="*/ 875906 h 1993901"/>
              <a:gd name="connsiteX3" fmla="*/ 1222376 w 1222376"/>
              <a:gd name="connsiteY3" fmla="*/ 1382713 h 1993901"/>
              <a:gd name="connsiteX4" fmla="*/ 611188 w 1222376"/>
              <a:gd name="connsiteY4" fmla="*/ 1993901 h 1993901"/>
              <a:gd name="connsiteX5" fmla="*/ 0 w 1222376"/>
              <a:gd name="connsiteY5" fmla="*/ 1382713 h 1993901"/>
              <a:gd name="connsiteX6" fmla="*/ 611188 w 1222376"/>
              <a:gd name="connsiteY6" fmla="*/ 771525 h 1993901"/>
              <a:gd name="connsiteX7" fmla="*/ 647102 w 1222376"/>
              <a:gd name="connsiteY7" fmla="*/ 775146 h 1993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2376" h="1993901">
                <a:moveTo>
                  <a:pt x="1135062" y="0"/>
                </a:moveTo>
                <a:lnTo>
                  <a:pt x="896600" y="845343"/>
                </a:lnTo>
                <a:lnTo>
                  <a:pt x="952909" y="875906"/>
                </a:lnTo>
                <a:cubicBezTo>
                  <a:pt x="1115486" y="985741"/>
                  <a:pt x="1222376" y="1171744"/>
                  <a:pt x="1222376" y="1382713"/>
                </a:cubicBezTo>
                <a:cubicBezTo>
                  <a:pt x="1222376" y="1720263"/>
                  <a:pt x="948738" y="1993901"/>
                  <a:pt x="611188" y="1993901"/>
                </a:cubicBezTo>
                <a:cubicBezTo>
                  <a:pt x="273638" y="1993901"/>
                  <a:pt x="0" y="1720263"/>
                  <a:pt x="0" y="1382713"/>
                </a:cubicBezTo>
                <a:cubicBezTo>
                  <a:pt x="0" y="1045163"/>
                  <a:pt x="273638" y="771525"/>
                  <a:pt x="611188" y="771525"/>
                </a:cubicBezTo>
                <a:lnTo>
                  <a:pt x="647102" y="775146"/>
                </a:lnTo>
                <a:close/>
              </a:path>
            </a:pathLst>
          </a:custGeom>
          <a:gradFill>
            <a:gsLst>
              <a:gs pos="0">
                <a:srgbClr val="C00000"/>
              </a:gs>
              <a:gs pos="100000">
                <a:srgbClr val="FF0000"/>
              </a:gs>
            </a:gsLst>
            <a:lin ang="0" scaled="1"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noAutofit/>
          </a:bodyPr>
          <a:lstStyle/>
          <a:p>
            <a:pPr defTabSz="685800" fontAlgn="base">
              <a:spcBef>
                <a:spcPct val="0"/>
              </a:spcBef>
              <a:spcAft>
                <a:spcPct val="0"/>
              </a:spcAft>
            </a:pPr>
            <a:endParaRPr lang="zh-CN" altLang="en-US" sz="140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439" name="组合 438">
            <a:extLst>
              <a:ext uri="{FF2B5EF4-FFF2-40B4-BE49-F238E27FC236}">
                <a16:creationId xmlns:a16="http://schemas.microsoft.com/office/drawing/2014/main" id="{CA96B532-DE81-4902-B4EC-46F259230A58}"/>
              </a:ext>
            </a:extLst>
          </p:cNvPr>
          <p:cNvGrpSpPr/>
          <p:nvPr/>
        </p:nvGrpSpPr>
        <p:grpSpPr>
          <a:xfrm>
            <a:off x="5100554" y="2833434"/>
            <a:ext cx="916781" cy="1652588"/>
            <a:chOff x="2936875" y="3821113"/>
            <a:chExt cx="1222375" cy="2203450"/>
          </a:xfrm>
          <a:solidFill>
            <a:schemeClr val="accent4"/>
          </a:solidFill>
        </p:grpSpPr>
        <p:sp>
          <p:nvSpPr>
            <p:cNvPr id="440" name="Oval 450">
              <a:extLst>
                <a:ext uri="{FF2B5EF4-FFF2-40B4-BE49-F238E27FC236}">
                  <a16:creationId xmlns:a16="http://schemas.microsoft.com/office/drawing/2014/main" id="{E10768CB-3F4E-46F2-8058-BA3BCE6D5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75" y="4797425"/>
              <a:ext cx="1222375" cy="122713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100000">
                  <a:srgbClr val="FF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41" name="Freeform 455">
              <a:extLst>
                <a:ext uri="{FF2B5EF4-FFF2-40B4-BE49-F238E27FC236}">
                  <a16:creationId xmlns:a16="http://schemas.microsoft.com/office/drawing/2014/main" id="{29E07470-A927-4C2F-827B-B93DF7FAB796}"/>
                </a:ext>
              </a:extLst>
            </p:cNvPr>
            <p:cNvSpPr/>
            <p:nvPr/>
          </p:nvSpPr>
          <p:spPr bwMode="auto">
            <a:xfrm>
              <a:off x="3295650" y="3821113"/>
              <a:ext cx="446088" cy="1181100"/>
            </a:xfrm>
            <a:custGeom>
              <a:avLst/>
              <a:gdLst>
                <a:gd name="T0" fmla="*/ 113 w 281"/>
                <a:gd name="T1" fmla="*/ 744 h 744"/>
                <a:gd name="T2" fmla="*/ 0 w 281"/>
                <a:gd name="T3" fmla="*/ 0 h 744"/>
                <a:gd name="T4" fmla="*/ 281 w 281"/>
                <a:gd name="T5" fmla="*/ 744 h 744"/>
                <a:gd name="T6" fmla="*/ 113 w 281"/>
                <a:gd name="T7" fmla="*/ 744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1" h="744">
                  <a:moveTo>
                    <a:pt x="113" y="744"/>
                  </a:moveTo>
                  <a:lnTo>
                    <a:pt x="0" y="0"/>
                  </a:lnTo>
                  <a:lnTo>
                    <a:pt x="281" y="744"/>
                  </a:lnTo>
                  <a:lnTo>
                    <a:pt x="113" y="744"/>
                  </a:ln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100000">
                  <a:srgbClr val="FF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42" name="文本框 460">
            <a:extLst>
              <a:ext uri="{FF2B5EF4-FFF2-40B4-BE49-F238E27FC236}">
                <a16:creationId xmlns:a16="http://schemas.microsoft.com/office/drawing/2014/main" id="{8A81393B-0909-4A0B-A01A-463D76946CBB}"/>
              </a:ext>
            </a:extLst>
          </p:cNvPr>
          <p:cNvSpPr txBox="1"/>
          <p:nvPr/>
        </p:nvSpPr>
        <p:spPr>
          <a:xfrm>
            <a:off x="6677278" y="1384957"/>
            <a:ext cx="1279925" cy="484748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 defTabSz="6858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700">
                <a:solidFill>
                  <a:prstClr val="white"/>
                </a:solidFill>
                <a:cs typeface="+mn-ea"/>
                <a:sym typeface="+mn-lt"/>
              </a:rPr>
              <a:t>32.3</a:t>
            </a:r>
            <a:endParaRPr lang="zh-CN" altLang="en-US" sz="27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43" name="文本框 462">
            <a:extLst>
              <a:ext uri="{FF2B5EF4-FFF2-40B4-BE49-F238E27FC236}">
                <a16:creationId xmlns:a16="http://schemas.microsoft.com/office/drawing/2014/main" id="{431EE752-0422-4E4F-815B-4A20C801D28C}"/>
              </a:ext>
            </a:extLst>
          </p:cNvPr>
          <p:cNvSpPr txBox="1"/>
          <p:nvPr/>
        </p:nvSpPr>
        <p:spPr>
          <a:xfrm>
            <a:off x="4307001" y="796625"/>
            <a:ext cx="1279925" cy="484748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 defTabSz="6858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700">
                <a:solidFill>
                  <a:prstClr val="white"/>
                </a:solidFill>
                <a:cs typeface="+mn-ea"/>
                <a:sym typeface="+mn-lt"/>
              </a:rPr>
              <a:t>42.3</a:t>
            </a:r>
            <a:endParaRPr lang="zh-CN" altLang="en-US" sz="27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44" name="文本框 463">
            <a:extLst>
              <a:ext uri="{FF2B5EF4-FFF2-40B4-BE49-F238E27FC236}">
                <a16:creationId xmlns:a16="http://schemas.microsoft.com/office/drawing/2014/main" id="{ADB384D0-D299-436A-BA43-E6E69C3F3A55}"/>
              </a:ext>
            </a:extLst>
          </p:cNvPr>
          <p:cNvSpPr txBox="1"/>
          <p:nvPr/>
        </p:nvSpPr>
        <p:spPr>
          <a:xfrm>
            <a:off x="3718236" y="2855311"/>
            <a:ext cx="1279925" cy="484748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 defTabSz="6858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700">
                <a:solidFill>
                  <a:prstClr val="white"/>
                </a:solidFill>
                <a:cs typeface="+mn-ea"/>
                <a:sym typeface="+mn-lt"/>
              </a:rPr>
              <a:t>34.3</a:t>
            </a:r>
            <a:endParaRPr lang="zh-CN" altLang="en-US" sz="27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45" name="文本框 464">
            <a:extLst>
              <a:ext uri="{FF2B5EF4-FFF2-40B4-BE49-F238E27FC236}">
                <a16:creationId xmlns:a16="http://schemas.microsoft.com/office/drawing/2014/main" id="{D7594B48-0E96-4835-BBE4-2B32F09E41CA}"/>
              </a:ext>
            </a:extLst>
          </p:cNvPr>
          <p:cNvSpPr txBox="1"/>
          <p:nvPr/>
        </p:nvSpPr>
        <p:spPr>
          <a:xfrm>
            <a:off x="4925699" y="3813831"/>
            <a:ext cx="1279925" cy="484748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 defTabSz="6858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700">
                <a:solidFill>
                  <a:prstClr val="white"/>
                </a:solidFill>
                <a:cs typeface="+mn-ea"/>
                <a:sym typeface="+mn-lt"/>
              </a:rPr>
              <a:t>65.3</a:t>
            </a:r>
            <a:endParaRPr lang="zh-CN" altLang="en-US" sz="27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46" name="文本框 465">
            <a:extLst>
              <a:ext uri="{FF2B5EF4-FFF2-40B4-BE49-F238E27FC236}">
                <a16:creationId xmlns:a16="http://schemas.microsoft.com/office/drawing/2014/main" id="{0D08151C-3DFD-4308-BCBF-52D8D2DBA53E}"/>
              </a:ext>
            </a:extLst>
          </p:cNvPr>
          <p:cNvSpPr txBox="1"/>
          <p:nvPr/>
        </p:nvSpPr>
        <p:spPr>
          <a:xfrm>
            <a:off x="6286163" y="3465655"/>
            <a:ext cx="1279925" cy="484748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 defTabSz="6858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700">
                <a:solidFill>
                  <a:prstClr val="white"/>
                </a:solidFill>
                <a:cs typeface="+mn-ea"/>
                <a:sym typeface="+mn-lt"/>
              </a:rPr>
              <a:t>82.3</a:t>
            </a:r>
            <a:endParaRPr lang="zh-CN" altLang="en-US" sz="27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49" name="文本框 448">
            <a:extLst>
              <a:ext uri="{FF2B5EF4-FFF2-40B4-BE49-F238E27FC236}">
                <a16:creationId xmlns:a16="http://schemas.microsoft.com/office/drawing/2014/main" id="{E0FA09E7-7E31-417A-ADEA-7C76DF82D77F}"/>
              </a:ext>
            </a:extLst>
          </p:cNvPr>
          <p:cNvSpPr txBox="1"/>
          <p:nvPr/>
        </p:nvSpPr>
        <p:spPr>
          <a:xfrm>
            <a:off x="1051829" y="1906564"/>
            <a:ext cx="2087764" cy="19167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  <p:grpSp>
        <p:nvGrpSpPr>
          <p:cNvPr id="450" name="组合 449">
            <a:extLst>
              <a:ext uri="{FF2B5EF4-FFF2-40B4-BE49-F238E27FC236}">
                <a16:creationId xmlns:a16="http://schemas.microsoft.com/office/drawing/2014/main" id="{270C3487-55AA-48F9-95E8-817702AC474E}"/>
              </a:ext>
            </a:extLst>
          </p:cNvPr>
          <p:cNvGrpSpPr/>
          <p:nvPr/>
        </p:nvGrpSpPr>
        <p:grpSpPr>
          <a:xfrm>
            <a:off x="1050160" y="1312856"/>
            <a:ext cx="2314545" cy="507356"/>
            <a:chOff x="5504276" y="1642193"/>
            <a:chExt cx="2314545" cy="507356"/>
          </a:xfrm>
        </p:grpSpPr>
        <p:sp>
          <p:nvSpPr>
            <p:cNvPr id="451" name="文本框 450">
              <a:extLst>
                <a:ext uri="{FF2B5EF4-FFF2-40B4-BE49-F238E27FC236}">
                  <a16:creationId xmlns:a16="http://schemas.microsoft.com/office/drawing/2014/main" id="{8A6AD63F-8055-4B05-A983-6AD7A2CD10CD}"/>
                </a:ext>
              </a:extLst>
            </p:cNvPr>
            <p:cNvSpPr txBox="1"/>
            <p:nvPr/>
          </p:nvSpPr>
          <p:spPr>
            <a:xfrm>
              <a:off x="5504276" y="1642193"/>
              <a:ext cx="203952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gradFill>
                    <a:gsLst>
                      <a:gs pos="0">
                        <a:srgbClr val="E71E18"/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</a:rPr>
                <a:t>添加标题文本</a:t>
              </a:r>
            </a:p>
          </p:txBody>
        </p:sp>
        <p:sp>
          <p:nvSpPr>
            <p:cNvPr id="452" name="文本框 451">
              <a:extLst>
                <a:ext uri="{FF2B5EF4-FFF2-40B4-BE49-F238E27FC236}">
                  <a16:creationId xmlns:a16="http://schemas.microsoft.com/office/drawing/2014/main" id="{9D1BF00C-818D-4404-911E-205520BC1598}"/>
                </a:ext>
              </a:extLst>
            </p:cNvPr>
            <p:cNvSpPr txBox="1"/>
            <p:nvPr/>
          </p:nvSpPr>
          <p:spPr>
            <a:xfrm>
              <a:off x="5504276" y="1872550"/>
              <a:ext cx="2314545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gradFill>
                    <a:gsLst>
                      <a:gs pos="0">
                        <a:srgbClr val="E71E18">
                          <a:alpha val="0"/>
                        </a:srgbClr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</a:rPr>
                <a:t>Click here to add title 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47350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F94A4086-CA83-4C0C-8377-90A58D782293}"/>
              </a:ext>
            </a:extLst>
          </p:cNvPr>
          <p:cNvSpPr txBox="1"/>
          <p:nvPr/>
        </p:nvSpPr>
        <p:spPr>
          <a:xfrm>
            <a:off x="670427" y="1577541"/>
            <a:ext cx="885982" cy="25391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添加标题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B1C16CC3-72EE-4EB3-8E32-16548754F8FE}"/>
              </a:ext>
            </a:extLst>
          </p:cNvPr>
          <p:cNvGrpSpPr/>
          <p:nvPr/>
        </p:nvGrpSpPr>
        <p:grpSpPr>
          <a:xfrm>
            <a:off x="1712291" y="1452934"/>
            <a:ext cx="6504425" cy="520483"/>
            <a:chOff x="4154965" y="2529230"/>
            <a:chExt cx="6616289" cy="529503"/>
          </a:xfrm>
        </p:grpSpPr>
        <p:sp>
          <p:nvSpPr>
            <p:cNvPr id="8" name="右箭头 100">
              <a:extLst>
                <a:ext uri="{FF2B5EF4-FFF2-40B4-BE49-F238E27FC236}">
                  <a16:creationId xmlns:a16="http://schemas.microsoft.com/office/drawing/2014/main" id="{0F9C2C53-D401-4B16-BD12-511B9BE14D0A}"/>
                </a:ext>
              </a:extLst>
            </p:cNvPr>
            <p:cNvSpPr/>
            <p:nvPr/>
          </p:nvSpPr>
          <p:spPr>
            <a:xfrm>
              <a:off x="4154965" y="2529230"/>
              <a:ext cx="6616289" cy="529503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TextBox 7">
              <a:extLst>
                <a:ext uri="{FF2B5EF4-FFF2-40B4-BE49-F238E27FC236}">
                  <a16:creationId xmlns:a16="http://schemas.microsoft.com/office/drawing/2014/main" id="{78C7F76D-8E94-4456-9836-5D5F938D3BA8}"/>
                </a:ext>
              </a:extLst>
            </p:cNvPr>
            <p:cNvSpPr txBox="1"/>
            <p:nvPr/>
          </p:nvSpPr>
          <p:spPr>
            <a:xfrm>
              <a:off x="4309398" y="2666803"/>
              <a:ext cx="4055558" cy="2504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0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</a:p>
          </p:txBody>
        </p:sp>
      </p:grpSp>
      <p:sp>
        <p:nvSpPr>
          <p:cNvPr id="10" name="TextBox 4">
            <a:extLst>
              <a:ext uri="{FF2B5EF4-FFF2-40B4-BE49-F238E27FC236}">
                <a16:creationId xmlns:a16="http://schemas.microsoft.com/office/drawing/2014/main" id="{8E62E8F2-62FC-49E3-98DC-97BF8CC9A14C}"/>
              </a:ext>
            </a:extLst>
          </p:cNvPr>
          <p:cNvSpPr txBox="1"/>
          <p:nvPr/>
        </p:nvSpPr>
        <p:spPr>
          <a:xfrm>
            <a:off x="8217484" y="1596467"/>
            <a:ext cx="673006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>
                <a:cs typeface="+mn-ea"/>
                <a:sym typeface="+mn-lt"/>
              </a:rPr>
              <a:t>95%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1" name="TextBox 11">
            <a:extLst>
              <a:ext uri="{FF2B5EF4-FFF2-40B4-BE49-F238E27FC236}">
                <a16:creationId xmlns:a16="http://schemas.microsoft.com/office/drawing/2014/main" id="{67DD4631-7166-4A76-A03F-44807F5B182B}"/>
              </a:ext>
            </a:extLst>
          </p:cNvPr>
          <p:cNvSpPr txBox="1"/>
          <p:nvPr/>
        </p:nvSpPr>
        <p:spPr>
          <a:xfrm>
            <a:off x="635800" y="2025703"/>
            <a:ext cx="885982" cy="25391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添加标题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36937555-91AA-4481-BDED-53A17BD43CC1}"/>
              </a:ext>
            </a:extLst>
          </p:cNvPr>
          <p:cNvGrpSpPr/>
          <p:nvPr/>
        </p:nvGrpSpPr>
        <p:grpSpPr>
          <a:xfrm>
            <a:off x="1712291" y="1894025"/>
            <a:ext cx="4575570" cy="520483"/>
            <a:chOff x="4154965" y="3117351"/>
            <a:chExt cx="4654261" cy="529503"/>
          </a:xfrm>
        </p:grpSpPr>
        <p:sp>
          <p:nvSpPr>
            <p:cNvPr id="13" name="右箭头 105">
              <a:extLst>
                <a:ext uri="{FF2B5EF4-FFF2-40B4-BE49-F238E27FC236}">
                  <a16:creationId xmlns:a16="http://schemas.microsoft.com/office/drawing/2014/main" id="{14288CB5-CBC2-4492-A53C-9D8F5785DBEF}"/>
                </a:ext>
              </a:extLst>
            </p:cNvPr>
            <p:cNvSpPr/>
            <p:nvPr/>
          </p:nvSpPr>
          <p:spPr>
            <a:xfrm>
              <a:off x="4154965" y="3117351"/>
              <a:ext cx="4654261" cy="529503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00">
                <a:cs typeface="+mn-ea"/>
                <a:sym typeface="+mn-lt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73E64C5-7065-4AD8-865B-27FB70C40793}"/>
                </a:ext>
              </a:extLst>
            </p:cNvPr>
            <p:cNvSpPr txBox="1"/>
            <p:nvPr/>
          </p:nvSpPr>
          <p:spPr>
            <a:xfrm>
              <a:off x="4309398" y="3255415"/>
              <a:ext cx="4055558" cy="2504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0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</a:p>
          </p:txBody>
        </p:sp>
      </p:grpSp>
      <p:sp>
        <p:nvSpPr>
          <p:cNvPr id="15" name="TextBox 10">
            <a:extLst>
              <a:ext uri="{FF2B5EF4-FFF2-40B4-BE49-F238E27FC236}">
                <a16:creationId xmlns:a16="http://schemas.microsoft.com/office/drawing/2014/main" id="{A463746C-B446-4B28-BBA3-2CE44EFE2196}"/>
              </a:ext>
            </a:extLst>
          </p:cNvPr>
          <p:cNvSpPr txBox="1"/>
          <p:nvPr/>
        </p:nvSpPr>
        <p:spPr>
          <a:xfrm>
            <a:off x="6684827" y="2052895"/>
            <a:ext cx="673006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>
                <a:cs typeface="+mn-ea"/>
                <a:sym typeface="+mn-lt"/>
              </a:rPr>
              <a:t>75%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6" name="TextBox 17">
            <a:extLst>
              <a:ext uri="{FF2B5EF4-FFF2-40B4-BE49-F238E27FC236}">
                <a16:creationId xmlns:a16="http://schemas.microsoft.com/office/drawing/2014/main" id="{475B32FA-DA0E-4852-A1B5-D198017E093C}"/>
              </a:ext>
            </a:extLst>
          </p:cNvPr>
          <p:cNvSpPr txBox="1"/>
          <p:nvPr/>
        </p:nvSpPr>
        <p:spPr>
          <a:xfrm>
            <a:off x="635799" y="2424561"/>
            <a:ext cx="885982" cy="25391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添加标题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E5FDB938-678B-47AF-AD91-7389D08C0140}"/>
              </a:ext>
            </a:extLst>
          </p:cNvPr>
          <p:cNvGrpSpPr/>
          <p:nvPr/>
        </p:nvGrpSpPr>
        <p:grpSpPr>
          <a:xfrm>
            <a:off x="1712292" y="2335116"/>
            <a:ext cx="5293098" cy="520483"/>
            <a:chOff x="4154966" y="3705473"/>
            <a:chExt cx="5384129" cy="529503"/>
          </a:xfrm>
        </p:grpSpPr>
        <p:sp>
          <p:nvSpPr>
            <p:cNvPr id="18" name="右箭头 110">
              <a:extLst>
                <a:ext uri="{FF2B5EF4-FFF2-40B4-BE49-F238E27FC236}">
                  <a16:creationId xmlns:a16="http://schemas.microsoft.com/office/drawing/2014/main" id="{8AF2E512-0FB7-4347-A33C-10DA4CF163B8}"/>
                </a:ext>
              </a:extLst>
            </p:cNvPr>
            <p:cNvSpPr/>
            <p:nvPr/>
          </p:nvSpPr>
          <p:spPr>
            <a:xfrm>
              <a:off x="4154966" y="3705473"/>
              <a:ext cx="5384129" cy="529503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9" name="TextBox 19">
              <a:extLst>
                <a:ext uri="{FF2B5EF4-FFF2-40B4-BE49-F238E27FC236}">
                  <a16:creationId xmlns:a16="http://schemas.microsoft.com/office/drawing/2014/main" id="{DD51C731-6ABC-4457-B42D-ED9514B60053}"/>
                </a:ext>
              </a:extLst>
            </p:cNvPr>
            <p:cNvSpPr txBox="1"/>
            <p:nvPr/>
          </p:nvSpPr>
          <p:spPr>
            <a:xfrm>
              <a:off x="4309397" y="3844027"/>
              <a:ext cx="4055557" cy="2504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0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</a:p>
          </p:txBody>
        </p:sp>
      </p:grpSp>
      <p:sp>
        <p:nvSpPr>
          <p:cNvPr id="20" name="TextBox 16">
            <a:extLst>
              <a:ext uri="{FF2B5EF4-FFF2-40B4-BE49-F238E27FC236}">
                <a16:creationId xmlns:a16="http://schemas.microsoft.com/office/drawing/2014/main" id="{E1E959E9-87DE-4E42-B8FA-28A681BF09D3}"/>
              </a:ext>
            </a:extLst>
          </p:cNvPr>
          <p:cNvSpPr txBox="1"/>
          <p:nvPr/>
        </p:nvSpPr>
        <p:spPr>
          <a:xfrm>
            <a:off x="7285628" y="2497054"/>
            <a:ext cx="673006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>
                <a:cs typeface="+mn-ea"/>
                <a:sym typeface="+mn-lt"/>
              </a:rPr>
              <a:t>85%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21" name="TextBox 23">
            <a:extLst>
              <a:ext uri="{FF2B5EF4-FFF2-40B4-BE49-F238E27FC236}">
                <a16:creationId xmlns:a16="http://schemas.microsoft.com/office/drawing/2014/main" id="{4D9CAE84-16E4-4811-8A46-82F1160F90A7}"/>
              </a:ext>
            </a:extLst>
          </p:cNvPr>
          <p:cNvSpPr txBox="1"/>
          <p:nvPr/>
        </p:nvSpPr>
        <p:spPr>
          <a:xfrm>
            <a:off x="635799" y="2866366"/>
            <a:ext cx="885982" cy="25391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添加标题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7CFC4730-8066-4B5B-A64A-1A2355067B7D}"/>
              </a:ext>
            </a:extLst>
          </p:cNvPr>
          <p:cNvGrpSpPr/>
          <p:nvPr/>
        </p:nvGrpSpPr>
        <p:grpSpPr>
          <a:xfrm>
            <a:off x="1712292" y="2765673"/>
            <a:ext cx="4523530" cy="520483"/>
            <a:chOff x="4154967" y="4282877"/>
            <a:chExt cx="4601327" cy="529503"/>
          </a:xfrm>
        </p:grpSpPr>
        <p:sp>
          <p:nvSpPr>
            <p:cNvPr id="23" name="右箭头 172">
              <a:extLst>
                <a:ext uri="{FF2B5EF4-FFF2-40B4-BE49-F238E27FC236}">
                  <a16:creationId xmlns:a16="http://schemas.microsoft.com/office/drawing/2014/main" id="{A9894B5B-461C-4799-87B4-7F263FAB792C}"/>
                </a:ext>
              </a:extLst>
            </p:cNvPr>
            <p:cNvSpPr/>
            <p:nvPr/>
          </p:nvSpPr>
          <p:spPr>
            <a:xfrm>
              <a:off x="4154967" y="4282877"/>
              <a:ext cx="3681102" cy="529503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cs typeface="+mn-ea"/>
                <a:sym typeface="+mn-lt"/>
              </a:endParaRPr>
            </a:p>
          </p:txBody>
        </p:sp>
        <p:sp>
          <p:nvSpPr>
            <p:cNvPr id="24" name="TextBox 25">
              <a:extLst>
                <a:ext uri="{FF2B5EF4-FFF2-40B4-BE49-F238E27FC236}">
                  <a16:creationId xmlns:a16="http://schemas.microsoft.com/office/drawing/2014/main" id="{001A0F79-C08D-4C90-A6EF-84BFD351C50B}"/>
                </a:ext>
              </a:extLst>
            </p:cNvPr>
            <p:cNvSpPr txBox="1"/>
            <p:nvPr/>
          </p:nvSpPr>
          <p:spPr>
            <a:xfrm>
              <a:off x="4309398" y="4413258"/>
              <a:ext cx="4446896" cy="2661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1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</a:p>
          </p:txBody>
        </p:sp>
      </p:grpSp>
      <p:sp>
        <p:nvSpPr>
          <p:cNvPr id="25" name="TextBox 22">
            <a:extLst>
              <a:ext uri="{FF2B5EF4-FFF2-40B4-BE49-F238E27FC236}">
                <a16:creationId xmlns:a16="http://schemas.microsoft.com/office/drawing/2014/main" id="{632429A8-BFBF-49D5-8398-F449DF97A3A2}"/>
              </a:ext>
            </a:extLst>
          </p:cNvPr>
          <p:cNvSpPr txBox="1"/>
          <p:nvPr/>
        </p:nvSpPr>
        <p:spPr>
          <a:xfrm>
            <a:off x="5998198" y="2941211"/>
            <a:ext cx="673006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>
                <a:cs typeface="+mn-ea"/>
                <a:sym typeface="+mn-lt"/>
              </a:rPr>
              <a:t>52%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27" name="TextBox 29">
            <a:extLst>
              <a:ext uri="{FF2B5EF4-FFF2-40B4-BE49-F238E27FC236}">
                <a16:creationId xmlns:a16="http://schemas.microsoft.com/office/drawing/2014/main" id="{960018CF-1346-4A34-89F6-00B5461F2610}"/>
              </a:ext>
            </a:extLst>
          </p:cNvPr>
          <p:cNvSpPr txBox="1"/>
          <p:nvPr/>
        </p:nvSpPr>
        <p:spPr>
          <a:xfrm>
            <a:off x="635798" y="3337418"/>
            <a:ext cx="885982" cy="25391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添加标题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5225C7EF-808C-4D6A-950B-27EA01D644B3}"/>
              </a:ext>
            </a:extLst>
          </p:cNvPr>
          <p:cNvGrpSpPr/>
          <p:nvPr/>
        </p:nvGrpSpPr>
        <p:grpSpPr>
          <a:xfrm>
            <a:off x="1712292" y="3217299"/>
            <a:ext cx="6010625" cy="520483"/>
            <a:chOff x="4154967" y="4881716"/>
            <a:chExt cx="6113997" cy="529503"/>
          </a:xfrm>
        </p:grpSpPr>
        <p:sp>
          <p:nvSpPr>
            <p:cNvPr id="30" name="右箭头 177">
              <a:extLst>
                <a:ext uri="{FF2B5EF4-FFF2-40B4-BE49-F238E27FC236}">
                  <a16:creationId xmlns:a16="http://schemas.microsoft.com/office/drawing/2014/main" id="{26A17A8F-DB58-4CF4-8502-73C33DADF595}"/>
                </a:ext>
              </a:extLst>
            </p:cNvPr>
            <p:cNvSpPr/>
            <p:nvPr/>
          </p:nvSpPr>
          <p:spPr>
            <a:xfrm>
              <a:off x="4154967" y="4881716"/>
              <a:ext cx="6113997" cy="529503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1" name="TextBox 31">
              <a:extLst>
                <a:ext uri="{FF2B5EF4-FFF2-40B4-BE49-F238E27FC236}">
                  <a16:creationId xmlns:a16="http://schemas.microsoft.com/office/drawing/2014/main" id="{57F3DDBC-86D5-4FCE-A965-29C165FCF79F}"/>
                </a:ext>
              </a:extLst>
            </p:cNvPr>
            <p:cNvSpPr txBox="1"/>
            <p:nvPr/>
          </p:nvSpPr>
          <p:spPr>
            <a:xfrm>
              <a:off x="4309398" y="5021250"/>
              <a:ext cx="4055558" cy="2504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0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</a:p>
          </p:txBody>
        </p:sp>
      </p:grpSp>
      <p:sp>
        <p:nvSpPr>
          <p:cNvPr id="32" name="TextBox 28">
            <a:extLst>
              <a:ext uri="{FF2B5EF4-FFF2-40B4-BE49-F238E27FC236}">
                <a16:creationId xmlns:a16="http://schemas.microsoft.com/office/drawing/2014/main" id="{960C1414-88C9-4FA1-88D9-834872354E8E}"/>
              </a:ext>
            </a:extLst>
          </p:cNvPr>
          <p:cNvSpPr txBox="1"/>
          <p:nvPr/>
        </p:nvSpPr>
        <p:spPr>
          <a:xfrm>
            <a:off x="7812864" y="3360829"/>
            <a:ext cx="721271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>
                <a:cs typeface="+mn-ea"/>
                <a:sym typeface="+mn-lt"/>
              </a:rPr>
              <a:t>87%</a:t>
            </a:r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6E847B4C-69A9-44E6-8B9F-1230038F716C}"/>
              </a:ext>
            </a:extLst>
          </p:cNvPr>
          <p:cNvGrpSpPr/>
          <p:nvPr/>
        </p:nvGrpSpPr>
        <p:grpSpPr>
          <a:xfrm>
            <a:off x="1549558" y="1501314"/>
            <a:ext cx="331578" cy="33153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4" name="同心圆 181">
              <a:extLst>
                <a:ext uri="{FF2B5EF4-FFF2-40B4-BE49-F238E27FC236}">
                  <a16:creationId xmlns:a16="http://schemas.microsoft.com/office/drawing/2014/main" id="{DDDE71B7-323A-4DD4-8827-85B10DEC61DB}"/>
                </a:ext>
              </a:extLst>
            </p:cNvPr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FC80847D-70A2-426B-8D39-66EE716CE758}"/>
                </a:ext>
              </a:extLst>
            </p:cNvPr>
            <p:cNvSpPr/>
            <p:nvPr/>
          </p:nvSpPr>
          <p:spPr>
            <a:xfrm>
              <a:off x="392109" y="760409"/>
              <a:ext cx="3825870" cy="3825870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1910E8CA-8802-4956-8117-6B7D7606C62A}"/>
              </a:ext>
            </a:extLst>
          </p:cNvPr>
          <p:cNvGrpSpPr/>
          <p:nvPr/>
        </p:nvGrpSpPr>
        <p:grpSpPr>
          <a:xfrm>
            <a:off x="1549558" y="1961522"/>
            <a:ext cx="331578" cy="33153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7" name="同心圆 184">
              <a:extLst>
                <a:ext uri="{FF2B5EF4-FFF2-40B4-BE49-F238E27FC236}">
                  <a16:creationId xmlns:a16="http://schemas.microsoft.com/office/drawing/2014/main" id="{E8999BE3-190B-4A93-B148-74E79F459E1D}"/>
                </a:ext>
              </a:extLst>
            </p:cNvPr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8" name="椭圆 37">
              <a:extLst>
                <a:ext uri="{FF2B5EF4-FFF2-40B4-BE49-F238E27FC236}">
                  <a16:creationId xmlns:a16="http://schemas.microsoft.com/office/drawing/2014/main" id="{7D742CD0-3597-44C4-8A35-B7AE40C957CB}"/>
                </a:ext>
              </a:extLst>
            </p:cNvPr>
            <p:cNvSpPr/>
            <p:nvPr/>
          </p:nvSpPr>
          <p:spPr>
            <a:xfrm>
              <a:off x="392109" y="760409"/>
              <a:ext cx="3825870" cy="3825870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17D42328-B7CA-42ED-9D51-E1EC2C5D7479}"/>
              </a:ext>
            </a:extLst>
          </p:cNvPr>
          <p:cNvGrpSpPr/>
          <p:nvPr/>
        </p:nvGrpSpPr>
        <p:grpSpPr>
          <a:xfrm>
            <a:off x="1549558" y="2403682"/>
            <a:ext cx="331578" cy="33153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0" name="同心圆 187">
              <a:extLst>
                <a:ext uri="{FF2B5EF4-FFF2-40B4-BE49-F238E27FC236}">
                  <a16:creationId xmlns:a16="http://schemas.microsoft.com/office/drawing/2014/main" id="{791DE6B3-7F18-4CAE-A732-D336E115D0D7}"/>
                </a:ext>
              </a:extLst>
            </p:cNvPr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41" name="椭圆 40">
              <a:extLst>
                <a:ext uri="{FF2B5EF4-FFF2-40B4-BE49-F238E27FC236}">
                  <a16:creationId xmlns:a16="http://schemas.microsoft.com/office/drawing/2014/main" id="{D2CA83A6-72B7-4C58-BA6C-EE3879E163F1}"/>
                </a:ext>
              </a:extLst>
            </p:cNvPr>
            <p:cNvSpPr/>
            <p:nvPr/>
          </p:nvSpPr>
          <p:spPr>
            <a:xfrm>
              <a:off x="392109" y="760409"/>
              <a:ext cx="3825870" cy="3825870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45C679E3-61E4-45AD-AEA2-DD40F11F3B02}"/>
              </a:ext>
            </a:extLst>
          </p:cNvPr>
          <p:cNvGrpSpPr/>
          <p:nvPr/>
        </p:nvGrpSpPr>
        <p:grpSpPr>
          <a:xfrm>
            <a:off x="1549558" y="2845843"/>
            <a:ext cx="331578" cy="33153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3" name="同心圆 190">
              <a:extLst>
                <a:ext uri="{FF2B5EF4-FFF2-40B4-BE49-F238E27FC236}">
                  <a16:creationId xmlns:a16="http://schemas.microsoft.com/office/drawing/2014/main" id="{B755309D-9BA5-4EC5-931E-7A53EFC2A36D}"/>
                </a:ext>
              </a:extLst>
            </p:cNvPr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44" name="椭圆 43">
              <a:extLst>
                <a:ext uri="{FF2B5EF4-FFF2-40B4-BE49-F238E27FC236}">
                  <a16:creationId xmlns:a16="http://schemas.microsoft.com/office/drawing/2014/main" id="{E61EA9E5-6C69-4386-A66B-0D1989B740EE}"/>
                </a:ext>
              </a:extLst>
            </p:cNvPr>
            <p:cNvSpPr/>
            <p:nvPr/>
          </p:nvSpPr>
          <p:spPr>
            <a:xfrm>
              <a:off x="392109" y="760409"/>
              <a:ext cx="3825870" cy="3825870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1751CE25-3B7A-43AE-9D62-E55424CC5263}"/>
              </a:ext>
            </a:extLst>
          </p:cNvPr>
          <p:cNvGrpSpPr/>
          <p:nvPr/>
        </p:nvGrpSpPr>
        <p:grpSpPr>
          <a:xfrm>
            <a:off x="1549558" y="3288004"/>
            <a:ext cx="331578" cy="33153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6" name="同心圆 193">
              <a:extLst>
                <a:ext uri="{FF2B5EF4-FFF2-40B4-BE49-F238E27FC236}">
                  <a16:creationId xmlns:a16="http://schemas.microsoft.com/office/drawing/2014/main" id="{286DD214-1A08-40D6-A2B1-31D86D6E2C0C}"/>
                </a:ext>
              </a:extLst>
            </p:cNvPr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47" name="椭圆 46">
              <a:extLst>
                <a:ext uri="{FF2B5EF4-FFF2-40B4-BE49-F238E27FC236}">
                  <a16:creationId xmlns:a16="http://schemas.microsoft.com/office/drawing/2014/main" id="{CFB96AB4-F09B-4724-A7C1-7287B3622C97}"/>
                </a:ext>
              </a:extLst>
            </p:cNvPr>
            <p:cNvSpPr/>
            <p:nvPr/>
          </p:nvSpPr>
          <p:spPr>
            <a:xfrm>
              <a:off x="392109" y="760409"/>
              <a:ext cx="3825870" cy="3825870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2568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sp>
        <p:nvSpPr>
          <p:cNvPr id="6" name="TextBox 39">
            <a:extLst>
              <a:ext uri="{FF2B5EF4-FFF2-40B4-BE49-F238E27FC236}">
                <a16:creationId xmlns:a16="http://schemas.microsoft.com/office/drawing/2014/main" id="{3C331E17-D8CE-419D-8A6E-D9DB5C65885D}"/>
              </a:ext>
            </a:extLst>
          </p:cNvPr>
          <p:cNvSpPr txBox="1"/>
          <p:nvPr/>
        </p:nvSpPr>
        <p:spPr>
          <a:xfrm>
            <a:off x="7566112" y="1426274"/>
            <a:ext cx="502401" cy="285402"/>
          </a:xfrm>
          <a:prstGeom prst="rect">
            <a:avLst/>
          </a:prstGeom>
          <a:noFill/>
        </p:spPr>
        <p:txBody>
          <a:bodyPr wrap="square" lIns="69284" tIns="34641" rIns="69284" bIns="34641" rtlCol="0">
            <a:spAutoFit/>
          </a:bodyPr>
          <a:lstStyle/>
          <a:p>
            <a:r>
              <a:rPr lang="en-US" altLang="zh-CN" spc="-114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82%</a:t>
            </a:r>
            <a:endParaRPr lang="zh-CN" altLang="en-US" spc="-114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TextBox 40">
            <a:extLst>
              <a:ext uri="{FF2B5EF4-FFF2-40B4-BE49-F238E27FC236}">
                <a16:creationId xmlns:a16="http://schemas.microsoft.com/office/drawing/2014/main" id="{7F08A498-9DA3-41DF-903F-1909C8B2D2F5}"/>
              </a:ext>
            </a:extLst>
          </p:cNvPr>
          <p:cNvSpPr txBox="1"/>
          <p:nvPr/>
        </p:nvSpPr>
        <p:spPr>
          <a:xfrm>
            <a:off x="6875302" y="1541760"/>
            <a:ext cx="502401" cy="285402"/>
          </a:xfrm>
          <a:prstGeom prst="rect">
            <a:avLst/>
          </a:prstGeom>
          <a:noFill/>
        </p:spPr>
        <p:txBody>
          <a:bodyPr wrap="square" lIns="69284" tIns="34641" rIns="69284" bIns="34641" rtlCol="0">
            <a:spAutoFit/>
          </a:bodyPr>
          <a:lstStyle/>
          <a:p>
            <a:r>
              <a:rPr lang="en-US" altLang="zh-CN" spc="-114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73%</a:t>
            </a:r>
            <a:endParaRPr lang="zh-CN" altLang="en-US" spc="-114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TextBox 41">
            <a:extLst>
              <a:ext uri="{FF2B5EF4-FFF2-40B4-BE49-F238E27FC236}">
                <a16:creationId xmlns:a16="http://schemas.microsoft.com/office/drawing/2014/main" id="{9DAE1339-32E6-47D3-89F5-531355D3ECCA}"/>
              </a:ext>
            </a:extLst>
          </p:cNvPr>
          <p:cNvSpPr txBox="1"/>
          <p:nvPr/>
        </p:nvSpPr>
        <p:spPr>
          <a:xfrm>
            <a:off x="6247868" y="1858474"/>
            <a:ext cx="502401" cy="285402"/>
          </a:xfrm>
          <a:prstGeom prst="rect">
            <a:avLst/>
          </a:prstGeom>
          <a:noFill/>
        </p:spPr>
        <p:txBody>
          <a:bodyPr wrap="square" lIns="69284" tIns="34641" rIns="69284" bIns="34641" rtlCol="0">
            <a:spAutoFit/>
          </a:bodyPr>
          <a:lstStyle/>
          <a:p>
            <a:r>
              <a:rPr lang="en-US" altLang="zh-CN" spc="-114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56%</a:t>
            </a:r>
            <a:endParaRPr lang="zh-CN" altLang="en-US" spc="-114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TextBox 42">
            <a:extLst>
              <a:ext uri="{FF2B5EF4-FFF2-40B4-BE49-F238E27FC236}">
                <a16:creationId xmlns:a16="http://schemas.microsoft.com/office/drawing/2014/main" id="{92F89A1E-40A2-4894-A5CC-D25CE3973207}"/>
              </a:ext>
            </a:extLst>
          </p:cNvPr>
          <p:cNvSpPr txBox="1"/>
          <p:nvPr/>
        </p:nvSpPr>
        <p:spPr>
          <a:xfrm>
            <a:off x="5690501" y="2224167"/>
            <a:ext cx="502401" cy="285402"/>
          </a:xfrm>
          <a:prstGeom prst="rect">
            <a:avLst/>
          </a:prstGeom>
          <a:noFill/>
        </p:spPr>
        <p:txBody>
          <a:bodyPr wrap="square" lIns="69284" tIns="34641" rIns="69284" bIns="34641" rtlCol="0">
            <a:spAutoFit/>
          </a:bodyPr>
          <a:lstStyle/>
          <a:p>
            <a:r>
              <a:rPr lang="en-US" altLang="zh-CN" spc="-114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32%</a:t>
            </a:r>
            <a:endParaRPr lang="zh-CN" altLang="en-US" spc="-114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8012C052-80C9-4CA2-9D43-3C1A6173C6C5}"/>
              </a:ext>
            </a:extLst>
          </p:cNvPr>
          <p:cNvGrpSpPr/>
          <p:nvPr/>
        </p:nvGrpSpPr>
        <p:grpSpPr>
          <a:xfrm rot="5400000" flipH="1">
            <a:off x="6048528" y="1557695"/>
            <a:ext cx="1674944" cy="2160051"/>
            <a:chOff x="8155995" y="3063800"/>
            <a:chExt cx="4110065" cy="2647126"/>
          </a:xfrm>
          <a:effectLst>
            <a:outerShdw blurRad="114300" dist="88900" algn="l" rotWithShape="0">
              <a:prstClr val="black">
                <a:alpha val="22000"/>
              </a:prstClr>
            </a:outerShdw>
          </a:effectLst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1A0426F1-EF67-41AC-81BF-E6A2C73B72F7}"/>
                </a:ext>
              </a:extLst>
            </p:cNvPr>
            <p:cNvSpPr/>
            <p:nvPr/>
          </p:nvSpPr>
          <p:spPr>
            <a:xfrm>
              <a:off x="8156003" y="3063800"/>
              <a:ext cx="1680799" cy="33266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8244" tIns="69121" rIns="138244" bIns="69121" spcCol="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06F0F0C1-2E2E-4FD1-BF09-AD65219BF45D}"/>
                </a:ext>
              </a:extLst>
            </p:cNvPr>
            <p:cNvSpPr/>
            <p:nvPr/>
          </p:nvSpPr>
          <p:spPr>
            <a:xfrm>
              <a:off x="9889504" y="3063800"/>
              <a:ext cx="2376556" cy="332667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8244" tIns="69121" rIns="138244" bIns="69121" spcCol="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B6FD78EA-36DC-4948-A29E-9709A6728889}"/>
                </a:ext>
              </a:extLst>
            </p:cNvPr>
            <p:cNvSpPr/>
            <p:nvPr/>
          </p:nvSpPr>
          <p:spPr>
            <a:xfrm>
              <a:off x="8156001" y="3899089"/>
              <a:ext cx="1555419" cy="33266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8244" tIns="69121" rIns="138244" bIns="69121" spcCol="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A0EEEB90-C964-4E10-A0BB-1A9F1DC8424C}"/>
                </a:ext>
              </a:extLst>
            </p:cNvPr>
            <p:cNvSpPr/>
            <p:nvPr/>
          </p:nvSpPr>
          <p:spPr>
            <a:xfrm>
              <a:off x="9763824" y="3899089"/>
              <a:ext cx="2199274" cy="332667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8244" tIns="69121" rIns="138244" bIns="69121" spcCol="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07E41A0A-1737-4AA1-81E2-F5A7DB9AA49A}"/>
                </a:ext>
              </a:extLst>
            </p:cNvPr>
            <p:cNvSpPr/>
            <p:nvPr/>
          </p:nvSpPr>
          <p:spPr>
            <a:xfrm>
              <a:off x="8155998" y="4671503"/>
              <a:ext cx="1174131" cy="33266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8244" tIns="69121" rIns="138244" bIns="69121" spcCol="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4866E71C-4BD7-46AF-8E89-63A59EF7DDFC}"/>
                </a:ext>
              </a:extLst>
            </p:cNvPr>
            <p:cNvSpPr/>
            <p:nvPr/>
          </p:nvSpPr>
          <p:spPr>
            <a:xfrm>
              <a:off x="9381625" y="4671501"/>
              <a:ext cx="1660158" cy="332667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8244" tIns="69121" rIns="138244" bIns="69121" spcCol="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E617C4A2-6E9F-4A0E-8216-CFA2E6E8AC6A}"/>
                </a:ext>
              </a:extLst>
            </p:cNvPr>
            <p:cNvSpPr/>
            <p:nvPr/>
          </p:nvSpPr>
          <p:spPr>
            <a:xfrm>
              <a:off x="8155995" y="5378253"/>
              <a:ext cx="810249" cy="33266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8244" tIns="69121" rIns="138244" bIns="69121" spcCol="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FA8B7462-F319-478F-B9BB-399260841C0A}"/>
                </a:ext>
              </a:extLst>
            </p:cNvPr>
            <p:cNvSpPr/>
            <p:nvPr/>
          </p:nvSpPr>
          <p:spPr>
            <a:xfrm>
              <a:off x="9018774" y="5378259"/>
              <a:ext cx="1145643" cy="332667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8244" tIns="69121" rIns="138244" bIns="69121" spcCol="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E0E78A6F-0647-48BA-8DD7-3942963686B3}"/>
              </a:ext>
            </a:extLst>
          </p:cNvPr>
          <p:cNvGrpSpPr/>
          <p:nvPr/>
        </p:nvGrpSpPr>
        <p:grpSpPr>
          <a:xfrm>
            <a:off x="4674159" y="1365233"/>
            <a:ext cx="3690594" cy="2105541"/>
            <a:chOff x="6991259" y="3140803"/>
            <a:chExt cx="5520117" cy="3151364"/>
          </a:xfrm>
        </p:grpSpPr>
        <p:cxnSp>
          <p:nvCxnSpPr>
            <p:cNvPr id="46" name="直接箭头连接符 45">
              <a:extLst>
                <a:ext uri="{FF2B5EF4-FFF2-40B4-BE49-F238E27FC236}">
                  <a16:creationId xmlns:a16="http://schemas.microsoft.com/office/drawing/2014/main" id="{4DC231C0-0385-439F-8404-63BA01B6B552}"/>
                </a:ext>
              </a:extLst>
            </p:cNvPr>
            <p:cNvCxnSpPr/>
            <p:nvPr/>
          </p:nvCxnSpPr>
          <p:spPr>
            <a:xfrm>
              <a:off x="8039682" y="6292167"/>
              <a:ext cx="4471694" cy="0"/>
            </a:xfrm>
            <a:prstGeom prst="straightConnector1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箭头连接符 46">
              <a:extLst>
                <a:ext uri="{FF2B5EF4-FFF2-40B4-BE49-F238E27FC236}">
                  <a16:creationId xmlns:a16="http://schemas.microsoft.com/office/drawing/2014/main" id="{59EE46F3-E867-47D3-9CC8-4DED9E664B8F}"/>
                </a:ext>
              </a:extLst>
            </p:cNvPr>
            <p:cNvCxnSpPr/>
            <p:nvPr/>
          </p:nvCxnSpPr>
          <p:spPr>
            <a:xfrm flipV="1">
              <a:off x="8039039" y="3140803"/>
              <a:ext cx="0" cy="3130693"/>
            </a:xfrm>
            <a:prstGeom prst="straightConnector1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79">
              <a:extLst>
                <a:ext uri="{FF2B5EF4-FFF2-40B4-BE49-F238E27FC236}">
                  <a16:creationId xmlns:a16="http://schemas.microsoft.com/office/drawing/2014/main" id="{421BC5B1-3949-41E5-ABDA-9ACC832C996D}"/>
                </a:ext>
              </a:extLst>
            </p:cNvPr>
            <p:cNvSpPr txBox="1"/>
            <p:nvPr/>
          </p:nvSpPr>
          <p:spPr>
            <a:xfrm>
              <a:off x="6991259" y="3398595"/>
              <a:ext cx="1097674" cy="460628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r>
                <a:rPr lang="zh-CN" altLang="en-US" sz="1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第四月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9" name="TextBox 80">
              <a:extLst>
                <a:ext uri="{FF2B5EF4-FFF2-40B4-BE49-F238E27FC236}">
                  <a16:creationId xmlns:a16="http://schemas.microsoft.com/office/drawing/2014/main" id="{7A9F8C5F-28A7-4B37-A7A7-EBFD24EF8D90}"/>
                </a:ext>
              </a:extLst>
            </p:cNvPr>
            <p:cNvSpPr txBox="1"/>
            <p:nvPr/>
          </p:nvSpPr>
          <p:spPr>
            <a:xfrm>
              <a:off x="6991259" y="4232255"/>
              <a:ext cx="1097674" cy="460628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r>
                <a:rPr lang="zh-CN" altLang="en-US" sz="1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第三月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0" name="TextBox 81">
              <a:extLst>
                <a:ext uri="{FF2B5EF4-FFF2-40B4-BE49-F238E27FC236}">
                  <a16:creationId xmlns:a16="http://schemas.microsoft.com/office/drawing/2014/main" id="{5D4F2A0F-208F-4C4E-B4A6-1A36547242CD}"/>
                </a:ext>
              </a:extLst>
            </p:cNvPr>
            <p:cNvSpPr txBox="1"/>
            <p:nvPr/>
          </p:nvSpPr>
          <p:spPr>
            <a:xfrm>
              <a:off x="6991259" y="5004668"/>
              <a:ext cx="1097674" cy="460628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r>
                <a:rPr lang="zh-CN" altLang="en-US" sz="1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第二月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1" name="TextBox 82">
              <a:extLst>
                <a:ext uri="{FF2B5EF4-FFF2-40B4-BE49-F238E27FC236}">
                  <a16:creationId xmlns:a16="http://schemas.microsoft.com/office/drawing/2014/main" id="{854D1A58-2F4B-400A-A5C1-8B20F98BFF89}"/>
                </a:ext>
              </a:extLst>
            </p:cNvPr>
            <p:cNvSpPr txBox="1"/>
            <p:nvPr/>
          </p:nvSpPr>
          <p:spPr>
            <a:xfrm>
              <a:off x="6991259" y="5677402"/>
              <a:ext cx="1097674" cy="460628"/>
            </a:xfrm>
            <a:prstGeom prst="rect">
              <a:avLst/>
            </a:prstGeom>
            <a:noFill/>
          </p:spPr>
          <p:txBody>
            <a:bodyPr wrap="square" lIns="121908" tIns="60953" rIns="121908" bIns="60953" rtlCol="0">
              <a:spAutoFit/>
            </a:bodyPr>
            <a:lstStyle/>
            <a:p>
              <a:r>
                <a:rPr lang="zh-CN" altLang="en-US" sz="1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第一月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37ACBBD-186E-4601-BDBA-5E1DCB2D8775}"/>
              </a:ext>
            </a:extLst>
          </p:cNvPr>
          <p:cNvGrpSpPr/>
          <p:nvPr/>
        </p:nvGrpSpPr>
        <p:grpSpPr>
          <a:xfrm>
            <a:off x="1093289" y="1078852"/>
            <a:ext cx="3298402" cy="3155726"/>
            <a:chOff x="934191" y="1288233"/>
            <a:chExt cx="3298402" cy="3155726"/>
          </a:xfrm>
        </p:grpSpPr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543A3786-DD2D-429C-817F-C5BAB959A96D}"/>
                </a:ext>
              </a:extLst>
            </p:cNvPr>
            <p:cNvGrpSpPr/>
            <p:nvPr/>
          </p:nvGrpSpPr>
          <p:grpSpPr>
            <a:xfrm>
              <a:off x="934191" y="2158384"/>
              <a:ext cx="1302928" cy="1137185"/>
              <a:chOff x="1397291" y="3132277"/>
              <a:chExt cx="1948823" cy="1702026"/>
            </a:xfrm>
          </p:grpSpPr>
          <p:grpSp>
            <p:nvGrpSpPr>
              <p:cNvPr id="20" name="组合 19">
                <a:extLst>
                  <a:ext uri="{FF2B5EF4-FFF2-40B4-BE49-F238E27FC236}">
                    <a16:creationId xmlns:a16="http://schemas.microsoft.com/office/drawing/2014/main" id="{722E0D0D-6099-41F9-986C-9D9CD67BBD8B}"/>
                  </a:ext>
                </a:extLst>
              </p:cNvPr>
              <p:cNvGrpSpPr/>
              <p:nvPr/>
            </p:nvGrpSpPr>
            <p:grpSpPr>
              <a:xfrm>
                <a:off x="1397291" y="3132277"/>
                <a:ext cx="1948823" cy="1702026"/>
                <a:chOff x="1511944" y="2420246"/>
                <a:chExt cx="2627152" cy="2294453"/>
              </a:xfrm>
              <a:effectLst>
                <a:outerShdw blurRad="203200" dist="38100" dir="3780000" sx="103000" sy="103000" algn="t" rotWithShape="0">
                  <a:prstClr val="black">
                    <a:alpha val="25000"/>
                  </a:prstClr>
                </a:outerShdw>
              </a:effectLst>
            </p:grpSpPr>
            <p:sp>
              <p:nvSpPr>
                <p:cNvPr id="23" name="Freeform 6">
                  <a:extLst>
                    <a:ext uri="{FF2B5EF4-FFF2-40B4-BE49-F238E27FC236}">
                      <a16:creationId xmlns:a16="http://schemas.microsoft.com/office/drawing/2014/main" id="{26CA43AD-2C38-46C4-8A3E-F643689FA5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1944" y="2420246"/>
                  <a:ext cx="2627152" cy="2294453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938" cap="flat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Freeform 6">
                  <a:extLst>
                    <a:ext uri="{FF2B5EF4-FFF2-40B4-BE49-F238E27FC236}">
                      <a16:creationId xmlns:a16="http://schemas.microsoft.com/office/drawing/2014/main" id="{4562F21A-E1E5-4A7C-81B2-9012AEF457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4106" y="2431739"/>
                  <a:ext cx="2602832" cy="2271469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82000"/>
                        <a:lumOff val="18000"/>
                      </a:schemeClr>
                    </a:gs>
                    <a:gs pos="47000">
                      <a:srgbClr val="F5F5F5"/>
                    </a:gs>
                    <a:gs pos="100000">
                      <a:schemeClr val="bg1">
                        <a:lumMod val="95000"/>
                        <a:lumOff val="5000"/>
                      </a:schemeClr>
                    </a:gs>
                  </a:gsLst>
                  <a:lin ang="18900000" scaled="0"/>
                </a:gradFill>
                <a:ln w="7938" cap="flat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1" name="Freeform 7">
                <a:extLst>
                  <a:ext uri="{FF2B5EF4-FFF2-40B4-BE49-F238E27FC236}">
                    <a16:creationId xmlns:a16="http://schemas.microsoft.com/office/drawing/2014/main" id="{1E98B4AE-A51E-40A7-A111-C7496BD84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784" y="3195616"/>
                <a:ext cx="1813839" cy="1575348"/>
              </a:xfrm>
              <a:custGeom>
                <a:avLst/>
                <a:gdLst>
                  <a:gd name="T0" fmla="*/ 3404 w 3431"/>
                  <a:gd name="T1" fmla="*/ 1576 h 2999"/>
                  <a:gd name="T2" fmla="*/ 3015 w 3431"/>
                  <a:gd name="T3" fmla="*/ 2249 h 2999"/>
                  <a:gd name="T4" fmla="*/ 2625 w 3431"/>
                  <a:gd name="T5" fmla="*/ 2923 h 2999"/>
                  <a:gd name="T6" fmla="*/ 2494 w 3431"/>
                  <a:gd name="T7" fmla="*/ 2999 h 2999"/>
                  <a:gd name="T8" fmla="*/ 1716 w 3431"/>
                  <a:gd name="T9" fmla="*/ 2999 h 2999"/>
                  <a:gd name="T10" fmla="*/ 938 w 3431"/>
                  <a:gd name="T11" fmla="*/ 2999 h 2999"/>
                  <a:gd name="T12" fmla="*/ 806 w 3431"/>
                  <a:gd name="T13" fmla="*/ 2923 h 2999"/>
                  <a:gd name="T14" fmla="*/ 417 w 3431"/>
                  <a:gd name="T15" fmla="*/ 2249 h 2999"/>
                  <a:gd name="T16" fmla="*/ 28 w 3431"/>
                  <a:gd name="T17" fmla="*/ 1576 h 2999"/>
                  <a:gd name="T18" fmla="*/ 28 w 3431"/>
                  <a:gd name="T19" fmla="*/ 1424 h 2999"/>
                  <a:gd name="T20" fmla="*/ 417 w 3431"/>
                  <a:gd name="T21" fmla="*/ 750 h 2999"/>
                  <a:gd name="T22" fmla="*/ 806 w 3431"/>
                  <a:gd name="T23" fmla="*/ 76 h 2999"/>
                  <a:gd name="T24" fmla="*/ 938 w 3431"/>
                  <a:gd name="T25" fmla="*/ 0 h 2999"/>
                  <a:gd name="T26" fmla="*/ 1716 w 3431"/>
                  <a:gd name="T27" fmla="*/ 0 h 2999"/>
                  <a:gd name="T28" fmla="*/ 2494 w 3431"/>
                  <a:gd name="T29" fmla="*/ 0 h 2999"/>
                  <a:gd name="T30" fmla="*/ 2625 w 3431"/>
                  <a:gd name="T31" fmla="*/ 76 h 2999"/>
                  <a:gd name="T32" fmla="*/ 3015 w 3431"/>
                  <a:gd name="T33" fmla="*/ 750 h 2999"/>
                  <a:gd name="T34" fmla="*/ 3404 w 3431"/>
                  <a:gd name="T35" fmla="*/ 1424 h 2999"/>
                  <a:gd name="T36" fmla="*/ 3404 w 3431"/>
                  <a:gd name="T37" fmla="*/ 1576 h 2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31" h="2999">
                    <a:moveTo>
                      <a:pt x="3404" y="1576"/>
                    </a:moveTo>
                    <a:lnTo>
                      <a:pt x="3015" y="2249"/>
                    </a:lnTo>
                    <a:lnTo>
                      <a:pt x="2625" y="2923"/>
                    </a:lnTo>
                    <a:cubicBezTo>
                      <a:pt x="2598" y="2972"/>
                      <a:pt x="2550" y="2999"/>
                      <a:pt x="2494" y="2999"/>
                    </a:cubicBezTo>
                    <a:lnTo>
                      <a:pt x="1716" y="2999"/>
                    </a:lnTo>
                    <a:lnTo>
                      <a:pt x="938" y="2999"/>
                    </a:lnTo>
                    <a:cubicBezTo>
                      <a:pt x="882" y="2999"/>
                      <a:pt x="834" y="2972"/>
                      <a:pt x="806" y="2923"/>
                    </a:cubicBezTo>
                    <a:lnTo>
                      <a:pt x="417" y="2249"/>
                    </a:lnTo>
                    <a:lnTo>
                      <a:pt x="28" y="1576"/>
                    </a:lnTo>
                    <a:cubicBezTo>
                      <a:pt x="0" y="1527"/>
                      <a:pt x="0" y="1472"/>
                      <a:pt x="28" y="1424"/>
                    </a:cubicBezTo>
                    <a:lnTo>
                      <a:pt x="417" y="750"/>
                    </a:lnTo>
                    <a:lnTo>
                      <a:pt x="806" y="76"/>
                    </a:lnTo>
                    <a:cubicBezTo>
                      <a:pt x="834" y="28"/>
                      <a:pt x="882" y="0"/>
                      <a:pt x="938" y="0"/>
                    </a:cubicBezTo>
                    <a:lnTo>
                      <a:pt x="1716" y="0"/>
                    </a:lnTo>
                    <a:lnTo>
                      <a:pt x="2494" y="0"/>
                    </a:lnTo>
                    <a:cubicBezTo>
                      <a:pt x="2550" y="0"/>
                      <a:pt x="2598" y="28"/>
                      <a:pt x="2625" y="76"/>
                    </a:cubicBezTo>
                    <a:lnTo>
                      <a:pt x="3015" y="750"/>
                    </a:lnTo>
                    <a:lnTo>
                      <a:pt x="3404" y="1424"/>
                    </a:lnTo>
                    <a:cubicBezTo>
                      <a:pt x="3431" y="1472"/>
                      <a:pt x="3431" y="1527"/>
                      <a:pt x="3404" y="15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7938" cap="flat">
                <a:noFill/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TextBox 55">
                <a:extLst>
                  <a:ext uri="{FF2B5EF4-FFF2-40B4-BE49-F238E27FC236}">
                    <a16:creationId xmlns:a16="http://schemas.microsoft.com/office/drawing/2014/main" id="{787DDF65-FFDA-45B3-BA5B-E4073CA5592B}"/>
                  </a:ext>
                </a:extLst>
              </p:cNvPr>
              <p:cNvSpPr txBox="1"/>
              <p:nvPr/>
            </p:nvSpPr>
            <p:spPr>
              <a:xfrm>
                <a:off x="1907194" y="3791887"/>
                <a:ext cx="1185538" cy="437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300">
                    <a:solidFill>
                      <a:schemeClr val="bg1"/>
                    </a:solidFill>
                    <a:cs typeface="+mn-ea"/>
                    <a:sym typeface="+mn-lt"/>
                  </a:rPr>
                  <a:t>第一月</a:t>
                </a:r>
                <a:endParaRPr lang="zh-CN" altLang="en-US" sz="13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7B6DC835-EBE2-4C34-8E05-6094A9C0B922}"/>
                </a:ext>
              </a:extLst>
            </p:cNvPr>
            <p:cNvGrpSpPr/>
            <p:nvPr/>
          </p:nvGrpSpPr>
          <p:grpSpPr>
            <a:xfrm>
              <a:off x="1934314" y="2726976"/>
              <a:ext cx="1302928" cy="1137185"/>
              <a:chOff x="2893203" y="3983290"/>
              <a:chExt cx="1948823" cy="1702026"/>
            </a:xfrm>
          </p:grpSpPr>
          <p:grpSp>
            <p:nvGrpSpPr>
              <p:cNvPr id="27" name="组合 26">
                <a:extLst>
                  <a:ext uri="{FF2B5EF4-FFF2-40B4-BE49-F238E27FC236}">
                    <a16:creationId xmlns:a16="http://schemas.microsoft.com/office/drawing/2014/main" id="{E8459EB1-9026-435E-873B-B1FE08E078E5}"/>
                  </a:ext>
                </a:extLst>
              </p:cNvPr>
              <p:cNvGrpSpPr/>
              <p:nvPr/>
            </p:nvGrpSpPr>
            <p:grpSpPr>
              <a:xfrm>
                <a:off x="2893203" y="3983290"/>
                <a:ext cx="1948823" cy="1702026"/>
                <a:chOff x="1511944" y="2420246"/>
                <a:chExt cx="2627152" cy="2294453"/>
              </a:xfrm>
              <a:effectLst>
                <a:outerShdw blurRad="203200" dist="38100" dir="3780000" sx="103000" sy="103000" algn="t" rotWithShape="0">
                  <a:prstClr val="black">
                    <a:alpha val="25000"/>
                  </a:prstClr>
                </a:outerShdw>
              </a:effectLst>
            </p:grpSpPr>
            <p:sp>
              <p:nvSpPr>
                <p:cNvPr id="31" name="Freeform 6">
                  <a:extLst>
                    <a:ext uri="{FF2B5EF4-FFF2-40B4-BE49-F238E27FC236}">
                      <a16:creationId xmlns:a16="http://schemas.microsoft.com/office/drawing/2014/main" id="{C5F15730-5AF9-4482-AF7F-33D5A64DB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1944" y="2420246"/>
                  <a:ext cx="2627152" cy="2294453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938" cap="flat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" name="Freeform 6">
                  <a:extLst>
                    <a:ext uri="{FF2B5EF4-FFF2-40B4-BE49-F238E27FC236}">
                      <a16:creationId xmlns:a16="http://schemas.microsoft.com/office/drawing/2014/main" id="{3A17484E-CC6D-48B9-A792-8245451020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4106" y="2431739"/>
                  <a:ext cx="2602832" cy="2271469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82000"/>
                        <a:lumOff val="18000"/>
                      </a:schemeClr>
                    </a:gs>
                    <a:gs pos="47000">
                      <a:srgbClr val="F5F5F5"/>
                    </a:gs>
                    <a:gs pos="100000">
                      <a:schemeClr val="bg1">
                        <a:lumMod val="95000"/>
                        <a:lumOff val="5000"/>
                      </a:schemeClr>
                    </a:gs>
                  </a:gsLst>
                  <a:lin ang="18900000" scaled="0"/>
                </a:gradFill>
                <a:ln w="7938" cap="flat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9" name="Freeform 7">
                <a:extLst>
                  <a:ext uri="{FF2B5EF4-FFF2-40B4-BE49-F238E27FC236}">
                    <a16:creationId xmlns:a16="http://schemas.microsoft.com/office/drawing/2014/main" id="{219ED60D-87FC-40CC-9305-A7AC06BCD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899" y="4017731"/>
                <a:ext cx="1819437" cy="1580211"/>
              </a:xfrm>
              <a:custGeom>
                <a:avLst/>
                <a:gdLst>
                  <a:gd name="T0" fmla="*/ 3404 w 3431"/>
                  <a:gd name="T1" fmla="*/ 1576 h 2999"/>
                  <a:gd name="T2" fmla="*/ 3015 w 3431"/>
                  <a:gd name="T3" fmla="*/ 2249 h 2999"/>
                  <a:gd name="T4" fmla="*/ 2625 w 3431"/>
                  <a:gd name="T5" fmla="*/ 2923 h 2999"/>
                  <a:gd name="T6" fmla="*/ 2494 w 3431"/>
                  <a:gd name="T7" fmla="*/ 2999 h 2999"/>
                  <a:gd name="T8" fmla="*/ 1716 w 3431"/>
                  <a:gd name="T9" fmla="*/ 2999 h 2999"/>
                  <a:gd name="T10" fmla="*/ 938 w 3431"/>
                  <a:gd name="T11" fmla="*/ 2999 h 2999"/>
                  <a:gd name="T12" fmla="*/ 806 w 3431"/>
                  <a:gd name="T13" fmla="*/ 2923 h 2999"/>
                  <a:gd name="T14" fmla="*/ 417 w 3431"/>
                  <a:gd name="T15" fmla="*/ 2249 h 2999"/>
                  <a:gd name="T16" fmla="*/ 28 w 3431"/>
                  <a:gd name="T17" fmla="*/ 1576 h 2999"/>
                  <a:gd name="T18" fmla="*/ 28 w 3431"/>
                  <a:gd name="T19" fmla="*/ 1424 h 2999"/>
                  <a:gd name="T20" fmla="*/ 417 w 3431"/>
                  <a:gd name="T21" fmla="*/ 750 h 2999"/>
                  <a:gd name="T22" fmla="*/ 806 w 3431"/>
                  <a:gd name="T23" fmla="*/ 76 h 2999"/>
                  <a:gd name="T24" fmla="*/ 938 w 3431"/>
                  <a:gd name="T25" fmla="*/ 0 h 2999"/>
                  <a:gd name="T26" fmla="*/ 1716 w 3431"/>
                  <a:gd name="T27" fmla="*/ 0 h 2999"/>
                  <a:gd name="T28" fmla="*/ 2494 w 3431"/>
                  <a:gd name="T29" fmla="*/ 0 h 2999"/>
                  <a:gd name="T30" fmla="*/ 2625 w 3431"/>
                  <a:gd name="T31" fmla="*/ 76 h 2999"/>
                  <a:gd name="T32" fmla="*/ 3015 w 3431"/>
                  <a:gd name="T33" fmla="*/ 750 h 2999"/>
                  <a:gd name="T34" fmla="*/ 3404 w 3431"/>
                  <a:gd name="T35" fmla="*/ 1424 h 2999"/>
                  <a:gd name="T36" fmla="*/ 3404 w 3431"/>
                  <a:gd name="T37" fmla="*/ 1576 h 2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31" h="2999">
                    <a:moveTo>
                      <a:pt x="3404" y="1576"/>
                    </a:moveTo>
                    <a:lnTo>
                      <a:pt x="3015" y="2249"/>
                    </a:lnTo>
                    <a:lnTo>
                      <a:pt x="2625" y="2923"/>
                    </a:lnTo>
                    <a:cubicBezTo>
                      <a:pt x="2598" y="2972"/>
                      <a:pt x="2550" y="2999"/>
                      <a:pt x="2494" y="2999"/>
                    </a:cubicBezTo>
                    <a:lnTo>
                      <a:pt x="1716" y="2999"/>
                    </a:lnTo>
                    <a:lnTo>
                      <a:pt x="938" y="2999"/>
                    </a:lnTo>
                    <a:cubicBezTo>
                      <a:pt x="882" y="2999"/>
                      <a:pt x="834" y="2972"/>
                      <a:pt x="806" y="2923"/>
                    </a:cubicBezTo>
                    <a:lnTo>
                      <a:pt x="417" y="2249"/>
                    </a:lnTo>
                    <a:lnTo>
                      <a:pt x="28" y="1576"/>
                    </a:lnTo>
                    <a:cubicBezTo>
                      <a:pt x="0" y="1527"/>
                      <a:pt x="0" y="1472"/>
                      <a:pt x="28" y="1424"/>
                    </a:cubicBezTo>
                    <a:lnTo>
                      <a:pt x="417" y="750"/>
                    </a:lnTo>
                    <a:lnTo>
                      <a:pt x="806" y="76"/>
                    </a:lnTo>
                    <a:cubicBezTo>
                      <a:pt x="834" y="28"/>
                      <a:pt x="882" y="0"/>
                      <a:pt x="938" y="0"/>
                    </a:cubicBezTo>
                    <a:lnTo>
                      <a:pt x="1716" y="0"/>
                    </a:lnTo>
                    <a:lnTo>
                      <a:pt x="2494" y="0"/>
                    </a:lnTo>
                    <a:cubicBezTo>
                      <a:pt x="2550" y="0"/>
                      <a:pt x="2598" y="28"/>
                      <a:pt x="2625" y="76"/>
                    </a:cubicBezTo>
                    <a:lnTo>
                      <a:pt x="3015" y="750"/>
                    </a:lnTo>
                    <a:lnTo>
                      <a:pt x="3404" y="1424"/>
                    </a:lnTo>
                    <a:cubicBezTo>
                      <a:pt x="3431" y="1472"/>
                      <a:pt x="3431" y="1527"/>
                      <a:pt x="3404" y="15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7938" cap="flat">
                <a:noFill/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" name="TextBox 61">
                <a:extLst>
                  <a:ext uri="{FF2B5EF4-FFF2-40B4-BE49-F238E27FC236}">
                    <a16:creationId xmlns:a16="http://schemas.microsoft.com/office/drawing/2014/main" id="{50BDB7D5-666B-4717-B615-1F2C2729933D}"/>
                  </a:ext>
                </a:extLst>
              </p:cNvPr>
              <p:cNvSpPr txBox="1"/>
              <p:nvPr/>
            </p:nvSpPr>
            <p:spPr>
              <a:xfrm>
                <a:off x="3317006" y="4568805"/>
                <a:ext cx="1185538" cy="437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300">
                    <a:solidFill>
                      <a:schemeClr val="bg1"/>
                    </a:solidFill>
                    <a:cs typeface="+mn-ea"/>
                    <a:sym typeface="+mn-lt"/>
                  </a:rPr>
                  <a:t>第二月</a:t>
                </a:r>
                <a:endParaRPr lang="zh-CN" altLang="en-US" sz="13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4A7B2F59-90E0-4A85-ACC9-1D02231CDB74}"/>
                </a:ext>
              </a:extLst>
            </p:cNvPr>
            <p:cNvGrpSpPr/>
            <p:nvPr/>
          </p:nvGrpSpPr>
          <p:grpSpPr>
            <a:xfrm>
              <a:off x="2929665" y="2148978"/>
              <a:ext cx="1302928" cy="1137185"/>
              <a:chOff x="4381974" y="3118200"/>
              <a:chExt cx="1948823" cy="1702026"/>
            </a:xfrm>
          </p:grpSpPr>
          <p:grpSp>
            <p:nvGrpSpPr>
              <p:cNvPr id="34" name="组合 33">
                <a:extLst>
                  <a:ext uri="{FF2B5EF4-FFF2-40B4-BE49-F238E27FC236}">
                    <a16:creationId xmlns:a16="http://schemas.microsoft.com/office/drawing/2014/main" id="{3057E7C6-AEB0-4A2B-BFA6-82E4C53DB116}"/>
                  </a:ext>
                </a:extLst>
              </p:cNvPr>
              <p:cNvGrpSpPr/>
              <p:nvPr/>
            </p:nvGrpSpPr>
            <p:grpSpPr>
              <a:xfrm>
                <a:off x="4381974" y="3118200"/>
                <a:ext cx="1948823" cy="1702026"/>
                <a:chOff x="1511944" y="2420246"/>
                <a:chExt cx="2627152" cy="2294453"/>
              </a:xfrm>
              <a:effectLst>
                <a:outerShdw blurRad="203200" dist="38100" dir="3780000" sx="103000" sy="103000" algn="t" rotWithShape="0">
                  <a:prstClr val="black">
                    <a:alpha val="25000"/>
                  </a:prstClr>
                </a:outerShdw>
              </a:effectLst>
            </p:grpSpPr>
            <p:sp>
              <p:nvSpPr>
                <p:cNvPr id="37" name="Freeform 6">
                  <a:extLst>
                    <a:ext uri="{FF2B5EF4-FFF2-40B4-BE49-F238E27FC236}">
                      <a16:creationId xmlns:a16="http://schemas.microsoft.com/office/drawing/2014/main" id="{E61BDD7D-05D5-4659-9BB4-614B9C0A9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1944" y="2420246"/>
                  <a:ext cx="2627152" cy="2294453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938" cap="flat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" name="Freeform 6">
                  <a:extLst>
                    <a:ext uri="{FF2B5EF4-FFF2-40B4-BE49-F238E27FC236}">
                      <a16:creationId xmlns:a16="http://schemas.microsoft.com/office/drawing/2014/main" id="{A812E8B5-6A23-4047-B2BC-398395CA4A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4106" y="2431739"/>
                  <a:ext cx="2602832" cy="2271469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82000"/>
                        <a:lumOff val="18000"/>
                      </a:schemeClr>
                    </a:gs>
                    <a:gs pos="47000">
                      <a:srgbClr val="F5F5F5"/>
                    </a:gs>
                    <a:gs pos="100000">
                      <a:schemeClr val="bg1">
                        <a:lumMod val="95000"/>
                        <a:lumOff val="5000"/>
                      </a:schemeClr>
                    </a:gs>
                  </a:gsLst>
                  <a:lin ang="18900000" scaled="0"/>
                </a:gradFill>
                <a:ln w="7938" cap="flat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5" name="Freeform 7">
                <a:extLst>
                  <a:ext uri="{FF2B5EF4-FFF2-40B4-BE49-F238E27FC236}">
                    <a16:creationId xmlns:a16="http://schemas.microsoft.com/office/drawing/2014/main" id="{ED7D0722-317C-4438-9D7A-D814A927D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868" y="3185149"/>
                <a:ext cx="1843041" cy="1600710"/>
              </a:xfrm>
              <a:custGeom>
                <a:avLst/>
                <a:gdLst>
                  <a:gd name="T0" fmla="*/ 3404 w 3431"/>
                  <a:gd name="T1" fmla="*/ 1576 h 2999"/>
                  <a:gd name="T2" fmla="*/ 3015 w 3431"/>
                  <a:gd name="T3" fmla="*/ 2249 h 2999"/>
                  <a:gd name="T4" fmla="*/ 2625 w 3431"/>
                  <a:gd name="T5" fmla="*/ 2923 h 2999"/>
                  <a:gd name="T6" fmla="*/ 2494 w 3431"/>
                  <a:gd name="T7" fmla="*/ 2999 h 2999"/>
                  <a:gd name="T8" fmla="*/ 1716 w 3431"/>
                  <a:gd name="T9" fmla="*/ 2999 h 2999"/>
                  <a:gd name="T10" fmla="*/ 938 w 3431"/>
                  <a:gd name="T11" fmla="*/ 2999 h 2999"/>
                  <a:gd name="T12" fmla="*/ 806 w 3431"/>
                  <a:gd name="T13" fmla="*/ 2923 h 2999"/>
                  <a:gd name="T14" fmla="*/ 417 w 3431"/>
                  <a:gd name="T15" fmla="*/ 2249 h 2999"/>
                  <a:gd name="T16" fmla="*/ 28 w 3431"/>
                  <a:gd name="T17" fmla="*/ 1576 h 2999"/>
                  <a:gd name="T18" fmla="*/ 28 w 3431"/>
                  <a:gd name="T19" fmla="*/ 1424 h 2999"/>
                  <a:gd name="T20" fmla="*/ 417 w 3431"/>
                  <a:gd name="T21" fmla="*/ 750 h 2999"/>
                  <a:gd name="T22" fmla="*/ 806 w 3431"/>
                  <a:gd name="T23" fmla="*/ 76 h 2999"/>
                  <a:gd name="T24" fmla="*/ 938 w 3431"/>
                  <a:gd name="T25" fmla="*/ 0 h 2999"/>
                  <a:gd name="T26" fmla="*/ 1716 w 3431"/>
                  <a:gd name="T27" fmla="*/ 0 h 2999"/>
                  <a:gd name="T28" fmla="*/ 2494 w 3431"/>
                  <a:gd name="T29" fmla="*/ 0 h 2999"/>
                  <a:gd name="T30" fmla="*/ 2625 w 3431"/>
                  <a:gd name="T31" fmla="*/ 76 h 2999"/>
                  <a:gd name="T32" fmla="*/ 3015 w 3431"/>
                  <a:gd name="T33" fmla="*/ 750 h 2999"/>
                  <a:gd name="T34" fmla="*/ 3404 w 3431"/>
                  <a:gd name="T35" fmla="*/ 1424 h 2999"/>
                  <a:gd name="T36" fmla="*/ 3404 w 3431"/>
                  <a:gd name="T37" fmla="*/ 1576 h 2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31" h="2999">
                    <a:moveTo>
                      <a:pt x="3404" y="1576"/>
                    </a:moveTo>
                    <a:lnTo>
                      <a:pt x="3015" y="2249"/>
                    </a:lnTo>
                    <a:lnTo>
                      <a:pt x="2625" y="2923"/>
                    </a:lnTo>
                    <a:cubicBezTo>
                      <a:pt x="2598" y="2972"/>
                      <a:pt x="2550" y="2999"/>
                      <a:pt x="2494" y="2999"/>
                    </a:cubicBezTo>
                    <a:lnTo>
                      <a:pt x="1716" y="2999"/>
                    </a:lnTo>
                    <a:lnTo>
                      <a:pt x="938" y="2999"/>
                    </a:lnTo>
                    <a:cubicBezTo>
                      <a:pt x="882" y="2999"/>
                      <a:pt x="834" y="2972"/>
                      <a:pt x="806" y="2923"/>
                    </a:cubicBezTo>
                    <a:lnTo>
                      <a:pt x="417" y="2249"/>
                    </a:lnTo>
                    <a:lnTo>
                      <a:pt x="28" y="1576"/>
                    </a:lnTo>
                    <a:cubicBezTo>
                      <a:pt x="0" y="1527"/>
                      <a:pt x="0" y="1472"/>
                      <a:pt x="28" y="1424"/>
                    </a:cubicBezTo>
                    <a:lnTo>
                      <a:pt x="417" y="750"/>
                    </a:lnTo>
                    <a:lnTo>
                      <a:pt x="806" y="76"/>
                    </a:lnTo>
                    <a:cubicBezTo>
                      <a:pt x="834" y="28"/>
                      <a:pt x="882" y="0"/>
                      <a:pt x="938" y="0"/>
                    </a:cubicBezTo>
                    <a:lnTo>
                      <a:pt x="1716" y="0"/>
                    </a:lnTo>
                    <a:lnTo>
                      <a:pt x="2494" y="0"/>
                    </a:lnTo>
                    <a:cubicBezTo>
                      <a:pt x="2550" y="0"/>
                      <a:pt x="2598" y="28"/>
                      <a:pt x="2625" y="76"/>
                    </a:cubicBezTo>
                    <a:lnTo>
                      <a:pt x="3015" y="750"/>
                    </a:lnTo>
                    <a:lnTo>
                      <a:pt x="3404" y="1424"/>
                    </a:lnTo>
                    <a:cubicBezTo>
                      <a:pt x="3431" y="1472"/>
                      <a:pt x="3431" y="1527"/>
                      <a:pt x="3404" y="15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7938" cap="flat">
                <a:noFill/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" name="TextBox 67">
                <a:extLst>
                  <a:ext uri="{FF2B5EF4-FFF2-40B4-BE49-F238E27FC236}">
                    <a16:creationId xmlns:a16="http://schemas.microsoft.com/office/drawing/2014/main" id="{B86C82FC-B801-4B72-8B86-070D5AD47AFD}"/>
                  </a:ext>
                </a:extLst>
              </p:cNvPr>
              <p:cNvSpPr txBox="1"/>
              <p:nvPr/>
            </p:nvSpPr>
            <p:spPr>
              <a:xfrm>
                <a:off x="4891877" y="3730068"/>
                <a:ext cx="1185538" cy="437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300">
                    <a:solidFill>
                      <a:schemeClr val="bg1"/>
                    </a:solidFill>
                    <a:cs typeface="+mn-ea"/>
                    <a:sym typeface="+mn-lt"/>
                  </a:rPr>
                  <a:t>第三月</a:t>
                </a:r>
                <a:endParaRPr lang="zh-CN" altLang="en-US" sz="13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E6CC6B86-C651-4571-8768-189557BAEEB8}"/>
                </a:ext>
              </a:extLst>
            </p:cNvPr>
            <p:cNvGrpSpPr/>
            <p:nvPr/>
          </p:nvGrpSpPr>
          <p:grpSpPr>
            <a:xfrm>
              <a:off x="2926000" y="3306774"/>
              <a:ext cx="1302928" cy="1137185"/>
              <a:chOff x="4376494" y="4851074"/>
              <a:chExt cx="1948823" cy="1702026"/>
            </a:xfrm>
          </p:grpSpPr>
          <p:grpSp>
            <p:nvGrpSpPr>
              <p:cNvPr id="40" name="组合 39">
                <a:extLst>
                  <a:ext uri="{FF2B5EF4-FFF2-40B4-BE49-F238E27FC236}">
                    <a16:creationId xmlns:a16="http://schemas.microsoft.com/office/drawing/2014/main" id="{1A2F434E-7510-4BF7-AC37-E6097EC3F309}"/>
                  </a:ext>
                </a:extLst>
              </p:cNvPr>
              <p:cNvGrpSpPr/>
              <p:nvPr/>
            </p:nvGrpSpPr>
            <p:grpSpPr>
              <a:xfrm>
                <a:off x="4376494" y="4851074"/>
                <a:ext cx="1948823" cy="1702026"/>
                <a:chOff x="1511944" y="2420246"/>
                <a:chExt cx="2627152" cy="2294453"/>
              </a:xfrm>
              <a:effectLst>
                <a:outerShdw blurRad="203200" dist="38100" dir="3780000" sx="103000" sy="103000" algn="t" rotWithShape="0">
                  <a:prstClr val="black">
                    <a:alpha val="25000"/>
                  </a:prstClr>
                </a:outerShdw>
              </a:effectLst>
            </p:grpSpPr>
            <p:sp>
              <p:nvSpPr>
                <p:cNvPr id="43" name="Freeform 6">
                  <a:extLst>
                    <a:ext uri="{FF2B5EF4-FFF2-40B4-BE49-F238E27FC236}">
                      <a16:creationId xmlns:a16="http://schemas.microsoft.com/office/drawing/2014/main" id="{48021F79-7148-4F20-BFE6-8CA8E837D9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1944" y="2420246"/>
                  <a:ext cx="2627152" cy="2294453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938" cap="flat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" name="Freeform 6">
                  <a:extLst>
                    <a:ext uri="{FF2B5EF4-FFF2-40B4-BE49-F238E27FC236}">
                      <a16:creationId xmlns:a16="http://schemas.microsoft.com/office/drawing/2014/main" id="{7708F800-8629-4713-AC29-4E8C0111D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4106" y="2431739"/>
                  <a:ext cx="2602832" cy="2271469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82000"/>
                        <a:lumOff val="18000"/>
                      </a:schemeClr>
                    </a:gs>
                    <a:gs pos="47000">
                      <a:srgbClr val="F5F5F5"/>
                    </a:gs>
                    <a:gs pos="100000">
                      <a:schemeClr val="bg1">
                        <a:lumMod val="95000"/>
                        <a:lumOff val="5000"/>
                      </a:schemeClr>
                    </a:gs>
                  </a:gsLst>
                  <a:lin ang="18900000" scaled="0"/>
                </a:gradFill>
                <a:ln w="7938" cap="flat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1" name="Freeform 7">
                <a:extLst>
                  <a:ext uri="{FF2B5EF4-FFF2-40B4-BE49-F238E27FC236}">
                    <a16:creationId xmlns:a16="http://schemas.microsoft.com/office/drawing/2014/main" id="{F3DBAA96-8BAF-476C-AD21-E320EF405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216" y="4915575"/>
                <a:ext cx="1823382" cy="1583637"/>
              </a:xfrm>
              <a:custGeom>
                <a:avLst/>
                <a:gdLst>
                  <a:gd name="T0" fmla="*/ 3404 w 3431"/>
                  <a:gd name="T1" fmla="*/ 1576 h 2999"/>
                  <a:gd name="T2" fmla="*/ 3015 w 3431"/>
                  <a:gd name="T3" fmla="*/ 2249 h 2999"/>
                  <a:gd name="T4" fmla="*/ 2625 w 3431"/>
                  <a:gd name="T5" fmla="*/ 2923 h 2999"/>
                  <a:gd name="T6" fmla="*/ 2494 w 3431"/>
                  <a:gd name="T7" fmla="*/ 2999 h 2999"/>
                  <a:gd name="T8" fmla="*/ 1716 w 3431"/>
                  <a:gd name="T9" fmla="*/ 2999 h 2999"/>
                  <a:gd name="T10" fmla="*/ 938 w 3431"/>
                  <a:gd name="T11" fmla="*/ 2999 h 2999"/>
                  <a:gd name="T12" fmla="*/ 806 w 3431"/>
                  <a:gd name="T13" fmla="*/ 2923 h 2999"/>
                  <a:gd name="T14" fmla="*/ 417 w 3431"/>
                  <a:gd name="T15" fmla="*/ 2249 h 2999"/>
                  <a:gd name="T16" fmla="*/ 28 w 3431"/>
                  <a:gd name="T17" fmla="*/ 1576 h 2999"/>
                  <a:gd name="T18" fmla="*/ 28 w 3431"/>
                  <a:gd name="T19" fmla="*/ 1424 h 2999"/>
                  <a:gd name="T20" fmla="*/ 417 w 3431"/>
                  <a:gd name="T21" fmla="*/ 750 h 2999"/>
                  <a:gd name="T22" fmla="*/ 806 w 3431"/>
                  <a:gd name="T23" fmla="*/ 76 h 2999"/>
                  <a:gd name="T24" fmla="*/ 938 w 3431"/>
                  <a:gd name="T25" fmla="*/ 0 h 2999"/>
                  <a:gd name="T26" fmla="*/ 1716 w 3431"/>
                  <a:gd name="T27" fmla="*/ 0 h 2999"/>
                  <a:gd name="T28" fmla="*/ 2494 w 3431"/>
                  <a:gd name="T29" fmla="*/ 0 h 2999"/>
                  <a:gd name="T30" fmla="*/ 2625 w 3431"/>
                  <a:gd name="T31" fmla="*/ 76 h 2999"/>
                  <a:gd name="T32" fmla="*/ 3015 w 3431"/>
                  <a:gd name="T33" fmla="*/ 750 h 2999"/>
                  <a:gd name="T34" fmla="*/ 3404 w 3431"/>
                  <a:gd name="T35" fmla="*/ 1424 h 2999"/>
                  <a:gd name="T36" fmla="*/ 3404 w 3431"/>
                  <a:gd name="T37" fmla="*/ 1576 h 2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31" h="2999">
                    <a:moveTo>
                      <a:pt x="3404" y="1576"/>
                    </a:moveTo>
                    <a:lnTo>
                      <a:pt x="3015" y="2249"/>
                    </a:lnTo>
                    <a:lnTo>
                      <a:pt x="2625" y="2923"/>
                    </a:lnTo>
                    <a:cubicBezTo>
                      <a:pt x="2598" y="2972"/>
                      <a:pt x="2550" y="2999"/>
                      <a:pt x="2494" y="2999"/>
                    </a:cubicBezTo>
                    <a:lnTo>
                      <a:pt x="1716" y="2999"/>
                    </a:lnTo>
                    <a:lnTo>
                      <a:pt x="938" y="2999"/>
                    </a:lnTo>
                    <a:cubicBezTo>
                      <a:pt x="882" y="2999"/>
                      <a:pt x="834" y="2972"/>
                      <a:pt x="806" y="2923"/>
                    </a:cubicBezTo>
                    <a:lnTo>
                      <a:pt x="417" y="2249"/>
                    </a:lnTo>
                    <a:lnTo>
                      <a:pt x="28" y="1576"/>
                    </a:lnTo>
                    <a:cubicBezTo>
                      <a:pt x="0" y="1527"/>
                      <a:pt x="0" y="1472"/>
                      <a:pt x="28" y="1424"/>
                    </a:cubicBezTo>
                    <a:lnTo>
                      <a:pt x="417" y="750"/>
                    </a:lnTo>
                    <a:lnTo>
                      <a:pt x="806" y="76"/>
                    </a:lnTo>
                    <a:cubicBezTo>
                      <a:pt x="834" y="28"/>
                      <a:pt x="882" y="0"/>
                      <a:pt x="938" y="0"/>
                    </a:cubicBezTo>
                    <a:lnTo>
                      <a:pt x="1716" y="0"/>
                    </a:lnTo>
                    <a:lnTo>
                      <a:pt x="2494" y="0"/>
                    </a:lnTo>
                    <a:cubicBezTo>
                      <a:pt x="2550" y="0"/>
                      <a:pt x="2598" y="28"/>
                      <a:pt x="2625" y="76"/>
                    </a:cubicBezTo>
                    <a:lnTo>
                      <a:pt x="3015" y="750"/>
                    </a:lnTo>
                    <a:lnTo>
                      <a:pt x="3404" y="1424"/>
                    </a:lnTo>
                    <a:cubicBezTo>
                      <a:pt x="3431" y="1472"/>
                      <a:pt x="3431" y="1527"/>
                      <a:pt x="3404" y="15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7938" cap="flat">
                <a:noFill/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TextBox 73">
                <a:extLst>
                  <a:ext uri="{FF2B5EF4-FFF2-40B4-BE49-F238E27FC236}">
                    <a16:creationId xmlns:a16="http://schemas.microsoft.com/office/drawing/2014/main" id="{43785DDB-DE5F-418A-86F8-C5A6ECD4A25B}"/>
                  </a:ext>
                </a:extLst>
              </p:cNvPr>
              <p:cNvSpPr txBox="1"/>
              <p:nvPr/>
            </p:nvSpPr>
            <p:spPr>
              <a:xfrm>
                <a:off x="4886397" y="5462945"/>
                <a:ext cx="1185538" cy="437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300">
                    <a:solidFill>
                      <a:schemeClr val="bg1"/>
                    </a:solidFill>
                    <a:cs typeface="+mn-ea"/>
                    <a:sym typeface="+mn-lt"/>
                  </a:rPr>
                  <a:t>第四月</a:t>
                </a:r>
                <a:endParaRPr lang="zh-CN" altLang="en-US" sz="13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52" name="组合 51">
              <a:extLst>
                <a:ext uri="{FF2B5EF4-FFF2-40B4-BE49-F238E27FC236}">
                  <a16:creationId xmlns:a16="http://schemas.microsoft.com/office/drawing/2014/main" id="{CDB981A3-0EF0-41E2-B2A8-67A3E103EEE2}"/>
                </a:ext>
              </a:extLst>
            </p:cNvPr>
            <p:cNvGrpSpPr/>
            <p:nvPr/>
          </p:nvGrpSpPr>
          <p:grpSpPr>
            <a:xfrm>
              <a:off x="1122637" y="1288233"/>
              <a:ext cx="2927731" cy="741480"/>
              <a:chOff x="6083837" y="1274556"/>
              <a:chExt cx="2643845" cy="764661"/>
            </a:xfrm>
          </p:grpSpPr>
          <p:sp>
            <p:nvSpPr>
              <p:cNvPr id="53" name="TextBox 84">
                <a:extLst>
                  <a:ext uri="{FF2B5EF4-FFF2-40B4-BE49-F238E27FC236}">
                    <a16:creationId xmlns:a16="http://schemas.microsoft.com/office/drawing/2014/main" id="{3CE50D19-32C9-44AE-A98C-760AF714BCE1}"/>
                  </a:ext>
                </a:extLst>
              </p:cNvPr>
              <p:cNvSpPr txBox="1"/>
              <p:nvPr/>
            </p:nvSpPr>
            <p:spPr>
              <a:xfrm>
                <a:off x="6084168" y="1514664"/>
                <a:ext cx="2643514" cy="524553"/>
              </a:xfrm>
              <a:prstGeom prst="rect">
                <a:avLst/>
              </a:prstGeom>
              <a:noFill/>
            </p:spPr>
            <p:txBody>
              <a:bodyPr wrap="square" lIns="121908" tIns="60953" rIns="121908" bIns="60953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zh-CN" altLang="en-US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... ...</a:t>
                </a:r>
                <a:endPara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TextBox 85">
                <a:extLst>
                  <a:ext uri="{FF2B5EF4-FFF2-40B4-BE49-F238E27FC236}">
                    <a16:creationId xmlns:a16="http://schemas.microsoft.com/office/drawing/2014/main" id="{0AED71B0-A04E-4FFB-A18D-F3E18919871F}"/>
                  </a:ext>
                </a:extLst>
              </p:cNvPr>
              <p:cNvSpPr txBox="1"/>
              <p:nvPr/>
            </p:nvSpPr>
            <p:spPr>
              <a:xfrm>
                <a:off x="6083837" y="1274556"/>
                <a:ext cx="1555420" cy="290420"/>
              </a:xfrm>
              <a:prstGeom prst="rect">
                <a:avLst/>
              </a:prstGeom>
              <a:noFill/>
            </p:spPr>
            <p:txBody>
              <a:bodyPr wrap="square" lIns="121908" tIns="0" rIns="121908" bIns="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添加标题文本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70500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3EF5ED24-A20F-4540-A350-3AF69310E8B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42"/>
            <a:ext cx="9144000" cy="5143258"/>
          </a:xfrm>
          <a:prstGeom prst="rect">
            <a:avLst/>
          </a:prstGeom>
        </p:spPr>
      </p:pic>
      <p:pic>
        <p:nvPicPr>
          <p:cNvPr id="60" name="图片 59">
            <a:extLst>
              <a:ext uri="{FF2B5EF4-FFF2-40B4-BE49-F238E27FC236}">
                <a16:creationId xmlns:a16="http://schemas.microsoft.com/office/drawing/2014/main" id="{EAA9FB5E-FC1F-4E31-BF87-2EF46C18EFF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accent6">
                <a:shade val="45000"/>
                <a:satMod val="135000"/>
              </a:schemeClr>
              <a:prstClr val="white"/>
            </a:duotone>
          </a:blip>
          <a:srcRect l="18062"/>
          <a:stretch/>
        </p:blipFill>
        <p:spPr>
          <a:xfrm>
            <a:off x="0" y="4635"/>
            <a:ext cx="6053306" cy="5143500"/>
          </a:xfrm>
          <a:prstGeom prst="rect">
            <a:avLst/>
          </a:prstGeom>
        </p:spPr>
      </p:pic>
      <p:sp>
        <p:nvSpPr>
          <p:cNvPr id="56" name="图形 54">
            <a:extLst>
              <a:ext uri="{FF2B5EF4-FFF2-40B4-BE49-F238E27FC236}">
                <a16:creationId xmlns:a16="http://schemas.microsoft.com/office/drawing/2014/main" id="{4F06B564-92EA-4659-B321-219E35E1FC4D}"/>
              </a:ext>
            </a:extLst>
          </p:cNvPr>
          <p:cNvSpPr/>
          <p:nvPr/>
        </p:nvSpPr>
        <p:spPr>
          <a:xfrm flipH="1">
            <a:off x="4647829" y="3399838"/>
            <a:ext cx="4373664" cy="1380508"/>
          </a:xfrm>
          <a:custGeom>
            <a:avLst/>
            <a:gdLst>
              <a:gd name="connsiteX0" fmla="*/ 2822974 w 5767861"/>
              <a:gd name="connsiteY0" fmla="*/ 1649895 h 1820574"/>
              <a:gd name="connsiteX1" fmla="*/ 2814846 w 5767861"/>
              <a:gd name="connsiteY1" fmla="*/ 1652604 h 1820574"/>
              <a:gd name="connsiteX2" fmla="*/ 2814846 w 5767861"/>
              <a:gd name="connsiteY2" fmla="*/ 1641768 h 1820574"/>
              <a:gd name="connsiteX3" fmla="*/ 2822974 w 5767861"/>
              <a:gd name="connsiteY3" fmla="*/ 1649895 h 1820574"/>
              <a:gd name="connsiteX4" fmla="*/ 4567691 w 5767861"/>
              <a:gd name="connsiteY4" fmla="*/ 1647186 h 1820574"/>
              <a:gd name="connsiteX5" fmla="*/ 4556854 w 5767861"/>
              <a:gd name="connsiteY5" fmla="*/ 1647186 h 1820574"/>
              <a:gd name="connsiteX6" fmla="*/ 4564982 w 5767861"/>
              <a:gd name="connsiteY6" fmla="*/ 1628222 h 1820574"/>
              <a:gd name="connsiteX7" fmla="*/ 4567691 w 5767861"/>
              <a:gd name="connsiteY7" fmla="*/ 1647186 h 1820574"/>
              <a:gd name="connsiteX8" fmla="*/ 2822974 w 5767861"/>
              <a:gd name="connsiteY8" fmla="*/ 1560492 h 1820574"/>
              <a:gd name="connsiteX9" fmla="*/ 2822974 w 5767861"/>
              <a:gd name="connsiteY9" fmla="*/ 1574038 h 1820574"/>
              <a:gd name="connsiteX10" fmla="*/ 2814846 w 5767861"/>
              <a:gd name="connsiteY10" fmla="*/ 1560492 h 1820574"/>
              <a:gd name="connsiteX11" fmla="*/ 2822974 w 5767861"/>
              <a:gd name="connsiteY11" fmla="*/ 1560492 h 1820574"/>
              <a:gd name="connsiteX12" fmla="*/ 2822974 w 5767861"/>
              <a:gd name="connsiteY12" fmla="*/ 1522563 h 1820574"/>
              <a:gd name="connsiteX13" fmla="*/ 2822974 w 5767861"/>
              <a:gd name="connsiteY13" fmla="*/ 1536109 h 1820574"/>
              <a:gd name="connsiteX14" fmla="*/ 2814846 w 5767861"/>
              <a:gd name="connsiteY14" fmla="*/ 1536109 h 1820574"/>
              <a:gd name="connsiteX15" fmla="*/ 2814846 w 5767861"/>
              <a:gd name="connsiteY15" fmla="*/ 1522563 h 1820574"/>
              <a:gd name="connsiteX16" fmla="*/ 2822974 w 5767861"/>
              <a:gd name="connsiteY16" fmla="*/ 1522563 h 1820574"/>
              <a:gd name="connsiteX17" fmla="*/ 5767861 w 5767861"/>
              <a:gd name="connsiteY17" fmla="*/ 1490053 h 1820574"/>
              <a:gd name="connsiteX18" fmla="*/ 5767861 w 5767861"/>
              <a:gd name="connsiteY18" fmla="*/ 1511727 h 1820574"/>
              <a:gd name="connsiteX19" fmla="*/ 5762443 w 5767861"/>
              <a:gd name="connsiteY19" fmla="*/ 1522563 h 1820574"/>
              <a:gd name="connsiteX20" fmla="*/ 5767861 w 5767861"/>
              <a:gd name="connsiteY20" fmla="*/ 1541528 h 1820574"/>
              <a:gd name="connsiteX21" fmla="*/ 5762443 w 5767861"/>
              <a:gd name="connsiteY21" fmla="*/ 1560492 h 1820574"/>
              <a:gd name="connsiteX22" fmla="*/ 5767861 w 5767861"/>
              <a:gd name="connsiteY22" fmla="*/ 1579456 h 1820574"/>
              <a:gd name="connsiteX23" fmla="*/ 5762443 w 5767861"/>
              <a:gd name="connsiteY23" fmla="*/ 1601130 h 1820574"/>
              <a:gd name="connsiteX24" fmla="*/ 5767861 w 5767861"/>
              <a:gd name="connsiteY24" fmla="*/ 1611967 h 1820574"/>
              <a:gd name="connsiteX25" fmla="*/ 5765152 w 5767861"/>
              <a:gd name="connsiteY25" fmla="*/ 1625513 h 1820574"/>
              <a:gd name="connsiteX26" fmla="*/ 5621565 w 5767861"/>
              <a:gd name="connsiteY26" fmla="*/ 1625513 h 1820574"/>
              <a:gd name="connsiteX27" fmla="*/ 5624274 w 5767861"/>
              <a:gd name="connsiteY27" fmla="*/ 1601130 h 1820574"/>
              <a:gd name="connsiteX28" fmla="*/ 5618856 w 5767861"/>
              <a:gd name="connsiteY28" fmla="*/ 1568620 h 1820574"/>
              <a:gd name="connsiteX29" fmla="*/ 5624274 w 5767861"/>
              <a:gd name="connsiteY29" fmla="*/ 1560492 h 1820574"/>
              <a:gd name="connsiteX30" fmla="*/ 5618856 w 5767861"/>
              <a:gd name="connsiteY30" fmla="*/ 1541528 h 1820574"/>
              <a:gd name="connsiteX31" fmla="*/ 5624274 w 5767861"/>
              <a:gd name="connsiteY31" fmla="*/ 1522563 h 1820574"/>
              <a:gd name="connsiteX32" fmla="*/ 5618856 w 5767861"/>
              <a:gd name="connsiteY32" fmla="*/ 1514436 h 1820574"/>
              <a:gd name="connsiteX33" fmla="*/ 5618856 w 5767861"/>
              <a:gd name="connsiteY33" fmla="*/ 1490053 h 1820574"/>
              <a:gd name="connsiteX34" fmla="*/ 5767861 w 5767861"/>
              <a:gd name="connsiteY34" fmla="*/ 1490053 h 1820574"/>
              <a:gd name="connsiteX35" fmla="*/ 444307 w 5767861"/>
              <a:gd name="connsiteY35" fmla="*/ 1490053 h 1820574"/>
              <a:gd name="connsiteX36" fmla="*/ 444307 w 5767861"/>
              <a:gd name="connsiteY36" fmla="*/ 1511727 h 1820574"/>
              <a:gd name="connsiteX37" fmla="*/ 438888 w 5767861"/>
              <a:gd name="connsiteY37" fmla="*/ 1522563 h 1820574"/>
              <a:gd name="connsiteX38" fmla="*/ 444307 w 5767861"/>
              <a:gd name="connsiteY38" fmla="*/ 1541528 h 1820574"/>
              <a:gd name="connsiteX39" fmla="*/ 438888 w 5767861"/>
              <a:gd name="connsiteY39" fmla="*/ 1560492 h 1820574"/>
              <a:gd name="connsiteX40" fmla="*/ 444307 w 5767861"/>
              <a:gd name="connsiteY40" fmla="*/ 1568620 h 1820574"/>
              <a:gd name="connsiteX41" fmla="*/ 441598 w 5767861"/>
              <a:gd name="connsiteY41" fmla="*/ 1625513 h 1820574"/>
              <a:gd name="connsiteX42" fmla="*/ 298011 w 5767861"/>
              <a:gd name="connsiteY42" fmla="*/ 1625513 h 1820574"/>
              <a:gd name="connsiteX43" fmla="*/ 295301 w 5767861"/>
              <a:gd name="connsiteY43" fmla="*/ 1611967 h 1820574"/>
              <a:gd name="connsiteX44" fmla="*/ 300720 w 5767861"/>
              <a:gd name="connsiteY44" fmla="*/ 1601130 h 1820574"/>
              <a:gd name="connsiteX45" fmla="*/ 295301 w 5767861"/>
              <a:gd name="connsiteY45" fmla="*/ 1579456 h 1820574"/>
              <a:gd name="connsiteX46" fmla="*/ 300720 w 5767861"/>
              <a:gd name="connsiteY46" fmla="*/ 1560492 h 1820574"/>
              <a:gd name="connsiteX47" fmla="*/ 295301 w 5767861"/>
              <a:gd name="connsiteY47" fmla="*/ 1541528 h 1820574"/>
              <a:gd name="connsiteX48" fmla="*/ 300720 w 5767861"/>
              <a:gd name="connsiteY48" fmla="*/ 1522563 h 1820574"/>
              <a:gd name="connsiteX49" fmla="*/ 295301 w 5767861"/>
              <a:gd name="connsiteY49" fmla="*/ 1514436 h 1820574"/>
              <a:gd name="connsiteX50" fmla="*/ 295301 w 5767861"/>
              <a:gd name="connsiteY50" fmla="*/ 1490053 h 1820574"/>
              <a:gd name="connsiteX51" fmla="*/ 444307 w 5767861"/>
              <a:gd name="connsiteY51" fmla="*/ 1490053 h 1820574"/>
              <a:gd name="connsiteX52" fmla="*/ 2822974 w 5767861"/>
              <a:gd name="connsiteY52" fmla="*/ 1484635 h 1820574"/>
              <a:gd name="connsiteX53" fmla="*/ 2820265 w 5767861"/>
              <a:gd name="connsiteY53" fmla="*/ 1498181 h 1820574"/>
              <a:gd name="connsiteX54" fmla="*/ 2812137 w 5767861"/>
              <a:gd name="connsiteY54" fmla="*/ 1492762 h 1820574"/>
              <a:gd name="connsiteX55" fmla="*/ 2812137 w 5767861"/>
              <a:gd name="connsiteY55" fmla="*/ 1484635 h 1820574"/>
              <a:gd name="connsiteX56" fmla="*/ 2822974 w 5767861"/>
              <a:gd name="connsiteY56" fmla="*/ 1484635 h 1820574"/>
              <a:gd name="connsiteX57" fmla="*/ 2790464 w 5767861"/>
              <a:gd name="connsiteY57" fmla="*/ 1492762 h 1820574"/>
              <a:gd name="connsiteX58" fmla="*/ 2793173 w 5767861"/>
              <a:gd name="connsiteY58" fmla="*/ 1484635 h 1820574"/>
              <a:gd name="connsiteX59" fmla="*/ 2790464 w 5767861"/>
              <a:gd name="connsiteY59" fmla="*/ 1492762 h 1820574"/>
              <a:gd name="connsiteX60" fmla="*/ 2822974 w 5767861"/>
              <a:gd name="connsiteY60" fmla="*/ 1443997 h 1820574"/>
              <a:gd name="connsiteX61" fmla="*/ 2822974 w 5767861"/>
              <a:gd name="connsiteY61" fmla="*/ 1457543 h 1820574"/>
              <a:gd name="connsiteX62" fmla="*/ 2790464 w 5767861"/>
              <a:gd name="connsiteY62" fmla="*/ 1457543 h 1820574"/>
              <a:gd name="connsiteX63" fmla="*/ 2790464 w 5767861"/>
              <a:gd name="connsiteY63" fmla="*/ 1443997 h 1820574"/>
              <a:gd name="connsiteX64" fmla="*/ 2822974 w 5767861"/>
              <a:gd name="connsiteY64" fmla="*/ 1443997 h 1820574"/>
              <a:gd name="connsiteX65" fmla="*/ 2822974 w 5767861"/>
              <a:gd name="connsiteY65" fmla="*/ 1406068 h 1820574"/>
              <a:gd name="connsiteX66" fmla="*/ 2822974 w 5767861"/>
              <a:gd name="connsiteY66" fmla="*/ 1419614 h 1820574"/>
              <a:gd name="connsiteX67" fmla="*/ 2790464 w 5767861"/>
              <a:gd name="connsiteY67" fmla="*/ 1419614 h 1820574"/>
              <a:gd name="connsiteX68" fmla="*/ 2790464 w 5767861"/>
              <a:gd name="connsiteY68" fmla="*/ 1406068 h 1820574"/>
              <a:gd name="connsiteX69" fmla="*/ 2822974 w 5767861"/>
              <a:gd name="connsiteY69" fmla="*/ 1406068 h 1820574"/>
              <a:gd name="connsiteX70" fmla="*/ 2822974 w 5767861"/>
              <a:gd name="connsiteY70" fmla="*/ 1365431 h 1820574"/>
              <a:gd name="connsiteX71" fmla="*/ 2822974 w 5767861"/>
              <a:gd name="connsiteY71" fmla="*/ 1378977 h 1820574"/>
              <a:gd name="connsiteX72" fmla="*/ 2790464 w 5767861"/>
              <a:gd name="connsiteY72" fmla="*/ 1378977 h 1820574"/>
              <a:gd name="connsiteX73" fmla="*/ 2790464 w 5767861"/>
              <a:gd name="connsiteY73" fmla="*/ 1365431 h 1820574"/>
              <a:gd name="connsiteX74" fmla="*/ 2822974 w 5767861"/>
              <a:gd name="connsiteY74" fmla="*/ 1365431 h 1820574"/>
              <a:gd name="connsiteX75" fmla="*/ 2021054 w 5767861"/>
              <a:gd name="connsiteY75" fmla="*/ 1224553 h 1820574"/>
              <a:gd name="connsiteX76" fmla="*/ 2113167 w 5767861"/>
              <a:gd name="connsiteY76" fmla="*/ 1262481 h 1820574"/>
              <a:gd name="connsiteX77" fmla="*/ 2113167 w 5767861"/>
              <a:gd name="connsiteY77" fmla="*/ 1411487 h 1820574"/>
              <a:gd name="connsiteX78" fmla="*/ 2048146 w 5767861"/>
              <a:gd name="connsiteY78" fmla="*/ 1349175 h 1820574"/>
              <a:gd name="connsiteX79" fmla="*/ 2034600 w 5767861"/>
              <a:gd name="connsiteY79" fmla="*/ 1360012 h 1820574"/>
              <a:gd name="connsiteX80" fmla="*/ 2034600 w 5767861"/>
              <a:gd name="connsiteY80" fmla="*/ 1308538 h 1820574"/>
              <a:gd name="connsiteX81" fmla="*/ 2002090 w 5767861"/>
              <a:gd name="connsiteY81" fmla="*/ 1308538 h 1820574"/>
              <a:gd name="connsiteX82" fmla="*/ 2002090 w 5767861"/>
              <a:gd name="connsiteY82" fmla="*/ 1224553 h 1820574"/>
              <a:gd name="connsiteX83" fmla="*/ 2021054 w 5767861"/>
              <a:gd name="connsiteY83" fmla="*/ 1224553 h 1820574"/>
              <a:gd name="connsiteX84" fmla="*/ 2040019 w 5767861"/>
              <a:gd name="connsiteY84" fmla="*/ 1075548 h 1820574"/>
              <a:gd name="connsiteX85" fmla="*/ 2042728 w 5767861"/>
              <a:gd name="connsiteY85" fmla="*/ 1094512 h 1820574"/>
              <a:gd name="connsiteX86" fmla="*/ 2018345 w 5767861"/>
              <a:gd name="connsiteY86" fmla="*/ 1124313 h 1820574"/>
              <a:gd name="connsiteX87" fmla="*/ 1969580 w 5767861"/>
              <a:gd name="connsiteY87" fmla="*/ 1080966 h 1820574"/>
              <a:gd name="connsiteX88" fmla="*/ 1996672 w 5767861"/>
              <a:gd name="connsiteY88" fmla="*/ 1037619 h 1820574"/>
              <a:gd name="connsiteX89" fmla="*/ 2012927 w 5767861"/>
              <a:gd name="connsiteY89" fmla="*/ 1005109 h 1820574"/>
              <a:gd name="connsiteX90" fmla="*/ 2040019 w 5767861"/>
              <a:gd name="connsiteY90" fmla="*/ 1075548 h 1820574"/>
              <a:gd name="connsiteX91" fmla="*/ 1685115 w 5767861"/>
              <a:gd name="connsiteY91" fmla="*/ 1013236 h 1820574"/>
              <a:gd name="connsiteX92" fmla="*/ 1820574 w 5767861"/>
              <a:gd name="connsiteY92" fmla="*/ 1010527 h 1820574"/>
              <a:gd name="connsiteX93" fmla="*/ 1820574 w 5767861"/>
              <a:gd name="connsiteY93" fmla="*/ 1029491 h 1820574"/>
              <a:gd name="connsiteX94" fmla="*/ 1801610 w 5767861"/>
              <a:gd name="connsiteY94" fmla="*/ 1167660 h 1820574"/>
              <a:gd name="connsiteX95" fmla="*/ 1779937 w 5767861"/>
              <a:gd name="connsiteY95" fmla="*/ 1262481 h 1820574"/>
              <a:gd name="connsiteX96" fmla="*/ 1736589 w 5767861"/>
              <a:gd name="connsiteY96" fmla="*/ 1351885 h 1820574"/>
              <a:gd name="connsiteX97" fmla="*/ 1728462 w 5767861"/>
              <a:gd name="connsiteY97" fmla="*/ 1479216 h 1820574"/>
              <a:gd name="connsiteX98" fmla="*/ 1679697 w 5767861"/>
              <a:gd name="connsiteY98" fmla="*/ 1479216 h 1820574"/>
              <a:gd name="connsiteX99" fmla="*/ 1676987 w 5767861"/>
              <a:gd name="connsiteY99" fmla="*/ 1468380 h 1820574"/>
              <a:gd name="connsiteX100" fmla="*/ 1658023 w 5767861"/>
              <a:gd name="connsiteY100" fmla="*/ 1468380 h 1820574"/>
              <a:gd name="connsiteX101" fmla="*/ 1658023 w 5767861"/>
              <a:gd name="connsiteY101" fmla="*/ 1549655 h 1820574"/>
              <a:gd name="connsiteX102" fmla="*/ 1622804 w 5767861"/>
              <a:gd name="connsiteY102" fmla="*/ 1549655 h 1820574"/>
              <a:gd name="connsiteX103" fmla="*/ 1622804 w 5767861"/>
              <a:gd name="connsiteY103" fmla="*/ 1387104 h 1820574"/>
              <a:gd name="connsiteX104" fmla="*/ 1614676 w 5767861"/>
              <a:gd name="connsiteY104" fmla="*/ 1370849 h 1820574"/>
              <a:gd name="connsiteX105" fmla="*/ 1603839 w 5767861"/>
              <a:gd name="connsiteY105" fmla="*/ 1370849 h 1820574"/>
              <a:gd name="connsiteX106" fmla="*/ 1601130 w 5767861"/>
              <a:gd name="connsiteY106" fmla="*/ 1387104 h 1820574"/>
              <a:gd name="connsiteX107" fmla="*/ 1536110 w 5767861"/>
              <a:gd name="connsiteY107" fmla="*/ 1387104 h 1820574"/>
              <a:gd name="connsiteX108" fmla="*/ 1536110 w 5767861"/>
              <a:gd name="connsiteY108" fmla="*/ 1164951 h 1820574"/>
              <a:gd name="connsiteX109" fmla="*/ 1527982 w 5767861"/>
              <a:gd name="connsiteY109" fmla="*/ 1162242 h 1820574"/>
              <a:gd name="connsiteX110" fmla="*/ 1527982 w 5767861"/>
              <a:gd name="connsiteY110" fmla="*/ 1059292 h 1820574"/>
              <a:gd name="connsiteX111" fmla="*/ 1457543 w 5767861"/>
              <a:gd name="connsiteY111" fmla="*/ 1059292 h 1820574"/>
              <a:gd name="connsiteX112" fmla="*/ 1457543 w 5767861"/>
              <a:gd name="connsiteY112" fmla="*/ 1143277 h 1820574"/>
              <a:gd name="connsiteX113" fmla="*/ 1435870 w 5767861"/>
              <a:gd name="connsiteY113" fmla="*/ 1143277 h 1820574"/>
              <a:gd name="connsiteX114" fmla="*/ 1435870 w 5767861"/>
              <a:gd name="connsiteY114" fmla="*/ 1162242 h 1820574"/>
              <a:gd name="connsiteX115" fmla="*/ 1387104 w 5767861"/>
              <a:gd name="connsiteY115" fmla="*/ 1162242 h 1820574"/>
              <a:gd name="connsiteX116" fmla="*/ 1387104 w 5767861"/>
              <a:gd name="connsiteY116" fmla="*/ 1609257 h 1820574"/>
              <a:gd name="connsiteX117" fmla="*/ 1373558 w 5767861"/>
              <a:gd name="connsiteY117" fmla="*/ 1609257 h 1820574"/>
              <a:gd name="connsiteX118" fmla="*/ 1373558 w 5767861"/>
              <a:gd name="connsiteY118" fmla="*/ 1332920 h 1820574"/>
              <a:gd name="connsiteX119" fmla="*/ 1365431 w 5767861"/>
              <a:gd name="connsiteY119" fmla="*/ 1308538 h 1820574"/>
              <a:gd name="connsiteX120" fmla="*/ 1343757 w 5767861"/>
              <a:gd name="connsiteY120" fmla="*/ 1308538 h 1820574"/>
              <a:gd name="connsiteX121" fmla="*/ 1330211 w 5767861"/>
              <a:gd name="connsiteY121" fmla="*/ 1135150 h 1820574"/>
              <a:gd name="connsiteX122" fmla="*/ 1311247 w 5767861"/>
              <a:gd name="connsiteY122" fmla="*/ 1135150 h 1820574"/>
              <a:gd name="connsiteX123" fmla="*/ 1297701 w 5767861"/>
              <a:gd name="connsiteY123" fmla="*/ 1308538 h 1820574"/>
              <a:gd name="connsiteX124" fmla="*/ 1276028 w 5767861"/>
              <a:gd name="connsiteY124" fmla="*/ 1308538 h 1820574"/>
              <a:gd name="connsiteX125" fmla="*/ 1267900 w 5767861"/>
              <a:gd name="connsiteY125" fmla="*/ 1332920 h 1820574"/>
              <a:gd name="connsiteX126" fmla="*/ 1267900 w 5767861"/>
              <a:gd name="connsiteY126" fmla="*/ 1414196 h 1820574"/>
              <a:gd name="connsiteX127" fmla="*/ 1197461 w 5767861"/>
              <a:gd name="connsiteY127" fmla="*/ 1414196 h 1820574"/>
              <a:gd name="connsiteX128" fmla="*/ 1197461 w 5767861"/>
              <a:gd name="connsiteY128" fmla="*/ 940088 h 1820574"/>
              <a:gd name="connsiteX129" fmla="*/ 1685115 w 5767861"/>
              <a:gd name="connsiteY129" fmla="*/ 1013236 h 1820574"/>
              <a:gd name="connsiteX130" fmla="*/ 5269371 w 5767861"/>
              <a:gd name="connsiteY130" fmla="*/ 969889 h 1820574"/>
              <a:gd name="connsiteX131" fmla="*/ 5269371 w 5767861"/>
              <a:gd name="connsiteY131" fmla="*/ 1213716 h 1820574"/>
              <a:gd name="connsiteX132" fmla="*/ 5299172 w 5767861"/>
              <a:gd name="connsiteY132" fmla="*/ 1213716 h 1820574"/>
              <a:gd name="connsiteX133" fmla="*/ 5299172 w 5767861"/>
              <a:gd name="connsiteY133" fmla="*/ 1189333 h 1820574"/>
              <a:gd name="connsiteX134" fmla="*/ 5407539 w 5767861"/>
              <a:gd name="connsiteY134" fmla="*/ 1189333 h 1820574"/>
              <a:gd name="connsiteX135" fmla="*/ 5407539 w 5767861"/>
              <a:gd name="connsiteY135" fmla="*/ 1211007 h 1820574"/>
              <a:gd name="connsiteX136" fmla="*/ 5412958 w 5767861"/>
              <a:gd name="connsiteY136" fmla="*/ 1213716 h 1820574"/>
              <a:gd name="connsiteX137" fmla="*/ 5423794 w 5767861"/>
              <a:gd name="connsiteY137" fmla="*/ 1208298 h 1820574"/>
              <a:gd name="connsiteX138" fmla="*/ 5423794 w 5767861"/>
              <a:gd name="connsiteY138" fmla="*/ 1156823 h 1820574"/>
              <a:gd name="connsiteX139" fmla="*/ 5445468 w 5767861"/>
              <a:gd name="connsiteY139" fmla="*/ 1156823 h 1820574"/>
              <a:gd name="connsiteX140" fmla="*/ 5445468 w 5767861"/>
              <a:gd name="connsiteY140" fmla="*/ 1213716 h 1820574"/>
              <a:gd name="connsiteX141" fmla="*/ 5459014 w 5767861"/>
              <a:gd name="connsiteY141" fmla="*/ 1213716 h 1820574"/>
              <a:gd name="connsiteX142" fmla="*/ 5459014 w 5767861"/>
              <a:gd name="connsiteY142" fmla="*/ 1351885 h 1820574"/>
              <a:gd name="connsiteX143" fmla="*/ 5597182 w 5767861"/>
              <a:gd name="connsiteY143" fmla="*/ 1351885 h 1820574"/>
              <a:gd name="connsiteX144" fmla="*/ 5597182 w 5767861"/>
              <a:gd name="connsiteY144" fmla="*/ 1625513 h 1820574"/>
              <a:gd name="connsiteX145" fmla="*/ 5120365 w 5767861"/>
              <a:gd name="connsiteY145" fmla="*/ 1625513 h 1820574"/>
              <a:gd name="connsiteX146" fmla="*/ 5120365 w 5767861"/>
              <a:gd name="connsiteY146" fmla="*/ 875068 h 1820574"/>
              <a:gd name="connsiteX147" fmla="*/ 5269371 w 5767861"/>
              <a:gd name="connsiteY147" fmla="*/ 969889 h 1820574"/>
              <a:gd name="connsiteX148" fmla="*/ 1687824 w 5767861"/>
              <a:gd name="connsiteY148" fmla="*/ 606858 h 1820574"/>
              <a:gd name="connsiteX149" fmla="*/ 1866631 w 5767861"/>
              <a:gd name="connsiteY149" fmla="*/ 563511 h 1820574"/>
              <a:gd name="connsiteX150" fmla="*/ 1861212 w 5767861"/>
              <a:gd name="connsiteY150" fmla="*/ 596021 h 1820574"/>
              <a:gd name="connsiteX151" fmla="*/ 1747426 w 5767861"/>
              <a:gd name="connsiteY151" fmla="*/ 623113 h 1820574"/>
              <a:gd name="connsiteX152" fmla="*/ 1644477 w 5767861"/>
              <a:gd name="connsiteY152" fmla="*/ 631241 h 1820574"/>
              <a:gd name="connsiteX153" fmla="*/ 1492763 w 5767861"/>
              <a:gd name="connsiteY153" fmla="*/ 612276 h 1820574"/>
              <a:gd name="connsiteX154" fmla="*/ 1449416 w 5767861"/>
              <a:gd name="connsiteY154" fmla="*/ 501200 h 1820574"/>
              <a:gd name="connsiteX155" fmla="*/ 1687824 w 5767861"/>
              <a:gd name="connsiteY155" fmla="*/ 606858 h 1820574"/>
              <a:gd name="connsiteX156" fmla="*/ 2251335 w 5767861"/>
              <a:gd name="connsiteY156" fmla="*/ 113786 h 1820574"/>
              <a:gd name="connsiteX157" fmla="*/ 2240499 w 5767861"/>
              <a:gd name="connsiteY157" fmla="*/ 173388 h 1820574"/>
              <a:gd name="connsiteX158" fmla="*/ 2232371 w 5767861"/>
              <a:gd name="connsiteY158" fmla="*/ 184225 h 1820574"/>
              <a:gd name="connsiteX159" fmla="*/ 2224243 w 5767861"/>
              <a:gd name="connsiteY159" fmla="*/ 214026 h 1820574"/>
              <a:gd name="connsiteX160" fmla="*/ 2329902 w 5767861"/>
              <a:gd name="connsiteY160" fmla="*/ 276337 h 1820574"/>
              <a:gd name="connsiteX161" fmla="*/ 2416596 w 5767861"/>
              <a:gd name="connsiteY161" fmla="*/ 360322 h 1820574"/>
              <a:gd name="connsiteX162" fmla="*/ 2527672 w 5767861"/>
              <a:gd name="connsiteY162" fmla="*/ 409087 h 1820574"/>
              <a:gd name="connsiteX163" fmla="*/ 2562892 w 5767861"/>
              <a:gd name="connsiteY163" fmla="*/ 414506 h 1820574"/>
              <a:gd name="connsiteX164" fmla="*/ 2725443 w 5767861"/>
              <a:gd name="connsiteY164" fmla="*/ 455144 h 1820574"/>
              <a:gd name="connsiteX165" fmla="*/ 2763372 w 5767861"/>
              <a:gd name="connsiteY165" fmla="*/ 452434 h 1820574"/>
              <a:gd name="connsiteX166" fmla="*/ 2795882 w 5767861"/>
              <a:gd name="connsiteY166" fmla="*/ 419924 h 1820574"/>
              <a:gd name="connsiteX167" fmla="*/ 2836520 w 5767861"/>
              <a:gd name="connsiteY167" fmla="*/ 392832 h 1820574"/>
              <a:gd name="connsiteX168" fmla="*/ 2847357 w 5767861"/>
              <a:gd name="connsiteY168" fmla="*/ 406378 h 1820574"/>
              <a:gd name="connsiteX169" fmla="*/ 2822974 w 5767861"/>
              <a:gd name="connsiteY169" fmla="*/ 441598 h 1820574"/>
              <a:gd name="connsiteX170" fmla="*/ 2915086 w 5767861"/>
              <a:gd name="connsiteY170" fmla="*/ 465980 h 1820574"/>
              <a:gd name="connsiteX171" fmla="*/ 2869030 w 5767861"/>
              <a:gd name="connsiteY171" fmla="*/ 487654 h 1820574"/>
              <a:gd name="connsiteX172" fmla="*/ 2928632 w 5767861"/>
              <a:gd name="connsiteY172" fmla="*/ 495781 h 1820574"/>
              <a:gd name="connsiteX173" fmla="*/ 2863612 w 5767861"/>
              <a:gd name="connsiteY173" fmla="*/ 509327 h 1820574"/>
              <a:gd name="connsiteX174" fmla="*/ 2917795 w 5767861"/>
              <a:gd name="connsiteY174" fmla="*/ 544547 h 1820574"/>
              <a:gd name="connsiteX175" fmla="*/ 2852775 w 5767861"/>
              <a:gd name="connsiteY175" fmla="*/ 539128 h 1820574"/>
              <a:gd name="connsiteX176" fmla="*/ 2882576 w 5767861"/>
              <a:gd name="connsiteY176" fmla="*/ 579766 h 1820574"/>
              <a:gd name="connsiteX177" fmla="*/ 2822974 w 5767861"/>
              <a:gd name="connsiteY177" fmla="*/ 544547 h 1820574"/>
              <a:gd name="connsiteX178" fmla="*/ 2779627 w 5767861"/>
              <a:gd name="connsiteY178" fmla="*/ 533710 h 1820574"/>
              <a:gd name="connsiteX179" fmla="*/ 2725443 w 5767861"/>
              <a:gd name="connsiteY179" fmla="*/ 525582 h 1820574"/>
              <a:gd name="connsiteX180" fmla="*/ 2608948 w 5767861"/>
              <a:gd name="connsiteY180" fmla="*/ 531001 h 1820574"/>
              <a:gd name="connsiteX181" fmla="*/ 2503290 w 5767861"/>
              <a:gd name="connsiteY181" fmla="*/ 509327 h 1820574"/>
              <a:gd name="connsiteX182" fmla="*/ 2484325 w 5767861"/>
              <a:gd name="connsiteY182" fmla="*/ 493072 h 1820574"/>
              <a:gd name="connsiteX183" fmla="*/ 2362412 w 5767861"/>
              <a:gd name="connsiteY183" fmla="*/ 457853 h 1820574"/>
              <a:gd name="connsiteX184" fmla="*/ 2310937 w 5767861"/>
              <a:gd name="connsiteY184" fmla="*/ 428052 h 1820574"/>
              <a:gd name="connsiteX185" fmla="*/ 2251335 w 5767861"/>
              <a:gd name="connsiteY185" fmla="*/ 566220 h 1820574"/>
              <a:gd name="connsiteX186" fmla="*/ 2275718 w 5767861"/>
              <a:gd name="connsiteY186" fmla="*/ 609567 h 1820574"/>
              <a:gd name="connsiteX187" fmla="*/ 2291973 w 5767861"/>
              <a:gd name="connsiteY187" fmla="*/ 707098 h 1820574"/>
              <a:gd name="connsiteX188" fmla="*/ 2283846 w 5767861"/>
              <a:gd name="connsiteY188" fmla="*/ 780246 h 1820574"/>
              <a:gd name="connsiteX189" fmla="*/ 2199861 w 5767861"/>
              <a:gd name="connsiteY189" fmla="*/ 902159 h 1820574"/>
              <a:gd name="connsiteX190" fmla="*/ 2207988 w 5767861"/>
              <a:gd name="connsiteY190" fmla="*/ 1034910 h 1820574"/>
              <a:gd name="connsiteX191" fmla="*/ 2170060 w 5767861"/>
              <a:gd name="connsiteY191" fmla="*/ 1213716 h 1820574"/>
              <a:gd name="connsiteX192" fmla="*/ 2142968 w 5767861"/>
              <a:gd name="connsiteY192" fmla="*/ 1246226 h 1820574"/>
              <a:gd name="connsiteX193" fmla="*/ 2256754 w 5767861"/>
              <a:gd name="connsiteY193" fmla="*/ 1248936 h 1820574"/>
              <a:gd name="connsiteX194" fmla="*/ 2270300 w 5767861"/>
              <a:gd name="connsiteY194" fmla="*/ 1270609 h 1820574"/>
              <a:gd name="connsiteX195" fmla="*/ 2270300 w 5767861"/>
              <a:gd name="connsiteY195" fmla="*/ 1395232 h 1820574"/>
              <a:gd name="connsiteX196" fmla="*/ 2291973 w 5767861"/>
              <a:gd name="connsiteY196" fmla="*/ 1395232 h 1820574"/>
              <a:gd name="connsiteX197" fmla="*/ 2291973 w 5767861"/>
              <a:gd name="connsiteY197" fmla="*/ 1378977 h 1820574"/>
              <a:gd name="connsiteX198" fmla="*/ 2302810 w 5767861"/>
              <a:gd name="connsiteY198" fmla="*/ 1330211 h 1820574"/>
              <a:gd name="connsiteX199" fmla="*/ 2327193 w 5767861"/>
              <a:gd name="connsiteY199" fmla="*/ 1330211 h 1820574"/>
              <a:gd name="connsiteX200" fmla="*/ 2348866 w 5767861"/>
              <a:gd name="connsiteY200" fmla="*/ 1365431 h 1820574"/>
              <a:gd name="connsiteX201" fmla="*/ 2367830 w 5767861"/>
              <a:gd name="connsiteY201" fmla="*/ 1357303 h 1820574"/>
              <a:gd name="connsiteX202" fmla="*/ 2435560 w 5767861"/>
              <a:gd name="connsiteY202" fmla="*/ 1357303 h 1820574"/>
              <a:gd name="connsiteX203" fmla="*/ 2446397 w 5767861"/>
              <a:gd name="connsiteY203" fmla="*/ 1365431 h 1820574"/>
              <a:gd name="connsiteX204" fmla="*/ 2446397 w 5767861"/>
              <a:gd name="connsiteY204" fmla="*/ 1574038 h 1820574"/>
              <a:gd name="connsiteX205" fmla="*/ 2468070 w 5767861"/>
              <a:gd name="connsiteY205" fmla="*/ 1574038 h 1820574"/>
              <a:gd name="connsiteX206" fmla="*/ 2468070 w 5767861"/>
              <a:gd name="connsiteY206" fmla="*/ 1517145 h 1820574"/>
              <a:gd name="connsiteX207" fmla="*/ 2489744 w 5767861"/>
              <a:gd name="connsiteY207" fmla="*/ 1517145 h 1820574"/>
              <a:gd name="connsiteX208" fmla="*/ 2487035 w 5767861"/>
              <a:gd name="connsiteY208" fmla="*/ 1487344 h 1820574"/>
              <a:gd name="connsiteX209" fmla="*/ 2500581 w 5767861"/>
              <a:gd name="connsiteY209" fmla="*/ 1484635 h 1820574"/>
              <a:gd name="connsiteX210" fmla="*/ 2500581 w 5767861"/>
              <a:gd name="connsiteY210" fmla="*/ 1430451 h 1820574"/>
              <a:gd name="connsiteX211" fmla="*/ 2538509 w 5767861"/>
              <a:gd name="connsiteY211" fmla="*/ 1430451 h 1820574"/>
              <a:gd name="connsiteX212" fmla="*/ 2538509 w 5767861"/>
              <a:gd name="connsiteY212" fmla="*/ 1373558 h 1820574"/>
              <a:gd name="connsiteX213" fmla="*/ 2627912 w 5767861"/>
              <a:gd name="connsiteY213" fmla="*/ 1292283 h 1820574"/>
              <a:gd name="connsiteX214" fmla="*/ 2627912 w 5767861"/>
              <a:gd name="connsiteY214" fmla="*/ 1430451 h 1820574"/>
              <a:gd name="connsiteX215" fmla="*/ 2644167 w 5767861"/>
              <a:gd name="connsiteY215" fmla="*/ 1427742 h 1820574"/>
              <a:gd name="connsiteX216" fmla="*/ 2644167 w 5767861"/>
              <a:gd name="connsiteY216" fmla="*/ 1332920 h 1820574"/>
              <a:gd name="connsiteX217" fmla="*/ 2655004 w 5767861"/>
              <a:gd name="connsiteY217" fmla="*/ 1330211 h 1820574"/>
              <a:gd name="connsiteX218" fmla="*/ 2655004 w 5767861"/>
              <a:gd name="connsiteY218" fmla="*/ 1205589 h 1820574"/>
              <a:gd name="connsiteX219" fmla="*/ 2649586 w 5767861"/>
              <a:gd name="connsiteY219" fmla="*/ 1189333 h 1820574"/>
              <a:gd name="connsiteX220" fmla="*/ 2657713 w 5767861"/>
              <a:gd name="connsiteY220" fmla="*/ 1162242 h 1820574"/>
              <a:gd name="connsiteX221" fmla="*/ 2771499 w 5767861"/>
              <a:gd name="connsiteY221" fmla="*/ 1162242 h 1820574"/>
              <a:gd name="connsiteX222" fmla="*/ 2779627 w 5767861"/>
              <a:gd name="connsiteY222" fmla="*/ 1189333 h 1820574"/>
              <a:gd name="connsiteX223" fmla="*/ 2774209 w 5767861"/>
              <a:gd name="connsiteY223" fmla="*/ 1208298 h 1820574"/>
              <a:gd name="connsiteX224" fmla="*/ 2774209 w 5767861"/>
              <a:gd name="connsiteY224" fmla="*/ 1330211 h 1820574"/>
              <a:gd name="connsiteX225" fmla="*/ 2790464 w 5767861"/>
              <a:gd name="connsiteY225" fmla="*/ 1343757 h 1820574"/>
              <a:gd name="connsiteX226" fmla="*/ 2825683 w 5767861"/>
              <a:gd name="connsiteY226" fmla="*/ 1343757 h 1820574"/>
              <a:gd name="connsiteX227" fmla="*/ 2825683 w 5767861"/>
              <a:gd name="connsiteY227" fmla="*/ 1330211 h 1820574"/>
              <a:gd name="connsiteX228" fmla="*/ 2852775 w 5767861"/>
              <a:gd name="connsiteY228" fmla="*/ 1330211 h 1820574"/>
              <a:gd name="connsiteX229" fmla="*/ 2852775 w 5767861"/>
              <a:gd name="connsiteY229" fmla="*/ 1164951 h 1820574"/>
              <a:gd name="connsiteX230" fmla="*/ 2860903 w 5767861"/>
              <a:gd name="connsiteY230" fmla="*/ 1159532 h 1820574"/>
              <a:gd name="connsiteX231" fmla="*/ 2860903 w 5767861"/>
              <a:gd name="connsiteY231" fmla="*/ 1099930 h 1820574"/>
              <a:gd name="connsiteX232" fmla="*/ 2923214 w 5767861"/>
              <a:gd name="connsiteY232" fmla="*/ 1099930 h 1820574"/>
              <a:gd name="connsiteX233" fmla="*/ 2923214 w 5767861"/>
              <a:gd name="connsiteY233" fmla="*/ 1162242 h 1820574"/>
              <a:gd name="connsiteX234" fmla="*/ 2934051 w 5767861"/>
              <a:gd name="connsiteY234" fmla="*/ 1164951 h 1820574"/>
              <a:gd name="connsiteX235" fmla="*/ 2934051 w 5767861"/>
              <a:gd name="connsiteY235" fmla="*/ 1327502 h 1820574"/>
              <a:gd name="connsiteX236" fmla="*/ 2939469 w 5767861"/>
              <a:gd name="connsiteY236" fmla="*/ 1330211 h 1820574"/>
              <a:gd name="connsiteX237" fmla="*/ 2950306 w 5767861"/>
              <a:gd name="connsiteY237" fmla="*/ 1324793 h 1820574"/>
              <a:gd name="connsiteX238" fmla="*/ 2947597 w 5767861"/>
              <a:gd name="connsiteY238" fmla="*/ 1040328 h 1820574"/>
              <a:gd name="connsiteX239" fmla="*/ 2969270 w 5767861"/>
              <a:gd name="connsiteY239" fmla="*/ 1037619 h 1820574"/>
              <a:gd name="connsiteX240" fmla="*/ 2969270 w 5767861"/>
              <a:gd name="connsiteY240" fmla="*/ 902159 h 1820574"/>
              <a:gd name="connsiteX241" fmla="*/ 2993653 w 5767861"/>
              <a:gd name="connsiteY241" fmla="*/ 896741 h 1820574"/>
              <a:gd name="connsiteX242" fmla="*/ 2993653 w 5767861"/>
              <a:gd name="connsiteY242" fmla="*/ 785664 h 1820574"/>
              <a:gd name="connsiteX243" fmla="*/ 3028872 w 5767861"/>
              <a:gd name="connsiteY243" fmla="*/ 785664 h 1820574"/>
              <a:gd name="connsiteX244" fmla="*/ 3028872 w 5767861"/>
              <a:gd name="connsiteY244" fmla="*/ 720644 h 1820574"/>
              <a:gd name="connsiteX245" fmla="*/ 3042418 w 5767861"/>
              <a:gd name="connsiteY245" fmla="*/ 720644 h 1820574"/>
              <a:gd name="connsiteX246" fmla="*/ 3042418 w 5767861"/>
              <a:gd name="connsiteY246" fmla="*/ 780246 h 1820574"/>
              <a:gd name="connsiteX247" fmla="*/ 3047836 w 5767861"/>
              <a:gd name="connsiteY247" fmla="*/ 788374 h 1820574"/>
              <a:gd name="connsiteX248" fmla="*/ 3047836 w 5767861"/>
              <a:gd name="connsiteY248" fmla="*/ 896741 h 1820574"/>
              <a:gd name="connsiteX249" fmla="*/ 3053255 w 5767861"/>
              <a:gd name="connsiteY249" fmla="*/ 907578 h 1820574"/>
              <a:gd name="connsiteX250" fmla="*/ 3055964 w 5767861"/>
              <a:gd name="connsiteY250" fmla="*/ 1435869 h 1820574"/>
              <a:gd name="connsiteX251" fmla="*/ 3091183 w 5767861"/>
              <a:gd name="connsiteY251" fmla="*/ 1435869 h 1820574"/>
              <a:gd name="connsiteX252" fmla="*/ 3091183 w 5767861"/>
              <a:gd name="connsiteY252" fmla="*/ 1522563 h 1820574"/>
              <a:gd name="connsiteX253" fmla="*/ 3120985 w 5767861"/>
              <a:gd name="connsiteY253" fmla="*/ 1530691 h 1820574"/>
              <a:gd name="connsiteX254" fmla="*/ 3120985 w 5767861"/>
              <a:gd name="connsiteY254" fmla="*/ 1609257 h 1820574"/>
              <a:gd name="connsiteX255" fmla="*/ 3131821 w 5767861"/>
              <a:gd name="connsiteY255" fmla="*/ 1609257 h 1820574"/>
              <a:gd name="connsiteX256" fmla="*/ 3131821 w 5767861"/>
              <a:gd name="connsiteY256" fmla="*/ 1452125 h 1820574"/>
              <a:gd name="connsiteX257" fmla="*/ 3150786 w 5767861"/>
              <a:gd name="connsiteY257" fmla="*/ 1452125 h 1820574"/>
              <a:gd name="connsiteX258" fmla="*/ 3150786 w 5767861"/>
              <a:gd name="connsiteY258" fmla="*/ 1430451 h 1820574"/>
              <a:gd name="connsiteX259" fmla="*/ 3134531 w 5767861"/>
              <a:gd name="connsiteY259" fmla="*/ 1430451 h 1820574"/>
              <a:gd name="connsiteX260" fmla="*/ 3134531 w 5767861"/>
              <a:gd name="connsiteY260" fmla="*/ 1408778 h 1820574"/>
              <a:gd name="connsiteX261" fmla="*/ 3150786 w 5767861"/>
              <a:gd name="connsiteY261" fmla="*/ 1408778 h 1820574"/>
              <a:gd name="connsiteX262" fmla="*/ 3150786 w 5767861"/>
              <a:gd name="connsiteY262" fmla="*/ 1387104 h 1820574"/>
              <a:gd name="connsiteX263" fmla="*/ 3134531 w 5767861"/>
              <a:gd name="connsiteY263" fmla="*/ 1387104 h 1820574"/>
              <a:gd name="connsiteX264" fmla="*/ 3134531 w 5767861"/>
              <a:gd name="connsiteY264" fmla="*/ 1365431 h 1820574"/>
              <a:gd name="connsiteX265" fmla="*/ 3150786 w 5767861"/>
              <a:gd name="connsiteY265" fmla="*/ 1365431 h 1820574"/>
              <a:gd name="connsiteX266" fmla="*/ 3150786 w 5767861"/>
              <a:gd name="connsiteY266" fmla="*/ 1343757 h 1820574"/>
              <a:gd name="connsiteX267" fmla="*/ 3134531 w 5767861"/>
              <a:gd name="connsiteY267" fmla="*/ 1343757 h 1820574"/>
              <a:gd name="connsiteX268" fmla="*/ 3134531 w 5767861"/>
              <a:gd name="connsiteY268" fmla="*/ 1322084 h 1820574"/>
              <a:gd name="connsiteX269" fmla="*/ 3150786 w 5767861"/>
              <a:gd name="connsiteY269" fmla="*/ 1322084 h 1820574"/>
              <a:gd name="connsiteX270" fmla="*/ 3150786 w 5767861"/>
              <a:gd name="connsiteY270" fmla="*/ 1300410 h 1820574"/>
              <a:gd name="connsiteX271" fmla="*/ 3134531 w 5767861"/>
              <a:gd name="connsiteY271" fmla="*/ 1300410 h 1820574"/>
              <a:gd name="connsiteX272" fmla="*/ 3134531 w 5767861"/>
              <a:gd name="connsiteY272" fmla="*/ 1278737 h 1820574"/>
              <a:gd name="connsiteX273" fmla="*/ 3150786 w 5767861"/>
              <a:gd name="connsiteY273" fmla="*/ 1278737 h 1820574"/>
              <a:gd name="connsiteX274" fmla="*/ 3150786 w 5767861"/>
              <a:gd name="connsiteY274" fmla="*/ 1257063 h 1820574"/>
              <a:gd name="connsiteX275" fmla="*/ 3134531 w 5767861"/>
              <a:gd name="connsiteY275" fmla="*/ 1257063 h 1820574"/>
              <a:gd name="connsiteX276" fmla="*/ 3134531 w 5767861"/>
              <a:gd name="connsiteY276" fmla="*/ 1232680 h 1820574"/>
              <a:gd name="connsiteX277" fmla="*/ 3150786 w 5767861"/>
              <a:gd name="connsiteY277" fmla="*/ 1232680 h 1820574"/>
              <a:gd name="connsiteX278" fmla="*/ 3150786 w 5767861"/>
              <a:gd name="connsiteY278" fmla="*/ 1216425 h 1820574"/>
              <a:gd name="connsiteX279" fmla="*/ 3134531 w 5767861"/>
              <a:gd name="connsiteY279" fmla="*/ 1211007 h 1820574"/>
              <a:gd name="connsiteX280" fmla="*/ 3134531 w 5767861"/>
              <a:gd name="connsiteY280" fmla="*/ 1189333 h 1820574"/>
              <a:gd name="connsiteX281" fmla="*/ 3150786 w 5767861"/>
              <a:gd name="connsiteY281" fmla="*/ 1189333 h 1820574"/>
              <a:gd name="connsiteX282" fmla="*/ 3150786 w 5767861"/>
              <a:gd name="connsiteY282" fmla="*/ 1167660 h 1820574"/>
              <a:gd name="connsiteX283" fmla="*/ 3134531 w 5767861"/>
              <a:gd name="connsiteY283" fmla="*/ 1167660 h 1820574"/>
              <a:gd name="connsiteX284" fmla="*/ 3134531 w 5767861"/>
              <a:gd name="connsiteY284" fmla="*/ 1145986 h 1820574"/>
              <a:gd name="connsiteX285" fmla="*/ 3150786 w 5767861"/>
              <a:gd name="connsiteY285" fmla="*/ 1145986 h 1820574"/>
              <a:gd name="connsiteX286" fmla="*/ 3150786 w 5767861"/>
              <a:gd name="connsiteY286" fmla="*/ 1118895 h 1820574"/>
              <a:gd name="connsiteX287" fmla="*/ 3207679 w 5767861"/>
              <a:gd name="connsiteY287" fmla="*/ 1118895 h 1820574"/>
              <a:gd name="connsiteX288" fmla="*/ 3207679 w 5767861"/>
              <a:gd name="connsiteY288" fmla="*/ 623113 h 1820574"/>
              <a:gd name="connsiteX289" fmla="*/ 3280827 w 5767861"/>
              <a:gd name="connsiteY289" fmla="*/ 525582 h 1820574"/>
              <a:gd name="connsiteX290" fmla="*/ 3367521 w 5767861"/>
              <a:gd name="connsiteY290" fmla="*/ 525582 h 1820574"/>
              <a:gd name="connsiteX291" fmla="*/ 3367521 w 5767861"/>
              <a:gd name="connsiteY291" fmla="*/ 409087 h 1820574"/>
              <a:gd name="connsiteX292" fmla="*/ 3391903 w 5767861"/>
              <a:gd name="connsiteY292" fmla="*/ 409087 h 1820574"/>
              <a:gd name="connsiteX293" fmla="*/ 3391903 w 5767861"/>
              <a:gd name="connsiteY293" fmla="*/ 522873 h 1820574"/>
              <a:gd name="connsiteX294" fmla="*/ 3397322 w 5767861"/>
              <a:gd name="connsiteY294" fmla="*/ 525582 h 1820574"/>
              <a:gd name="connsiteX295" fmla="*/ 3405449 w 5767861"/>
              <a:gd name="connsiteY295" fmla="*/ 520164 h 1820574"/>
              <a:gd name="connsiteX296" fmla="*/ 3467761 w 5767861"/>
              <a:gd name="connsiteY296" fmla="*/ 520164 h 1820574"/>
              <a:gd name="connsiteX297" fmla="*/ 3475888 w 5767861"/>
              <a:gd name="connsiteY297" fmla="*/ 1560492 h 1820574"/>
              <a:gd name="connsiteX298" fmla="*/ 3486725 w 5767861"/>
              <a:gd name="connsiteY298" fmla="*/ 1557783 h 1820574"/>
              <a:gd name="connsiteX299" fmla="*/ 3486725 w 5767861"/>
              <a:gd name="connsiteY299" fmla="*/ 1441288 h 1820574"/>
              <a:gd name="connsiteX300" fmla="*/ 3505689 w 5767861"/>
              <a:gd name="connsiteY300" fmla="*/ 1441288 h 1820574"/>
              <a:gd name="connsiteX301" fmla="*/ 3505689 w 5767861"/>
              <a:gd name="connsiteY301" fmla="*/ 633950 h 1820574"/>
              <a:gd name="connsiteX302" fmla="*/ 3538199 w 5767861"/>
              <a:gd name="connsiteY302" fmla="*/ 625822 h 1820574"/>
              <a:gd name="connsiteX303" fmla="*/ 3557164 w 5767861"/>
              <a:gd name="connsiteY303" fmla="*/ 625822 h 1820574"/>
              <a:gd name="connsiteX304" fmla="*/ 3562582 w 5767861"/>
              <a:gd name="connsiteY304" fmla="*/ 631241 h 1820574"/>
              <a:gd name="connsiteX305" fmla="*/ 3649276 w 5767861"/>
              <a:gd name="connsiteY305" fmla="*/ 631241 h 1820574"/>
              <a:gd name="connsiteX306" fmla="*/ 3735970 w 5767861"/>
              <a:gd name="connsiteY306" fmla="*/ 728771 h 1820574"/>
              <a:gd name="connsiteX307" fmla="*/ 3735970 w 5767861"/>
              <a:gd name="connsiteY307" fmla="*/ 1335630 h 1820574"/>
              <a:gd name="connsiteX308" fmla="*/ 3790154 w 5767861"/>
              <a:gd name="connsiteY308" fmla="*/ 1335630 h 1820574"/>
              <a:gd name="connsiteX309" fmla="*/ 3790154 w 5767861"/>
              <a:gd name="connsiteY309" fmla="*/ 1127022 h 1820574"/>
              <a:gd name="connsiteX310" fmla="*/ 3844338 w 5767861"/>
              <a:gd name="connsiteY310" fmla="*/ 1116185 h 1820574"/>
              <a:gd name="connsiteX311" fmla="*/ 3909358 w 5767861"/>
              <a:gd name="connsiteY311" fmla="*/ 1116185 h 1820574"/>
              <a:gd name="connsiteX312" fmla="*/ 3922904 w 5767861"/>
              <a:gd name="connsiteY312" fmla="*/ 1127022 h 1820574"/>
              <a:gd name="connsiteX313" fmla="*/ 3922904 w 5767861"/>
              <a:gd name="connsiteY313" fmla="*/ 1454834 h 1820574"/>
              <a:gd name="connsiteX314" fmla="*/ 3941868 w 5767861"/>
              <a:gd name="connsiteY314" fmla="*/ 1454834 h 1820574"/>
              <a:gd name="connsiteX315" fmla="*/ 3944578 w 5767861"/>
              <a:gd name="connsiteY315" fmla="*/ 1397941 h 1820574"/>
              <a:gd name="connsiteX316" fmla="*/ 3998761 w 5767861"/>
              <a:gd name="connsiteY316" fmla="*/ 1397941 h 1820574"/>
              <a:gd name="connsiteX317" fmla="*/ 3998761 w 5767861"/>
              <a:gd name="connsiteY317" fmla="*/ 1227262 h 1820574"/>
              <a:gd name="connsiteX318" fmla="*/ 4009598 w 5767861"/>
              <a:gd name="connsiteY318" fmla="*/ 1202879 h 1820574"/>
              <a:gd name="connsiteX319" fmla="*/ 4071910 w 5767861"/>
              <a:gd name="connsiteY319" fmla="*/ 1202879 h 1820574"/>
              <a:gd name="connsiteX320" fmla="*/ 4082746 w 5767861"/>
              <a:gd name="connsiteY320" fmla="*/ 1227262 h 1820574"/>
              <a:gd name="connsiteX321" fmla="*/ 4109838 w 5767861"/>
              <a:gd name="connsiteY321" fmla="*/ 1227262 h 1820574"/>
              <a:gd name="connsiteX322" fmla="*/ 4112547 w 5767861"/>
              <a:gd name="connsiteY322" fmla="*/ 1454834 h 1820574"/>
              <a:gd name="connsiteX323" fmla="*/ 4117966 w 5767861"/>
              <a:gd name="connsiteY323" fmla="*/ 1414196 h 1820574"/>
              <a:gd name="connsiteX324" fmla="*/ 4142348 w 5767861"/>
              <a:gd name="connsiteY324" fmla="*/ 1384395 h 1820574"/>
              <a:gd name="connsiteX325" fmla="*/ 4218206 w 5767861"/>
              <a:gd name="connsiteY325" fmla="*/ 1384395 h 1820574"/>
              <a:gd name="connsiteX326" fmla="*/ 4218206 w 5767861"/>
              <a:gd name="connsiteY326" fmla="*/ 1406068 h 1820574"/>
              <a:gd name="connsiteX327" fmla="*/ 4226333 w 5767861"/>
              <a:gd name="connsiteY327" fmla="*/ 1411487 h 1820574"/>
              <a:gd name="connsiteX328" fmla="*/ 4231752 w 5767861"/>
              <a:gd name="connsiteY328" fmla="*/ 1454834 h 1820574"/>
              <a:gd name="connsiteX329" fmla="*/ 4245298 w 5767861"/>
              <a:gd name="connsiteY329" fmla="*/ 1452125 h 1820574"/>
              <a:gd name="connsiteX330" fmla="*/ 4245298 w 5767861"/>
              <a:gd name="connsiteY330" fmla="*/ 1305828 h 1820574"/>
              <a:gd name="connsiteX331" fmla="*/ 4250716 w 5767861"/>
              <a:gd name="connsiteY331" fmla="*/ 1289573 h 1820574"/>
              <a:gd name="connsiteX332" fmla="*/ 4256134 w 5767861"/>
              <a:gd name="connsiteY332" fmla="*/ 1276027 h 1820574"/>
              <a:gd name="connsiteX333" fmla="*/ 4315737 w 5767861"/>
              <a:gd name="connsiteY333" fmla="*/ 1276027 h 1820574"/>
              <a:gd name="connsiteX334" fmla="*/ 4329282 w 5767861"/>
              <a:gd name="connsiteY334" fmla="*/ 1284155 h 1820574"/>
              <a:gd name="connsiteX335" fmla="*/ 4345538 w 5767861"/>
              <a:gd name="connsiteY335" fmla="*/ 1278737 h 1820574"/>
              <a:gd name="connsiteX336" fmla="*/ 4345538 w 5767861"/>
              <a:gd name="connsiteY336" fmla="*/ 1143277 h 1820574"/>
              <a:gd name="connsiteX337" fmla="*/ 4405140 w 5767861"/>
              <a:gd name="connsiteY337" fmla="*/ 1143277 h 1820574"/>
              <a:gd name="connsiteX338" fmla="*/ 4405140 w 5767861"/>
              <a:gd name="connsiteY338" fmla="*/ 1056583 h 1820574"/>
              <a:gd name="connsiteX339" fmla="*/ 4413267 w 5767861"/>
              <a:gd name="connsiteY339" fmla="*/ 1056583 h 1820574"/>
              <a:gd name="connsiteX340" fmla="*/ 4413267 w 5767861"/>
              <a:gd name="connsiteY340" fmla="*/ 1140568 h 1820574"/>
              <a:gd name="connsiteX341" fmla="*/ 4426813 w 5767861"/>
              <a:gd name="connsiteY341" fmla="*/ 1145986 h 1820574"/>
              <a:gd name="connsiteX342" fmla="*/ 4426813 w 5767861"/>
              <a:gd name="connsiteY342" fmla="*/ 1284155 h 1820574"/>
              <a:gd name="connsiteX343" fmla="*/ 4440359 w 5767861"/>
              <a:gd name="connsiteY343" fmla="*/ 1284155 h 1820574"/>
              <a:gd name="connsiteX344" fmla="*/ 4445778 w 5767861"/>
              <a:gd name="connsiteY344" fmla="*/ 1305828 h 1820574"/>
              <a:gd name="connsiteX345" fmla="*/ 4445778 w 5767861"/>
              <a:gd name="connsiteY345" fmla="*/ 1373558 h 1820574"/>
              <a:gd name="connsiteX346" fmla="*/ 4459324 w 5767861"/>
              <a:gd name="connsiteY346" fmla="*/ 1373558 h 1820574"/>
              <a:gd name="connsiteX347" fmla="*/ 4459324 w 5767861"/>
              <a:gd name="connsiteY347" fmla="*/ 1389813 h 1820574"/>
              <a:gd name="connsiteX348" fmla="*/ 4527053 w 5767861"/>
              <a:gd name="connsiteY348" fmla="*/ 1389813 h 1820574"/>
              <a:gd name="connsiteX349" fmla="*/ 4527053 w 5767861"/>
              <a:gd name="connsiteY349" fmla="*/ 1164951 h 1820574"/>
              <a:gd name="connsiteX350" fmla="*/ 4537890 w 5767861"/>
              <a:gd name="connsiteY350" fmla="*/ 1162242 h 1820574"/>
              <a:gd name="connsiteX351" fmla="*/ 4537890 w 5767861"/>
              <a:gd name="connsiteY351" fmla="*/ 1062002 h 1820574"/>
              <a:gd name="connsiteX352" fmla="*/ 4602910 w 5767861"/>
              <a:gd name="connsiteY352" fmla="*/ 1062002 h 1820574"/>
              <a:gd name="connsiteX353" fmla="*/ 4602910 w 5767861"/>
              <a:gd name="connsiteY353" fmla="*/ 1145986 h 1820574"/>
              <a:gd name="connsiteX354" fmla="*/ 4624584 w 5767861"/>
              <a:gd name="connsiteY354" fmla="*/ 1145986 h 1820574"/>
              <a:gd name="connsiteX355" fmla="*/ 4624584 w 5767861"/>
              <a:gd name="connsiteY355" fmla="*/ 1164951 h 1820574"/>
              <a:gd name="connsiteX356" fmla="*/ 4673349 w 5767861"/>
              <a:gd name="connsiteY356" fmla="*/ 1164951 h 1820574"/>
              <a:gd name="connsiteX357" fmla="*/ 4673349 w 5767861"/>
              <a:gd name="connsiteY357" fmla="*/ 1468380 h 1820574"/>
              <a:gd name="connsiteX358" fmla="*/ 4692314 w 5767861"/>
              <a:gd name="connsiteY358" fmla="*/ 1468380 h 1820574"/>
              <a:gd name="connsiteX359" fmla="*/ 4692314 w 5767861"/>
              <a:gd name="connsiteY359" fmla="*/ 1332920 h 1820574"/>
              <a:gd name="connsiteX360" fmla="*/ 4700441 w 5767861"/>
              <a:gd name="connsiteY360" fmla="*/ 1311247 h 1820574"/>
              <a:gd name="connsiteX361" fmla="*/ 4722115 w 5767861"/>
              <a:gd name="connsiteY361" fmla="*/ 1311247 h 1820574"/>
              <a:gd name="connsiteX362" fmla="*/ 4735661 w 5767861"/>
              <a:gd name="connsiteY362" fmla="*/ 1137859 h 1820574"/>
              <a:gd name="connsiteX363" fmla="*/ 4749207 w 5767861"/>
              <a:gd name="connsiteY363" fmla="*/ 1137859 h 1820574"/>
              <a:gd name="connsiteX364" fmla="*/ 4762753 w 5767861"/>
              <a:gd name="connsiteY364" fmla="*/ 1311247 h 1820574"/>
              <a:gd name="connsiteX365" fmla="*/ 4784426 w 5767861"/>
              <a:gd name="connsiteY365" fmla="*/ 1311247 h 1820574"/>
              <a:gd name="connsiteX366" fmla="*/ 4792554 w 5767861"/>
              <a:gd name="connsiteY366" fmla="*/ 1332920 h 1820574"/>
              <a:gd name="connsiteX367" fmla="*/ 4792554 w 5767861"/>
              <a:gd name="connsiteY367" fmla="*/ 1416905 h 1820574"/>
              <a:gd name="connsiteX368" fmla="*/ 4868411 w 5767861"/>
              <a:gd name="connsiteY368" fmla="*/ 1416905 h 1820574"/>
              <a:gd name="connsiteX369" fmla="*/ 4868411 w 5767861"/>
              <a:gd name="connsiteY369" fmla="*/ 910287 h 1820574"/>
              <a:gd name="connsiteX370" fmla="*/ 5009289 w 5767861"/>
              <a:gd name="connsiteY370" fmla="*/ 777537 h 1820574"/>
              <a:gd name="connsiteX371" fmla="*/ 5082437 w 5767861"/>
              <a:gd name="connsiteY371" fmla="*/ 777537 h 1820574"/>
              <a:gd name="connsiteX372" fmla="*/ 5082437 w 5767861"/>
              <a:gd name="connsiteY372" fmla="*/ 715226 h 1820574"/>
              <a:gd name="connsiteX373" fmla="*/ 5090564 w 5767861"/>
              <a:gd name="connsiteY373" fmla="*/ 715226 h 1820574"/>
              <a:gd name="connsiteX374" fmla="*/ 5090564 w 5767861"/>
              <a:gd name="connsiteY374" fmla="*/ 774828 h 1820574"/>
              <a:gd name="connsiteX375" fmla="*/ 5101401 w 5767861"/>
              <a:gd name="connsiteY375" fmla="*/ 777537 h 1820574"/>
              <a:gd name="connsiteX376" fmla="*/ 5101401 w 5767861"/>
              <a:gd name="connsiteY376" fmla="*/ 1625513 h 1820574"/>
              <a:gd name="connsiteX377" fmla="*/ 4849447 w 5767861"/>
              <a:gd name="connsiteY377" fmla="*/ 1625513 h 1820574"/>
              <a:gd name="connsiteX378" fmla="*/ 4833191 w 5767861"/>
              <a:gd name="connsiteY378" fmla="*/ 1636349 h 1820574"/>
              <a:gd name="connsiteX379" fmla="*/ 4846737 w 5767861"/>
              <a:gd name="connsiteY379" fmla="*/ 1644477 h 1820574"/>
              <a:gd name="connsiteX380" fmla="*/ 4830482 w 5767861"/>
              <a:gd name="connsiteY380" fmla="*/ 1666150 h 1820574"/>
              <a:gd name="connsiteX381" fmla="*/ 4844028 w 5767861"/>
              <a:gd name="connsiteY381" fmla="*/ 1668860 h 1820574"/>
              <a:gd name="connsiteX382" fmla="*/ 4659803 w 5767861"/>
              <a:gd name="connsiteY382" fmla="*/ 1668860 h 1820574"/>
              <a:gd name="connsiteX383" fmla="*/ 4670640 w 5767861"/>
              <a:gd name="connsiteY383" fmla="*/ 1663441 h 1820574"/>
              <a:gd name="connsiteX384" fmla="*/ 4659803 w 5767861"/>
              <a:gd name="connsiteY384" fmla="*/ 1647186 h 1820574"/>
              <a:gd name="connsiteX385" fmla="*/ 4670640 w 5767861"/>
              <a:gd name="connsiteY385" fmla="*/ 1639059 h 1820574"/>
              <a:gd name="connsiteX386" fmla="*/ 4657094 w 5767861"/>
              <a:gd name="connsiteY386" fmla="*/ 1625513 h 1820574"/>
              <a:gd name="connsiteX387" fmla="*/ 4638130 w 5767861"/>
              <a:gd name="connsiteY387" fmla="*/ 1625513 h 1820574"/>
              <a:gd name="connsiteX388" fmla="*/ 4638130 w 5767861"/>
              <a:gd name="connsiteY388" fmla="*/ 1649895 h 1820574"/>
              <a:gd name="connsiteX389" fmla="*/ 4654385 w 5767861"/>
              <a:gd name="connsiteY389" fmla="*/ 1649895 h 1820574"/>
              <a:gd name="connsiteX390" fmla="*/ 4654385 w 5767861"/>
              <a:gd name="connsiteY390" fmla="*/ 1668860 h 1820574"/>
              <a:gd name="connsiteX391" fmla="*/ 3901231 w 5767861"/>
              <a:gd name="connsiteY391" fmla="*/ 1671569 h 1820574"/>
              <a:gd name="connsiteX392" fmla="*/ 3949996 w 5767861"/>
              <a:gd name="connsiteY392" fmla="*/ 1674278 h 1820574"/>
              <a:gd name="connsiteX393" fmla="*/ 3893103 w 5767861"/>
              <a:gd name="connsiteY393" fmla="*/ 1671569 h 1820574"/>
              <a:gd name="connsiteX394" fmla="*/ 3887685 w 5767861"/>
              <a:gd name="connsiteY394" fmla="*/ 1668860 h 1820574"/>
              <a:gd name="connsiteX395" fmla="*/ 3735970 w 5767861"/>
              <a:gd name="connsiteY395" fmla="*/ 1668860 h 1820574"/>
              <a:gd name="connsiteX396" fmla="*/ 3730552 w 5767861"/>
              <a:gd name="connsiteY396" fmla="*/ 1674278 h 1820574"/>
              <a:gd name="connsiteX397" fmla="*/ 3676368 w 5767861"/>
              <a:gd name="connsiteY397" fmla="*/ 1674278 h 1820574"/>
              <a:gd name="connsiteX398" fmla="*/ 3660113 w 5767861"/>
              <a:gd name="connsiteY398" fmla="*/ 1668860 h 1820574"/>
              <a:gd name="connsiteX399" fmla="*/ 3646567 w 5767861"/>
              <a:gd name="connsiteY399" fmla="*/ 1674278 h 1820574"/>
              <a:gd name="connsiteX400" fmla="*/ 3589674 w 5767861"/>
              <a:gd name="connsiteY400" fmla="*/ 1674278 h 1820574"/>
              <a:gd name="connsiteX401" fmla="*/ 3584256 w 5767861"/>
              <a:gd name="connsiteY401" fmla="*/ 1668860 h 1820574"/>
              <a:gd name="connsiteX402" fmla="*/ 3578837 w 5767861"/>
              <a:gd name="connsiteY402" fmla="*/ 1674278 h 1820574"/>
              <a:gd name="connsiteX403" fmla="*/ 3251026 w 5767861"/>
              <a:gd name="connsiteY403" fmla="*/ 1674278 h 1820574"/>
              <a:gd name="connsiteX404" fmla="*/ 3240189 w 5767861"/>
              <a:gd name="connsiteY404" fmla="*/ 1668860 h 1820574"/>
              <a:gd name="connsiteX405" fmla="*/ 3232061 w 5767861"/>
              <a:gd name="connsiteY405" fmla="*/ 1674278 h 1820574"/>
              <a:gd name="connsiteX406" fmla="*/ 3137240 w 5767861"/>
              <a:gd name="connsiteY406" fmla="*/ 1674278 h 1820574"/>
              <a:gd name="connsiteX407" fmla="*/ 3129112 w 5767861"/>
              <a:gd name="connsiteY407" fmla="*/ 1668860 h 1820574"/>
              <a:gd name="connsiteX408" fmla="*/ 3120985 w 5767861"/>
              <a:gd name="connsiteY408" fmla="*/ 1674278 h 1820574"/>
              <a:gd name="connsiteX409" fmla="*/ 2942178 w 5767861"/>
              <a:gd name="connsiteY409" fmla="*/ 1674278 h 1820574"/>
              <a:gd name="connsiteX410" fmla="*/ 2934051 w 5767861"/>
              <a:gd name="connsiteY410" fmla="*/ 1668860 h 1820574"/>
              <a:gd name="connsiteX411" fmla="*/ 2925923 w 5767861"/>
              <a:gd name="connsiteY411" fmla="*/ 1674278 h 1820574"/>
              <a:gd name="connsiteX412" fmla="*/ 2831101 w 5767861"/>
              <a:gd name="connsiteY412" fmla="*/ 1674278 h 1820574"/>
              <a:gd name="connsiteX413" fmla="*/ 2820265 w 5767861"/>
              <a:gd name="connsiteY413" fmla="*/ 1668860 h 1820574"/>
              <a:gd name="connsiteX414" fmla="*/ 2812137 w 5767861"/>
              <a:gd name="connsiteY414" fmla="*/ 1674278 h 1820574"/>
              <a:gd name="connsiteX415" fmla="*/ 2481616 w 5767861"/>
              <a:gd name="connsiteY415" fmla="*/ 1674278 h 1820574"/>
              <a:gd name="connsiteX416" fmla="*/ 2476198 w 5767861"/>
              <a:gd name="connsiteY416" fmla="*/ 1668860 h 1820574"/>
              <a:gd name="connsiteX417" fmla="*/ 2470779 w 5767861"/>
              <a:gd name="connsiteY417" fmla="*/ 1674278 h 1820574"/>
              <a:gd name="connsiteX418" fmla="*/ 2416596 w 5767861"/>
              <a:gd name="connsiteY418" fmla="*/ 1674278 h 1820574"/>
              <a:gd name="connsiteX419" fmla="*/ 2400341 w 5767861"/>
              <a:gd name="connsiteY419" fmla="*/ 1668860 h 1820574"/>
              <a:gd name="connsiteX420" fmla="*/ 2386795 w 5767861"/>
              <a:gd name="connsiteY420" fmla="*/ 1674278 h 1820574"/>
              <a:gd name="connsiteX421" fmla="*/ 2329902 w 5767861"/>
              <a:gd name="connsiteY421" fmla="*/ 1674278 h 1820574"/>
              <a:gd name="connsiteX422" fmla="*/ 2324483 w 5767861"/>
              <a:gd name="connsiteY422" fmla="*/ 1668860 h 1820574"/>
              <a:gd name="connsiteX423" fmla="*/ 2172769 w 5767861"/>
              <a:gd name="connsiteY423" fmla="*/ 1668860 h 1820574"/>
              <a:gd name="connsiteX424" fmla="*/ 2167350 w 5767861"/>
              <a:gd name="connsiteY424" fmla="*/ 1674278 h 1820574"/>
              <a:gd name="connsiteX425" fmla="*/ 2159223 w 5767861"/>
              <a:gd name="connsiteY425" fmla="*/ 1674278 h 1820574"/>
              <a:gd name="connsiteX426" fmla="*/ 2161932 w 5767861"/>
              <a:gd name="connsiteY426" fmla="*/ 1668860 h 1820574"/>
              <a:gd name="connsiteX427" fmla="*/ 1866631 w 5767861"/>
              <a:gd name="connsiteY427" fmla="*/ 1668860 h 1820574"/>
              <a:gd name="connsiteX428" fmla="*/ 1855794 w 5767861"/>
              <a:gd name="connsiteY428" fmla="*/ 1625513 h 1820574"/>
              <a:gd name="connsiteX429" fmla="*/ 1855794 w 5767861"/>
              <a:gd name="connsiteY429" fmla="*/ 1414196 h 1820574"/>
              <a:gd name="connsiteX430" fmla="*/ 1945197 w 5767861"/>
              <a:gd name="connsiteY430" fmla="*/ 1414196 h 1820574"/>
              <a:gd name="connsiteX431" fmla="*/ 1942488 w 5767861"/>
              <a:gd name="connsiteY431" fmla="*/ 1430451 h 1820574"/>
              <a:gd name="connsiteX432" fmla="*/ 1950615 w 5767861"/>
              <a:gd name="connsiteY432" fmla="*/ 1433160 h 1820574"/>
              <a:gd name="connsiteX433" fmla="*/ 1950615 w 5767861"/>
              <a:gd name="connsiteY433" fmla="*/ 1381686 h 1820574"/>
              <a:gd name="connsiteX434" fmla="*/ 1901850 w 5767861"/>
              <a:gd name="connsiteY434" fmla="*/ 1311247 h 1820574"/>
              <a:gd name="connsiteX435" fmla="*/ 1928942 w 5767861"/>
              <a:gd name="connsiteY435" fmla="*/ 1173078 h 1820574"/>
              <a:gd name="connsiteX436" fmla="*/ 1896432 w 5767861"/>
              <a:gd name="connsiteY436" fmla="*/ 1259772 h 1820574"/>
              <a:gd name="connsiteX437" fmla="*/ 1858503 w 5767861"/>
              <a:gd name="connsiteY437" fmla="*/ 1341048 h 1820574"/>
              <a:gd name="connsiteX438" fmla="*/ 1834120 w 5767861"/>
              <a:gd name="connsiteY438" fmla="*/ 1443997 h 1820574"/>
              <a:gd name="connsiteX439" fmla="*/ 1823284 w 5767861"/>
              <a:gd name="connsiteY439" fmla="*/ 1462961 h 1820574"/>
              <a:gd name="connsiteX440" fmla="*/ 1831411 w 5767861"/>
              <a:gd name="connsiteY440" fmla="*/ 1481926 h 1820574"/>
              <a:gd name="connsiteX441" fmla="*/ 1831411 w 5767861"/>
              <a:gd name="connsiteY441" fmla="*/ 1625513 h 1820574"/>
              <a:gd name="connsiteX442" fmla="*/ 1779937 w 5767861"/>
              <a:gd name="connsiteY442" fmla="*/ 1625513 h 1820574"/>
              <a:gd name="connsiteX443" fmla="*/ 1779937 w 5767861"/>
              <a:gd name="connsiteY443" fmla="*/ 1712207 h 1820574"/>
              <a:gd name="connsiteX444" fmla="*/ 1785355 w 5767861"/>
              <a:gd name="connsiteY444" fmla="*/ 1771809 h 1820574"/>
              <a:gd name="connsiteX445" fmla="*/ 1796192 w 5767861"/>
              <a:gd name="connsiteY445" fmla="*/ 1801610 h 1820574"/>
              <a:gd name="connsiteX446" fmla="*/ 1744717 w 5767861"/>
              <a:gd name="connsiteY446" fmla="*/ 1820574 h 1820574"/>
              <a:gd name="connsiteX447" fmla="*/ 1687824 w 5767861"/>
              <a:gd name="connsiteY447" fmla="*/ 1790773 h 1820574"/>
              <a:gd name="connsiteX448" fmla="*/ 1698661 w 5767861"/>
              <a:gd name="connsiteY448" fmla="*/ 1706788 h 1820574"/>
              <a:gd name="connsiteX449" fmla="*/ 1714916 w 5767861"/>
              <a:gd name="connsiteY449" fmla="*/ 1647186 h 1820574"/>
              <a:gd name="connsiteX450" fmla="*/ 1714916 w 5767861"/>
              <a:gd name="connsiteY450" fmla="*/ 1625513 h 1820574"/>
              <a:gd name="connsiteX451" fmla="*/ 961762 w 5767861"/>
              <a:gd name="connsiteY451" fmla="*/ 1625513 h 1820574"/>
              <a:gd name="connsiteX452" fmla="*/ 961762 w 5767861"/>
              <a:gd name="connsiteY452" fmla="*/ 875068 h 1820574"/>
              <a:gd name="connsiteX453" fmla="*/ 942797 w 5767861"/>
              <a:gd name="connsiteY453" fmla="*/ 872358 h 1820574"/>
              <a:gd name="connsiteX454" fmla="*/ 942797 w 5767861"/>
              <a:gd name="connsiteY454" fmla="*/ 1625513 h 1820574"/>
              <a:gd name="connsiteX455" fmla="*/ 463271 w 5767861"/>
              <a:gd name="connsiteY455" fmla="*/ 1625513 h 1820574"/>
              <a:gd name="connsiteX456" fmla="*/ 463271 w 5767861"/>
              <a:gd name="connsiteY456" fmla="*/ 1351885 h 1820574"/>
              <a:gd name="connsiteX457" fmla="*/ 604149 w 5767861"/>
              <a:gd name="connsiteY457" fmla="*/ 1351885 h 1820574"/>
              <a:gd name="connsiteX458" fmla="*/ 604149 w 5767861"/>
              <a:gd name="connsiteY458" fmla="*/ 1213716 h 1820574"/>
              <a:gd name="connsiteX459" fmla="*/ 617695 w 5767861"/>
              <a:gd name="connsiteY459" fmla="*/ 1213716 h 1820574"/>
              <a:gd name="connsiteX460" fmla="*/ 617695 w 5767861"/>
              <a:gd name="connsiteY460" fmla="*/ 1156823 h 1820574"/>
              <a:gd name="connsiteX461" fmla="*/ 639368 w 5767861"/>
              <a:gd name="connsiteY461" fmla="*/ 1156823 h 1820574"/>
              <a:gd name="connsiteX462" fmla="*/ 639368 w 5767861"/>
              <a:gd name="connsiteY462" fmla="*/ 1211007 h 1820574"/>
              <a:gd name="connsiteX463" fmla="*/ 652914 w 5767861"/>
              <a:gd name="connsiteY463" fmla="*/ 1213716 h 1820574"/>
              <a:gd name="connsiteX464" fmla="*/ 655623 w 5767861"/>
              <a:gd name="connsiteY464" fmla="*/ 1189333 h 1820574"/>
              <a:gd name="connsiteX465" fmla="*/ 763991 w 5767861"/>
              <a:gd name="connsiteY465" fmla="*/ 1189333 h 1820574"/>
              <a:gd name="connsiteX466" fmla="*/ 763991 w 5767861"/>
              <a:gd name="connsiteY466" fmla="*/ 1213716 h 1820574"/>
              <a:gd name="connsiteX467" fmla="*/ 793792 w 5767861"/>
              <a:gd name="connsiteY467" fmla="*/ 1213716 h 1820574"/>
              <a:gd name="connsiteX468" fmla="*/ 793792 w 5767861"/>
              <a:gd name="connsiteY468" fmla="*/ 969889 h 1820574"/>
              <a:gd name="connsiteX469" fmla="*/ 942797 w 5767861"/>
              <a:gd name="connsiteY469" fmla="*/ 872358 h 1820574"/>
              <a:gd name="connsiteX470" fmla="*/ 0 w 5767861"/>
              <a:gd name="connsiteY470" fmla="*/ 609567 h 1820574"/>
              <a:gd name="connsiteX471" fmla="*/ 829012 w 5767861"/>
              <a:gd name="connsiteY471" fmla="*/ 774828 h 1820574"/>
              <a:gd name="connsiteX472" fmla="*/ 961762 w 5767861"/>
              <a:gd name="connsiteY472" fmla="*/ 820884 h 1820574"/>
              <a:gd name="connsiteX473" fmla="*/ 972598 w 5767861"/>
              <a:gd name="connsiteY473" fmla="*/ 774828 h 1820574"/>
              <a:gd name="connsiteX474" fmla="*/ 972598 w 5767861"/>
              <a:gd name="connsiteY474" fmla="*/ 715226 h 1820574"/>
              <a:gd name="connsiteX475" fmla="*/ 980726 w 5767861"/>
              <a:gd name="connsiteY475" fmla="*/ 715226 h 1820574"/>
              <a:gd name="connsiteX476" fmla="*/ 980726 w 5767861"/>
              <a:gd name="connsiteY476" fmla="*/ 777537 h 1820574"/>
              <a:gd name="connsiteX477" fmla="*/ 1059293 w 5767861"/>
              <a:gd name="connsiteY477" fmla="*/ 777537 h 1820574"/>
              <a:gd name="connsiteX478" fmla="*/ 1189334 w 5767861"/>
              <a:gd name="connsiteY478" fmla="*/ 902159 h 1820574"/>
              <a:gd name="connsiteX479" fmla="*/ 1289573 w 5767861"/>
              <a:gd name="connsiteY479" fmla="*/ 940088 h 1820574"/>
              <a:gd name="connsiteX480" fmla="*/ 1706788 w 5767861"/>
              <a:gd name="connsiteY480" fmla="*/ 1007818 h 1820574"/>
              <a:gd name="connsiteX481" fmla="*/ 1820574 w 5767861"/>
              <a:gd name="connsiteY481" fmla="*/ 999690 h 1820574"/>
              <a:gd name="connsiteX482" fmla="*/ 1831411 w 5767861"/>
              <a:gd name="connsiteY482" fmla="*/ 950925 h 1820574"/>
              <a:gd name="connsiteX483" fmla="*/ 1847666 w 5767861"/>
              <a:gd name="connsiteY483" fmla="*/ 883195 h 1820574"/>
              <a:gd name="connsiteX484" fmla="*/ 1866631 w 5767861"/>
              <a:gd name="connsiteY484" fmla="*/ 837139 h 1820574"/>
              <a:gd name="connsiteX485" fmla="*/ 1893722 w 5767861"/>
              <a:gd name="connsiteY485" fmla="*/ 747736 h 1820574"/>
              <a:gd name="connsiteX486" fmla="*/ 1880176 w 5767861"/>
              <a:gd name="connsiteY486" fmla="*/ 698970 h 1820574"/>
              <a:gd name="connsiteX487" fmla="*/ 1863921 w 5767861"/>
              <a:gd name="connsiteY487" fmla="*/ 680006 h 1820574"/>
              <a:gd name="connsiteX488" fmla="*/ 1861212 w 5767861"/>
              <a:gd name="connsiteY488" fmla="*/ 642077 h 1820574"/>
              <a:gd name="connsiteX489" fmla="*/ 1904559 w 5767861"/>
              <a:gd name="connsiteY489" fmla="*/ 433470 h 1820574"/>
              <a:gd name="connsiteX490" fmla="*/ 1907268 w 5767861"/>
              <a:gd name="connsiteY490" fmla="*/ 363031 h 1820574"/>
              <a:gd name="connsiteX491" fmla="*/ 1809738 w 5767861"/>
              <a:gd name="connsiteY491" fmla="*/ 395541 h 1820574"/>
              <a:gd name="connsiteX492" fmla="*/ 1731171 w 5767861"/>
              <a:gd name="connsiteY492" fmla="*/ 387414 h 1820574"/>
              <a:gd name="connsiteX493" fmla="*/ 1668860 w 5767861"/>
              <a:gd name="connsiteY493" fmla="*/ 395541 h 1820574"/>
              <a:gd name="connsiteX494" fmla="*/ 1622804 w 5767861"/>
              <a:gd name="connsiteY494" fmla="*/ 390123 h 1820574"/>
              <a:gd name="connsiteX495" fmla="*/ 1425033 w 5767861"/>
              <a:gd name="connsiteY495" fmla="*/ 344067 h 1820574"/>
              <a:gd name="connsiteX496" fmla="*/ 1238099 w 5767861"/>
              <a:gd name="connsiteY496" fmla="*/ 314266 h 1820574"/>
              <a:gd name="connsiteX497" fmla="*/ 1273318 w 5767861"/>
              <a:gd name="connsiteY497" fmla="*/ 303429 h 1820574"/>
              <a:gd name="connsiteX498" fmla="*/ 1208298 w 5767861"/>
              <a:gd name="connsiteY498" fmla="*/ 298011 h 1820574"/>
              <a:gd name="connsiteX499" fmla="*/ 1259772 w 5767861"/>
              <a:gd name="connsiteY499" fmla="*/ 279046 h 1820574"/>
              <a:gd name="connsiteX500" fmla="*/ 1186624 w 5767861"/>
              <a:gd name="connsiteY500" fmla="*/ 273628 h 1820574"/>
              <a:gd name="connsiteX501" fmla="*/ 1183915 w 5767861"/>
              <a:gd name="connsiteY501" fmla="*/ 268210 h 1820574"/>
              <a:gd name="connsiteX502" fmla="*/ 1194752 w 5767861"/>
              <a:gd name="connsiteY502" fmla="*/ 262791 h 1820574"/>
              <a:gd name="connsiteX503" fmla="*/ 1257063 w 5767861"/>
              <a:gd name="connsiteY503" fmla="*/ 262791 h 1820574"/>
              <a:gd name="connsiteX504" fmla="*/ 1200170 w 5767861"/>
              <a:gd name="connsiteY504" fmla="*/ 243827 h 1820574"/>
              <a:gd name="connsiteX505" fmla="*/ 1219135 w 5767861"/>
              <a:gd name="connsiteY505" fmla="*/ 235699 h 1820574"/>
              <a:gd name="connsiteX506" fmla="*/ 1294992 w 5767861"/>
              <a:gd name="connsiteY506" fmla="*/ 249245 h 1820574"/>
              <a:gd name="connsiteX507" fmla="*/ 1322084 w 5767861"/>
              <a:gd name="connsiteY507" fmla="*/ 238409 h 1820574"/>
              <a:gd name="connsiteX508" fmla="*/ 1292283 w 5767861"/>
              <a:gd name="connsiteY508" fmla="*/ 197771 h 1820574"/>
              <a:gd name="connsiteX509" fmla="*/ 1294992 w 5767861"/>
              <a:gd name="connsiteY509" fmla="*/ 184225 h 1820574"/>
              <a:gd name="connsiteX510" fmla="*/ 1408778 w 5767861"/>
              <a:gd name="connsiteY510" fmla="*/ 276337 h 1820574"/>
              <a:gd name="connsiteX511" fmla="*/ 1517145 w 5767861"/>
              <a:gd name="connsiteY511" fmla="*/ 289883 h 1820574"/>
              <a:gd name="connsiteX512" fmla="*/ 1641768 w 5767861"/>
              <a:gd name="connsiteY512" fmla="*/ 289883 h 1820574"/>
              <a:gd name="connsiteX513" fmla="*/ 1695952 w 5767861"/>
              <a:gd name="connsiteY513" fmla="*/ 300720 h 1820574"/>
              <a:gd name="connsiteX514" fmla="*/ 1728462 w 5767861"/>
              <a:gd name="connsiteY514" fmla="*/ 284465 h 1820574"/>
              <a:gd name="connsiteX515" fmla="*/ 1847666 w 5767861"/>
              <a:gd name="connsiteY515" fmla="*/ 273628 h 1820574"/>
              <a:gd name="connsiteX516" fmla="*/ 1874758 w 5767861"/>
              <a:gd name="connsiteY516" fmla="*/ 251954 h 1820574"/>
              <a:gd name="connsiteX517" fmla="*/ 1964161 w 5767861"/>
              <a:gd name="connsiteY517" fmla="*/ 214026 h 1820574"/>
              <a:gd name="connsiteX518" fmla="*/ 2007508 w 5767861"/>
              <a:gd name="connsiteY518" fmla="*/ 222153 h 1820574"/>
              <a:gd name="connsiteX519" fmla="*/ 2034600 w 5767861"/>
              <a:gd name="connsiteY519" fmla="*/ 211317 h 1820574"/>
              <a:gd name="connsiteX520" fmla="*/ 2099621 w 5767861"/>
              <a:gd name="connsiteY520" fmla="*/ 205898 h 1820574"/>
              <a:gd name="connsiteX521" fmla="*/ 2102330 w 5767861"/>
              <a:gd name="connsiteY521" fmla="*/ 170679 h 1820574"/>
              <a:gd name="connsiteX522" fmla="*/ 2099621 w 5767861"/>
              <a:gd name="connsiteY522" fmla="*/ 159842 h 1820574"/>
              <a:gd name="connsiteX523" fmla="*/ 2080656 w 5767861"/>
              <a:gd name="connsiteY523" fmla="*/ 121913 h 1820574"/>
              <a:gd name="connsiteX524" fmla="*/ 2080656 w 5767861"/>
              <a:gd name="connsiteY524" fmla="*/ 116495 h 1820574"/>
              <a:gd name="connsiteX525" fmla="*/ 2091493 w 5767861"/>
              <a:gd name="connsiteY525" fmla="*/ 92112 h 1820574"/>
              <a:gd name="connsiteX526" fmla="*/ 2091493 w 5767861"/>
              <a:gd name="connsiteY526" fmla="*/ 81276 h 1820574"/>
              <a:gd name="connsiteX527" fmla="*/ 2178187 w 5767861"/>
              <a:gd name="connsiteY527" fmla="*/ 0 h 1820574"/>
              <a:gd name="connsiteX528" fmla="*/ 2251335 w 5767861"/>
              <a:gd name="connsiteY528" fmla="*/ 113786 h 182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</a:cxnLst>
            <a:rect l="l" t="t" r="r" b="b"/>
            <a:pathLst>
              <a:path w="5767861" h="1820574">
                <a:moveTo>
                  <a:pt x="2822974" y="1649895"/>
                </a:moveTo>
                <a:cubicBezTo>
                  <a:pt x="2822974" y="1649895"/>
                  <a:pt x="2820265" y="1652604"/>
                  <a:pt x="2814846" y="1652604"/>
                </a:cubicBezTo>
                <a:lnTo>
                  <a:pt x="2814846" y="1641768"/>
                </a:lnTo>
                <a:cubicBezTo>
                  <a:pt x="2820265" y="1644477"/>
                  <a:pt x="2820265" y="1647186"/>
                  <a:pt x="2822974" y="1649895"/>
                </a:cubicBezTo>
                <a:close/>
                <a:moveTo>
                  <a:pt x="4567691" y="1647186"/>
                </a:moveTo>
                <a:lnTo>
                  <a:pt x="4556854" y="1647186"/>
                </a:lnTo>
                <a:cubicBezTo>
                  <a:pt x="4556854" y="1636349"/>
                  <a:pt x="4559563" y="1630931"/>
                  <a:pt x="4564982" y="1628222"/>
                </a:cubicBezTo>
                <a:cubicBezTo>
                  <a:pt x="4564982" y="1630931"/>
                  <a:pt x="4567691" y="1636349"/>
                  <a:pt x="4567691" y="1647186"/>
                </a:cubicBezTo>
                <a:close/>
                <a:moveTo>
                  <a:pt x="2822974" y="1560492"/>
                </a:moveTo>
                <a:lnTo>
                  <a:pt x="2822974" y="1574038"/>
                </a:lnTo>
                <a:cubicBezTo>
                  <a:pt x="2820265" y="1571329"/>
                  <a:pt x="2814846" y="1565910"/>
                  <a:pt x="2814846" y="1560492"/>
                </a:cubicBezTo>
                <a:lnTo>
                  <a:pt x="2822974" y="1560492"/>
                </a:lnTo>
                <a:close/>
                <a:moveTo>
                  <a:pt x="2822974" y="1522563"/>
                </a:moveTo>
                <a:lnTo>
                  <a:pt x="2822974" y="1536109"/>
                </a:lnTo>
                <a:lnTo>
                  <a:pt x="2814846" y="1536109"/>
                </a:lnTo>
                <a:lnTo>
                  <a:pt x="2814846" y="1522563"/>
                </a:lnTo>
                <a:lnTo>
                  <a:pt x="2822974" y="1522563"/>
                </a:lnTo>
                <a:close/>
                <a:moveTo>
                  <a:pt x="5767861" y="1490053"/>
                </a:moveTo>
                <a:lnTo>
                  <a:pt x="5767861" y="1511727"/>
                </a:lnTo>
                <a:cubicBezTo>
                  <a:pt x="5765152" y="1514436"/>
                  <a:pt x="5762443" y="1514436"/>
                  <a:pt x="5762443" y="1522563"/>
                </a:cubicBezTo>
                <a:cubicBezTo>
                  <a:pt x="5762443" y="1527982"/>
                  <a:pt x="5767861" y="1536109"/>
                  <a:pt x="5767861" y="1541528"/>
                </a:cubicBezTo>
                <a:cubicBezTo>
                  <a:pt x="5767861" y="1549655"/>
                  <a:pt x="5762443" y="1555074"/>
                  <a:pt x="5762443" y="1560492"/>
                </a:cubicBezTo>
                <a:cubicBezTo>
                  <a:pt x="5762443" y="1568620"/>
                  <a:pt x="5767861" y="1574038"/>
                  <a:pt x="5767861" y="1579456"/>
                </a:cubicBezTo>
                <a:cubicBezTo>
                  <a:pt x="5767861" y="1587584"/>
                  <a:pt x="5762443" y="1593002"/>
                  <a:pt x="5762443" y="1601130"/>
                </a:cubicBezTo>
                <a:cubicBezTo>
                  <a:pt x="5762443" y="1606548"/>
                  <a:pt x="5767861" y="1606548"/>
                  <a:pt x="5767861" y="1611967"/>
                </a:cubicBezTo>
                <a:cubicBezTo>
                  <a:pt x="5767861" y="1620094"/>
                  <a:pt x="5765152" y="1622803"/>
                  <a:pt x="5765152" y="1625513"/>
                </a:cubicBezTo>
                <a:lnTo>
                  <a:pt x="5621565" y="1625513"/>
                </a:lnTo>
                <a:cubicBezTo>
                  <a:pt x="5621565" y="1617385"/>
                  <a:pt x="5624274" y="1606548"/>
                  <a:pt x="5624274" y="1601130"/>
                </a:cubicBezTo>
                <a:cubicBezTo>
                  <a:pt x="5624274" y="1593002"/>
                  <a:pt x="5618856" y="1576747"/>
                  <a:pt x="5618856" y="1568620"/>
                </a:cubicBezTo>
                <a:cubicBezTo>
                  <a:pt x="5618856" y="1563201"/>
                  <a:pt x="5624274" y="1568620"/>
                  <a:pt x="5624274" y="1560492"/>
                </a:cubicBezTo>
                <a:cubicBezTo>
                  <a:pt x="5624274" y="1555074"/>
                  <a:pt x="5618856" y="1549655"/>
                  <a:pt x="5618856" y="1541528"/>
                </a:cubicBezTo>
                <a:cubicBezTo>
                  <a:pt x="5618856" y="1536109"/>
                  <a:pt x="5624274" y="1527982"/>
                  <a:pt x="5624274" y="1522563"/>
                </a:cubicBezTo>
                <a:cubicBezTo>
                  <a:pt x="5624274" y="1514436"/>
                  <a:pt x="5621565" y="1514436"/>
                  <a:pt x="5618856" y="1514436"/>
                </a:cubicBezTo>
                <a:lnTo>
                  <a:pt x="5618856" y="1490053"/>
                </a:lnTo>
                <a:lnTo>
                  <a:pt x="5767861" y="1490053"/>
                </a:lnTo>
                <a:close/>
                <a:moveTo>
                  <a:pt x="444307" y="1490053"/>
                </a:moveTo>
                <a:lnTo>
                  <a:pt x="444307" y="1511727"/>
                </a:lnTo>
                <a:cubicBezTo>
                  <a:pt x="441598" y="1514436"/>
                  <a:pt x="438888" y="1514436"/>
                  <a:pt x="438888" y="1522563"/>
                </a:cubicBezTo>
                <a:cubicBezTo>
                  <a:pt x="438888" y="1527982"/>
                  <a:pt x="444307" y="1536109"/>
                  <a:pt x="444307" y="1541528"/>
                </a:cubicBezTo>
                <a:cubicBezTo>
                  <a:pt x="444307" y="1549655"/>
                  <a:pt x="438888" y="1555074"/>
                  <a:pt x="438888" y="1560492"/>
                </a:cubicBezTo>
                <a:cubicBezTo>
                  <a:pt x="438888" y="1568620"/>
                  <a:pt x="444307" y="1563201"/>
                  <a:pt x="444307" y="1568620"/>
                </a:cubicBezTo>
                <a:cubicBezTo>
                  <a:pt x="444307" y="1590293"/>
                  <a:pt x="430761" y="1584875"/>
                  <a:pt x="441598" y="1625513"/>
                </a:cubicBezTo>
                <a:lnTo>
                  <a:pt x="298011" y="1625513"/>
                </a:lnTo>
                <a:cubicBezTo>
                  <a:pt x="298011" y="1622803"/>
                  <a:pt x="295301" y="1620094"/>
                  <a:pt x="295301" y="1611967"/>
                </a:cubicBezTo>
                <a:cubicBezTo>
                  <a:pt x="295301" y="1606548"/>
                  <a:pt x="300720" y="1606548"/>
                  <a:pt x="300720" y="1601130"/>
                </a:cubicBezTo>
                <a:cubicBezTo>
                  <a:pt x="300720" y="1593002"/>
                  <a:pt x="295301" y="1587584"/>
                  <a:pt x="295301" y="1579456"/>
                </a:cubicBezTo>
                <a:cubicBezTo>
                  <a:pt x="295301" y="1574038"/>
                  <a:pt x="300720" y="1568620"/>
                  <a:pt x="300720" y="1560492"/>
                </a:cubicBezTo>
                <a:cubicBezTo>
                  <a:pt x="300720" y="1555074"/>
                  <a:pt x="295301" y="1549655"/>
                  <a:pt x="295301" y="1541528"/>
                </a:cubicBezTo>
                <a:cubicBezTo>
                  <a:pt x="295301" y="1536109"/>
                  <a:pt x="300720" y="1527982"/>
                  <a:pt x="300720" y="1522563"/>
                </a:cubicBezTo>
                <a:cubicBezTo>
                  <a:pt x="300720" y="1514436"/>
                  <a:pt x="298011" y="1514436"/>
                  <a:pt x="295301" y="1514436"/>
                </a:cubicBezTo>
                <a:lnTo>
                  <a:pt x="295301" y="1490053"/>
                </a:lnTo>
                <a:lnTo>
                  <a:pt x="444307" y="1490053"/>
                </a:lnTo>
                <a:close/>
                <a:moveTo>
                  <a:pt x="2822974" y="1484635"/>
                </a:moveTo>
                <a:lnTo>
                  <a:pt x="2820265" y="1498181"/>
                </a:lnTo>
                <a:cubicBezTo>
                  <a:pt x="2817556" y="1498181"/>
                  <a:pt x="2814846" y="1495472"/>
                  <a:pt x="2812137" y="1492762"/>
                </a:cubicBezTo>
                <a:lnTo>
                  <a:pt x="2812137" y="1484635"/>
                </a:lnTo>
                <a:lnTo>
                  <a:pt x="2822974" y="1484635"/>
                </a:lnTo>
                <a:close/>
                <a:moveTo>
                  <a:pt x="2790464" y="1492762"/>
                </a:moveTo>
                <a:cubicBezTo>
                  <a:pt x="2790464" y="1490053"/>
                  <a:pt x="2790464" y="1484635"/>
                  <a:pt x="2793173" y="1484635"/>
                </a:cubicBezTo>
                <a:cubicBezTo>
                  <a:pt x="2793173" y="1487344"/>
                  <a:pt x="2793173" y="1492762"/>
                  <a:pt x="2790464" y="1492762"/>
                </a:cubicBezTo>
                <a:close/>
                <a:moveTo>
                  <a:pt x="2822974" y="1443997"/>
                </a:moveTo>
                <a:lnTo>
                  <a:pt x="2822974" y="1457543"/>
                </a:lnTo>
                <a:lnTo>
                  <a:pt x="2790464" y="1457543"/>
                </a:lnTo>
                <a:lnTo>
                  <a:pt x="2790464" y="1443997"/>
                </a:lnTo>
                <a:lnTo>
                  <a:pt x="2822974" y="1443997"/>
                </a:lnTo>
                <a:close/>
                <a:moveTo>
                  <a:pt x="2822974" y="1406068"/>
                </a:moveTo>
                <a:lnTo>
                  <a:pt x="2822974" y="1419614"/>
                </a:lnTo>
                <a:lnTo>
                  <a:pt x="2790464" y="1419614"/>
                </a:lnTo>
                <a:lnTo>
                  <a:pt x="2790464" y="1406068"/>
                </a:lnTo>
                <a:lnTo>
                  <a:pt x="2822974" y="1406068"/>
                </a:lnTo>
                <a:close/>
                <a:moveTo>
                  <a:pt x="2822974" y="1365431"/>
                </a:moveTo>
                <a:lnTo>
                  <a:pt x="2822974" y="1378977"/>
                </a:lnTo>
                <a:lnTo>
                  <a:pt x="2790464" y="1378977"/>
                </a:lnTo>
                <a:lnTo>
                  <a:pt x="2790464" y="1365431"/>
                </a:lnTo>
                <a:lnTo>
                  <a:pt x="2822974" y="1365431"/>
                </a:lnTo>
                <a:close/>
                <a:moveTo>
                  <a:pt x="2021054" y="1224553"/>
                </a:moveTo>
                <a:cubicBezTo>
                  <a:pt x="2048146" y="1240808"/>
                  <a:pt x="2088784" y="1262481"/>
                  <a:pt x="2113167" y="1262481"/>
                </a:cubicBezTo>
                <a:lnTo>
                  <a:pt x="2113167" y="1411487"/>
                </a:lnTo>
                <a:lnTo>
                  <a:pt x="2048146" y="1349175"/>
                </a:lnTo>
                <a:cubicBezTo>
                  <a:pt x="2045437" y="1351885"/>
                  <a:pt x="2040019" y="1357303"/>
                  <a:pt x="2034600" y="1360012"/>
                </a:cubicBezTo>
                <a:lnTo>
                  <a:pt x="2034600" y="1308538"/>
                </a:lnTo>
                <a:lnTo>
                  <a:pt x="2002090" y="1308538"/>
                </a:lnTo>
                <a:cubicBezTo>
                  <a:pt x="2002090" y="1273318"/>
                  <a:pt x="2004799" y="1248936"/>
                  <a:pt x="2002090" y="1224553"/>
                </a:cubicBezTo>
                <a:lnTo>
                  <a:pt x="2021054" y="1224553"/>
                </a:lnTo>
                <a:close/>
                <a:moveTo>
                  <a:pt x="2040019" y="1075548"/>
                </a:moveTo>
                <a:cubicBezTo>
                  <a:pt x="2042728" y="1078257"/>
                  <a:pt x="2042728" y="1086384"/>
                  <a:pt x="2042728" y="1094512"/>
                </a:cubicBezTo>
                <a:cubicBezTo>
                  <a:pt x="2042728" y="1116185"/>
                  <a:pt x="2040019" y="1124313"/>
                  <a:pt x="2018345" y="1124313"/>
                </a:cubicBezTo>
                <a:cubicBezTo>
                  <a:pt x="1993962" y="1124313"/>
                  <a:pt x="2002090" y="1080966"/>
                  <a:pt x="1969580" y="1080966"/>
                </a:cubicBezTo>
                <a:cubicBezTo>
                  <a:pt x="1974998" y="1067420"/>
                  <a:pt x="1988544" y="1051165"/>
                  <a:pt x="1996672" y="1037619"/>
                </a:cubicBezTo>
                <a:cubicBezTo>
                  <a:pt x="2002090" y="1026782"/>
                  <a:pt x="2007508" y="1013236"/>
                  <a:pt x="2012927" y="1005109"/>
                </a:cubicBezTo>
                <a:cubicBezTo>
                  <a:pt x="2018345" y="1024073"/>
                  <a:pt x="2026473" y="1045746"/>
                  <a:pt x="2040019" y="1075548"/>
                </a:cubicBezTo>
                <a:close/>
                <a:moveTo>
                  <a:pt x="1685115" y="1013236"/>
                </a:moveTo>
                <a:lnTo>
                  <a:pt x="1820574" y="1010527"/>
                </a:lnTo>
                <a:lnTo>
                  <a:pt x="1820574" y="1029491"/>
                </a:lnTo>
                <a:cubicBezTo>
                  <a:pt x="1815156" y="1075548"/>
                  <a:pt x="1809738" y="1121604"/>
                  <a:pt x="1801610" y="1167660"/>
                </a:cubicBezTo>
                <a:cubicBezTo>
                  <a:pt x="1796192" y="1197461"/>
                  <a:pt x="1790773" y="1229971"/>
                  <a:pt x="1779937" y="1262481"/>
                </a:cubicBezTo>
                <a:cubicBezTo>
                  <a:pt x="1771809" y="1292283"/>
                  <a:pt x="1747426" y="1322084"/>
                  <a:pt x="1736589" y="1351885"/>
                </a:cubicBezTo>
                <a:cubicBezTo>
                  <a:pt x="1723044" y="1387104"/>
                  <a:pt x="1723044" y="1435869"/>
                  <a:pt x="1728462" y="1479216"/>
                </a:cubicBezTo>
                <a:lnTo>
                  <a:pt x="1679697" y="1479216"/>
                </a:lnTo>
                <a:cubicBezTo>
                  <a:pt x="1679697" y="1476507"/>
                  <a:pt x="1679697" y="1471089"/>
                  <a:pt x="1676987" y="1468380"/>
                </a:cubicBezTo>
                <a:lnTo>
                  <a:pt x="1658023" y="1468380"/>
                </a:lnTo>
                <a:lnTo>
                  <a:pt x="1658023" y="1549655"/>
                </a:lnTo>
                <a:lnTo>
                  <a:pt x="1622804" y="1549655"/>
                </a:lnTo>
                <a:lnTo>
                  <a:pt x="1622804" y="1387104"/>
                </a:lnTo>
                <a:cubicBezTo>
                  <a:pt x="1617385" y="1387104"/>
                  <a:pt x="1617385" y="1378977"/>
                  <a:pt x="1614676" y="1370849"/>
                </a:cubicBezTo>
                <a:lnTo>
                  <a:pt x="1603839" y="1370849"/>
                </a:lnTo>
                <a:cubicBezTo>
                  <a:pt x="1601130" y="1376267"/>
                  <a:pt x="1601130" y="1381686"/>
                  <a:pt x="1601130" y="1387104"/>
                </a:cubicBezTo>
                <a:lnTo>
                  <a:pt x="1536110" y="1387104"/>
                </a:lnTo>
                <a:lnTo>
                  <a:pt x="1536110" y="1164951"/>
                </a:lnTo>
                <a:cubicBezTo>
                  <a:pt x="1533400" y="1162242"/>
                  <a:pt x="1530691" y="1162242"/>
                  <a:pt x="1527982" y="1162242"/>
                </a:cubicBezTo>
                <a:lnTo>
                  <a:pt x="1527982" y="1059292"/>
                </a:lnTo>
                <a:lnTo>
                  <a:pt x="1457543" y="1059292"/>
                </a:lnTo>
                <a:lnTo>
                  <a:pt x="1457543" y="1143277"/>
                </a:lnTo>
                <a:lnTo>
                  <a:pt x="1435870" y="1143277"/>
                </a:lnTo>
                <a:lnTo>
                  <a:pt x="1435870" y="1162242"/>
                </a:lnTo>
                <a:lnTo>
                  <a:pt x="1387104" y="1162242"/>
                </a:lnTo>
                <a:lnTo>
                  <a:pt x="1387104" y="1609257"/>
                </a:lnTo>
                <a:lnTo>
                  <a:pt x="1373558" y="1609257"/>
                </a:lnTo>
                <a:lnTo>
                  <a:pt x="1373558" y="1332920"/>
                </a:lnTo>
                <a:cubicBezTo>
                  <a:pt x="1357303" y="1327502"/>
                  <a:pt x="1365431" y="1319374"/>
                  <a:pt x="1365431" y="1308538"/>
                </a:cubicBezTo>
                <a:lnTo>
                  <a:pt x="1343757" y="1308538"/>
                </a:lnTo>
                <a:lnTo>
                  <a:pt x="1330211" y="1135150"/>
                </a:lnTo>
                <a:lnTo>
                  <a:pt x="1311247" y="1135150"/>
                </a:lnTo>
                <a:lnTo>
                  <a:pt x="1297701" y="1308538"/>
                </a:lnTo>
                <a:lnTo>
                  <a:pt x="1276028" y="1308538"/>
                </a:lnTo>
                <a:cubicBezTo>
                  <a:pt x="1276028" y="1311247"/>
                  <a:pt x="1278737" y="1324793"/>
                  <a:pt x="1267900" y="1332920"/>
                </a:cubicBezTo>
                <a:lnTo>
                  <a:pt x="1267900" y="1414196"/>
                </a:lnTo>
                <a:lnTo>
                  <a:pt x="1197461" y="1414196"/>
                </a:lnTo>
                <a:lnTo>
                  <a:pt x="1197461" y="940088"/>
                </a:lnTo>
                <a:cubicBezTo>
                  <a:pt x="1303119" y="964471"/>
                  <a:pt x="1549656" y="1013236"/>
                  <a:pt x="1685115" y="1013236"/>
                </a:cubicBezTo>
                <a:close/>
                <a:moveTo>
                  <a:pt x="5269371" y="969889"/>
                </a:moveTo>
                <a:lnTo>
                  <a:pt x="5269371" y="1213716"/>
                </a:lnTo>
                <a:lnTo>
                  <a:pt x="5299172" y="1213716"/>
                </a:lnTo>
                <a:lnTo>
                  <a:pt x="5299172" y="1189333"/>
                </a:lnTo>
                <a:lnTo>
                  <a:pt x="5407539" y="1189333"/>
                </a:lnTo>
                <a:lnTo>
                  <a:pt x="5407539" y="1211007"/>
                </a:lnTo>
                <a:cubicBezTo>
                  <a:pt x="5410248" y="1213716"/>
                  <a:pt x="5407539" y="1213716"/>
                  <a:pt x="5412958" y="1213716"/>
                </a:cubicBezTo>
                <a:cubicBezTo>
                  <a:pt x="5421085" y="1213716"/>
                  <a:pt x="5421085" y="1211007"/>
                  <a:pt x="5423794" y="1208298"/>
                </a:cubicBezTo>
                <a:lnTo>
                  <a:pt x="5423794" y="1156823"/>
                </a:lnTo>
                <a:lnTo>
                  <a:pt x="5445468" y="1156823"/>
                </a:lnTo>
                <a:lnTo>
                  <a:pt x="5445468" y="1213716"/>
                </a:lnTo>
                <a:lnTo>
                  <a:pt x="5459014" y="1213716"/>
                </a:lnTo>
                <a:lnTo>
                  <a:pt x="5459014" y="1351885"/>
                </a:lnTo>
                <a:lnTo>
                  <a:pt x="5597182" y="1351885"/>
                </a:lnTo>
                <a:lnTo>
                  <a:pt x="5597182" y="1625513"/>
                </a:lnTo>
                <a:lnTo>
                  <a:pt x="5120365" y="1625513"/>
                </a:lnTo>
                <a:lnTo>
                  <a:pt x="5120365" y="875068"/>
                </a:lnTo>
                <a:lnTo>
                  <a:pt x="5269371" y="969889"/>
                </a:lnTo>
                <a:close/>
                <a:moveTo>
                  <a:pt x="1687824" y="606858"/>
                </a:moveTo>
                <a:cubicBezTo>
                  <a:pt x="1744717" y="606858"/>
                  <a:pt x="1807028" y="585185"/>
                  <a:pt x="1866631" y="563511"/>
                </a:cubicBezTo>
                <a:cubicBezTo>
                  <a:pt x="1866631" y="574348"/>
                  <a:pt x="1863921" y="585185"/>
                  <a:pt x="1861212" y="596021"/>
                </a:cubicBezTo>
                <a:cubicBezTo>
                  <a:pt x="1828702" y="609567"/>
                  <a:pt x="1779937" y="617695"/>
                  <a:pt x="1747426" y="623113"/>
                </a:cubicBezTo>
                <a:cubicBezTo>
                  <a:pt x="1714916" y="628532"/>
                  <a:pt x="1652605" y="631241"/>
                  <a:pt x="1644477" y="631241"/>
                </a:cubicBezTo>
                <a:cubicBezTo>
                  <a:pt x="1590293" y="631241"/>
                  <a:pt x="1552365" y="625822"/>
                  <a:pt x="1492763" y="612276"/>
                </a:cubicBezTo>
                <a:cubicBezTo>
                  <a:pt x="1476507" y="577057"/>
                  <a:pt x="1462962" y="539128"/>
                  <a:pt x="1449416" y="501200"/>
                </a:cubicBezTo>
                <a:cubicBezTo>
                  <a:pt x="1517145" y="547256"/>
                  <a:pt x="1614676" y="606858"/>
                  <a:pt x="1687824" y="606858"/>
                </a:cubicBezTo>
                <a:close/>
                <a:moveTo>
                  <a:pt x="2251335" y="113786"/>
                </a:moveTo>
                <a:cubicBezTo>
                  <a:pt x="2251335" y="132750"/>
                  <a:pt x="2251335" y="149005"/>
                  <a:pt x="2240499" y="173388"/>
                </a:cubicBezTo>
                <a:cubicBezTo>
                  <a:pt x="2240499" y="176097"/>
                  <a:pt x="2232371" y="178806"/>
                  <a:pt x="2232371" y="184225"/>
                </a:cubicBezTo>
                <a:cubicBezTo>
                  <a:pt x="2229662" y="192352"/>
                  <a:pt x="2224243" y="208607"/>
                  <a:pt x="2224243" y="214026"/>
                </a:cubicBezTo>
                <a:cubicBezTo>
                  <a:pt x="2224243" y="238409"/>
                  <a:pt x="2319065" y="270919"/>
                  <a:pt x="2329902" y="276337"/>
                </a:cubicBezTo>
                <a:cubicBezTo>
                  <a:pt x="2362412" y="292592"/>
                  <a:pt x="2381376" y="335939"/>
                  <a:pt x="2416596" y="360322"/>
                </a:cubicBezTo>
                <a:cubicBezTo>
                  <a:pt x="2446397" y="384705"/>
                  <a:pt x="2487035" y="395541"/>
                  <a:pt x="2527672" y="409087"/>
                </a:cubicBezTo>
                <a:cubicBezTo>
                  <a:pt x="2535800" y="411797"/>
                  <a:pt x="2552055" y="411797"/>
                  <a:pt x="2562892" y="414506"/>
                </a:cubicBezTo>
                <a:cubicBezTo>
                  <a:pt x="2633331" y="433470"/>
                  <a:pt x="2663132" y="455144"/>
                  <a:pt x="2725443" y="455144"/>
                </a:cubicBezTo>
                <a:cubicBezTo>
                  <a:pt x="2730862" y="455144"/>
                  <a:pt x="2749826" y="457853"/>
                  <a:pt x="2763372" y="452434"/>
                </a:cubicBezTo>
                <a:cubicBezTo>
                  <a:pt x="2774209" y="449725"/>
                  <a:pt x="2779627" y="430761"/>
                  <a:pt x="2795882" y="419924"/>
                </a:cubicBezTo>
                <a:cubicBezTo>
                  <a:pt x="2801300" y="414506"/>
                  <a:pt x="2831101" y="406378"/>
                  <a:pt x="2836520" y="392832"/>
                </a:cubicBezTo>
                <a:cubicBezTo>
                  <a:pt x="2841938" y="395541"/>
                  <a:pt x="2847357" y="398251"/>
                  <a:pt x="2847357" y="406378"/>
                </a:cubicBezTo>
                <a:cubicBezTo>
                  <a:pt x="2847357" y="417215"/>
                  <a:pt x="2836520" y="422633"/>
                  <a:pt x="2822974" y="441598"/>
                </a:cubicBezTo>
                <a:cubicBezTo>
                  <a:pt x="2844647" y="479526"/>
                  <a:pt x="2882576" y="447016"/>
                  <a:pt x="2915086" y="465980"/>
                </a:cubicBezTo>
                <a:cubicBezTo>
                  <a:pt x="2901540" y="482235"/>
                  <a:pt x="2882576" y="465980"/>
                  <a:pt x="2869030" y="487654"/>
                </a:cubicBezTo>
                <a:cubicBezTo>
                  <a:pt x="2887994" y="487654"/>
                  <a:pt x="2909668" y="490363"/>
                  <a:pt x="2928632" y="495781"/>
                </a:cubicBezTo>
                <a:cubicBezTo>
                  <a:pt x="2915086" y="514746"/>
                  <a:pt x="2879867" y="498491"/>
                  <a:pt x="2863612" y="509327"/>
                </a:cubicBezTo>
                <a:cubicBezTo>
                  <a:pt x="2879867" y="522873"/>
                  <a:pt x="2898831" y="531001"/>
                  <a:pt x="2917795" y="544547"/>
                </a:cubicBezTo>
                <a:cubicBezTo>
                  <a:pt x="2879867" y="552674"/>
                  <a:pt x="2877158" y="533710"/>
                  <a:pt x="2852775" y="539128"/>
                </a:cubicBezTo>
                <a:cubicBezTo>
                  <a:pt x="2863612" y="552674"/>
                  <a:pt x="2874448" y="566220"/>
                  <a:pt x="2882576" y="579766"/>
                </a:cubicBezTo>
                <a:cubicBezTo>
                  <a:pt x="2858193" y="574348"/>
                  <a:pt x="2841938" y="549965"/>
                  <a:pt x="2822974" y="544547"/>
                </a:cubicBezTo>
                <a:cubicBezTo>
                  <a:pt x="2809428" y="539128"/>
                  <a:pt x="2790464" y="539128"/>
                  <a:pt x="2779627" y="533710"/>
                </a:cubicBezTo>
                <a:cubicBezTo>
                  <a:pt x="2760663" y="525582"/>
                  <a:pt x="2741698" y="525582"/>
                  <a:pt x="2725443" y="525582"/>
                </a:cubicBezTo>
                <a:lnTo>
                  <a:pt x="2608948" y="531001"/>
                </a:lnTo>
                <a:cubicBezTo>
                  <a:pt x="2573729" y="525582"/>
                  <a:pt x="2535800" y="520164"/>
                  <a:pt x="2503290" y="509327"/>
                </a:cubicBezTo>
                <a:cubicBezTo>
                  <a:pt x="2495162" y="506618"/>
                  <a:pt x="2492453" y="495781"/>
                  <a:pt x="2484325" y="493072"/>
                </a:cubicBezTo>
                <a:cubicBezTo>
                  <a:pt x="2443688" y="479526"/>
                  <a:pt x="2400341" y="474108"/>
                  <a:pt x="2362412" y="457853"/>
                </a:cubicBezTo>
                <a:cubicBezTo>
                  <a:pt x="2343448" y="452434"/>
                  <a:pt x="2327193" y="436179"/>
                  <a:pt x="2310937" y="428052"/>
                </a:cubicBezTo>
                <a:cubicBezTo>
                  <a:pt x="2291973" y="455144"/>
                  <a:pt x="2251335" y="528292"/>
                  <a:pt x="2251335" y="566220"/>
                </a:cubicBezTo>
                <a:cubicBezTo>
                  <a:pt x="2251335" y="571639"/>
                  <a:pt x="2270300" y="593312"/>
                  <a:pt x="2275718" y="609567"/>
                </a:cubicBezTo>
                <a:cubicBezTo>
                  <a:pt x="2294682" y="663751"/>
                  <a:pt x="2291973" y="661042"/>
                  <a:pt x="2291973" y="707098"/>
                </a:cubicBezTo>
                <a:cubicBezTo>
                  <a:pt x="2291973" y="712516"/>
                  <a:pt x="2291973" y="755863"/>
                  <a:pt x="2283846" y="780246"/>
                </a:cubicBezTo>
                <a:cubicBezTo>
                  <a:pt x="2262172" y="858812"/>
                  <a:pt x="2199861" y="891323"/>
                  <a:pt x="2199861" y="902159"/>
                </a:cubicBezTo>
                <a:lnTo>
                  <a:pt x="2207988" y="1034910"/>
                </a:lnTo>
                <a:cubicBezTo>
                  <a:pt x="2205279" y="1094512"/>
                  <a:pt x="2197151" y="1156823"/>
                  <a:pt x="2170060" y="1213716"/>
                </a:cubicBezTo>
                <a:cubicBezTo>
                  <a:pt x="2164641" y="1224553"/>
                  <a:pt x="2153804" y="1235390"/>
                  <a:pt x="2142968" y="1246226"/>
                </a:cubicBezTo>
                <a:cubicBezTo>
                  <a:pt x="2145677" y="1248936"/>
                  <a:pt x="2151095" y="1248936"/>
                  <a:pt x="2256754" y="1248936"/>
                </a:cubicBezTo>
                <a:cubicBezTo>
                  <a:pt x="2256754" y="1251645"/>
                  <a:pt x="2251335" y="1273318"/>
                  <a:pt x="2270300" y="1270609"/>
                </a:cubicBezTo>
                <a:lnTo>
                  <a:pt x="2270300" y="1395232"/>
                </a:lnTo>
                <a:lnTo>
                  <a:pt x="2291973" y="1395232"/>
                </a:lnTo>
                <a:cubicBezTo>
                  <a:pt x="2283846" y="1395232"/>
                  <a:pt x="2291973" y="1384395"/>
                  <a:pt x="2291973" y="1378977"/>
                </a:cubicBezTo>
                <a:cubicBezTo>
                  <a:pt x="2294682" y="1357303"/>
                  <a:pt x="2305519" y="1354594"/>
                  <a:pt x="2302810" y="1330211"/>
                </a:cubicBezTo>
                <a:lnTo>
                  <a:pt x="2327193" y="1330211"/>
                </a:lnTo>
                <a:cubicBezTo>
                  <a:pt x="2321774" y="1357303"/>
                  <a:pt x="2332611" y="1365431"/>
                  <a:pt x="2348866" y="1365431"/>
                </a:cubicBezTo>
                <a:cubicBezTo>
                  <a:pt x="2351575" y="1365431"/>
                  <a:pt x="2362412" y="1362721"/>
                  <a:pt x="2367830" y="1357303"/>
                </a:cubicBezTo>
                <a:lnTo>
                  <a:pt x="2435560" y="1357303"/>
                </a:lnTo>
                <a:cubicBezTo>
                  <a:pt x="2438269" y="1360012"/>
                  <a:pt x="2440978" y="1365431"/>
                  <a:pt x="2446397" y="1365431"/>
                </a:cubicBezTo>
                <a:lnTo>
                  <a:pt x="2446397" y="1574038"/>
                </a:lnTo>
                <a:lnTo>
                  <a:pt x="2468070" y="1574038"/>
                </a:lnTo>
                <a:lnTo>
                  <a:pt x="2468070" y="1517145"/>
                </a:lnTo>
                <a:lnTo>
                  <a:pt x="2489744" y="1517145"/>
                </a:lnTo>
                <a:cubicBezTo>
                  <a:pt x="2489744" y="1509018"/>
                  <a:pt x="2489744" y="1498181"/>
                  <a:pt x="2487035" y="1487344"/>
                </a:cubicBezTo>
                <a:cubicBezTo>
                  <a:pt x="2489744" y="1484635"/>
                  <a:pt x="2495162" y="1484635"/>
                  <a:pt x="2500581" y="1484635"/>
                </a:cubicBezTo>
                <a:lnTo>
                  <a:pt x="2500581" y="1430451"/>
                </a:lnTo>
                <a:lnTo>
                  <a:pt x="2538509" y="1430451"/>
                </a:lnTo>
                <a:lnTo>
                  <a:pt x="2538509" y="1373558"/>
                </a:lnTo>
                <a:lnTo>
                  <a:pt x="2627912" y="1292283"/>
                </a:lnTo>
                <a:lnTo>
                  <a:pt x="2627912" y="1430451"/>
                </a:lnTo>
                <a:lnTo>
                  <a:pt x="2644167" y="1427742"/>
                </a:lnTo>
                <a:lnTo>
                  <a:pt x="2644167" y="1332920"/>
                </a:lnTo>
                <a:cubicBezTo>
                  <a:pt x="2646877" y="1332920"/>
                  <a:pt x="2652295" y="1332920"/>
                  <a:pt x="2655004" y="1330211"/>
                </a:cubicBezTo>
                <a:lnTo>
                  <a:pt x="2655004" y="1205589"/>
                </a:lnTo>
                <a:cubicBezTo>
                  <a:pt x="2649586" y="1200170"/>
                  <a:pt x="2649586" y="1192043"/>
                  <a:pt x="2649586" y="1189333"/>
                </a:cubicBezTo>
                <a:cubicBezTo>
                  <a:pt x="2649586" y="1164951"/>
                  <a:pt x="2646877" y="1186624"/>
                  <a:pt x="2657713" y="1162242"/>
                </a:cubicBezTo>
                <a:lnTo>
                  <a:pt x="2771499" y="1162242"/>
                </a:lnTo>
                <a:cubicBezTo>
                  <a:pt x="2779627" y="1186624"/>
                  <a:pt x="2779627" y="1164951"/>
                  <a:pt x="2779627" y="1189333"/>
                </a:cubicBezTo>
                <a:cubicBezTo>
                  <a:pt x="2779627" y="1194752"/>
                  <a:pt x="2774209" y="1205589"/>
                  <a:pt x="2774209" y="1208298"/>
                </a:cubicBezTo>
                <a:lnTo>
                  <a:pt x="2774209" y="1330211"/>
                </a:lnTo>
                <a:cubicBezTo>
                  <a:pt x="2776918" y="1332920"/>
                  <a:pt x="2782336" y="1332920"/>
                  <a:pt x="2790464" y="1343757"/>
                </a:cubicBezTo>
                <a:lnTo>
                  <a:pt x="2825683" y="1343757"/>
                </a:lnTo>
                <a:lnTo>
                  <a:pt x="2825683" y="1330211"/>
                </a:lnTo>
                <a:lnTo>
                  <a:pt x="2852775" y="1330211"/>
                </a:lnTo>
                <a:lnTo>
                  <a:pt x="2852775" y="1164951"/>
                </a:lnTo>
                <a:cubicBezTo>
                  <a:pt x="2855484" y="1164951"/>
                  <a:pt x="2858193" y="1162242"/>
                  <a:pt x="2860903" y="1159532"/>
                </a:cubicBezTo>
                <a:lnTo>
                  <a:pt x="2860903" y="1099930"/>
                </a:lnTo>
                <a:lnTo>
                  <a:pt x="2923214" y="1099930"/>
                </a:lnTo>
                <a:lnTo>
                  <a:pt x="2923214" y="1162242"/>
                </a:lnTo>
                <a:cubicBezTo>
                  <a:pt x="2925923" y="1164951"/>
                  <a:pt x="2931341" y="1164951"/>
                  <a:pt x="2934051" y="1164951"/>
                </a:cubicBezTo>
                <a:lnTo>
                  <a:pt x="2934051" y="1327502"/>
                </a:lnTo>
                <a:cubicBezTo>
                  <a:pt x="2936760" y="1330211"/>
                  <a:pt x="2934051" y="1330211"/>
                  <a:pt x="2939469" y="1330211"/>
                </a:cubicBezTo>
                <a:cubicBezTo>
                  <a:pt x="2947597" y="1330211"/>
                  <a:pt x="2947597" y="1327502"/>
                  <a:pt x="2950306" y="1324793"/>
                </a:cubicBezTo>
                <a:lnTo>
                  <a:pt x="2947597" y="1040328"/>
                </a:lnTo>
                <a:cubicBezTo>
                  <a:pt x="2953015" y="1037619"/>
                  <a:pt x="2961142" y="1037619"/>
                  <a:pt x="2969270" y="1037619"/>
                </a:cubicBezTo>
                <a:lnTo>
                  <a:pt x="2969270" y="902159"/>
                </a:lnTo>
                <a:cubicBezTo>
                  <a:pt x="2977398" y="899450"/>
                  <a:pt x="2985525" y="904869"/>
                  <a:pt x="2993653" y="896741"/>
                </a:cubicBezTo>
                <a:lnTo>
                  <a:pt x="2993653" y="785664"/>
                </a:lnTo>
                <a:cubicBezTo>
                  <a:pt x="3004489" y="788374"/>
                  <a:pt x="3018035" y="788374"/>
                  <a:pt x="3028872" y="785664"/>
                </a:cubicBezTo>
                <a:lnTo>
                  <a:pt x="3028872" y="720644"/>
                </a:lnTo>
                <a:lnTo>
                  <a:pt x="3042418" y="720644"/>
                </a:lnTo>
                <a:lnTo>
                  <a:pt x="3042418" y="780246"/>
                </a:lnTo>
                <a:cubicBezTo>
                  <a:pt x="3042418" y="780246"/>
                  <a:pt x="3045127" y="785664"/>
                  <a:pt x="3047836" y="788374"/>
                </a:cubicBezTo>
                <a:lnTo>
                  <a:pt x="3047836" y="896741"/>
                </a:lnTo>
                <a:cubicBezTo>
                  <a:pt x="3050546" y="902159"/>
                  <a:pt x="3053255" y="904869"/>
                  <a:pt x="3053255" y="907578"/>
                </a:cubicBezTo>
                <a:lnTo>
                  <a:pt x="3055964" y="1435869"/>
                </a:lnTo>
                <a:cubicBezTo>
                  <a:pt x="3066801" y="1438579"/>
                  <a:pt x="3080347" y="1438579"/>
                  <a:pt x="3091183" y="1435869"/>
                </a:cubicBezTo>
                <a:lnTo>
                  <a:pt x="3091183" y="1522563"/>
                </a:lnTo>
                <a:cubicBezTo>
                  <a:pt x="3099311" y="1525273"/>
                  <a:pt x="3112857" y="1514436"/>
                  <a:pt x="3120985" y="1530691"/>
                </a:cubicBezTo>
                <a:lnTo>
                  <a:pt x="3120985" y="1609257"/>
                </a:lnTo>
                <a:lnTo>
                  <a:pt x="3131821" y="1609257"/>
                </a:lnTo>
                <a:cubicBezTo>
                  <a:pt x="3134531" y="1593002"/>
                  <a:pt x="3137240" y="1574038"/>
                  <a:pt x="3131821" y="1452125"/>
                </a:cubicBezTo>
                <a:lnTo>
                  <a:pt x="3150786" y="1452125"/>
                </a:lnTo>
                <a:lnTo>
                  <a:pt x="3150786" y="1430451"/>
                </a:lnTo>
                <a:lnTo>
                  <a:pt x="3134531" y="1430451"/>
                </a:lnTo>
                <a:lnTo>
                  <a:pt x="3134531" y="1408778"/>
                </a:lnTo>
                <a:lnTo>
                  <a:pt x="3150786" y="1408778"/>
                </a:lnTo>
                <a:lnTo>
                  <a:pt x="3150786" y="1387104"/>
                </a:lnTo>
                <a:lnTo>
                  <a:pt x="3134531" y="1387104"/>
                </a:lnTo>
                <a:lnTo>
                  <a:pt x="3134531" y="1365431"/>
                </a:lnTo>
                <a:lnTo>
                  <a:pt x="3150786" y="1365431"/>
                </a:lnTo>
                <a:lnTo>
                  <a:pt x="3150786" y="1343757"/>
                </a:lnTo>
                <a:lnTo>
                  <a:pt x="3134531" y="1343757"/>
                </a:lnTo>
                <a:lnTo>
                  <a:pt x="3134531" y="1322084"/>
                </a:lnTo>
                <a:lnTo>
                  <a:pt x="3150786" y="1322084"/>
                </a:lnTo>
                <a:lnTo>
                  <a:pt x="3150786" y="1300410"/>
                </a:lnTo>
                <a:lnTo>
                  <a:pt x="3134531" y="1300410"/>
                </a:lnTo>
                <a:lnTo>
                  <a:pt x="3134531" y="1278737"/>
                </a:lnTo>
                <a:lnTo>
                  <a:pt x="3150786" y="1278737"/>
                </a:lnTo>
                <a:lnTo>
                  <a:pt x="3150786" y="1257063"/>
                </a:lnTo>
                <a:lnTo>
                  <a:pt x="3134531" y="1257063"/>
                </a:lnTo>
                <a:lnTo>
                  <a:pt x="3134531" y="1232680"/>
                </a:lnTo>
                <a:lnTo>
                  <a:pt x="3150786" y="1232680"/>
                </a:lnTo>
                <a:lnTo>
                  <a:pt x="3150786" y="1216425"/>
                </a:lnTo>
                <a:cubicBezTo>
                  <a:pt x="3145367" y="1211007"/>
                  <a:pt x="3139949" y="1211007"/>
                  <a:pt x="3134531" y="1211007"/>
                </a:cubicBezTo>
                <a:lnTo>
                  <a:pt x="3134531" y="1189333"/>
                </a:lnTo>
                <a:lnTo>
                  <a:pt x="3150786" y="1189333"/>
                </a:lnTo>
                <a:lnTo>
                  <a:pt x="3150786" y="1167660"/>
                </a:lnTo>
                <a:lnTo>
                  <a:pt x="3134531" y="1167660"/>
                </a:lnTo>
                <a:lnTo>
                  <a:pt x="3134531" y="1145986"/>
                </a:lnTo>
                <a:lnTo>
                  <a:pt x="3150786" y="1145986"/>
                </a:lnTo>
                <a:lnTo>
                  <a:pt x="3150786" y="1118895"/>
                </a:lnTo>
                <a:lnTo>
                  <a:pt x="3207679" y="1118895"/>
                </a:lnTo>
                <a:lnTo>
                  <a:pt x="3207679" y="623113"/>
                </a:lnTo>
                <a:lnTo>
                  <a:pt x="3280827" y="525582"/>
                </a:lnTo>
                <a:lnTo>
                  <a:pt x="3367521" y="525582"/>
                </a:lnTo>
                <a:cubicBezTo>
                  <a:pt x="3370230" y="520164"/>
                  <a:pt x="3367521" y="514746"/>
                  <a:pt x="3367521" y="409087"/>
                </a:cubicBezTo>
                <a:lnTo>
                  <a:pt x="3391903" y="409087"/>
                </a:lnTo>
                <a:lnTo>
                  <a:pt x="3391903" y="522873"/>
                </a:lnTo>
                <a:cubicBezTo>
                  <a:pt x="3391903" y="522873"/>
                  <a:pt x="3389194" y="525582"/>
                  <a:pt x="3397322" y="525582"/>
                </a:cubicBezTo>
                <a:cubicBezTo>
                  <a:pt x="3402740" y="525582"/>
                  <a:pt x="3397322" y="520164"/>
                  <a:pt x="3405449" y="520164"/>
                </a:cubicBezTo>
                <a:lnTo>
                  <a:pt x="3467761" y="520164"/>
                </a:lnTo>
                <a:lnTo>
                  <a:pt x="3475888" y="1560492"/>
                </a:lnTo>
                <a:lnTo>
                  <a:pt x="3486725" y="1557783"/>
                </a:lnTo>
                <a:lnTo>
                  <a:pt x="3486725" y="1441288"/>
                </a:lnTo>
                <a:lnTo>
                  <a:pt x="3505689" y="1441288"/>
                </a:lnTo>
                <a:lnTo>
                  <a:pt x="3505689" y="633950"/>
                </a:lnTo>
                <a:cubicBezTo>
                  <a:pt x="3524654" y="623113"/>
                  <a:pt x="3521944" y="625822"/>
                  <a:pt x="3538199" y="625822"/>
                </a:cubicBezTo>
                <a:lnTo>
                  <a:pt x="3557164" y="625822"/>
                </a:lnTo>
                <a:cubicBezTo>
                  <a:pt x="3557164" y="625822"/>
                  <a:pt x="3554455" y="631241"/>
                  <a:pt x="3562582" y="631241"/>
                </a:cubicBezTo>
                <a:lnTo>
                  <a:pt x="3649276" y="631241"/>
                </a:lnTo>
                <a:cubicBezTo>
                  <a:pt x="3679077" y="663751"/>
                  <a:pt x="3708878" y="696261"/>
                  <a:pt x="3735970" y="728771"/>
                </a:cubicBezTo>
                <a:lnTo>
                  <a:pt x="3735970" y="1335630"/>
                </a:lnTo>
                <a:lnTo>
                  <a:pt x="3790154" y="1335630"/>
                </a:lnTo>
                <a:lnTo>
                  <a:pt x="3790154" y="1127022"/>
                </a:lnTo>
                <a:cubicBezTo>
                  <a:pt x="3803700" y="1127022"/>
                  <a:pt x="3833501" y="1124313"/>
                  <a:pt x="3844338" y="1116185"/>
                </a:cubicBezTo>
                <a:lnTo>
                  <a:pt x="3909358" y="1116185"/>
                </a:lnTo>
                <a:cubicBezTo>
                  <a:pt x="3912067" y="1121604"/>
                  <a:pt x="3917486" y="1124313"/>
                  <a:pt x="3922904" y="1127022"/>
                </a:cubicBezTo>
                <a:lnTo>
                  <a:pt x="3922904" y="1454834"/>
                </a:lnTo>
                <a:lnTo>
                  <a:pt x="3941868" y="1454834"/>
                </a:lnTo>
                <a:lnTo>
                  <a:pt x="3944578" y="1397941"/>
                </a:lnTo>
                <a:cubicBezTo>
                  <a:pt x="3960833" y="1400650"/>
                  <a:pt x="3979797" y="1400650"/>
                  <a:pt x="3998761" y="1397941"/>
                </a:cubicBezTo>
                <a:lnTo>
                  <a:pt x="3998761" y="1227262"/>
                </a:lnTo>
                <a:cubicBezTo>
                  <a:pt x="4001471" y="1219134"/>
                  <a:pt x="4004180" y="1211007"/>
                  <a:pt x="4009598" y="1202879"/>
                </a:cubicBezTo>
                <a:lnTo>
                  <a:pt x="4071910" y="1202879"/>
                </a:lnTo>
                <a:cubicBezTo>
                  <a:pt x="4071910" y="1216425"/>
                  <a:pt x="4085455" y="1205589"/>
                  <a:pt x="4082746" y="1227262"/>
                </a:cubicBezTo>
                <a:lnTo>
                  <a:pt x="4109838" y="1227262"/>
                </a:lnTo>
                <a:lnTo>
                  <a:pt x="4112547" y="1454834"/>
                </a:lnTo>
                <a:cubicBezTo>
                  <a:pt x="4120675" y="1441288"/>
                  <a:pt x="4117966" y="1427742"/>
                  <a:pt x="4117966" y="1414196"/>
                </a:cubicBezTo>
                <a:cubicBezTo>
                  <a:pt x="4134221" y="1414196"/>
                  <a:pt x="4147767" y="1400650"/>
                  <a:pt x="4142348" y="1384395"/>
                </a:cubicBezTo>
                <a:lnTo>
                  <a:pt x="4218206" y="1384395"/>
                </a:lnTo>
                <a:lnTo>
                  <a:pt x="4218206" y="1406068"/>
                </a:lnTo>
                <a:cubicBezTo>
                  <a:pt x="4220915" y="1408778"/>
                  <a:pt x="4226333" y="1408778"/>
                  <a:pt x="4226333" y="1411487"/>
                </a:cubicBezTo>
                <a:cubicBezTo>
                  <a:pt x="4229043" y="1425033"/>
                  <a:pt x="4229043" y="1441288"/>
                  <a:pt x="4231752" y="1454834"/>
                </a:cubicBezTo>
                <a:lnTo>
                  <a:pt x="4245298" y="1452125"/>
                </a:lnTo>
                <a:lnTo>
                  <a:pt x="4245298" y="1305828"/>
                </a:lnTo>
                <a:lnTo>
                  <a:pt x="4250716" y="1289573"/>
                </a:lnTo>
                <a:cubicBezTo>
                  <a:pt x="4250716" y="1284155"/>
                  <a:pt x="4256134" y="1281446"/>
                  <a:pt x="4256134" y="1276027"/>
                </a:cubicBezTo>
                <a:cubicBezTo>
                  <a:pt x="4258844" y="1273318"/>
                  <a:pt x="4264262" y="1276027"/>
                  <a:pt x="4315737" y="1276027"/>
                </a:cubicBezTo>
                <a:cubicBezTo>
                  <a:pt x="4321155" y="1284155"/>
                  <a:pt x="4326573" y="1284155"/>
                  <a:pt x="4329282" y="1284155"/>
                </a:cubicBezTo>
                <a:cubicBezTo>
                  <a:pt x="4334701" y="1284155"/>
                  <a:pt x="4340119" y="1284155"/>
                  <a:pt x="4345538" y="1278737"/>
                </a:cubicBezTo>
                <a:lnTo>
                  <a:pt x="4345538" y="1143277"/>
                </a:lnTo>
                <a:lnTo>
                  <a:pt x="4405140" y="1143277"/>
                </a:lnTo>
                <a:lnTo>
                  <a:pt x="4405140" y="1056583"/>
                </a:lnTo>
                <a:lnTo>
                  <a:pt x="4413267" y="1056583"/>
                </a:lnTo>
                <a:lnTo>
                  <a:pt x="4413267" y="1140568"/>
                </a:lnTo>
                <a:cubicBezTo>
                  <a:pt x="4415976" y="1143277"/>
                  <a:pt x="4421395" y="1143277"/>
                  <a:pt x="4426813" y="1145986"/>
                </a:cubicBezTo>
                <a:lnTo>
                  <a:pt x="4426813" y="1284155"/>
                </a:lnTo>
                <a:lnTo>
                  <a:pt x="4440359" y="1284155"/>
                </a:lnTo>
                <a:cubicBezTo>
                  <a:pt x="4440359" y="1289573"/>
                  <a:pt x="4434941" y="1300410"/>
                  <a:pt x="4445778" y="1305828"/>
                </a:cubicBezTo>
                <a:lnTo>
                  <a:pt x="4445778" y="1373558"/>
                </a:lnTo>
                <a:lnTo>
                  <a:pt x="4459324" y="1373558"/>
                </a:lnTo>
                <a:lnTo>
                  <a:pt x="4459324" y="1389813"/>
                </a:lnTo>
                <a:lnTo>
                  <a:pt x="4527053" y="1389813"/>
                </a:lnTo>
                <a:lnTo>
                  <a:pt x="4527053" y="1164951"/>
                </a:lnTo>
                <a:cubicBezTo>
                  <a:pt x="4532472" y="1164951"/>
                  <a:pt x="4535181" y="1164951"/>
                  <a:pt x="4537890" y="1162242"/>
                </a:cubicBezTo>
                <a:lnTo>
                  <a:pt x="4537890" y="1062002"/>
                </a:lnTo>
                <a:lnTo>
                  <a:pt x="4602910" y="1062002"/>
                </a:lnTo>
                <a:lnTo>
                  <a:pt x="4602910" y="1145986"/>
                </a:lnTo>
                <a:lnTo>
                  <a:pt x="4624584" y="1145986"/>
                </a:lnTo>
                <a:lnTo>
                  <a:pt x="4624584" y="1164951"/>
                </a:lnTo>
                <a:lnTo>
                  <a:pt x="4673349" y="1164951"/>
                </a:lnTo>
                <a:lnTo>
                  <a:pt x="4673349" y="1468380"/>
                </a:lnTo>
                <a:lnTo>
                  <a:pt x="4692314" y="1468380"/>
                </a:lnTo>
                <a:lnTo>
                  <a:pt x="4692314" y="1332920"/>
                </a:lnTo>
                <a:cubicBezTo>
                  <a:pt x="4700441" y="1327502"/>
                  <a:pt x="4700441" y="1338339"/>
                  <a:pt x="4700441" y="1311247"/>
                </a:cubicBezTo>
                <a:lnTo>
                  <a:pt x="4722115" y="1311247"/>
                </a:lnTo>
                <a:lnTo>
                  <a:pt x="4735661" y="1137859"/>
                </a:lnTo>
                <a:lnTo>
                  <a:pt x="4749207" y="1137859"/>
                </a:lnTo>
                <a:lnTo>
                  <a:pt x="4762753" y="1311247"/>
                </a:lnTo>
                <a:lnTo>
                  <a:pt x="4784426" y="1311247"/>
                </a:lnTo>
                <a:cubicBezTo>
                  <a:pt x="4784426" y="1313956"/>
                  <a:pt x="4779008" y="1324793"/>
                  <a:pt x="4792554" y="1332920"/>
                </a:cubicBezTo>
                <a:lnTo>
                  <a:pt x="4792554" y="1416905"/>
                </a:lnTo>
                <a:lnTo>
                  <a:pt x="4868411" y="1416905"/>
                </a:lnTo>
                <a:lnTo>
                  <a:pt x="4868411" y="910287"/>
                </a:lnTo>
                <a:lnTo>
                  <a:pt x="5009289" y="777537"/>
                </a:lnTo>
                <a:lnTo>
                  <a:pt x="5082437" y="777537"/>
                </a:lnTo>
                <a:lnTo>
                  <a:pt x="5082437" y="715226"/>
                </a:lnTo>
                <a:lnTo>
                  <a:pt x="5090564" y="715226"/>
                </a:lnTo>
                <a:lnTo>
                  <a:pt x="5090564" y="774828"/>
                </a:lnTo>
                <a:cubicBezTo>
                  <a:pt x="5093273" y="777537"/>
                  <a:pt x="5098692" y="777537"/>
                  <a:pt x="5101401" y="777537"/>
                </a:cubicBezTo>
                <a:lnTo>
                  <a:pt x="5101401" y="1625513"/>
                </a:lnTo>
                <a:lnTo>
                  <a:pt x="4849447" y="1625513"/>
                </a:lnTo>
                <a:cubicBezTo>
                  <a:pt x="4846737" y="1630931"/>
                  <a:pt x="4841319" y="1628222"/>
                  <a:pt x="4833191" y="1636349"/>
                </a:cubicBezTo>
                <a:cubicBezTo>
                  <a:pt x="4835901" y="1641768"/>
                  <a:pt x="4841319" y="1641768"/>
                  <a:pt x="4846737" y="1644477"/>
                </a:cubicBezTo>
                <a:cubicBezTo>
                  <a:pt x="4844028" y="1655314"/>
                  <a:pt x="4838610" y="1652604"/>
                  <a:pt x="4830482" y="1666150"/>
                </a:cubicBezTo>
                <a:cubicBezTo>
                  <a:pt x="4835901" y="1666150"/>
                  <a:pt x="4841319" y="1666150"/>
                  <a:pt x="4844028" y="1668860"/>
                </a:cubicBezTo>
                <a:lnTo>
                  <a:pt x="4659803" y="1668860"/>
                </a:lnTo>
                <a:cubicBezTo>
                  <a:pt x="4662513" y="1666150"/>
                  <a:pt x="4667931" y="1666150"/>
                  <a:pt x="4670640" y="1663441"/>
                </a:cubicBezTo>
                <a:cubicBezTo>
                  <a:pt x="4667931" y="1658023"/>
                  <a:pt x="4659803" y="1655314"/>
                  <a:pt x="4659803" y="1647186"/>
                </a:cubicBezTo>
                <a:cubicBezTo>
                  <a:pt x="4659803" y="1636349"/>
                  <a:pt x="4659803" y="1644477"/>
                  <a:pt x="4670640" y="1639059"/>
                </a:cubicBezTo>
                <a:cubicBezTo>
                  <a:pt x="4667931" y="1633640"/>
                  <a:pt x="4659803" y="1633640"/>
                  <a:pt x="4657094" y="1625513"/>
                </a:cubicBezTo>
                <a:lnTo>
                  <a:pt x="4638130" y="1625513"/>
                </a:lnTo>
                <a:lnTo>
                  <a:pt x="4638130" y="1649895"/>
                </a:lnTo>
                <a:lnTo>
                  <a:pt x="4654385" y="1649895"/>
                </a:lnTo>
                <a:lnTo>
                  <a:pt x="4654385" y="1668860"/>
                </a:lnTo>
                <a:lnTo>
                  <a:pt x="3901231" y="1671569"/>
                </a:lnTo>
                <a:cubicBezTo>
                  <a:pt x="3917486" y="1674278"/>
                  <a:pt x="3933741" y="1674278"/>
                  <a:pt x="3949996" y="1674278"/>
                </a:cubicBezTo>
                <a:cubicBezTo>
                  <a:pt x="3931032" y="1674278"/>
                  <a:pt x="3912067" y="1674278"/>
                  <a:pt x="3893103" y="1671569"/>
                </a:cubicBezTo>
                <a:cubicBezTo>
                  <a:pt x="3893103" y="1671569"/>
                  <a:pt x="3895812" y="1668860"/>
                  <a:pt x="3887685" y="1668860"/>
                </a:cubicBezTo>
                <a:lnTo>
                  <a:pt x="3735970" y="1668860"/>
                </a:lnTo>
                <a:cubicBezTo>
                  <a:pt x="3735970" y="1668860"/>
                  <a:pt x="3738679" y="1674278"/>
                  <a:pt x="3730552" y="1674278"/>
                </a:cubicBezTo>
                <a:lnTo>
                  <a:pt x="3676368" y="1674278"/>
                </a:lnTo>
                <a:cubicBezTo>
                  <a:pt x="3670950" y="1668860"/>
                  <a:pt x="3660113" y="1668860"/>
                  <a:pt x="3660113" y="1668860"/>
                </a:cubicBezTo>
                <a:cubicBezTo>
                  <a:pt x="3654695" y="1668860"/>
                  <a:pt x="3646567" y="1666150"/>
                  <a:pt x="3646567" y="1674278"/>
                </a:cubicBezTo>
                <a:lnTo>
                  <a:pt x="3589674" y="1674278"/>
                </a:lnTo>
                <a:cubicBezTo>
                  <a:pt x="3589674" y="1671569"/>
                  <a:pt x="3592383" y="1668860"/>
                  <a:pt x="3584256" y="1668860"/>
                </a:cubicBezTo>
                <a:cubicBezTo>
                  <a:pt x="3578837" y="1668860"/>
                  <a:pt x="3586965" y="1674278"/>
                  <a:pt x="3578837" y="1674278"/>
                </a:cubicBezTo>
                <a:lnTo>
                  <a:pt x="3251026" y="1674278"/>
                </a:lnTo>
                <a:cubicBezTo>
                  <a:pt x="3251026" y="1671569"/>
                  <a:pt x="3248316" y="1668860"/>
                  <a:pt x="3240189" y="1668860"/>
                </a:cubicBezTo>
                <a:cubicBezTo>
                  <a:pt x="3234770" y="1668860"/>
                  <a:pt x="3232061" y="1671569"/>
                  <a:pt x="3232061" y="1674278"/>
                </a:cubicBezTo>
                <a:lnTo>
                  <a:pt x="3137240" y="1674278"/>
                </a:lnTo>
                <a:cubicBezTo>
                  <a:pt x="3137240" y="1671569"/>
                  <a:pt x="3134531" y="1668860"/>
                  <a:pt x="3129112" y="1668860"/>
                </a:cubicBezTo>
                <a:cubicBezTo>
                  <a:pt x="3120985" y="1668860"/>
                  <a:pt x="3120985" y="1671569"/>
                  <a:pt x="3120985" y="1674278"/>
                </a:cubicBezTo>
                <a:lnTo>
                  <a:pt x="2942178" y="1674278"/>
                </a:lnTo>
                <a:cubicBezTo>
                  <a:pt x="2942178" y="1671569"/>
                  <a:pt x="2939469" y="1668860"/>
                  <a:pt x="2934051" y="1668860"/>
                </a:cubicBezTo>
                <a:cubicBezTo>
                  <a:pt x="2925923" y="1668860"/>
                  <a:pt x="2925923" y="1671569"/>
                  <a:pt x="2925923" y="1674278"/>
                </a:cubicBezTo>
                <a:lnTo>
                  <a:pt x="2831101" y="1674278"/>
                </a:lnTo>
                <a:cubicBezTo>
                  <a:pt x="2831101" y="1671569"/>
                  <a:pt x="2828392" y="1668860"/>
                  <a:pt x="2820265" y="1668860"/>
                </a:cubicBezTo>
                <a:cubicBezTo>
                  <a:pt x="2814846" y="1668860"/>
                  <a:pt x="2812137" y="1671569"/>
                  <a:pt x="2812137" y="1674278"/>
                </a:cubicBezTo>
                <a:lnTo>
                  <a:pt x="2481616" y="1674278"/>
                </a:lnTo>
                <a:cubicBezTo>
                  <a:pt x="2481616" y="1671569"/>
                  <a:pt x="2484325" y="1668860"/>
                  <a:pt x="2476198" y="1668860"/>
                </a:cubicBezTo>
                <a:cubicBezTo>
                  <a:pt x="2470779" y="1668860"/>
                  <a:pt x="2478907" y="1674278"/>
                  <a:pt x="2470779" y="1674278"/>
                </a:cubicBezTo>
                <a:lnTo>
                  <a:pt x="2416596" y="1674278"/>
                </a:lnTo>
                <a:cubicBezTo>
                  <a:pt x="2411177" y="1668860"/>
                  <a:pt x="2400341" y="1668860"/>
                  <a:pt x="2400341" y="1668860"/>
                </a:cubicBezTo>
                <a:cubicBezTo>
                  <a:pt x="2394922" y="1668860"/>
                  <a:pt x="2386795" y="1666150"/>
                  <a:pt x="2386795" y="1674278"/>
                </a:cubicBezTo>
                <a:lnTo>
                  <a:pt x="2329902" y="1674278"/>
                </a:lnTo>
                <a:cubicBezTo>
                  <a:pt x="2329902" y="1674278"/>
                  <a:pt x="2332611" y="1668860"/>
                  <a:pt x="2324483" y="1668860"/>
                </a:cubicBezTo>
                <a:lnTo>
                  <a:pt x="2172769" y="1668860"/>
                </a:lnTo>
                <a:cubicBezTo>
                  <a:pt x="2172769" y="1668860"/>
                  <a:pt x="2175478" y="1674278"/>
                  <a:pt x="2167350" y="1674278"/>
                </a:cubicBezTo>
                <a:lnTo>
                  <a:pt x="2159223" y="1674278"/>
                </a:lnTo>
                <a:lnTo>
                  <a:pt x="2161932" y="1668860"/>
                </a:lnTo>
                <a:lnTo>
                  <a:pt x="1866631" y="1668860"/>
                </a:lnTo>
                <a:cubicBezTo>
                  <a:pt x="1861212" y="1655314"/>
                  <a:pt x="1874758" y="1622803"/>
                  <a:pt x="1855794" y="1625513"/>
                </a:cubicBezTo>
                <a:lnTo>
                  <a:pt x="1855794" y="1414196"/>
                </a:lnTo>
                <a:lnTo>
                  <a:pt x="1945197" y="1414196"/>
                </a:lnTo>
                <a:cubicBezTo>
                  <a:pt x="1945197" y="1419614"/>
                  <a:pt x="1945197" y="1425033"/>
                  <a:pt x="1942488" y="1430451"/>
                </a:cubicBezTo>
                <a:cubicBezTo>
                  <a:pt x="1942488" y="1430451"/>
                  <a:pt x="1945197" y="1433160"/>
                  <a:pt x="1950615" y="1433160"/>
                </a:cubicBezTo>
                <a:lnTo>
                  <a:pt x="1950615" y="1381686"/>
                </a:lnTo>
                <a:cubicBezTo>
                  <a:pt x="1907268" y="1397941"/>
                  <a:pt x="1901850" y="1332920"/>
                  <a:pt x="1901850" y="1311247"/>
                </a:cubicBezTo>
                <a:cubicBezTo>
                  <a:pt x="1901850" y="1267900"/>
                  <a:pt x="1931651" y="1211007"/>
                  <a:pt x="1928942" y="1173078"/>
                </a:cubicBezTo>
                <a:cubicBezTo>
                  <a:pt x="1918105" y="1200170"/>
                  <a:pt x="1909978" y="1229971"/>
                  <a:pt x="1896432" y="1259772"/>
                </a:cubicBezTo>
                <a:cubicBezTo>
                  <a:pt x="1885595" y="1286864"/>
                  <a:pt x="1866631" y="1311247"/>
                  <a:pt x="1858503" y="1341048"/>
                </a:cubicBezTo>
                <a:cubicBezTo>
                  <a:pt x="1847666" y="1370849"/>
                  <a:pt x="1844957" y="1408778"/>
                  <a:pt x="1834120" y="1443997"/>
                </a:cubicBezTo>
                <a:cubicBezTo>
                  <a:pt x="1834120" y="1446706"/>
                  <a:pt x="1823284" y="1457543"/>
                  <a:pt x="1823284" y="1462961"/>
                </a:cubicBezTo>
                <a:cubicBezTo>
                  <a:pt x="1823284" y="1471089"/>
                  <a:pt x="1825993" y="1479216"/>
                  <a:pt x="1831411" y="1481926"/>
                </a:cubicBezTo>
                <a:lnTo>
                  <a:pt x="1831411" y="1625513"/>
                </a:lnTo>
                <a:lnTo>
                  <a:pt x="1779937" y="1625513"/>
                </a:lnTo>
                <a:lnTo>
                  <a:pt x="1779937" y="1712207"/>
                </a:lnTo>
                <a:cubicBezTo>
                  <a:pt x="1782646" y="1733880"/>
                  <a:pt x="1779937" y="1752844"/>
                  <a:pt x="1785355" y="1771809"/>
                </a:cubicBezTo>
                <a:cubicBezTo>
                  <a:pt x="1788064" y="1782645"/>
                  <a:pt x="1796192" y="1796191"/>
                  <a:pt x="1796192" y="1801610"/>
                </a:cubicBezTo>
                <a:cubicBezTo>
                  <a:pt x="1796192" y="1817865"/>
                  <a:pt x="1747426" y="1820574"/>
                  <a:pt x="1744717" y="1820574"/>
                </a:cubicBezTo>
                <a:cubicBezTo>
                  <a:pt x="1733880" y="1820574"/>
                  <a:pt x="1687824" y="1812447"/>
                  <a:pt x="1687824" y="1790773"/>
                </a:cubicBezTo>
                <a:cubicBezTo>
                  <a:pt x="1687824" y="1782645"/>
                  <a:pt x="1695952" y="1733880"/>
                  <a:pt x="1698661" y="1706788"/>
                </a:cubicBezTo>
                <a:cubicBezTo>
                  <a:pt x="1701370" y="1690533"/>
                  <a:pt x="1706788" y="1663441"/>
                  <a:pt x="1714916" y="1647186"/>
                </a:cubicBezTo>
                <a:lnTo>
                  <a:pt x="1714916" y="1625513"/>
                </a:lnTo>
                <a:lnTo>
                  <a:pt x="961762" y="1625513"/>
                </a:lnTo>
                <a:lnTo>
                  <a:pt x="961762" y="875068"/>
                </a:lnTo>
                <a:cubicBezTo>
                  <a:pt x="956343" y="875068"/>
                  <a:pt x="950925" y="872358"/>
                  <a:pt x="942797" y="872358"/>
                </a:cubicBezTo>
                <a:lnTo>
                  <a:pt x="942797" y="1625513"/>
                </a:lnTo>
                <a:lnTo>
                  <a:pt x="463271" y="1625513"/>
                </a:lnTo>
                <a:lnTo>
                  <a:pt x="463271" y="1351885"/>
                </a:lnTo>
                <a:lnTo>
                  <a:pt x="604149" y="1351885"/>
                </a:lnTo>
                <a:lnTo>
                  <a:pt x="604149" y="1213716"/>
                </a:lnTo>
                <a:lnTo>
                  <a:pt x="617695" y="1213716"/>
                </a:lnTo>
                <a:lnTo>
                  <a:pt x="617695" y="1156823"/>
                </a:lnTo>
                <a:lnTo>
                  <a:pt x="639368" y="1156823"/>
                </a:lnTo>
                <a:lnTo>
                  <a:pt x="639368" y="1211007"/>
                </a:lnTo>
                <a:cubicBezTo>
                  <a:pt x="642078" y="1211007"/>
                  <a:pt x="644787" y="1213716"/>
                  <a:pt x="652914" y="1213716"/>
                </a:cubicBezTo>
                <a:cubicBezTo>
                  <a:pt x="655623" y="1205589"/>
                  <a:pt x="655623" y="1197461"/>
                  <a:pt x="655623" y="1189333"/>
                </a:cubicBezTo>
                <a:lnTo>
                  <a:pt x="763991" y="1189333"/>
                </a:lnTo>
                <a:lnTo>
                  <a:pt x="763991" y="1213716"/>
                </a:lnTo>
                <a:lnTo>
                  <a:pt x="793792" y="1213716"/>
                </a:lnTo>
                <a:lnTo>
                  <a:pt x="793792" y="969889"/>
                </a:lnTo>
                <a:lnTo>
                  <a:pt x="942797" y="872358"/>
                </a:lnTo>
                <a:cubicBezTo>
                  <a:pt x="628532" y="777537"/>
                  <a:pt x="314266" y="669169"/>
                  <a:pt x="0" y="609567"/>
                </a:cubicBezTo>
                <a:cubicBezTo>
                  <a:pt x="276337" y="652914"/>
                  <a:pt x="552674" y="677297"/>
                  <a:pt x="829012" y="774828"/>
                </a:cubicBezTo>
                <a:cubicBezTo>
                  <a:pt x="869649" y="791083"/>
                  <a:pt x="915706" y="807338"/>
                  <a:pt x="961762" y="820884"/>
                </a:cubicBezTo>
                <a:cubicBezTo>
                  <a:pt x="964471" y="807338"/>
                  <a:pt x="950925" y="777537"/>
                  <a:pt x="972598" y="774828"/>
                </a:cubicBezTo>
                <a:lnTo>
                  <a:pt x="972598" y="715226"/>
                </a:lnTo>
                <a:lnTo>
                  <a:pt x="980726" y="715226"/>
                </a:lnTo>
                <a:lnTo>
                  <a:pt x="980726" y="777537"/>
                </a:lnTo>
                <a:lnTo>
                  <a:pt x="1059293" y="777537"/>
                </a:lnTo>
                <a:cubicBezTo>
                  <a:pt x="1102640" y="820884"/>
                  <a:pt x="1140568" y="869649"/>
                  <a:pt x="1189334" y="902159"/>
                </a:cubicBezTo>
                <a:cubicBezTo>
                  <a:pt x="1216425" y="923833"/>
                  <a:pt x="1257063" y="929251"/>
                  <a:pt x="1289573" y="940088"/>
                </a:cubicBezTo>
                <a:cubicBezTo>
                  <a:pt x="1406069" y="978017"/>
                  <a:pt x="1579457" y="1007818"/>
                  <a:pt x="1706788" y="1007818"/>
                </a:cubicBezTo>
                <a:cubicBezTo>
                  <a:pt x="1712207" y="1007818"/>
                  <a:pt x="1782646" y="1005109"/>
                  <a:pt x="1820574" y="999690"/>
                </a:cubicBezTo>
                <a:cubicBezTo>
                  <a:pt x="1820574" y="983435"/>
                  <a:pt x="1828702" y="967180"/>
                  <a:pt x="1831411" y="950925"/>
                </a:cubicBezTo>
                <a:cubicBezTo>
                  <a:pt x="1836829" y="929251"/>
                  <a:pt x="1842248" y="902159"/>
                  <a:pt x="1847666" y="883195"/>
                </a:cubicBezTo>
                <a:cubicBezTo>
                  <a:pt x="1850375" y="866940"/>
                  <a:pt x="1861212" y="853394"/>
                  <a:pt x="1866631" y="837139"/>
                </a:cubicBezTo>
                <a:cubicBezTo>
                  <a:pt x="1877467" y="807338"/>
                  <a:pt x="1893722" y="753154"/>
                  <a:pt x="1893722" y="747736"/>
                </a:cubicBezTo>
                <a:cubicBezTo>
                  <a:pt x="1893722" y="739608"/>
                  <a:pt x="1888304" y="712516"/>
                  <a:pt x="1880176" y="698970"/>
                </a:cubicBezTo>
                <a:cubicBezTo>
                  <a:pt x="1877467" y="690843"/>
                  <a:pt x="1866631" y="688134"/>
                  <a:pt x="1863921" y="680006"/>
                </a:cubicBezTo>
                <a:cubicBezTo>
                  <a:pt x="1861212" y="669169"/>
                  <a:pt x="1861212" y="647496"/>
                  <a:pt x="1861212" y="642077"/>
                </a:cubicBezTo>
                <a:cubicBezTo>
                  <a:pt x="1861212" y="574348"/>
                  <a:pt x="1901850" y="501200"/>
                  <a:pt x="1904559" y="433470"/>
                </a:cubicBezTo>
                <a:cubicBezTo>
                  <a:pt x="1907268" y="411797"/>
                  <a:pt x="1909978" y="387414"/>
                  <a:pt x="1907268" y="363031"/>
                </a:cubicBezTo>
                <a:cubicBezTo>
                  <a:pt x="1863921" y="387414"/>
                  <a:pt x="1844957" y="395541"/>
                  <a:pt x="1809738" y="395541"/>
                </a:cubicBezTo>
                <a:cubicBezTo>
                  <a:pt x="1801610" y="395541"/>
                  <a:pt x="1739299" y="387414"/>
                  <a:pt x="1731171" y="387414"/>
                </a:cubicBezTo>
                <a:cubicBezTo>
                  <a:pt x="1725753" y="387414"/>
                  <a:pt x="1674278" y="395541"/>
                  <a:pt x="1668860" y="395541"/>
                </a:cubicBezTo>
                <a:cubicBezTo>
                  <a:pt x="1660732" y="395541"/>
                  <a:pt x="1639059" y="390123"/>
                  <a:pt x="1622804" y="390123"/>
                </a:cubicBezTo>
                <a:cubicBezTo>
                  <a:pt x="1560492" y="384705"/>
                  <a:pt x="1487344" y="360322"/>
                  <a:pt x="1425033" y="344067"/>
                </a:cubicBezTo>
                <a:cubicBezTo>
                  <a:pt x="1362722" y="327812"/>
                  <a:pt x="1300410" y="322393"/>
                  <a:pt x="1238099" y="314266"/>
                </a:cubicBezTo>
                <a:cubicBezTo>
                  <a:pt x="1246226" y="308847"/>
                  <a:pt x="1259772" y="306138"/>
                  <a:pt x="1273318" y="303429"/>
                </a:cubicBezTo>
                <a:cubicBezTo>
                  <a:pt x="1251645" y="298011"/>
                  <a:pt x="1229971" y="298011"/>
                  <a:pt x="1208298" y="298011"/>
                </a:cubicBezTo>
                <a:cubicBezTo>
                  <a:pt x="1221844" y="279046"/>
                  <a:pt x="1248936" y="295301"/>
                  <a:pt x="1259772" y="279046"/>
                </a:cubicBezTo>
                <a:cubicBezTo>
                  <a:pt x="1235390" y="276337"/>
                  <a:pt x="1211007" y="273628"/>
                  <a:pt x="1186624" y="273628"/>
                </a:cubicBezTo>
                <a:cubicBezTo>
                  <a:pt x="1186624" y="273628"/>
                  <a:pt x="1186624" y="270919"/>
                  <a:pt x="1183915" y="268210"/>
                </a:cubicBezTo>
                <a:cubicBezTo>
                  <a:pt x="1186624" y="265500"/>
                  <a:pt x="1186624" y="262791"/>
                  <a:pt x="1194752" y="262791"/>
                </a:cubicBezTo>
                <a:lnTo>
                  <a:pt x="1257063" y="262791"/>
                </a:lnTo>
                <a:cubicBezTo>
                  <a:pt x="1238099" y="254664"/>
                  <a:pt x="1219135" y="249245"/>
                  <a:pt x="1200170" y="243827"/>
                </a:cubicBezTo>
                <a:cubicBezTo>
                  <a:pt x="1202879" y="232990"/>
                  <a:pt x="1213716" y="235699"/>
                  <a:pt x="1219135" y="235699"/>
                </a:cubicBezTo>
                <a:cubicBezTo>
                  <a:pt x="1227262" y="235699"/>
                  <a:pt x="1289573" y="249245"/>
                  <a:pt x="1294992" y="249245"/>
                </a:cubicBezTo>
                <a:cubicBezTo>
                  <a:pt x="1308538" y="249245"/>
                  <a:pt x="1322084" y="251954"/>
                  <a:pt x="1322084" y="238409"/>
                </a:cubicBezTo>
                <a:cubicBezTo>
                  <a:pt x="1322084" y="230281"/>
                  <a:pt x="1300410" y="211317"/>
                  <a:pt x="1292283" y="197771"/>
                </a:cubicBezTo>
                <a:cubicBezTo>
                  <a:pt x="1292283" y="189643"/>
                  <a:pt x="1294992" y="186934"/>
                  <a:pt x="1294992" y="184225"/>
                </a:cubicBezTo>
                <a:cubicBezTo>
                  <a:pt x="1330211" y="203189"/>
                  <a:pt x="1368140" y="257373"/>
                  <a:pt x="1408778" y="276337"/>
                </a:cubicBezTo>
                <a:cubicBezTo>
                  <a:pt x="1435870" y="292592"/>
                  <a:pt x="1484635" y="289883"/>
                  <a:pt x="1517145" y="289883"/>
                </a:cubicBezTo>
                <a:cubicBezTo>
                  <a:pt x="1557783" y="292592"/>
                  <a:pt x="1601130" y="287174"/>
                  <a:pt x="1641768" y="289883"/>
                </a:cubicBezTo>
                <a:cubicBezTo>
                  <a:pt x="1658023" y="289883"/>
                  <a:pt x="1687824" y="300720"/>
                  <a:pt x="1695952" y="300720"/>
                </a:cubicBezTo>
                <a:cubicBezTo>
                  <a:pt x="1701370" y="300720"/>
                  <a:pt x="1714916" y="284465"/>
                  <a:pt x="1728462" y="284465"/>
                </a:cubicBezTo>
                <a:cubicBezTo>
                  <a:pt x="1763681" y="279046"/>
                  <a:pt x="1807028" y="281756"/>
                  <a:pt x="1847666" y="273628"/>
                </a:cubicBezTo>
                <a:cubicBezTo>
                  <a:pt x="1855794" y="270919"/>
                  <a:pt x="1863921" y="257373"/>
                  <a:pt x="1874758" y="251954"/>
                </a:cubicBezTo>
                <a:cubicBezTo>
                  <a:pt x="1901850" y="232990"/>
                  <a:pt x="1934360" y="214026"/>
                  <a:pt x="1964161" y="214026"/>
                </a:cubicBezTo>
                <a:cubicBezTo>
                  <a:pt x="1969580" y="214026"/>
                  <a:pt x="1999381" y="222153"/>
                  <a:pt x="2007508" y="222153"/>
                </a:cubicBezTo>
                <a:cubicBezTo>
                  <a:pt x="2012927" y="222153"/>
                  <a:pt x="2026473" y="211317"/>
                  <a:pt x="2034600" y="211317"/>
                </a:cubicBezTo>
                <a:cubicBezTo>
                  <a:pt x="2050855" y="205898"/>
                  <a:pt x="2075238" y="205898"/>
                  <a:pt x="2099621" y="205898"/>
                </a:cubicBezTo>
                <a:cubicBezTo>
                  <a:pt x="2099621" y="195062"/>
                  <a:pt x="2102330" y="176097"/>
                  <a:pt x="2102330" y="170679"/>
                </a:cubicBezTo>
                <a:cubicBezTo>
                  <a:pt x="2102330" y="162551"/>
                  <a:pt x="2102330" y="162551"/>
                  <a:pt x="2099621" y="159842"/>
                </a:cubicBezTo>
                <a:cubicBezTo>
                  <a:pt x="2077947" y="146296"/>
                  <a:pt x="2080656" y="140878"/>
                  <a:pt x="2080656" y="121913"/>
                </a:cubicBezTo>
                <a:lnTo>
                  <a:pt x="2080656" y="116495"/>
                </a:lnTo>
                <a:cubicBezTo>
                  <a:pt x="2080656" y="100240"/>
                  <a:pt x="2094202" y="102949"/>
                  <a:pt x="2091493" y="92112"/>
                </a:cubicBezTo>
                <a:lnTo>
                  <a:pt x="2091493" y="81276"/>
                </a:lnTo>
                <a:cubicBezTo>
                  <a:pt x="2077947" y="35219"/>
                  <a:pt x="2148386" y="0"/>
                  <a:pt x="2178187" y="0"/>
                </a:cubicBezTo>
                <a:cubicBezTo>
                  <a:pt x="2243208" y="0"/>
                  <a:pt x="2251335" y="83985"/>
                  <a:pt x="2251335" y="113786"/>
                </a:cubicBezTo>
                <a:close/>
              </a:path>
            </a:pathLst>
          </a:custGeom>
          <a:gradFill>
            <a:gsLst>
              <a:gs pos="0">
                <a:srgbClr val="C00000"/>
              </a:gs>
              <a:gs pos="100000">
                <a:srgbClr val="FF0000">
                  <a:alpha val="0"/>
                </a:srgbClr>
              </a:gs>
            </a:gsLst>
            <a:lin ang="5400000" scaled="1"/>
          </a:gradFill>
          <a:ln w="270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CC5CB849-01AA-4EB3-AE54-F407E9DEA71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67113" y="370649"/>
            <a:ext cx="1946910" cy="2781300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28C3BF18-1893-4BB9-B40B-3183C1AB212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9080"/>
            <a:ext cx="3143229" cy="3990975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6DDB6819-C9A2-40F6-BE55-AC20B62D5DB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31403"/>
            <a:ext cx="9144000" cy="1216534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9D526802-DCF1-4C43-97AF-832DE47E2B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3985" y="224890"/>
            <a:ext cx="1754877" cy="9863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" name="文本框 64">
            <a:extLst>
              <a:ext uri="{FF2B5EF4-FFF2-40B4-BE49-F238E27FC236}">
                <a16:creationId xmlns:a16="http://schemas.microsoft.com/office/drawing/2014/main" id="{E00DAC6C-1268-484F-8D50-86D9BAF2EB70}"/>
              </a:ext>
            </a:extLst>
          </p:cNvPr>
          <p:cNvSpPr txBox="1"/>
          <p:nvPr/>
        </p:nvSpPr>
        <p:spPr>
          <a:xfrm>
            <a:off x="5944363" y="358014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gradFill>
                  <a:gsLst>
                    <a:gs pos="0">
                      <a:srgbClr val="C00000"/>
                    </a:gs>
                    <a:gs pos="100000">
                      <a:srgbClr val="FF0000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目录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5E342107-B7A2-49CB-A6EA-28AEA18C846C}"/>
              </a:ext>
            </a:extLst>
          </p:cNvPr>
          <p:cNvGrpSpPr/>
          <p:nvPr/>
        </p:nvGrpSpPr>
        <p:grpSpPr>
          <a:xfrm>
            <a:off x="4119160" y="1205268"/>
            <a:ext cx="3630144" cy="563493"/>
            <a:chOff x="4119160" y="1288599"/>
            <a:chExt cx="3630144" cy="563493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58A8AA60-3B2F-4140-8E5C-CDD940026479}"/>
                </a:ext>
              </a:extLst>
            </p:cNvPr>
            <p:cNvGrpSpPr/>
            <p:nvPr/>
          </p:nvGrpSpPr>
          <p:grpSpPr>
            <a:xfrm>
              <a:off x="4119160" y="1356897"/>
              <a:ext cx="3334869" cy="426901"/>
              <a:chOff x="4349629" y="2969926"/>
              <a:chExt cx="2670186" cy="341814"/>
            </a:xfrm>
          </p:grpSpPr>
          <p:sp>
            <p:nvSpPr>
              <p:cNvPr id="14" name="平行四边形 13">
                <a:extLst>
                  <a:ext uri="{FF2B5EF4-FFF2-40B4-BE49-F238E27FC236}">
                    <a16:creationId xmlns:a16="http://schemas.microsoft.com/office/drawing/2014/main" id="{ABA58A32-5E8F-4F93-A4A9-1091CCF3BBD5}"/>
                  </a:ext>
                </a:extLst>
              </p:cNvPr>
              <p:cNvSpPr/>
              <p:nvPr/>
            </p:nvSpPr>
            <p:spPr>
              <a:xfrm>
                <a:off x="4349629" y="2969926"/>
                <a:ext cx="2670186" cy="341814"/>
              </a:xfrm>
              <a:prstGeom prst="parallelogram">
                <a:avLst/>
              </a:prstGeom>
              <a:gradFill flip="none" rotWithShape="1">
                <a:gsLst>
                  <a:gs pos="0">
                    <a:srgbClr val="C00000"/>
                  </a:gs>
                  <a:gs pos="100000">
                    <a:srgbClr val="FF0000">
                      <a:alpha val="0"/>
                    </a:srgb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" name="文本框 11">
                <a:extLst>
                  <a:ext uri="{FF2B5EF4-FFF2-40B4-BE49-F238E27FC236}">
                    <a16:creationId xmlns:a16="http://schemas.microsoft.com/office/drawing/2014/main" id="{7527D336-5E95-4BE5-A03D-B20C56E5142C}"/>
                  </a:ext>
                </a:extLst>
              </p:cNvPr>
              <p:cNvSpPr txBox="1"/>
              <p:nvPr/>
            </p:nvSpPr>
            <p:spPr>
              <a:xfrm>
                <a:off x="4505208" y="3017616"/>
                <a:ext cx="1559713" cy="2464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bg1"/>
                    </a:solidFill>
                  </a:rPr>
                  <a:t>单击此处添加标题文本</a:t>
                </a:r>
              </a:p>
            </p:txBody>
          </p:sp>
        </p:grpSp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96465102-65C0-4843-AD12-30394271D39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58754" y="1288599"/>
              <a:ext cx="590550" cy="563493"/>
            </a:xfrm>
            <a:prstGeom prst="rect">
              <a:avLst/>
            </a:prstGeom>
          </p:spPr>
        </p:pic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081C5615-2AE5-4E62-AC28-85D8BFDF3387}"/>
                </a:ext>
              </a:extLst>
            </p:cNvPr>
            <p:cNvSpPr txBox="1"/>
            <p:nvPr/>
          </p:nvSpPr>
          <p:spPr>
            <a:xfrm>
              <a:off x="6610536" y="1361189"/>
              <a:ext cx="4956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i="1" dirty="0">
                  <a:gradFill>
                    <a:gsLst>
                      <a:gs pos="0">
                        <a:srgbClr val="C00000"/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01</a:t>
              </a:r>
              <a:endParaRPr lang="zh-CN" altLang="en-US" sz="2000" i="1" dirty="0">
                <a:gradFill>
                  <a:gsLst>
                    <a:gs pos="0">
                      <a:srgbClr val="C00000"/>
                    </a:gs>
                    <a:gs pos="100000">
                      <a:srgbClr val="FF0000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DE47B08E-7352-4CF2-BA40-84748964617F}"/>
              </a:ext>
            </a:extLst>
          </p:cNvPr>
          <p:cNvGrpSpPr/>
          <p:nvPr/>
        </p:nvGrpSpPr>
        <p:grpSpPr>
          <a:xfrm>
            <a:off x="4119160" y="1975646"/>
            <a:ext cx="3630144" cy="563493"/>
            <a:chOff x="4119160" y="1288599"/>
            <a:chExt cx="3630144" cy="563493"/>
          </a:xfrm>
        </p:grpSpPr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26E46815-B0E3-41D4-AA72-70B5790B29AC}"/>
                </a:ext>
              </a:extLst>
            </p:cNvPr>
            <p:cNvGrpSpPr/>
            <p:nvPr/>
          </p:nvGrpSpPr>
          <p:grpSpPr>
            <a:xfrm>
              <a:off x="4119160" y="1356897"/>
              <a:ext cx="3334869" cy="426901"/>
              <a:chOff x="4349629" y="2969926"/>
              <a:chExt cx="2670186" cy="341814"/>
            </a:xfrm>
          </p:grpSpPr>
          <p:sp>
            <p:nvSpPr>
              <p:cNvPr id="31" name="平行四边形 30">
                <a:extLst>
                  <a:ext uri="{FF2B5EF4-FFF2-40B4-BE49-F238E27FC236}">
                    <a16:creationId xmlns:a16="http://schemas.microsoft.com/office/drawing/2014/main" id="{5AEFE0AF-5392-486A-9873-D417F8760FC9}"/>
                  </a:ext>
                </a:extLst>
              </p:cNvPr>
              <p:cNvSpPr/>
              <p:nvPr/>
            </p:nvSpPr>
            <p:spPr>
              <a:xfrm>
                <a:off x="4349629" y="2969926"/>
                <a:ext cx="2670186" cy="341814"/>
              </a:xfrm>
              <a:prstGeom prst="parallelogram">
                <a:avLst/>
              </a:prstGeom>
              <a:gradFill flip="none" rotWithShape="1">
                <a:gsLst>
                  <a:gs pos="0">
                    <a:srgbClr val="C00000"/>
                  </a:gs>
                  <a:gs pos="100000">
                    <a:srgbClr val="FF0000">
                      <a:alpha val="0"/>
                    </a:srgb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6560D8DF-F76E-41FA-A053-20C2C9B4940E}"/>
                  </a:ext>
                </a:extLst>
              </p:cNvPr>
              <p:cNvSpPr txBox="1"/>
              <p:nvPr/>
            </p:nvSpPr>
            <p:spPr>
              <a:xfrm>
                <a:off x="4505208" y="3017616"/>
                <a:ext cx="1559713" cy="2464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bg1"/>
                    </a:solidFill>
                  </a:rPr>
                  <a:t>单击此处添加标题文本</a:t>
                </a:r>
              </a:p>
            </p:txBody>
          </p:sp>
        </p:grpSp>
        <p:pic>
          <p:nvPicPr>
            <p:cNvPr id="27" name="图片 26">
              <a:extLst>
                <a:ext uri="{FF2B5EF4-FFF2-40B4-BE49-F238E27FC236}">
                  <a16:creationId xmlns:a16="http://schemas.microsoft.com/office/drawing/2014/main" id="{E4FF9AAC-49E0-42E0-A726-2C13DD2F4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58754" y="1288599"/>
              <a:ext cx="590550" cy="563493"/>
            </a:xfrm>
            <a:prstGeom prst="rect">
              <a:avLst/>
            </a:prstGeom>
          </p:spPr>
        </p:pic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FFA17575-E739-4D8B-BBF3-C1FC85E91A10}"/>
                </a:ext>
              </a:extLst>
            </p:cNvPr>
            <p:cNvSpPr txBox="1"/>
            <p:nvPr/>
          </p:nvSpPr>
          <p:spPr>
            <a:xfrm>
              <a:off x="6610536" y="1361189"/>
              <a:ext cx="4956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i="1" dirty="0">
                  <a:gradFill>
                    <a:gsLst>
                      <a:gs pos="0">
                        <a:srgbClr val="C00000"/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02</a:t>
              </a:r>
              <a:endParaRPr lang="zh-CN" altLang="en-US" sz="2000" i="1" dirty="0">
                <a:gradFill>
                  <a:gsLst>
                    <a:gs pos="0">
                      <a:srgbClr val="C00000"/>
                    </a:gs>
                    <a:gs pos="100000">
                      <a:srgbClr val="FF0000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D610625E-CFB7-42C9-A428-6D1C3B073018}"/>
              </a:ext>
            </a:extLst>
          </p:cNvPr>
          <p:cNvGrpSpPr/>
          <p:nvPr/>
        </p:nvGrpSpPr>
        <p:grpSpPr>
          <a:xfrm>
            <a:off x="4119160" y="2755100"/>
            <a:ext cx="3630144" cy="563493"/>
            <a:chOff x="4119160" y="1288599"/>
            <a:chExt cx="3630144" cy="563493"/>
          </a:xfrm>
        </p:grpSpPr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8E3545DB-5FCB-4C9B-A409-F96ECDF44CC3}"/>
                </a:ext>
              </a:extLst>
            </p:cNvPr>
            <p:cNvGrpSpPr/>
            <p:nvPr/>
          </p:nvGrpSpPr>
          <p:grpSpPr>
            <a:xfrm>
              <a:off x="4119160" y="1356897"/>
              <a:ext cx="3334869" cy="426901"/>
              <a:chOff x="4349629" y="2969926"/>
              <a:chExt cx="2670186" cy="341814"/>
            </a:xfrm>
          </p:grpSpPr>
          <p:sp>
            <p:nvSpPr>
              <p:cNvPr id="38" name="平行四边形 37">
                <a:extLst>
                  <a:ext uri="{FF2B5EF4-FFF2-40B4-BE49-F238E27FC236}">
                    <a16:creationId xmlns:a16="http://schemas.microsoft.com/office/drawing/2014/main" id="{FFC822A2-BF37-4A4D-B414-AB3BB09487DB}"/>
                  </a:ext>
                </a:extLst>
              </p:cNvPr>
              <p:cNvSpPr/>
              <p:nvPr/>
            </p:nvSpPr>
            <p:spPr>
              <a:xfrm>
                <a:off x="4349629" y="2969926"/>
                <a:ext cx="2670186" cy="341814"/>
              </a:xfrm>
              <a:prstGeom prst="parallelogram">
                <a:avLst/>
              </a:prstGeom>
              <a:gradFill flip="none" rotWithShape="1">
                <a:gsLst>
                  <a:gs pos="0">
                    <a:srgbClr val="C00000"/>
                  </a:gs>
                  <a:gs pos="100000">
                    <a:srgbClr val="FF0000">
                      <a:alpha val="0"/>
                    </a:srgb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" name="文本框 38">
                <a:extLst>
                  <a:ext uri="{FF2B5EF4-FFF2-40B4-BE49-F238E27FC236}">
                    <a16:creationId xmlns:a16="http://schemas.microsoft.com/office/drawing/2014/main" id="{1A269B3A-4601-4D84-8ABB-ED8035648D8C}"/>
                  </a:ext>
                </a:extLst>
              </p:cNvPr>
              <p:cNvSpPr txBox="1"/>
              <p:nvPr/>
            </p:nvSpPr>
            <p:spPr>
              <a:xfrm>
                <a:off x="4505208" y="3017616"/>
                <a:ext cx="1559713" cy="2464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bg1"/>
                    </a:solidFill>
                  </a:rPr>
                  <a:t>单击此处添加标题文本</a:t>
                </a:r>
              </a:p>
            </p:txBody>
          </p:sp>
        </p:grpSp>
        <p:pic>
          <p:nvPicPr>
            <p:cNvPr id="36" name="图片 35">
              <a:extLst>
                <a:ext uri="{FF2B5EF4-FFF2-40B4-BE49-F238E27FC236}">
                  <a16:creationId xmlns:a16="http://schemas.microsoft.com/office/drawing/2014/main" id="{FC92292D-661A-4FCC-9397-A55D083B3E8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58754" y="1288599"/>
              <a:ext cx="590550" cy="563493"/>
            </a:xfrm>
            <a:prstGeom prst="rect">
              <a:avLst/>
            </a:prstGeom>
          </p:spPr>
        </p:pic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16788819-4AE1-4060-9499-24BA4CCA96D3}"/>
                </a:ext>
              </a:extLst>
            </p:cNvPr>
            <p:cNvSpPr txBox="1"/>
            <p:nvPr/>
          </p:nvSpPr>
          <p:spPr>
            <a:xfrm>
              <a:off x="6610536" y="1361189"/>
              <a:ext cx="4956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i="1" dirty="0">
                  <a:gradFill>
                    <a:gsLst>
                      <a:gs pos="0">
                        <a:srgbClr val="C00000"/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03</a:t>
              </a:r>
              <a:endParaRPr lang="zh-CN" altLang="en-US" sz="2000" i="1" dirty="0">
                <a:gradFill>
                  <a:gsLst>
                    <a:gs pos="0">
                      <a:srgbClr val="C00000"/>
                    </a:gs>
                    <a:gs pos="100000">
                      <a:srgbClr val="FF0000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endParaRPr>
            </a:p>
          </p:txBody>
        </p:sp>
      </p:grpSp>
      <p:sp>
        <p:nvSpPr>
          <p:cNvPr id="29" name="文本框 28">
            <a:extLst>
              <a:ext uri="{FF2B5EF4-FFF2-40B4-BE49-F238E27FC236}">
                <a16:creationId xmlns:a16="http://schemas.microsoft.com/office/drawing/2014/main" id="{3194E1BF-D17B-4810-A204-2DCE9ECC3B97}"/>
              </a:ext>
            </a:extLst>
          </p:cNvPr>
          <p:cNvSpPr txBox="1"/>
          <p:nvPr/>
        </p:nvSpPr>
        <p:spPr>
          <a:xfrm>
            <a:off x="2286000" y="-32833491"/>
            <a:ext cx="4572000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rgbClr val="F0F0F0"/>
                </a:solidFill>
              </a:rPr>
              <a:t>51PPT</a:t>
            </a:r>
            <a:r>
              <a:rPr lang="zh-CN" altLang="en-US" dirty="0">
                <a:solidFill>
                  <a:srgbClr val="F0F0F0"/>
                </a:solidFill>
              </a:rPr>
              <a:t>模板网   </a:t>
            </a:r>
            <a:r>
              <a:rPr lang="en-US" altLang="zh-CN" dirty="0">
                <a:solidFill>
                  <a:srgbClr val="F0F0F0"/>
                </a:solidFill>
              </a:rPr>
              <a:t>www.51pptmoban.com </a:t>
            </a:r>
            <a:endParaRPr lang="zh-CN" altLang="en-US" dirty="0">
              <a:solidFill>
                <a:srgbClr val="F0F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8156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cxnSp>
        <p:nvCxnSpPr>
          <p:cNvPr id="6" name="直接箭头连接符 5">
            <a:extLst>
              <a:ext uri="{FF2B5EF4-FFF2-40B4-BE49-F238E27FC236}">
                <a16:creationId xmlns:a16="http://schemas.microsoft.com/office/drawing/2014/main" id="{AFD748A4-6031-4D23-9675-9EE45CD44573}"/>
              </a:ext>
            </a:extLst>
          </p:cNvPr>
          <p:cNvCxnSpPr/>
          <p:nvPr/>
        </p:nvCxnSpPr>
        <p:spPr>
          <a:xfrm flipV="1">
            <a:off x="1455666" y="969928"/>
            <a:ext cx="1" cy="3356626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A5A5A5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" name="直接箭头连接符 6">
            <a:extLst>
              <a:ext uri="{FF2B5EF4-FFF2-40B4-BE49-F238E27FC236}">
                <a16:creationId xmlns:a16="http://schemas.microsoft.com/office/drawing/2014/main" id="{35CD0CBD-017E-4C5A-BFC5-1E976AEF8615}"/>
              </a:ext>
            </a:extLst>
          </p:cNvPr>
          <p:cNvCxnSpPr/>
          <p:nvPr/>
        </p:nvCxnSpPr>
        <p:spPr>
          <a:xfrm>
            <a:off x="1456161" y="4326553"/>
            <a:ext cx="6716923" cy="579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A5A5A5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" name="圆角矩形 29">
            <a:extLst>
              <a:ext uri="{FF2B5EF4-FFF2-40B4-BE49-F238E27FC236}">
                <a16:creationId xmlns:a16="http://schemas.microsoft.com/office/drawing/2014/main" id="{AD89ED17-D6DE-4D4B-AEA1-CA80665EF811}"/>
              </a:ext>
            </a:extLst>
          </p:cNvPr>
          <p:cNvSpPr/>
          <p:nvPr/>
        </p:nvSpPr>
        <p:spPr bwMode="auto">
          <a:xfrm>
            <a:off x="1670392" y="3363096"/>
            <a:ext cx="1387739" cy="589133"/>
          </a:xfrm>
          <a:prstGeom prst="roundRect">
            <a:avLst>
              <a:gd name="adj" fmla="val 10568"/>
            </a:avLst>
          </a:prstGeom>
          <a:solidFill>
            <a:schemeClr val="bg1">
              <a:lumMod val="75000"/>
            </a:schemeClr>
          </a:solidFill>
          <a:ln w="7" cap="flat">
            <a:noFill/>
            <a:prstDash val="solid"/>
            <a:miter lim="800000"/>
            <a:headEnd/>
            <a:tailEnd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endParaRPr lang="zh-CN" altLang="en-US" sz="1100">
              <a:solidFill>
                <a:srgbClr val="F8F8F8"/>
              </a:solidFill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26748F86-CA81-491D-99E3-8983C1246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175" y="3505590"/>
            <a:ext cx="1091690" cy="323039"/>
          </a:xfrm>
          <a:prstGeom prst="rect">
            <a:avLst/>
          </a:prstGeom>
          <a:noFill/>
          <a:ln w="7" cap="flat">
            <a:noFill/>
            <a:prstDash val="solid"/>
            <a:miter lim="800000"/>
            <a:headEnd/>
            <a:tailEnd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algn="ctr" defTabSz="685526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 dirty="0">
                <a:solidFill>
                  <a:srgbClr val="F8F8F8"/>
                </a:solidFill>
                <a:cs typeface="+mn-ea"/>
                <a:sym typeface="+mn-lt"/>
              </a:rPr>
              <a:t>STEP 1</a:t>
            </a:r>
            <a:endParaRPr lang="zh-CN" altLang="en-US" sz="1400" dirty="0">
              <a:solidFill>
                <a:srgbClr val="F8F8F8"/>
              </a:solidFill>
              <a:cs typeface="+mn-ea"/>
              <a:sym typeface="+mn-lt"/>
            </a:endParaRPr>
          </a:p>
        </p:txBody>
      </p:sp>
      <p:sp>
        <p:nvSpPr>
          <p:cNvPr id="13" name="圆角矩形 33">
            <a:extLst>
              <a:ext uri="{FF2B5EF4-FFF2-40B4-BE49-F238E27FC236}">
                <a16:creationId xmlns:a16="http://schemas.microsoft.com/office/drawing/2014/main" id="{CE810772-34B1-4CD3-B7F3-20F4D9D87AA7}"/>
              </a:ext>
            </a:extLst>
          </p:cNvPr>
          <p:cNvSpPr/>
          <p:nvPr/>
        </p:nvSpPr>
        <p:spPr bwMode="auto">
          <a:xfrm>
            <a:off x="3335524" y="2743691"/>
            <a:ext cx="1387739" cy="589133"/>
          </a:xfrm>
          <a:prstGeom prst="roundRect">
            <a:avLst>
              <a:gd name="adj" fmla="val 10568"/>
            </a:avLst>
          </a:prstGeom>
          <a:gradFill flip="none" rotWithShape="1">
            <a:gsLst>
              <a:gs pos="0">
                <a:srgbClr val="C00000"/>
              </a:gs>
              <a:gs pos="100000">
                <a:srgbClr val="FF0000"/>
              </a:gs>
            </a:gsLst>
            <a:lin ang="13500000" scaled="1"/>
            <a:tileRect/>
          </a:gradFill>
          <a:ln w="7" cap="flat">
            <a:noFill/>
            <a:prstDash val="solid"/>
            <a:miter lim="800000"/>
            <a:headEnd/>
            <a:tailEnd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endParaRPr lang="zh-CN" altLang="en-US" sz="1100">
              <a:solidFill>
                <a:srgbClr val="C4261D"/>
              </a:solidFill>
              <a:cs typeface="+mn-ea"/>
              <a:sym typeface="+mn-lt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3532CBD2-EAC8-4F2B-8604-23E50CB13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3548" y="2872631"/>
            <a:ext cx="1091690" cy="323039"/>
          </a:xfrm>
          <a:prstGeom prst="rect">
            <a:avLst/>
          </a:prstGeom>
          <a:noFill/>
          <a:ln w="7" cap="flat">
            <a:noFill/>
            <a:prstDash val="solid"/>
            <a:miter lim="800000"/>
            <a:headEnd/>
            <a:tailEnd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algn="ctr" defTabSz="685526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srgbClr val="F8F8F8"/>
                </a:solidFill>
                <a:cs typeface="+mn-ea"/>
                <a:sym typeface="+mn-lt"/>
              </a:rPr>
              <a:t>STEP 2</a:t>
            </a:r>
            <a:endParaRPr lang="en-US" altLang="zh-CN" sz="1400" dirty="0">
              <a:solidFill>
                <a:srgbClr val="F8F8F8"/>
              </a:solidFill>
              <a:cs typeface="+mn-ea"/>
              <a:sym typeface="+mn-lt"/>
            </a:endParaRPr>
          </a:p>
        </p:txBody>
      </p: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id="{E18908C7-C062-45B9-B8ED-27AE426D7388}"/>
              </a:ext>
            </a:extLst>
          </p:cNvPr>
          <p:cNvCxnSpPr/>
          <p:nvPr/>
        </p:nvCxnSpPr>
        <p:spPr>
          <a:xfrm flipH="1">
            <a:off x="3260457" y="969928"/>
            <a:ext cx="1191" cy="330364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75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" name="圆角矩形 38">
            <a:extLst>
              <a:ext uri="{FF2B5EF4-FFF2-40B4-BE49-F238E27FC236}">
                <a16:creationId xmlns:a16="http://schemas.microsoft.com/office/drawing/2014/main" id="{7332AC0E-9E6B-4137-B618-B938AA888E45}"/>
              </a:ext>
            </a:extLst>
          </p:cNvPr>
          <p:cNvSpPr/>
          <p:nvPr/>
        </p:nvSpPr>
        <p:spPr bwMode="auto">
          <a:xfrm>
            <a:off x="4907839" y="2131271"/>
            <a:ext cx="1387739" cy="589133"/>
          </a:xfrm>
          <a:prstGeom prst="roundRect">
            <a:avLst>
              <a:gd name="adj" fmla="val 10568"/>
            </a:avLst>
          </a:prstGeom>
          <a:solidFill>
            <a:schemeClr val="bg1">
              <a:lumMod val="75000"/>
            </a:schemeClr>
          </a:solidFill>
          <a:ln w="7" cap="flat">
            <a:noFill/>
            <a:prstDash val="solid"/>
            <a:miter lim="800000"/>
            <a:headEnd/>
            <a:tailEnd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endParaRPr lang="zh-CN" altLang="en-US" sz="1100">
              <a:solidFill>
                <a:srgbClr val="F8F8F8"/>
              </a:solidFill>
              <a:cs typeface="+mn-ea"/>
              <a:sym typeface="+mn-lt"/>
            </a:endParaRP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5FA8A727-A0E9-48FD-B562-9894DCAE9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3888" y="2283497"/>
            <a:ext cx="1091690" cy="323039"/>
          </a:xfrm>
          <a:prstGeom prst="rect">
            <a:avLst/>
          </a:prstGeom>
          <a:noFill/>
          <a:ln w="7" cap="flat">
            <a:noFill/>
            <a:prstDash val="solid"/>
            <a:miter lim="800000"/>
            <a:headEnd/>
            <a:tailEnd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 dirty="0">
                <a:solidFill>
                  <a:srgbClr val="F8F8F8"/>
                </a:solidFill>
                <a:cs typeface="+mn-ea"/>
                <a:sym typeface="+mn-lt"/>
              </a:rPr>
              <a:t>STEP 3</a:t>
            </a:r>
            <a:endParaRPr lang="zh-CN" altLang="en-US" sz="1400" dirty="0">
              <a:solidFill>
                <a:srgbClr val="F8F8F8"/>
              </a:solidFill>
              <a:cs typeface="+mn-ea"/>
              <a:sym typeface="+mn-lt"/>
            </a:endParaRP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7E6CF198-6E6E-4B39-A245-4BE5C64776EA}"/>
              </a:ext>
            </a:extLst>
          </p:cNvPr>
          <p:cNvCxnSpPr/>
          <p:nvPr/>
        </p:nvCxnSpPr>
        <p:spPr>
          <a:xfrm flipH="1">
            <a:off x="4848332" y="969928"/>
            <a:ext cx="1191" cy="330364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75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" name="圆角矩形 43">
            <a:extLst>
              <a:ext uri="{FF2B5EF4-FFF2-40B4-BE49-F238E27FC236}">
                <a16:creationId xmlns:a16="http://schemas.microsoft.com/office/drawing/2014/main" id="{D6A60846-F817-4370-808A-360AAFF75BEB}"/>
              </a:ext>
            </a:extLst>
          </p:cNvPr>
          <p:cNvSpPr/>
          <p:nvPr/>
        </p:nvSpPr>
        <p:spPr bwMode="auto">
          <a:xfrm>
            <a:off x="6515421" y="1488580"/>
            <a:ext cx="1387739" cy="589133"/>
          </a:xfrm>
          <a:prstGeom prst="roundRect">
            <a:avLst>
              <a:gd name="adj" fmla="val 10568"/>
            </a:avLst>
          </a:prstGeom>
          <a:gradFill flip="none" rotWithShape="1">
            <a:gsLst>
              <a:gs pos="0">
                <a:srgbClr val="C00000"/>
              </a:gs>
              <a:gs pos="100000">
                <a:srgbClr val="FF0000"/>
              </a:gs>
            </a:gsLst>
            <a:lin ang="13500000" scaled="1"/>
            <a:tileRect/>
          </a:gradFill>
          <a:ln w="7" cap="flat">
            <a:noFill/>
            <a:prstDash val="solid"/>
            <a:miter lim="800000"/>
            <a:headEnd/>
            <a:tailEnd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endParaRPr lang="zh-CN" altLang="en-US" sz="1100">
              <a:solidFill>
                <a:srgbClr val="F8F8F8"/>
              </a:solidFill>
              <a:cs typeface="+mn-ea"/>
              <a:sym typeface="+mn-lt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CA375229-0121-4234-A699-7825DEF57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3445" y="1635644"/>
            <a:ext cx="1091690" cy="323039"/>
          </a:xfrm>
          <a:prstGeom prst="rect">
            <a:avLst/>
          </a:prstGeom>
          <a:noFill/>
          <a:ln w="7" cap="flat">
            <a:noFill/>
            <a:prstDash val="solid"/>
            <a:miter lim="800000"/>
            <a:headEnd/>
            <a:tailEnd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algn="ctr" defTabSz="685526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 dirty="0">
                <a:solidFill>
                  <a:srgbClr val="F8F8F8"/>
                </a:solidFill>
                <a:cs typeface="+mn-ea"/>
                <a:sym typeface="+mn-lt"/>
              </a:rPr>
              <a:t>STEP 4</a:t>
            </a:r>
            <a:endParaRPr lang="zh-CN" altLang="en-US" sz="1400" dirty="0">
              <a:solidFill>
                <a:srgbClr val="F8F8F8"/>
              </a:solidFill>
              <a:cs typeface="+mn-ea"/>
              <a:sym typeface="+mn-lt"/>
            </a:endParaRP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E5B50960-2CE6-4620-971B-8EBE61E1D013}"/>
              </a:ext>
            </a:extLst>
          </p:cNvPr>
          <p:cNvCxnSpPr/>
          <p:nvPr/>
        </p:nvCxnSpPr>
        <p:spPr>
          <a:xfrm>
            <a:off x="6457105" y="969928"/>
            <a:ext cx="0" cy="330364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75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" name="TextBox 47">
            <a:extLst>
              <a:ext uri="{FF2B5EF4-FFF2-40B4-BE49-F238E27FC236}">
                <a16:creationId xmlns:a16="http://schemas.microsoft.com/office/drawing/2014/main" id="{3FA1BA92-AE76-4FFB-8920-87B2E58324F0}"/>
              </a:ext>
            </a:extLst>
          </p:cNvPr>
          <p:cNvSpPr txBox="1"/>
          <p:nvPr/>
        </p:nvSpPr>
        <p:spPr>
          <a:xfrm>
            <a:off x="1064449" y="1175329"/>
            <a:ext cx="400110" cy="185882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rgbClr val="4D4D4D"/>
                </a:solidFill>
                <a:cs typeface="+mn-ea"/>
                <a:sym typeface="+mn-lt"/>
              </a:rPr>
              <a:t>添加标题文本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AAA4CCF4-056D-4C0B-901D-5BD36920C95D}"/>
              </a:ext>
            </a:extLst>
          </p:cNvPr>
          <p:cNvGrpSpPr/>
          <p:nvPr/>
        </p:nvGrpSpPr>
        <p:grpSpPr>
          <a:xfrm>
            <a:off x="1711191" y="2049039"/>
            <a:ext cx="1387739" cy="1148969"/>
            <a:chOff x="1711191" y="1391444"/>
            <a:chExt cx="1387739" cy="1148969"/>
          </a:xfrm>
        </p:grpSpPr>
        <p:sp>
          <p:nvSpPr>
            <p:cNvPr id="11" name="矩形 87">
              <a:extLst>
                <a:ext uri="{FF2B5EF4-FFF2-40B4-BE49-F238E27FC236}">
                  <a16:creationId xmlns:a16="http://schemas.microsoft.com/office/drawing/2014/main" id="{DDBEB24D-C2B2-45DC-A726-46E76940C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191" y="1678639"/>
              <a:ext cx="1387739" cy="8617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defTabSz="685526" eaLnBrk="0" fontAlgn="ctr" hangingPunct="0">
                <a:spcBef>
                  <a:spcPct val="0"/>
                </a:spcBef>
                <a:spcAft>
                  <a:spcPct val="0"/>
                </a:spcAft>
                <a:buClr>
                  <a:srgbClr val="FF0000"/>
                </a:buClr>
                <a:buSzPct val="70000"/>
              </a:pPr>
              <a:r>
                <a:rPr lang="zh-CN" altLang="en-US" sz="1000" dirty="0">
                  <a:solidFill>
                    <a:srgbClr val="080808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rgbClr val="080808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5D057391-745C-47AC-94A6-2FAFE4BCC8C7}"/>
                </a:ext>
              </a:extLst>
            </p:cNvPr>
            <p:cNvSpPr txBox="1"/>
            <p:nvPr/>
          </p:nvSpPr>
          <p:spPr>
            <a:xfrm>
              <a:off x="1714659" y="1391444"/>
              <a:ext cx="98925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dirty="0"/>
                <a:t>标题文本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6D89DCDB-D18D-4006-B6F4-3680759CB0AF}"/>
              </a:ext>
            </a:extLst>
          </p:cNvPr>
          <p:cNvGrpSpPr/>
          <p:nvPr/>
        </p:nvGrpSpPr>
        <p:grpSpPr>
          <a:xfrm>
            <a:off x="3379829" y="1391444"/>
            <a:ext cx="1387739" cy="1148969"/>
            <a:chOff x="1711191" y="1391444"/>
            <a:chExt cx="1387739" cy="1148969"/>
          </a:xfrm>
        </p:grpSpPr>
        <p:sp>
          <p:nvSpPr>
            <p:cNvPr id="34" name="矩形 87">
              <a:extLst>
                <a:ext uri="{FF2B5EF4-FFF2-40B4-BE49-F238E27FC236}">
                  <a16:creationId xmlns:a16="http://schemas.microsoft.com/office/drawing/2014/main" id="{43313B05-719A-49F2-974C-BE56E61F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191" y="1678639"/>
              <a:ext cx="1387739" cy="8617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defTabSz="685526" eaLnBrk="0" fontAlgn="ctr" hangingPunct="0">
                <a:spcBef>
                  <a:spcPct val="0"/>
                </a:spcBef>
                <a:spcAft>
                  <a:spcPct val="0"/>
                </a:spcAft>
                <a:buClr>
                  <a:srgbClr val="FF0000"/>
                </a:buClr>
                <a:buSzPct val="70000"/>
              </a:pPr>
              <a:r>
                <a:rPr lang="zh-CN" altLang="en-US" sz="1000" dirty="0">
                  <a:solidFill>
                    <a:srgbClr val="080808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rgbClr val="080808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9FEE9524-8D0A-4FB9-95F9-B75B9C02542C}"/>
                </a:ext>
              </a:extLst>
            </p:cNvPr>
            <p:cNvSpPr txBox="1"/>
            <p:nvPr/>
          </p:nvSpPr>
          <p:spPr>
            <a:xfrm>
              <a:off x="1714659" y="1391444"/>
              <a:ext cx="98925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dirty="0"/>
                <a:t>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F71797E0-4B80-4353-AFB8-2E034547C34B}"/>
              </a:ext>
            </a:extLst>
          </p:cNvPr>
          <p:cNvGrpSpPr/>
          <p:nvPr/>
        </p:nvGrpSpPr>
        <p:grpSpPr>
          <a:xfrm>
            <a:off x="4979657" y="970847"/>
            <a:ext cx="1387739" cy="1148969"/>
            <a:chOff x="1711191" y="1391444"/>
            <a:chExt cx="1387739" cy="1148969"/>
          </a:xfrm>
        </p:grpSpPr>
        <p:sp>
          <p:nvSpPr>
            <p:cNvPr id="37" name="矩形 87">
              <a:extLst>
                <a:ext uri="{FF2B5EF4-FFF2-40B4-BE49-F238E27FC236}">
                  <a16:creationId xmlns:a16="http://schemas.microsoft.com/office/drawing/2014/main" id="{8DD9D9C2-2022-4893-9B3E-1A070BE4A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191" y="1678639"/>
              <a:ext cx="1387739" cy="8617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defTabSz="685526" eaLnBrk="0" fontAlgn="ctr" hangingPunct="0">
                <a:spcBef>
                  <a:spcPct val="0"/>
                </a:spcBef>
                <a:spcAft>
                  <a:spcPct val="0"/>
                </a:spcAft>
                <a:buClr>
                  <a:srgbClr val="FF0000"/>
                </a:buClr>
                <a:buSzPct val="70000"/>
              </a:pPr>
              <a:r>
                <a:rPr lang="zh-CN" altLang="en-US" sz="1000" dirty="0">
                  <a:solidFill>
                    <a:srgbClr val="080808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rgbClr val="080808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63C52085-39D3-4836-8E9C-1DE52ED3B19A}"/>
                </a:ext>
              </a:extLst>
            </p:cNvPr>
            <p:cNvSpPr txBox="1"/>
            <p:nvPr/>
          </p:nvSpPr>
          <p:spPr>
            <a:xfrm>
              <a:off x="1714659" y="1391444"/>
              <a:ext cx="98925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dirty="0"/>
                <a:t>标题文本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A20B0548-9755-4759-9D22-0CA77BFB6F70}"/>
              </a:ext>
            </a:extLst>
          </p:cNvPr>
          <p:cNvGrpSpPr/>
          <p:nvPr/>
        </p:nvGrpSpPr>
        <p:grpSpPr>
          <a:xfrm>
            <a:off x="6618633" y="2298146"/>
            <a:ext cx="1387739" cy="1148969"/>
            <a:chOff x="1711191" y="1391444"/>
            <a:chExt cx="1387739" cy="1148969"/>
          </a:xfrm>
        </p:grpSpPr>
        <p:sp>
          <p:nvSpPr>
            <p:cNvPr id="40" name="矩形 87">
              <a:extLst>
                <a:ext uri="{FF2B5EF4-FFF2-40B4-BE49-F238E27FC236}">
                  <a16:creationId xmlns:a16="http://schemas.microsoft.com/office/drawing/2014/main" id="{B8F6B713-EB4F-40A1-B976-F4CC1111B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191" y="1678639"/>
              <a:ext cx="1387739" cy="8617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defTabSz="685526" eaLnBrk="0" fontAlgn="ctr" hangingPunct="0">
                <a:spcBef>
                  <a:spcPct val="0"/>
                </a:spcBef>
                <a:spcAft>
                  <a:spcPct val="0"/>
                </a:spcAft>
                <a:buClr>
                  <a:srgbClr val="FF0000"/>
                </a:buClr>
                <a:buSzPct val="70000"/>
              </a:pPr>
              <a:r>
                <a:rPr lang="zh-CN" altLang="en-US" sz="1000" dirty="0">
                  <a:solidFill>
                    <a:srgbClr val="080808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rgbClr val="080808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7403F7E7-535A-4C7B-BA5B-939033DD1663}"/>
                </a:ext>
              </a:extLst>
            </p:cNvPr>
            <p:cNvSpPr txBox="1"/>
            <p:nvPr/>
          </p:nvSpPr>
          <p:spPr>
            <a:xfrm>
              <a:off x="1714659" y="1391444"/>
              <a:ext cx="98925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dirty="0"/>
                <a:t>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21532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sp>
        <p:nvSpPr>
          <p:cNvPr id="48" name="矩形 1">
            <a:extLst>
              <a:ext uri="{FF2B5EF4-FFF2-40B4-BE49-F238E27FC236}">
                <a16:creationId xmlns:a16="http://schemas.microsoft.com/office/drawing/2014/main" id="{125245B5-FA6A-4B26-9695-BB3DB9F9E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4746" y="1627064"/>
            <a:ext cx="2402615" cy="1685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rPr>
              <a:t>200</a:t>
            </a:r>
            <a:r>
              <a:rPr lang="zh-CN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rPr>
              <a:t>5</a:t>
            </a:r>
            <a:r>
              <a:rPr lang="zh-CN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67DA4A96-6023-4364-B9F7-51CD4F1A82D8}"/>
              </a:ext>
            </a:extLst>
          </p:cNvPr>
          <p:cNvGrpSpPr/>
          <p:nvPr/>
        </p:nvGrpSpPr>
        <p:grpSpPr>
          <a:xfrm>
            <a:off x="1097810" y="1069849"/>
            <a:ext cx="4355261" cy="919979"/>
            <a:chOff x="351979" y="1022984"/>
            <a:chExt cx="4960144" cy="1047751"/>
          </a:xfrm>
          <a:gradFill>
            <a:gsLst>
              <a:gs pos="0">
                <a:srgbClr val="C00000"/>
              </a:gs>
              <a:gs pos="100000">
                <a:srgbClr val="FF0000"/>
              </a:gs>
            </a:gsLst>
            <a:lin ang="13500000" scaled="1"/>
          </a:gradFill>
        </p:grpSpPr>
        <p:sp>
          <p:nvSpPr>
            <p:cNvPr id="50" name="Freeform 5">
              <a:extLst>
                <a:ext uri="{FF2B5EF4-FFF2-40B4-BE49-F238E27FC236}">
                  <a16:creationId xmlns:a16="http://schemas.microsoft.com/office/drawing/2014/main" id="{3FF57B82-44EF-4D15-BC5C-62D40AD278F0}"/>
                </a:ext>
              </a:extLst>
            </p:cNvPr>
            <p:cNvSpPr/>
            <p:nvPr/>
          </p:nvSpPr>
          <p:spPr bwMode="auto">
            <a:xfrm>
              <a:off x="447229" y="1251585"/>
              <a:ext cx="219075" cy="384572"/>
            </a:xfrm>
            <a:custGeom>
              <a:avLst/>
              <a:gdLst>
                <a:gd name="T0" fmla="*/ 51 w 51"/>
                <a:gd name="T1" fmla="*/ 85 h 89"/>
                <a:gd name="T2" fmla="*/ 47 w 51"/>
                <a:gd name="T3" fmla="*/ 89 h 89"/>
                <a:gd name="T4" fmla="*/ 5 w 51"/>
                <a:gd name="T5" fmla="*/ 89 h 89"/>
                <a:gd name="T6" fmla="*/ 0 w 51"/>
                <a:gd name="T7" fmla="*/ 85 h 89"/>
                <a:gd name="T8" fmla="*/ 0 w 51"/>
                <a:gd name="T9" fmla="*/ 5 h 89"/>
                <a:gd name="T10" fmla="*/ 5 w 51"/>
                <a:gd name="T11" fmla="*/ 0 h 89"/>
                <a:gd name="T12" fmla="*/ 47 w 51"/>
                <a:gd name="T13" fmla="*/ 0 h 89"/>
                <a:gd name="T14" fmla="*/ 51 w 51"/>
                <a:gd name="T15" fmla="*/ 5 h 89"/>
                <a:gd name="T16" fmla="*/ 51 w 51"/>
                <a:gd name="T17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89">
                  <a:moveTo>
                    <a:pt x="51" y="85"/>
                  </a:moveTo>
                  <a:cubicBezTo>
                    <a:pt x="51" y="87"/>
                    <a:pt x="49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1" y="3"/>
                    <a:pt x="51" y="5"/>
                  </a:cubicBezTo>
                  <a:lnTo>
                    <a:pt x="51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6">
              <a:extLst>
                <a:ext uri="{FF2B5EF4-FFF2-40B4-BE49-F238E27FC236}">
                  <a16:creationId xmlns:a16="http://schemas.microsoft.com/office/drawing/2014/main" id="{28392A39-49CD-47AC-AE8B-69AF85C3B3A9}"/>
                </a:ext>
              </a:extLst>
            </p:cNvPr>
            <p:cNvSpPr/>
            <p:nvPr/>
          </p:nvSpPr>
          <p:spPr bwMode="auto">
            <a:xfrm>
              <a:off x="447230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8 w 23"/>
                <a:gd name="T3" fmla="*/ 114 h 114"/>
                <a:gd name="T4" fmla="*/ 5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5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7">
              <a:extLst>
                <a:ext uri="{FF2B5EF4-FFF2-40B4-BE49-F238E27FC236}">
                  <a16:creationId xmlns:a16="http://schemas.microsoft.com/office/drawing/2014/main" id="{C4DB14B1-9AC8-498F-91A2-71BB01280D7A}"/>
                </a:ext>
              </a:extLst>
            </p:cNvPr>
            <p:cNvSpPr/>
            <p:nvPr/>
          </p:nvSpPr>
          <p:spPr bwMode="auto">
            <a:xfrm>
              <a:off x="567483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1499843C-1349-4E31-8D3C-200E6D53922A}"/>
                </a:ext>
              </a:extLst>
            </p:cNvPr>
            <p:cNvSpPr/>
            <p:nvPr/>
          </p:nvSpPr>
          <p:spPr bwMode="auto">
            <a:xfrm>
              <a:off x="580579" y="1238488"/>
              <a:ext cx="180975" cy="146447"/>
            </a:xfrm>
            <a:custGeom>
              <a:avLst/>
              <a:gdLst>
                <a:gd name="T0" fmla="*/ 36 w 42"/>
                <a:gd name="T1" fmla="*/ 34 h 34"/>
                <a:gd name="T2" fmla="*/ 42 w 42"/>
                <a:gd name="T3" fmla="*/ 20 h 34"/>
                <a:gd name="T4" fmla="*/ 21 w 42"/>
                <a:gd name="T5" fmla="*/ 0 h 34"/>
                <a:gd name="T6" fmla="*/ 0 w 42"/>
                <a:gd name="T7" fmla="*/ 20 h 34"/>
                <a:gd name="T8" fmla="*/ 6 w 42"/>
                <a:gd name="T9" fmla="*/ 34 h 34"/>
                <a:gd name="T10" fmla="*/ 36 w 4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4">
                  <a:moveTo>
                    <a:pt x="36" y="34"/>
                  </a:moveTo>
                  <a:cubicBezTo>
                    <a:pt x="40" y="31"/>
                    <a:pt x="42" y="26"/>
                    <a:pt x="42" y="20"/>
                  </a:cubicBezTo>
                  <a:cubicBezTo>
                    <a:pt x="42" y="9"/>
                    <a:pt x="33" y="0"/>
                    <a:pt x="21" y="0"/>
                  </a:cubicBezTo>
                  <a:cubicBezTo>
                    <a:pt x="10" y="0"/>
                    <a:pt x="0" y="9"/>
                    <a:pt x="0" y="20"/>
                  </a:cubicBezTo>
                  <a:cubicBezTo>
                    <a:pt x="0" y="26"/>
                    <a:pt x="2" y="31"/>
                    <a:pt x="6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432515AC-512F-4251-A67F-BEB8BCD66A1E}"/>
                </a:ext>
              </a:extLst>
            </p:cNvPr>
            <p:cNvSpPr/>
            <p:nvPr/>
          </p:nvSpPr>
          <p:spPr bwMode="auto">
            <a:xfrm>
              <a:off x="351979" y="1238488"/>
              <a:ext cx="180975" cy="146447"/>
            </a:xfrm>
            <a:custGeom>
              <a:avLst/>
              <a:gdLst>
                <a:gd name="T0" fmla="*/ 36 w 42"/>
                <a:gd name="T1" fmla="*/ 34 h 34"/>
                <a:gd name="T2" fmla="*/ 42 w 42"/>
                <a:gd name="T3" fmla="*/ 20 h 34"/>
                <a:gd name="T4" fmla="*/ 21 w 42"/>
                <a:gd name="T5" fmla="*/ 0 h 34"/>
                <a:gd name="T6" fmla="*/ 0 w 42"/>
                <a:gd name="T7" fmla="*/ 20 h 34"/>
                <a:gd name="T8" fmla="*/ 6 w 42"/>
                <a:gd name="T9" fmla="*/ 34 h 34"/>
                <a:gd name="T10" fmla="*/ 36 w 4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4">
                  <a:moveTo>
                    <a:pt x="36" y="34"/>
                  </a:moveTo>
                  <a:cubicBezTo>
                    <a:pt x="40" y="31"/>
                    <a:pt x="42" y="26"/>
                    <a:pt x="42" y="20"/>
                  </a:cubicBezTo>
                  <a:cubicBezTo>
                    <a:pt x="42" y="9"/>
                    <a:pt x="32" y="0"/>
                    <a:pt x="21" y="0"/>
                  </a:cubicBezTo>
                  <a:cubicBezTo>
                    <a:pt x="10" y="0"/>
                    <a:pt x="0" y="9"/>
                    <a:pt x="0" y="20"/>
                  </a:cubicBezTo>
                  <a:cubicBezTo>
                    <a:pt x="0" y="26"/>
                    <a:pt x="2" y="31"/>
                    <a:pt x="6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5CD0DE8C-445C-427A-8FB1-DCDF54CE6208}"/>
                </a:ext>
              </a:extLst>
            </p:cNvPr>
            <p:cNvSpPr/>
            <p:nvPr/>
          </p:nvSpPr>
          <p:spPr bwMode="auto">
            <a:xfrm>
              <a:off x="351980" y="1307544"/>
              <a:ext cx="73819" cy="350044"/>
            </a:xfrm>
            <a:custGeom>
              <a:avLst/>
              <a:gdLst>
                <a:gd name="T0" fmla="*/ 17 w 17"/>
                <a:gd name="T1" fmla="*/ 77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7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7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11">
              <a:extLst>
                <a:ext uri="{FF2B5EF4-FFF2-40B4-BE49-F238E27FC236}">
                  <a16:creationId xmlns:a16="http://schemas.microsoft.com/office/drawing/2014/main" id="{AFB3555B-0289-4B33-B98F-EDE07265A042}"/>
                </a:ext>
              </a:extLst>
            </p:cNvPr>
            <p:cNvSpPr/>
            <p:nvPr/>
          </p:nvSpPr>
          <p:spPr bwMode="auto">
            <a:xfrm>
              <a:off x="687736" y="1307544"/>
              <a:ext cx="73819" cy="350044"/>
            </a:xfrm>
            <a:custGeom>
              <a:avLst/>
              <a:gdLst>
                <a:gd name="T0" fmla="*/ 17 w 17"/>
                <a:gd name="T1" fmla="*/ 77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7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7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12">
              <a:extLst>
                <a:ext uri="{FF2B5EF4-FFF2-40B4-BE49-F238E27FC236}">
                  <a16:creationId xmlns:a16="http://schemas.microsoft.com/office/drawing/2014/main" id="{50DB67D6-EA09-4F6C-9DB2-F4769A20003D}"/>
                </a:ext>
              </a:extLst>
            </p:cNvPr>
            <p:cNvSpPr/>
            <p:nvPr/>
          </p:nvSpPr>
          <p:spPr bwMode="auto">
            <a:xfrm>
              <a:off x="404367" y="1238488"/>
              <a:ext cx="304800" cy="86916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6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9 h 20"/>
                <a:gd name="T12" fmla="*/ 0 w 71"/>
                <a:gd name="T13" fmla="*/ 10 h 20"/>
                <a:gd name="T14" fmla="*/ 9 w 71"/>
                <a:gd name="T15" fmla="*/ 20 h 20"/>
                <a:gd name="T16" fmla="*/ 62 w 71"/>
                <a:gd name="T17" fmla="*/ 20 h 20"/>
                <a:gd name="T18" fmla="*/ 71 w 71"/>
                <a:gd name="T19" fmla="*/ 10 h 20"/>
                <a:gd name="T20" fmla="*/ 71 w 71"/>
                <a:gd name="T21" fmla="*/ 9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0"/>
                    <a:pt x="42" y="3"/>
                    <a:pt x="36" y="3"/>
                  </a:cubicBezTo>
                  <a:cubicBezTo>
                    <a:pt x="29" y="3"/>
                    <a:pt x="24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" name="Oval 13">
              <a:extLst>
                <a:ext uri="{FF2B5EF4-FFF2-40B4-BE49-F238E27FC236}">
                  <a16:creationId xmlns:a16="http://schemas.microsoft.com/office/drawing/2014/main" id="{5AFCB8E2-86C0-484E-A2ED-B471E4FE8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98" y="1022984"/>
              <a:ext cx="185738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14">
              <a:extLst>
                <a:ext uri="{FF2B5EF4-FFF2-40B4-BE49-F238E27FC236}">
                  <a16:creationId xmlns:a16="http://schemas.microsoft.com/office/drawing/2014/main" id="{0751A4E8-E3A8-4FF3-8493-5B3527078FB7}"/>
                </a:ext>
              </a:extLst>
            </p:cNvPr>
            <p:cNvSpPr/>
            <p:nvPr/>
          </p:nvSpPr>
          <p:spPr bwMode="auto">
            <a:xfrm>
              <a:off x="1015158" y="1251585"/>
              <a:ext cx="223838" cy="384572"/>
            </a:xfrm>
            <a:custGeom>
              <a:avLst/>
              <a:gdLst>
                <a:gd name="T0" fmla="*/ 52 w 52"/>
                <a:gd name="T1" fmla="*/ 85 h 89"/>
                <a:gd name="T2" fmla="*/ 47 w 52"/>
                <a:gd name="T3" fmla="*/ 89 h 89"/>
                <a:gd name="T4" fmla="*/ 5 w 52"/>
                <a:gd name="T5" fmla="*/ 89 h 89"/>
                <a:gd name="T6" fmla="*/ 0 w 52"/>
                <a:gd name="T7" fmla="*/ 85 h 89"/>
                <a:gd name="T8" fmla="*/ 0 w 52"/>
                <a:gd name="T9" fmla="*/ 5 h 89"/>
                <a:gd name="T10" fmla="*/ 5 w 52"/>
                <a:gd name="T11" fmla="*/ 0 h 89"/>
                <a:gd name="T12" fmla="*/ 47 w 52"/>
                <a:gd name="T13" fmla="*/ 0 h 89"/>
                <a:gd name="T14" fmla="*/ 52 w 52"/>
                <a:gd name="T15" fmla="*/ 5 h 89"/>
                <a:gd name="T16" fmla="*/ 52 w 52"/>
                <a:gd name="T17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9">
                  <a:moveTo>
                    <a:pt x="52" y="85"/>
                  </a:moveTo>
                  <a:cubicBezTo>
                    <a:pt x="52" y="87"/>
                    <a:pt x="49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2" y="3"/>
                    <a:pt x="52" y="5"/>
                  </a:cubicBezTo>
                  <a:lnTo>
                    <a:pt x="52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15">
              <a:extLst>
                <a:ext uri="{FF2B5EF4-FFF2-40B4-BE49-F238E27FC236}">
                  <a16:creationId xmlns:a16="http://schemas.microsoft.com/office/drawing/2014/main" id="{8155F761-A144-4F04-807C-AFF81EF02ED0}"/>
                </a:ext>
              </a:extLst>
            </p:cNvPr>
            <p:cNvSpPr/>
            <p:nvPr/>
          </p:nvSpPr>
          <p:spPr bwMode="auto">
            <a:xfrm>
              <a:off x="1015158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6">
              <a:extLst>
                <a:ext uri="{FF2B5EF4-FFF2-40B4-BE49-F238E27FC236}">
                  <a16:creationId xmlns:a16="http://schemas.microsoft.com/office/drawing/2014/main" id="{334649EA-19A3-45A5-945D-E4D200694D58}"/>
                </a:ext>
              </a:extLst>
            </p:cNvPr>
            <p:cNvSpPr/>
            <p:nvPr/>
          </p:nvSpPr>
          <p:spPr bwMode="auto">
            <a:xfrm>
              <a:off x="1135411" y="1579006"/>
              <a:ext cx="103585" cy="491729"/>
            </a:xfrm>
            <a:custGeom>
              <a:avLst/>
              <a:gdLst>
                <a:gd name="T0" fmla="*/ 24 w 24"/>
                <a:gd name="T1" fmla="*/ 110 h 114"/>
                <a:gd name="T2" fmla="*/ 19 w 24"/>
                <a:gd name="T3" fmla="*/ 114 h 114"/>
                <a:gd name="T4" fmla="*/ 5 w 24"/>
                <a:gd name="T5" fmla="*/ 114 h 114"/>
                <a:gd name="T6" fmla="*/ 0 w 24"/>
                <a:gd name="T7" fmla="*/ 110 h 114"/>
                <a:gd name="T8" fmla="*/ 0 w 24"/>
                <a:gd name="T9" fmla="*/ 5 h 114"/>
                <a:gd name="T10" fmla="*/ 5 w 24"/>
                <a:gd name="T11" fmla="*/ 0 h 114"/>
                <a:gd name="T12" fmla="*/ 19 w 24"/>
                <a:gd name="T13" fmla="*/ 0 h 114"/>
                <a:gd name="T14" fmla="*/ 24 w 24"/>
                <a:gd name="T15" fmla="*/ 5 h 114"/>
                <a:gd name="T16" fmla="*/ 24 w 24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4">
                  <a:moveTo>
                    <a:pt x="24" y="110"/>
                  </a:moveTo>
                  <a:cubicBezTo>
                    <a:pt x="24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4" y="2"/>
                    <a:pt x="24" y="5"/>
                  </a:cubicBezTo>
                  <a:lnTo>
                    <a:pt x="24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17">
              <a:extLst>
                <a:ext uri="{FF2B5EF4-FFF2-40B4-BE49-F238E27FC236}">
                  <a16:creationId xmlns:a16="http://schemas.microsoft.com/office/drawing/2014/main" id="{A84CE47C-3853-4CC4-9FE8-D5A5FA89C7B1}"/>
                </a:ext>
              </a:extLst>
            </p:cNvPr>
            <p:cNvSpPr/>
            <p:nvPr/>
          </p:nvSpPr>
          <p:spPr bwMode="auto">
            <a:xfrm>
              <a:off x="1152079" y="1238488"/>
              <a:ext cx="177404" cy="146447"/>
            </a:xfrm>
            <a:custGeom>
              <a:avLst/>
              <a:gdLst>
                <a:gd name="T0" fmla="*/ 36 w 41"/>
                <a:gd name="T1" fmla="*/ 34 h 34"/>
                <a:gd name="T2" fmla="*/ 41 w 41"/>
                <a:gd name="T3" fmla="*/ 20 h 34"/>
                <a:gd name="T4" fmla="*/ 20 w 41"/>
                <a:gd name="T5" fmla="*/ 0 h 34"/>
                <a:gd name="T6" fmla="*/ 0 w 41"/>
                <a:gd name="T7" fmla="*/ 20 h 34"/>
                <a:gd name="T8" fmla="*/ 5 w 41"/>
                <a:gd name="T9" fmla="*/ 34 h 34"/>
                <a:gd name="T10" fmla="*/ 36 w 41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4">
                  <a:moveTo>
                    <a:pt x="36" y="34"/>
                  </a:moveTo>
                  <a:cubicBezTo>
                    <a:pt x="39" y="31"/>
                    <a:pt x="41" y="26"/>
                    <a:pt x="41" y="20"/>
                  </a:cubicBezTo>
                  <a:cubicBezTo>
                    <a:pt x="41" y="9"/>
                    <a:pt x="32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5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18">
              <a:extLst>
                <a:ext uri="{FF2B5EF4-FFF2-40B4-BE49-F238E27FC236}">
                  <a16:creationId xmlns:a16="http://schemas.microsoft.com/office/drawing/2014/main" id="{51A69A59-27A5-41E9-9083-6C627E7F69B5}"/>
                </a:ext>
              </a:extLst>
            </p:cNvPr>
            <p:cNvSpPr/>
            <p:nvPr/>
          </p:nvSpPr>
          <p:spPr bwMode="auto">
            <a:xfrm>
              <a:off x="924670" y="1238488"/>
              <a:ext cx="176213" cy="146447"/>
            </a:xfrm>
            <a:custGeom>
              <a:avLst/>
              <a:gdLst>
                <a:gd name="T0" fmla="*/ 36 w 41"/>
                <a:gd name="T1" fmla="*/ 34 h 34"/>
                <a:gd name="T2" fmla="*/ 41 w 41"/>
                <a:gd name="T3" fmla="*/ 20 h 34"/>
                <a:gd name="T4" fmla="*/ 20 w 41"/>
                <a:gd name="T5" fmla="*/ 0 h 34"/>
                <a:gd name="T6" fmla="*/ 0 w 41"/>
                <a:gd name="T7" fmla="*/ 20 h 34"/>
                <a:gd name="T8" fmla="*/ 5 w 41"/>
                <a:gd name="T9" fmla="*/ 34 h 34"/>
                <a:gd name="T10" fmla="*/ 36 w 41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4">
                  <a:moveTo>
                    <a:pt x="36" y="34"/>
                  </a:moveTo>
                  <a:cubicBezTo>
                    <a:pt x="39" y="31"/>
                    <a:pt x="41" y="26"/>
                    <a:pt x="41" y="20"/>
                  </a:cubicBezTo>
                  <a:cubicBezTo>
                    <a:pt x="41" y="9"/>
                    <a:pt x="32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5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19">
              <a:extLst>
                <a:ext uri="{FF2B5EF4-FFF2-40B4-BE49-F238E27FC236}">
                  <a16:creationId xmlns:a16="http://schemas.microsoft.com/office/drawing/2014/main" id="{9E643F10-B1F6-4A84-B39B-B6F470EDF454}"/>
                </a:ext>
              </a:extLst>
            </p:cNvPr>
            <p:cNvSpPr/>
            <p:nvPr/>
          </p:nvSpPr>
          <p:spPr bwMode="auto">
            <a:xfrm>
              <a:off x="924671" y="1307544"/>
              <a:ext cx="69056" cy="350044"/>
            </a:xfrm>
            <a:custGeom>
              <a:avLst/>
              <a:gdLst>
                <a:gd name="T0" fmla="*/ 16 w 16"/>
                <a:gd name="T1" fmla="*/ 77 h 81"/>
                <a:gd name="T2" fmla="*/ 11 w 16"/>
                <a:gd name="T3" fmla="*/ 81 h 81"/>
                <a:gd name="T4" fmla="*/ 4 w 16"/>
                <a:gd name="T5" fmla="*/ 81 h 81"/>
                <a:gd name="T6" fmla="*/ 0 w 16"/>
                <a:gd name="T7" fmla="*/ 77 h 81"/>
                <a:gd name="T8" fmla="*/ 0 w 16"/>
                <a:gd name="T9" fmla="*/ 5 h 81"/>
                <a:gd name="T10" fmla="*/ 4 w 16"/>
                <a:gd name="T11" fmla="*/ 0 h 81"/>
                <a:gd name="T12" fmla="*/ 11 w 16"/>
                <a:gd name="T13" fmla="*/ 0 h 81"/>
                <a:gd name="T14" fmla="*/ 16 w 16"/>
                <a:gd name="T15" fmla="*/ 5 h 81"/>
                <a:gd name="T16" fmla="*/ 16 w 16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7"/>
                  </a:moveTo>
                  <a:cubicBezTo>
                    <a:pt x="16" y="79"/>
                    <a:pt x="14" y="81"/>
                    <a:pt x="11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20">
              <a:extLst>
                <a:ext uri="{FF2B5EF4-FFF2-40B4-BE49-F238E27FC236}">
                  <a16:creationId xmlns:a16="http://schemas.microsoft.com/office/drawing/2014/main" id="{B7C6E7A8-3F32-4F99-BBFE-0371551A8D0C}"/>
                </a:ext>
              </a:extLst>
            </p:cNvPr>
            <p:cNvSpPr/>
            <p:nvPr/>
          </p:nvSpPr>
          <p:spPr bwMode="auto">
            <a:xfrm>
              <a:off x="1260427" y="1307544"/>
              <a:ext cx="69056" cy="350044"/>
            </a:xfrm>
            <a:custGeom>
              <a:avLst/>
              <a:gdLst>
                <a:gd name="T0" fmla="*/ 16 w 16"/>
                <a:gd name="T1" fmla="*/ 77 h 81"/>
                <a:gd name="T2" fmla="*/ 12 w 16"/>
                <a:gd name="T3" fmla="*/ 81 h 81"/>
                <a:gd name="T4" fmla="*/ 4 w 16"/>
                <a:gd name="T5" fmla="*/ 81 h 81"/>
                <a:gd name="T6" fmla="*/ 0 w 16"/>
                <a:gd name="T7" fmla="*/ 77 h 81"/>
                <a:gd name="T8" fmla="*/ 0 w 16"/>
                <a:gd name="T9" fmla="*/ 5 h 81"/>
                <a:gd name="T10" fmla="*/ 4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7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7" name="Freeform 21">
              <a:extLst>
                <a:ext uri="{FF2B5EF4-FFF2-40B4-BE49-F238E27FC236}">
                  <a16:creationId xmlns:a16="http://schemas.microsoft.com/office/drawing/2014/main" id="{095819DE-178A-478B-9748-59E780A54383}"/>
                </a:ext>
              </a:extLst>
            </p:cNvPr>
            <p:cNvSpPr/>
            <p:nvPr/>
          </p:nvSpPr>
          <p:spPr bwMode="auto">
            <a:xfrm>
              <a:off x="972295" y="1238488"/>
              <a:ext cx="304800" cy="86916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6 w 71"/>
                <a:gd name="T5" fmla="*/ 3 h 20"/>
                <a:gd name="T6" fmla="*/ 21 w 71"/>
                <a:gd name="T7" fmla="*/ 0 h 20"/>
                <a:gd name="T8" fmla="*/ 10 w 71"/>
                <a:gd name="T9" fmla="*/ 0 h 20"/>
                <a:gd name="T10" fmla="*/ 0 w 71"/>
                <a:gd name="T11" fmla="*/ 9 h 20"/>
                <a:gd name="T12" fmla="*/ 0 w 71"/>
                <a:gd name="T13" fmla="*/ 10 h 20"/>
                <a:gd name="T14" fmla="*/ 10 w 71"/>
                <a:gd name="T15" fmla="*/ 20 h 20"/>
                <a:gd name="T16" fmla="*/ 62 w 71"/>
                <a:gd name="T17" fmla="*/ 20 h 20"/>
                <a:gd name="T18" fmla="*/ 71 w 71"/>
                <a:gd name="T19" fmla="*/ 10 h 20"/>
                <a:gd name="T20" fmla="*/ 71 w 71"/>
                <a:gd name="T21" fmla="*/ 9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8" y="0"/>
                    <a:pt x="43" y="3"/>
                    <a:pt x="36" y="3"/>
                  </a:cubicBezTo>
                  <a:cubicBezTo>
                    <a:pt x="29" y="3"/>
                    <a:pt x="25" y="0"/>
                    <a:pt x="2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8" name="Oval 22">
              <a:extLst>
                <a:ext uri="{FF2B5EF4-FFF2-40B4-BE49-F238E27FC236}">
                  <a16:creationId xmlns:a16="http://schemas.microsoft.com/office/drawing/2014/main" id="{4F4EEB27-5E89-4D89-BE3C-E4D05FAD5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826" y="1022984"/>
              <a:ext cx="185738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9" name="Freeform 23">
              <a:extLst>
                <a:ext uri="{FF2B5EF4-FFF2-40B4-BE49-F238E27FC236}">
                  <a16:creationId xmlns:a16="http://schemas.microsoft.com/office/drawing/2014/main" id="{BD7F4193-888A-44D9-BD32-36710B11DAFF}"/>
                </a:ext>
              </a:extLst>
            </p:cNvPr>
            <p:cNvSpPr/>
            <p:nvPr/>
          </p:nvSpPr>
          <p:spPr bwMode="auto">
            <a:xfrm>
              <a:off x="1583085" y="1251585"/>
              <a:ext cx="223838" cy="384572"/>
            </a:xfrm>
            <a:custGeom>
              <a:avLst/>
              <a:gdLst>
                <a:gd name="T0" fmla="*/ 52 w 52"/>
                <a:gd name="T1" fmla="*/ 85 h 89"/>
                <a:gd name="T2" fmla="*/ 47 w 52"/>
                <a:gd name="T3" fmla="*/ 89 h 89"/>
                <a:gd name="T4" fmla="*/ 5 w 52"/>
                <a:gd name="T5" fmla="*/ 89 h 89"/>
                <a:gd name="T6" fmla="*/ 0 w 52"/>
                <a:gd name="T7" fmla="*/ 85 h 89"/>
                <a:gd name="T8" fmla="*/ 0 w 52"/>
                <a:gd name="T9" fmla="*/ 5 h 89"/>
                <a:gd name="T10" fmla="*/ 5 w 52"/>
                <a:gd name="T11" fmla="*/ 0 h 89"/>
                <a:gd name="T12" fmla="*/ 47 w 52"/>
                <a:gd name="T13" fmla="*/ 0 h 89"/>
                <a:gd name="T14" fmla="*/ 52 w 52"/>
                <a:gd name="T15" fmla="*/ 5 h 89"/>
                <a:gd name="T16" fmla="*/ 52 w 52"/>
                <a:gd name="T17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9">
                  <a:moveTo>
                    <a:pt x="52" y="85"/>
                  </a:moveTo>
                  <a:cubicBezTo>
                    <a:pt x="52" y="87"/>
                    <a:pt x="50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3" y="89"/>
                    <a:pt x="0" y="87"/>
                    <a:pt x="0" y="8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2" y="3"/>
                    <a:pt x="52" y="5"/>
                  </a:cubicBezTo>
                  <a:lnTo>
                    <a:pt x="52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0" name="Freeform 24">
              <a:extLst>
                <a:ext uri="{FF2B5EF4-FFF2-40B4-BE49-F238E27FC236}">
                  <a16:creationId xmlns:a16="http://schemas.microsoft.com/office/drawing/2014/main" id="{59272987-8D7F-4B66-8A1D-E377DF760A1E}"/>
                </a:ext>
              </a:extLst>
            </p:cNvPr>
            <p:cNvSpPr/>
            <p:nvPr/>
          </p:nvSpPr>
          <p:spPr bwMode="auto">
            <a:xfrm>
              <a:off x="1583086" y="1579006"/>
              <a:ext cx="102394" cy="491729"/>
            </a:xfrm>
            <a:custGeom>
              <a:avLst/>
              <a:gdLst>
                <a:gd name="T0" fmla="*/ 24 w 24"/>
                <a:gd name="T1" fmla="*/ 110 h 114"/>
                <a:gd name="T2" fmla="*/ 19 w 24"/>
                <a:gd name="T3" fmla="*/ 114 h 114"/>
                <a:gd name="T4" fmla="*/ 5 w 24"/>
                <a:gd name="T5" fmla="*/ 114 h 114"/>
                <a:gd name="T6" fmla="*/ 0 w 24"/>
                <a:gd name="T7" fmla="*/ 110 h 114"/>
                <a:gd name="T8" fmla="*/ 0 w 24"/>
                <a:gd name="T9" fmla="*/ 5 h 114"/>
                <a:gd name="T10" fmla="*/ 5 w 24"/>
                <a:gd name="T11" fmla="*/ 0 h 114"/>
                <a:gd name="T12" fmla="*/ 19 w 24"/>
                <a:gd name="T13" fmla="*/ 0 h 114"/>
                <a:gd name="T14" fmla="*/ 24 w 24"/>
                <a:gd name="T15" fmla="*/ 5 h 114"/>
                <a:gd name="T16" fmla="*/ 24 w 24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4">
                  <a:moveTo>
                    <a:pt x="24" y="110"/>
                  </a:moveTo>
                  <a:cubicBezTo>
                    <a:pt x="24" y="112"/>
                    <a:pt x="22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3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2"/>
                    <a:pt x="24" y="5"/>
                  </a:cubicBezTo>
                  <a:lnTo>
                    <a:pt x="24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1" name="Freeform 25">
              <a:extLst>
                <a:ext uri="{FF2B5EF4-FFF2-40B4-BE49-F238E27FC236}">
                  <a16:creationId xmlns:a16="http://schemas.microsoft.com/office/drawing/2014/main" id="{49F08316-CFE5-4CF8-BE9D-9C1CF81E2DCC}"/>
                </a:ext>
              </a:extLst>
            </p:cNvPr>
            <p:cNvSpPr/>
            <p:nvPr/>
          </p:nvSpPr>
          <p:spPr bwMode="auto">
            <a:xfrm>
              <a:off x="1708102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8 w 23"/>
                <a:gd name="T3" fmla="*/ 114 h 114"/>
                <a:gd name="T4" fmla="*/ 4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4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2" name="Freeform 26">
              <a:extLst>
                <a:ext uri="{FF2B5EF4-FFF2-40B4-BE49-F238E27FC236}">
                  <a16:creationId xmlns:a16="http://schemas.microsoft.com/office/drawing/2014/main" id="{5BB5B8D8-E850-4FC8-96B3-A4A6014557DB}"/>
                </a:ext>
              </a:extLst>
            </p:cNvPr>
            <p:cNvSpPr/>
            <p:nvPr/>
          </p:nvSpPr>
          <p:spPr bwMode="auto">
            <a:xfrm>
              <a:off x="1720008" y="1238488"/>
              <a:ext cx="176213" cy="146447"/>
            </a:xfrm>
            <a:custGeom>
              <a:avLst/>
              <a:gdLst>
                <a:gd name="T0" fmla="*/ 36 w 41"/>
                <a:gd name="T1" fmla="*/ 34 h 34"/>
                <a:gd name="T2" fmla="*/ 41 w 41"/>
                <a:gd name="T3" fmla="*/ 20 h 34"/>
                <a:gd name="T4" fmla="*/ 21 w 41"/>
                <a:gd name="T5" fmla="*/ 0 h 34"/>
                <a:gd name="T6" fmla="*/ 0 w 41"/>
                <a:gd name="T7" fmla="*/ 20 h 34"/>
                <a:gd name="T8" fmla="*/ 5 w 41"/>
                <a:gd name="T9" fmla="*/ 34 h 34"/>
                <a:gd name="T10" fmla="*/ 36 w 41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4">
                  <a:moveTo>
                    <a:pt x="36" y="34"/>
                  </a:moveTo>
                  <a:cubicBezTo>
                    <a:pt x="39" y="31"/>
                    <a:pt x="41" y="26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5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3" name="Freeform 27">
              <a:extLst>
                <a:ext uri="{FF2B5EF4-FFF2-40B4-BE49-F238E27FC236}">
                  <a16:creationId xmlns:a16="http://schemas.microsoft.com/office/drawing/2014/main" id="{D0FCDD0E-AA1F-4A48-B5E0-99D564D1202A}"/>
                </a:ext>
              </a:extLst>
            </p:cNvPr>
            <p:cNvSpPr/>
            <p:nvPr/>
          </p:nvSpPr>
          <p:spPr bwMode="auto">
            <a:xfrm>
              <a:off x="1492598" y="1238488"/>
              <a:ext cx="176213" cy="146447"/>
            </a:xfrm>
            <a:custGeom>
              <a:avLst/>
              <a:gdLst>
                <a:gd name="T0" fmla="*/ 36 w 41"/>
                <a:gd name="T1" fmla="*/ 34 h 34"/>
                <a:gd name="T2" fmla="*/ 41 w 41"/>
                <a:gd name="T3" fmla="*/ 20 h 34"/>
                <a:gd name="T4" fmla="*/ 21 w 41"/>
                <a:gd name="T5" fmla="*/ 0 h 34"/>
                <a:gd name="T6" fmla="*/ 0 w 41"/>
                <a:gd name="T7" fmla="*/ 20 h 34"/>
                <a:gd name="T8" fmla="*/ 5 w 41"/>
                <a:gd name="T9" fmla="*/ 34 h 34"/>
                <a:gd name="T10" fmla="*/ 36 w 41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4">
                  <a:moveTo>
                    <a:pt x="36" y="34"/>
                  </a:moveTo>
                  <a:cubicBezTo>
                    <a:pt x="39" y="31"/>
                    <a:pt x="41" y="26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5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4" name="Freeform 28">
              <a:extLst>
                <a:ext uri="{FF2B5EF4-FFF2-40B4-BE49-F238E27FC236}">
                  <a16:creationId xmlns:a16="http://schemas.microsoft.com/office/drawing/2014/main" id="{C888A804-5BE9-4A74-B91F-F760375281FE}"/>
                </a:ext>
              </a:extLst>
            </p:cNvPr>
            <p:cNvSpPr/>
            <p:nvPr/>
          </p:nvSpPr>
          <p:spPr bwMode="auto">
            <a:xfrm>
              <a:off x="1492598" y="1307544"/>
              <a:ext cx="69056" cy="350044"/>
            </a:xfrm>
            <a:custGeom>
              <a:avLst/>
              <a:gdLst>
                <a:gd name="T0" fmla="*/ 16 w 16"/>
                <a:gd name="T1" fmla="*/ 77 h 81"/>
                <a:gd name="T2" fmla="*/ 12 w 16"/>
                <a:gd name="T3" fmla="*/ 81 h 81"/>
                <a:gd name="T4" fmla="*/ 5 w 16"/>
                <a:gd name="T5" fmla="*/ 81 h 81"/>
                <a:gd name="T6" fmla="*/ 0 w 16"/>
                <a:gd name="T7" fmla="*/ 77 h 81"/>
                <a:gd name="T8" fmla="*/ 0 w 16"/>
                <a:gd name="T9" fmla="*/ 5 h 81"/>
                <a:gd name="T10" fmla="*/ 5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7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5" name="Freeform 29">
              <a:extLst>
                <a:ext uri="{FF2B5EF4-FFF2-40B4-BE49-F238E27FC236}">
                  <a16:creationId xmlns:a16="http://schemas.microsoft.com/office/drawing/2014/main" id="{3E0E0028-BA94-4F23-9822-A77C26E6012B}"/>
                </a:ext>
              </a:extLst>
            </p:cNvPr>
            <p:cNvSpPr/>
            <p:nvPr/>
          </p:nvSpPr>
          <p:spPr bwMode="auto">
            <a:xfrm>
              <a:off x="1828354" y="1307544"/>
              <a:ext cx="67866" cy="350044"/>
            </a:xfrm>
            <a:custGeom>
              <a:avLst/>
              <a:gdLst>
                <a:gd name="T0" fmla="*/ 16 w 16"/>
                <a:gd name="T1" fmla="*/ 77 h 81"/>
                <a:gd name="T2" fmla="*/ 12 w 16"/>
                <a:gd name="T3" fmla="*/ 81 h 81"/>
                <a:gd name="T4" fmla="*/ 5 w 16"/>
                <a:gd name="T5" fmla="*/ 81 h 81"/>
                <a:gd name="T6" fmla="*/ 0 w 16"/>
                <a:gd name="T7" fmla="*/ 77 h 81"/>
                <a:gd name="T8" fmla="*/ 0 w 16"/>
                <a:gd name="T9" fmla="*/ 5 h 81"/>
                <a:gd name="T10" fmla="*/ 5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7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6" name="Freeform 30">
              <a:extLst>
                <a:ext uri="{FF2B5EF4-FFF2-40B4-BE49-F238E27FC236}">
                  <a16:creationId xmlns:a16="http://schemas.microsoft.com/office/drawing/2014/main" id="{F59B1862-A85E-45EE-9D2C-EAF954FFA6F3}"/>
                </a:ext>
              </a:extLst>
            </p:cNvPr>
            <p:cNvSpPr/>
            <p:nvPr/>
          </p:nvSpPr>
          <p:spPr bwMode="auto">
            <a:xfrm>
              <a:off x="1543795" y="1238488"/>
              <a:ext cx="305991" cy="86916"/>
            </a:xfrm>
            <a:custGeom>
              <a:avLst/>
              <a:gdLst>
                <a:gd name="T0" fmla="*/ 61 w 71"/>
                <a:gd name="T1" fmla="*/ 0 h 20"/>
                <a:gd name="T2" fmla="*/ 50 w 71"/>
                <a:gd name="T3" fmla="*/ 0 h 20"/>
                <a:gd name="T4" fmla="*/ 35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9 h 20"/>
                <a:gd name="T12" fmla="*/ 0 w 71"/>
                <a:gd name="T13" fmla="*/ 10 h 20"/>
                <a:gd name="T14" fmla="*/ 9 w 71"/>
                <a:gd name="T15" fmla="*/ 20 h 20"/>
                <a:gd name="T16" fmla="*/ 61 w 71"/>
                <a:gd name="T17" fmla="*/ 20 h 20"/>
                <a:gd name="T18" fmla="*/ 71 w 71"/>
                <a:gd name="T19" fmla="*/ 10 h 20"/>
                <a:gd name="T20" fmla="*/ 71 w 71"/>
                <a:gd name="T21" fmla="*/ 9 h 20"/>
                <a:gd name="T22" fmla="*/ 61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42" y="3"/>
                    <a:pt x="35" y="3"/>
                  </a:cubicBezTo>
                  <a:cubicBezTo>
                    <a:pt x="28" y="3"/>
                    <a:pt x="24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7" y="20"/>
                    <a:pt x="71" y="16"/>
                    <a:pt x="71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7" name="Oval 31">
              <a:extLst>
                <a:ext uri="{FF2B5EF4-FFF2-40B4-BE49-F238E27FC236}">
                  <a16:creationId xmlns:a16="http://schemas.microsoft.com/office/drawing/2014/main" id="{449D11F1-BEA4-4FCF-8ECA-600818264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517" y="1022984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8" name="Freeform 32">
              <a:extLst>
                <a:ext uri="{FF2B5EF4-FFF2-40B4-BE49-F238E27FC236}">
                  <a16:creationId xmlns:a16="http://schemas.microsoft.com/office/drawing/2014/main" id="{13DF3C0E-0B79-4981-836D-5CF6D296D017}"/>
                </a:ext>
              </a:extLst>
            </p:cNvPr>
            <p:cNvSpPr/>
            <p:nvPr/>
          </p:nvSpPr>
          <p:spPr bwMode="auto">
            <a:xfrm>
              <a:off x="2154586" y="1251585"/>
              <a:ext cx="220266" cy="384572"/>
            </a:xfrm>
            <a:custGeom>
              <a:avLst/>
              <a:gdLst>
                <a:gd name="T0" fmla="*/ 51 w 51"/>
                <a:gd name="T1" fmla="*/ 85 h 89"/>
                <a:gd name="T2" fmla="*/ 47 w 51"/>
                <a:gd name="T3" fmla="*/ 89 h 89"/>
                <a:gd name="T4" fmla="*/ 4 w 51"/>
                <a:gd name="T5" fmla="*/ 89 h 89"/>
                <a:gd name="T6" fmla="*/ 0 w 51"/>
                <a:gd name="T7" fmla="*/ 85 h 89"/>
                <a:gd name="T8" fmla="*/ 0 w 51"/>
                <a:gd name="T9" fmla="*/ 5 h 89"/>
                <a:gd name="T10" fmla="*/ 4 w 51"/>
                <a:gd name="T11" fmla="*/ 0 h 89"/>
                <a:gd name="T12" fmla="*/ 47 w 51"/>
                <a:gd name="T13" fmla="*/ 0 h 89"/>
                <a:gd name="T14" fmla="*/ 51 w 51"/>
                <a:gd name="T15" fmla="*/ 5 h 89"/>
                <a:gd name="T16" fmla="*/ 51 w 51"/>
                <a:gd name="T17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89">
                  <a:moveTo>
                    <a:pt x="51" y="85"/>
                  </a:moveTo>
                  <a:cubicBezTo>
                    <a:pt x="51" y="87"/>
                    <a:pt x="49" y="89"/>
                    <a:pt x="47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2" y="89"/>
                    <a:pt x="0" y="87"/>
                    <a:pt x="0" y="8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1" y="3"/>
                    <a:pt x="51" y="5"/>
                  </a:cubicBezTo>
                  <a:lnTo>
                    <a:pt x="51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9" name="Freeform 33">
              <a:extLst>
                <a:ext uri="{FF2B5EF4-FFF2-40B4-BE49-F238E27FC236}">
                  <a16:creationId xmlns:a16="http://schemas.microsoft.com/office/drawing/2014/main" id="{DEF9B1EC-B564-4655-9A52-079F78B463A2}"/>
                </a:ext>
              </a:extLst>
            </p:cNvPr>
            <p:cNvSpPr/>
            <p:nvPr/>
          </p:nvSpPr>
          <p:spPr bwMode="auto">
            <a:xfrm>
              <a:off x="2154586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8 w 23"/>
                <a:gd name="T3" fmla="*/ 114 h 114"/>
                <a:gd name="T4" fmla="*/ 4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4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F02E2341-9D09-4BFA-B9F7-6AC8864C0FB0}"/>
                </a:ext>
              </a:extLst>
            </p:cNvPr>
            <p:cNvSpPr/>
            <p:nvPr/>
          </p:nvSpPr>
          <p:spPr bwMode="auto">
            <a:xfrm>
              <a:off x="2274839" y="1579006"/>
              <a:ext cx="100013" cy="491729"/>
            </a:xfrm>
            <a:custGeom>
              <a:avLst/>
              <a:gdLst>
                <a:gd name="T0" fmla="*/ 23 w 23"/>
                <a:gd name="T1" fmla="*/ 110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1" name="Freeform 35">
              <a:extLst>
                <a:ext uri="{FF2B5EF4-FFF2-40B4-BE49-F238E27FC236}">
                  <a16:creationId xmlns:a16="http://schemas.microsoft.com/office/drawing/2014/main" id="{5608286F-A76B-4219-9C5A-B6E5593ACA20}"/>
                </a:ext>
              </a:extLst>
            </p:cNvPr>
            <p:cNvSpPr/>
            <p:nvPr/>
          </p:nvSpPr>
          <p:spPr bwMode="auto">
            <a:xfrm>
              <a:off x="2287936" y="1238488"/>
              <a:ext cx="180975" cy="146447"/>
            </a:xfrm>
            <a:custGeom>
              <a:avLst/>
              <a:gdLst>
                <a:gd name="T0" fmla="*/ 36 w 42"/>
                <a:gd name="T1" fmla="*/ 34 h 34"/>
                <a:gd name="T2" fmla="*/ 42 w 42"/>
                <a:gd name="T3" fmla="*/ 20 h 34"/>
                <a:gd name="T4" fmla="*/ 21 w 42"/>
                <a:gd name="T5" fmla="*/ 0 h 34"/>
                <a:gd name="T6" fmla="*/ 0 w 42"/>
                <a:gd name="T7" fmla="*/ 20 h 34"/>
                <a:gd name="T8" fmla="*/ 6 w 42"/>
                <a:gd name="T9" fmla="*/ 34 h 34"/>
                <a:gd name="T10" fmla="*/ 36 w 4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4">
                  <a:moveTo>
                    <a:pt x="36" y="34"/>
                  </a:moveTo>
                  <a:cubicBezTo>
                    <a:pt x="40" y="31"/>
                    <a:pt x="42" y="26"/>
                    <a:pt x="42" y="20"/>
                  </a:cubicBezTo>
                  <a:cubicBezTo>
                    <a:pt x="42" y="9"/>
                    <a:pt x="32" y="0"/>
                    <a:pt x="21" y="0"/>
                  </a:cubicBezTo>
                  <a:cubicBezTo>
                    <a:pt x="10" y="0"/>
                    <a:pt x="0" y="9"/>
                    <a:pt x="0" y="20"/>
                  </a:cubicBezTo>
                  <a:cubicBezTo>
                    <a:pt x="0" y="26"/>
                    <a:pt x="2" y="31"/>
                    <a:pt x="6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2" name="Freeform 36">
              <a:extLst>
                <a:ext uri="{FF2B5EF4-FFF2-40B4-BE49-F238E27FC236}">
                  <a16:creationId xmlns:a16="http://schemas.microsoft.com/office/drawing/2014/main" id="{14E25E6F-8778-4EF3-A7E5-C74D800534E2}"/>
                </a:ext>
              </a:extLst>
            </p:cNvPr>
            <p:cNvSpPr/>
            <p:nvPr/>
          </p:nvSpPr>
          <p:spPr bwMode="auto">
            <a:xfrm>
              <a:off x="2060527" y="1238488"/>
              <a:ext cx="180975" cy="146447"/>
            </a:xfrm>
            <a:custGeom>
              <a:avLst/>
              <a:gdLst>
                <a:gd name="T0" fmla="*/ 36 w 42"/>
                <a:gd name="T1" fmla="*/ 34 h 34"/>
                <a:gd name="T2" fmla="*/ 42 w 42"/>
                <a:gd name="T3" fmla="*/ 20 h 34"/>
                <a:gd name="T4" fmla="*/ 21 w 42"/>
                <a:gd name="T5" fmla="*/ 0 h 34"/>
                <a:gd name="T6" fmla="*/ 0 w 42"/>
                <a:gd name="T7" fmla="*/ 20 h 34"/>
                <a:gd name="T8" fmla="*/ 6 w 42"/>
                <a:gd name="T9" fmla="*/ 34 h 34"/>
                <a:gd name="T10" fmla="*/ 36 w 4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4">
                  <a:moveTo>
                    <a:pt x="36" y="34"/>
                  </a:moveTo>
                  <a:cubicBezTo>
                    <a:pt x="40" y="31"/>
                    <a:pt x="42" y="26"/>
                    <a:pt x="42" y="20"/>
                  </a:cubicBezTo>
                  <a:cubicBezTo>
                    <a:pt x="42" y="9"/>
                    <a:pt x="32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6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3" name="Freeform 37">
              <a:extLst>
                <a:ext uri="{FF2B5EF4-FFF2-40B4-BE49-F238E27FC236}">
                  <a16:creationId xmlns:a16="http://schemas.microsoft.com/office/drawing/2014/main" id="{1288019B-C1D5-499E-9443-8D0004D5FC7B}"/>
                </a:ext>
              </a:extLst>
            </p:cNvPr>
            <p:cNvSpPr/>
            <p:nvPr/>
          </p:nvSpPr>
          <p:spPr bwMode="auto">
            <a:xfrm>
              <a:off x="2060526" y="1307544"/>
              <a:ext cx="72629" cy="350044"/>
            </a:xfrm>
            <a:custGeom>
              <a:avLst/>
              <a:gdLst>
                <a:gd name="T0" fmla="*/ 17 w 17"/>
                <a:gd name="T1" fmla="*/ 77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7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7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4" name="Freeform 38">
              <a:extLst>
                <a:ext uri="{FF2B5EF4-FFF2-40B4-BE49-F238E27FC236}">
                  <a16:creationId xmlns:a16="http://schemas.microsoft.com/office/drawing/2014/main" id="{EFB15067-02A9-4C91-B72D-31D780416EB0}"/>
                </a:ext>
              </a:extLst>
            </p:cNvPr>
            <p:cNvSpPr/>
            <p:nvPr/>
          </p:nvSpPr>
          <p:spPr bwMode="auto">
            <a:xfrm>
              <a:off x="2396283" y="1307544"/>
              <a:ext cx="72629" cy="350044"/>
            </a:xfrm>
            <a:custGeom>
              <a:avLst/>
              <a:gdLst>
                <a:gd name="T0" fmla="*/ 17 w 17"/>
                <a:gd name="T1" fmla="*/ 77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7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7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5" name="Freeform 39">
              <a:extLst>
                <a:ext uri="{FF2B5EF4-FFF2-40B4-BE49-F238E27FC236}">
                  <a16:creationId xmlns:a16="http://schemas.microsoft.com/office/drawing/2014/main" id="{CA901CB5-688A-428E-A7D7-846E6DB84C5E}"/>
                </a:ext>
              </a:extLst>
            </p:cNvPr>
            <p:cNvSpPr/>
            <p:nvPr/>
          </p:nvSpPr>
          <p:spPr bwMode="auto">
            <a:xfrm>
              <a:off x="2111723" y="1238488"/>
              <a:ext cx="305991" cy="86916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5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9 h 20"/>
                <a:gd name="T12" fmla="*/ 0 w 71"/>
                <a:gd name="T13" fmla="*/ 10 h 20"/>
                <a:gd name="T14" fmla="*/ 9 w 71"/>
                <a:gd name="T15" fmla="*/ 20 h 20"/>
                <a:gd name="T16" fmla="*/ 62 w 71"/>
                <a:gd name="T17" fmla="*/ 20 h 20"/>
                <a:gd name="T18" fmla="*/ 71 w 71"/>
                <a:gd name="T19" fmla="*/ 10 h 20"/>
                <a:gd name="T20" fmla="*/ 71 w 71"/>
                <a:gd name="T21" fmla="*/ 9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0"/>
                    <a:pt x="42" y="3"/>
                    <a:pt x="35" y="3"/>
                  </a:cubicBezTo>
                  <a:cubicBezTo>
                    <a:pt x="29" y="3"/>
                    <a:pt x="24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6" name="Oval 40">
              <a:extLst>
                <a:ext uri="{FF2B5EF4-FFF2-40B4-BE49-F238E27FC236}">
                  <a16:creationId xmlns:a16="http://schemas.microsoft.com/office/drawing/2014/main" id="{B696F0EC-E949-41DF-B252-1C835968A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446" y="1022984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B84119B2-F7C5-42CD-9A68-77DA881EAABA}"/>
                </a:ext>
              </a:extLst>
            </p:cNvPr>
            <p:cNvSpPr/>
            <p:nvPr/>
          </p:nvSpPr>
          <p:spPr bwMode="auto">
            <a:xfrm>
              <a:off x="2722514" y="1251585"/>
              <a:ext cx="219075" cy="384572"/>
            </a:xfrm>
            <a:custGeom>
              <a:avLst/>
              <a:gdLst>
                <a:gd name="T0" fmla="*/ 51 w 51"/>
                <a:gd name="T1" fmla="*/ 85 h 89"/>
                <a:gd name="T2" fmla="*/ 47 w 51"/>
                <a:gd name="T3" fmla="*/ 89 h 89"/>
                <a:gd name="T4" fmla="*/ 5 w 51"/>
                <a:gd name="T5" fmla="*/ 89 h 89"/>
                <a:gd name="T6" fmla="*/ 0 w 51"/>
                <a:gd name="T7" fmla="*/ 85 h 89"/>
                <a:gd name="T8" fmla="*/ 0 w 51"/>
                <a:gd name="T9" fmla="*/ 5 h 89"/>
                <a:gd name="T10" fmla="*/ 5 w 51"/>
                <a:gd name="T11" fmla="*/ 0 h 89"/>
                <a:gd name="T12" fmla="*/ 47 w 51"/>
                <a:gd name="T13" fmla="*/ 0 h 89"/>
                <a:gd name="T14" fmla="*/ 51 w 51"/>
                <a:gd name="T15" fmla="*/ 5 h 89"/>
                <a:gd name="T16" fmla="*/ 51 w 51"/>
                <a:gd name="T17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89">
                  <a:moveTo>
                    <a:pt x="51" y="85"/>
                  </a:moveTo>
                  <a:cubicBezTo>
                    <a:pt x="51" y="87"/>
                    <a:pt x="49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1" y="3"/>
                    <a:pt x="51" y="5"/>
                  </a:cubicBezTo>
                  <a:lnTo>
                    <a:pt x="51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id="{57E2A47E-6C77-4D2B-8F4C-A1625F0BD8ED}"/>
                </a:ext>
              </a:extLst>
            </p:cNvPr>
            <p:cNvSpPr/>
            <p:nvPr/>
          </p:nvSpPr>
          <p:spPr bwMode="auto">
            <a:xfrm>
              <a:off x="2722515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id="{161D1D88-1ACA-4053-B99E-7271D2C3B0A4}"/>
                </a:ext>
              </a:extLst>
            </p:cNvPr>
            <p:cNvSpPr/>
            <p:nvPr/>
          </p:nvSpPr>
          <p:spPr bwMode="auto">
            <a:xfrm>
              <a:off x="2842767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id="{F5DE5B33-77F9-4B67-A860-0FA2587FADB2}"/>
                </a:ext>
              </a:extLst>
            </p:cNvPr>
            <p:cNvSpPr/>
            <p:nvPr/>
          </p:nvSpPr>
          <p:spPr bwMode="auto">
            <a:xfrm>
              <a:off x="2860626" y="1238488"/>
              <a:ext cx="176213" cy="146447"/>
            </a:xfrm>
            <a:custGeom>
              <a:avLst/>
              <a:gdLst>
                <a:gd name="T0" fmla="*/ 36 w 41"/>
                <a:gd name="T1" fmla="*/ 34 h 34"/>
                <a:gd name="T2" fmla="*/ 41 w 41"/>
                <a:gd name="T3" fmla="*/ 20 h 34"/>
                <a:gd name="T4" fmla="*/ 20 w 41"/>
                <a:gd name="T5" fmla="*/ 0 h 34"/>
                <a:gd name="T6" fmla="*/ 0 w 41"/>
                <a:gd name="T7" fmla="*/ 20 h 34"/>
                <a:gd name="T8" fmla="*/ 5 w 41"/>
                <a:gd name="T9" fmla="*/ 34 h 34"/>
                <a:gd name="T10" fmla="*/ 36 w 41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4">
                  <a:moveTo>
                    <a:pt x="36" y="34"/>
                  </a:moveTo>
                  <a:cubicBezTo>
                    <a:pt x="39" y="31"/>
                    <a:pt x="41" y="26"/>
                    <a:pt x="41" y="20"/>
                  </a:cubicBezTo>
                  <a:cubicBezTo>
                    <a:pt x="41" y="9"/>
                    <a:pt x="32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5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id="{63F10F71-28AA-4408-AE48-44F65FEE8E88}"/>
                </a:ext>
              </a:extLst>
            </p:cNvPr>
            <p:cNvSpPr/>
            <p:nvPr/>
          </p:nvSpPr>
          <p:spPr bwMode="auto">
            <a:xfrm>
              <a:off x="2628455" y="1238488"/>
              <a:ext cx="179785" cy="146447"/>
            </a:xfrm>
            <a:custGeom>
              <a:avLst/>
              <a:gdLst>
                <a:gd name="T0" fmla="*/ 36 w 42"/>
                <a:gd name="T1" fmla="*/ 34 h 34"/>
                <a:gd name="T2" fmla="*/ 42 w 42"/>
                <a:gd name="T3" fmla="*/ 20 h 34"/>
                <a:gd name="T4" fmla="*/ 21 w 42"/>
                <a:gd name="T5" fmla="*/ 0 h 34"/>
                <a:gd name="T6" fmla="*/ 0 w 42"/>
                <a:gd name="T7" fmla="*/ 20 h 34"/>
                <a:gd name="T8" fmla="*/ 6 w 42"/>
                <a:gd name="T9" fmla="*/ 34 h 34"/>
                <a:gd name="T10" fmla="*/ 36 w 4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4">
                  <a:moveTo>
                    <a:pt x="36" y="34"/>
                  </a:moveTo>
                  <a:cubicBezTo>
                    <a:pt x="40" y="31"/>
                    <a:pt x="42" y="26"/>
                    <a:pt x="42" y="20"/>
                  </a:cubicBezTo>
                  <a:cubicBezTo>
                    <a:pt x="42" y="9"/>
                    <a:pt x="33" y="0"/>
                    <a:pt x="21" y="0"/>
                  </a:cubicBezTo>
                  <a:cubicBezTo>
                    <a:pt x="10" y="0"/>
                    <a:pt x="0" y="9"/>
                    <a:pt x="0" y="20"/>
                  </a:cubicBezTo>
                  <a:cubicBezTo>
                    <a:pt x="0" y="26"/>
                    <a:pt x="3" y="31"/>
                    <a:pt x="6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id="{9E237801-E67D-4EF3-B60C-7C266DCF2B69}"/>
                </a:ext>
              </a:extLst>
            </p:cNvPr>
            <p:cNvSpPr/>
            <p:nvPr/>
          </p:nvSpPr>
          <p:spPr bwMode="auto">
            <a:xfrm>
              <a:off x="2628454" y="1307544"/>
              <a:ext cx="72629" cy="350044"/>
            </a:xfrm>
            <a:custGeom>
              <a:avLst/>
              <a:gdLst>
                <a:gd name="T0" fmla="*/ 17 w 17"/>
                <a:gd name="T1" fmla="*/ 77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7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7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3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3" name="Freeform 47">
              <a:extLst>
                <a:ext uri="{FF2B5EF4-FFF2-40B4-BE49-F238E27FC236}">
                  <a16:creationId xmlns:a16="http://schemas.microsoft.com/office/drawing/2014/main" id="{11C16B13-0628-415B-B16A-3A9004B366BB}"/>
                </a:ext>
              </a:extLst>
            </p:cNvPr>
            <p:cNvSpPr/>
            <p:nvPr/>
          </p:nvSpPr>
          <p:spPr bwMode="auto">
            <a:xfrm>
              <a:off x="2967783" y="1307544"/>
              <a:ext cx="69056" cy="350044"/>
            </a:xfrm>
            <a:custGeom>
              <a:avLst/>
              <a:gdLst>
                <a:gd name="T0" fmla="*/ 16 w 16"/>
                <a:gd name="T1" fmla="*/ 77 h 81"/>
                <a:gd name="T2" fmla="*/ 11 w 16"/>
                <a:gd name="T3" fmla="*/ 81 h 81"/>
                <a:gd name="T4" fmla="*/ 4 w 16"/>
                <a:gd name="T5" fmla="*/ 81 h 81"/>
                <a:gd name="T6" fmla="*/ 0 w 16"/>
                <a:gd name="T7" fmla="*/ 77 h 81"/>
                <a:gd name="T8" fmla="*/ 0 w 16"/>
                <a:gd name="T9" fmla="*/ 5 h 81"/>
                <a:gd name="T10" fmla="*/ 4 w 16"/>
                <a:gd name="T11" fmla="*/ 0 h 81"/>
                <a:gd name="T12" fmla="*/ 11 w 16"/>
                <a:gd name="T13" fmla="*/ 0 h 81"/>
                <a:gd name="T14" fmla="*/ 16 w 16"/>
                <a:gd name="T15" fmla="*/ 5 h 81"/>
                <a:gd name="T16" fmla="*/ 16 w 16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7"/>
                  </a:moveTo>
                  <a:cubicBezTo>
                    <a:pt x="16" y="79"/>
                    <a:pt x="14" y="81"/>
                    <a:pt x="11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4" name="Freeform 48">
              <a:extLst>
                <a:ext uri="{FF2B5EF4-FFF2-40B4-BE49-F238E27FC236}">
                  <a16:creationId xmlns:a16="http://schemas.microsoft.com/office/drawing/2014/main" id="{435E7F0D-478B-4A32-BF6D-19FD5D491A65}"/>
                </a:ext>
              </a:extLst>
            </p:cNvPr>
            <p:cNvSpPr/>
            <p:nvPr/>
          </p:nvSpPr>
          <p:spPr bwMode="auto">
            <a:xfrm>
              <a:off x="2679652" y="1238488"/>
              <a:ext cx="305991" cy="86916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6 w 71"/>
                <a:gd name="T5" fmla="*/ 3 h 20"/>
                <a:gd name="T6" fmla="*/ 20 w 71"/>
                <a:gd name="T7" fmla="*/ 0 h 20"/>
                <a:gd name="T8" fmla="*/ 10 w 71"/>
                <a:gd name="T9" fmla="*/ 0 h 20"/>
                <a:gd name="T10" fmla="*/ 0 w 71"/>
                <a:gd name="T11" fmla="*/ 9 h 20"/>
                <a:gd name="T12" fmla="*/ 0 w 71"/>
                <a:gd name="T13" fmla="*/ 10 h 20"/>
                <a:gd name="T14" fmla="*/ 10 w 71"/>
                <a:gd name="T15" fmla="*/ 20 h 20"/>
                <a:gd name="T16" fmla="*/ 62 w 71"/>
                <a:gd name="T17" fmla="*/ 20 h 20"/>
                <a:gd name="T18" fmla="*/ 71 w 71"/>
                <a:gd name="T19" fmla="*/ 10 h 20"/>
                <a:gd name="T20" fmla="*/ 71 w 71"/>
                <a:gd name="T21" fmla="*/ 9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0"/>
                    <a:pt x="42" y="3"/>
                    <a:pt x="36" y="3"/>
                  </a:cubicBezTo>
                  <a:cubicBezTo>
                    <a:pt x="29" y="3"/>
                    <a:pt x="25" y="0"/>
                    <a:pt x="2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5" name="Oval 49">
              <a:extLst>
                <a:ext uri="{FF2B5EF4-FFF2-40B4-BE49-F238E27FC236}">
                  <a16:creationId xmlns:a16="http://schemas.microsoft.com/office/drawing/2014/main" id="{E4202DEA-0363-40C4-8C50-F7674A8E4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374" y="1022984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6" name="Freeform 50">
              <a:extLst>
                <a:ext uri="{FF2B5EF4-FFF2-40B4-BE49-F238E27FC236}">
                  <a16:creationId xmlns:a16="http://schemas.microsoft.com/office/drawing/2014/main" id="{818CA88F-20AF-4CF0-8AF3-8795F802D9D5}"/>
                </a:ext>
              </a:extLst>
            </p:cNvPr>
            <p:cNvSpPr/>
            <p:nvPr/>
          </p:nvSpPr>
          <p:spPr bwMode="auto">
            <a:xfrm>
              <a:off x="3290442" y="1251585"/>
              <a:ext cx="223838" cy="384572"/>
            </a:xfrm>
            <a:custGeom>
              <a:avLst/>
              <a:gdLst>
                <a:gd name="T0" fmla="*/ 52 w 52"/>
                <a:gd name="T1" fmla="*/ 85 h 89"/>
                <a:gd name="T2" fmla="*/ 47 w 52"/>
                <a:gd name="T3" fmla="*/ 89 h 89"/>
                <a:gd name="T4" fmla="*/ 5 w 52"/>
                <a:gd name="T5" fmla="*/ 89 h 89"/>
                <a:gd name="T6" fmla="*/ 0 w 52"/>
                <a:gd name="T7" fmla="*/ 85 h 89"/>
                <a:gd name="T8" fmla="*/ 0 w 52"/>
                <a:gd name="T9" fmla="*/ 5 h 89"/>
                <a:gd name="T10" fmla="*/ 5 w 52"/>
                <a:gd name="T11" fmla="*/ 0 h 89"/>
                <a:gd name="T12" fmla="*/ 47 w 52"/>
                <a:gd name="T13" fmla="*/ 0 h 89"/>
                <a:gd name="T14" fmla="*/ 52 w 52"/>
                <a:gd name="T15" fmla="*/ 5 h 89"/>
                <a:gd name="T16" fmla="*/ 52 w 52"/>
                <a:gd name="T17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9">
                  <a:moveTo>
                    <a:pt x="52" y="85"/>
                  </a:moveTo>
                  <a:cubicBezTo>
                    <a:pt x="52" y="87"/>
                    <a:pt x="50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2" y="3"/>
                    <a:pt x="52" y="5"/>
                  </a:cubicBezTo>
                  <a:lnTo>
                    <a:pt x="52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7" name="Freeform 51">
              <a:extLst>
                <a:ext uri="{FF2B5EF4-FFF2-40B4-BE49-F238E27FC236}">
                  <a16:creationId xmlns:a16="http://schemas.microsoft.com/office/drawing/2014/main" id="{8096F66C-0AE9-4E26-8041-8B2F23560BED}"/>
                </a:ext>
              </a:extLst>
            </p:cNvPr>
            <p:cNvSpPr/>
            <p:nvPr/>
          </p:nvSpPr>
          <p:spPr bwMode="auto">
            <a:xfrm>
              <a:off x="3290442" y="1579006"/>
              <a:ext cx="103585" cy="491729"/>
            </a:xfrm>
            <a:custGeom>
              <a:avLst/>
              <a:gdLst>
                <a:gd name="T0" fmla="*/ 24 w 24"/>
                <a:gd name="T1" fmla="*/ 110 h 114"/>
                <a:gd name="T2" fmla="*/ 19 w 24"/>
                <a:gd name="T3" fmla="*/ 114 h 114"/>
                <a:gd name="T4" fmla="*/ 5 w 24"/>
                <a:gd name="T5" fmla="*/ 114 h 114"/>
                <a:gd name="T6" fmla="*/ 0 w 24"/>
                <a:gd name="T7" fmla="*/ 110 h 114"/>
                <a:gd name="T8" fmla="*/ 0 w 24"/>
                <a:gd name="T9" fmla="*/ 5 h 114"/>
                <a:gd name="T10" fmla="*/ 5 w 24"/>
                <a:gd name="T11" fmla="*/ 0 h 114"/>
                <a:gd name="T12" fmla="*/ 19 w 24"/>
                <a:gd name="T13" fmla="*/ 0 h 114"/>
                <a:gd name="T14" fmla="*/ 24 w 24"/>
                <a:gd name="T15" fmla="*/ 5 h 114"/>
                <a:gd name="T16" fmla="*/ 24 w 24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4">
                  <a:moveTo>
                    <a:pt x="24" y="110"/>
                  </a:moveTo>
                  <a:cubicBezTo>
                    <a:pt x="24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4" y="2"/>
                    <a:pt x="24" y="5"/>
                  </a:cubicBezTo>
                  <a:lnTo>
                    <a:pt x="24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8" name="Freeform 52">
              <a:extLst>
                <a:ext uri="{FF2B5EF4-FFF2-40B4-BE49-F238E27FC236}">
                  <a16:creationId xmlns:a16="http://schemas.microsoft.com/office/drawing/2014/main" id="{6440CA08-0D3F-43D2-888B-8DCD837D910A}"/>
                </a:ext>
              </a:extLst>
            </p:cNvPr>
            <p:cNvSpPr/>
            <p:nvPr/>
          </p:nvSpPr>
          <p:spPr bwMode="auto">
            <a:xfrm>
              <a:off x="3415458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8 w 23"/>
                <a:gd name="T3" fmla="*/ 114 h 114"/>
                <a:gd name="T4" fmla="*/ 4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4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9" name="Freeform 53">
              <a:extLst>
                <a:ext uri="{FF2B5EF4-FFF2-40B4-BE49-F238E27FC236}">
                  <a16:creationId xmlns:a16="http://schemas.microsoft.com/office/drawing/2014/main" id="{0056CCCF-4607-4644-815B-9038A781EA7A}"/>
                </a:ext>
              </a:extLst>
            </p:cNvPr>
            <p:cNvSpPr/>
            <p:nvPr/>
          </p:nvSpPr>
          <p:spPr bwMode="auto">
            <a:xfrm>
              <a:off x="3428554" y="1238488"/>
              <a:ext cx="176213" cy="146447"/>
            </a:xfrm>
            <a:custGeom>
              <a:avLst/>
              <a:gdLst>
                <a:gd name="T0" fmla="*/ 36 w 41"/>
                <a:gd name="T1" fmla="*/ 34 h 34"/>
                <a:gd name="T2" fmla="*/ 41 w 41"/>
                <a:gd name="T3" fmla="*/ 20 h 34"/>
                <a:gd name="T4" fmla="*/ 21 w 41"/>
                <a:gd name="T5" fmla="*/ 0 h 34"/>
                <a:gd name="T6" fmla="*/ 0 w 41"/>
                <a:gd name="T7" fmla="*/ 20 h 34"/>
                <a:gd name="T8" fmla="*/ 5 w 41"/>
                <a:gd name="T9" fmla="*/ 34 h 34"/>
                <a:gd name="T10" fmla="*/ 36 w 41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4">
                  <a:moveTo>
                    <a:pt x="36" y="34"/>
                  </a:moveTo>
                  <a:cubicBezTo>
                    <a:pt x="39" y="31"/>
                    <a:pt x="41" y="26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5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00" name="Freeform 54">
              <a:extLst>
                <a:ext uri="{FF2B5EF4-FFF2-40B4-BE49-F238E27FC236}">
                  <a16:creationId xmlns:a16="http://schemas.microsoft.com/office/drawing/2014/main" id="{B91A6EB8-B679-4BAC-A6F0-8ECC3C97021C}"/>
                </a:ext>
              </a:extLst>
            </p:cNvPr>
            <p:cNvSpPr/>
            <p:nvPr/>
          </p:nvSpPr>
          <p:spPr bwMode="auto">
            <a:xfrm>
              <a:off x="3199954" y="1238488"/>
              <a:ext cx="176213" cy="146447"/>
            </a:xfrm>
            <a:custGeom>
              <a:avLst/>
              <a:gdLst>
                <a:gd name="T0" fmla="*/ 36 w 41"/>
                <a:gd name="T1" fmla="*/ 34 h 34"/>
                <a:gd name="T2" fmla="*/ 41 w 41"/>
                <a:gd name="T3" fmla="*/ 20 h 34"/>
                <a:gd name="T4" fmla="*/ 20 w 41"/>
                <a:gd name="T5" fmla="*/ 0 h 34"/>
                <a:gd name="T6" fmla="*/ 0 w 41"/>
                <a:gd name="T7" fmla="*/ 20 h 34"/>
                <a:gd name="T8" fmla="*/ 5 w 41"/>
                <a:gd name="T9" fmla="*/ 34 h 34"/>
                <a:gd name="T10" fmla="*/ 36 w 41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4">
                  <a:moveTo>
                    <a:pt x="36" y="34"/>
                  </a:moveTo>
                  <a:cubicBezTo>
                    <a:pt x="39" y="31"/>
                    <a:pt x="41" y="26"/>
                    <a:pt x="41" y="20"/>
                  </a:cubicBezTo>
                  <a:cubicBezTo>
                    <a:pt x="41" y="9"/>
                    <a:pt x="32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5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01" name="Freeform 55">
              <a:extLst>
                <a:ext uri="{FF2B5EF4-FFF2-40B4-BE49-F238E27FC236}">
                  <a16:creationId xmlns:a16="http://schemas.microsoft.com/office/drawing/2014/main" id="{17E28343-C230-4594-B07C-E460CAB58470}"/>
                </a:ext>
              </a:extLst>
            </p:cNvPr>
            <p:cNvSpPr/>
            <p:nvPr/>
          </p:nvSpPr>
          <p:spPr bwMode="auto">
            <a:xfrm>
              <a:off x="3199955" y="1307544"/>
              <a:ext cx="69056" cy="350044"/>
            </a:xfrm>
            <a:custGeom>
              <a:avLst/>
              <a:gdLst>
                <a:gd name="T0" fmla="*/ 16 w 16"/>
                <a:gd name="T1" fmla="*/ 77 h 81"/>
                <a:gd name="T2" fmla="*/ 12 w 16"/>
                <a:gd name="T3" fmla="*/ 81 h 81"/>
                <a:gd name="T4" fmla="*/ 4 w 16"/>
                <a:gd name="T5" fmla="*/ 81 h 81"/>
                <a:gd name="T6" fmla="*/ 0 w 16"/>
                <a:gd name="T7" fmla="*/ 77 h 81"/>
                <a:gd name="T8" fmla="*/ 0 w 16"/>
                <a:gd name="T9" fmla="*/ 5 h 81"/>
                <a:gd name="T10" fmla="*/ 4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7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02" name="Freeform 56">
              <a:extLst>
                <a:ext uri="{FF2B5EF4-FFF2-40B4-BE49-F238E27FC236}">
                  <a16:creationId xmlns:a16="http://schemas.microsoft.com/office/drawing/2014/main" id="{41342A0E-1FC8-4E45-A3EA-BB0CFC08355F}"/>
                </a:ext>
              </a:extLst>
            </p:cNvPr>
            <p:cNvSpPr/>
            <p:nvPr/>
          </p:nvSpPr>
          <p:spPr bwMode="auto">
            <a:xfrm>
              <a:off x="3535711" y="1307544"/>
              <a:ext cx="69056" cy="350044"/>
            </a:xfrm>
            <a:custGeom>
              <a:avLst/>
              <a:gdLst>
                <a:gd name="T0" fmla="*/ 16 w 16"/>
                <a:gd name="T1" fmla="*/ 77 h 81"/>
                <a:gd name="T2" fmla="*/ 12 w 16"/>
                <a:gd name="T3" fmla="*/ 81 h 81"/>
                <a:gd name="T4" fmla="*/ 4 w 16"/>
                <a:gd name="T5" fmla="*/ 81 h 81"/>
                <a:gd name="T6" fmla="*/ 0 w 16"/>
                <a:gd name="T7" fmla="*/ 77 h 81"/>
                <a:gd name="T8" fmla="*/ 0 w 16"/>
                <a:gd name="T9" fmla="*/ 5 h 81"/>
                <a:gd name="T10" fmla="*/ 4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7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03" name="Freeform 57">
              <a:extLst>
                <a:ext uri="{FF2B5EF4-FFF2-40B4-BE49-F238E27FC236}">
                  <a16:creationId xmlns:a16="http://schemas.microsoft.com/office/drawing/2014/main" id="{48A82AD2-4F5A-411C-9DFA-D426C5714747}"/>
                </a:ext>
              </a:extLst>
            </p:cNvPr>
            <p:cNvSpPr/>
            <p:nvPr/>
          </p:nvSpPr>
          <p:spPr bwMode="auto">
            <a:xfrm>
              <a:off x="3252342" y="1238488"/>
              <a:ext cx="304800" cy="86916"/>
            </a:xfrm>
            <a:custGeom>
              <a:avLst/>
              <a:gdLst>
                <a:gd name="T0" fmla="*/ 61 w 71"/>
                <a:gd name="T1" fmla="*/ 0 h 20"/>
                <a:gd name="T2" fmla="*/ 50 w 71"/>
                <a:gd name="T3" fmla="*/ 0 h 20"/>
                <a:gd name="T4" fmla="*/ 35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9 h 20"/>
                <a:gd name="T12" fmla="*/ 0 w 71"/>
                <a:gd name="T13" fmla="*/ 10 h 20"/>
                <a:gd name="T14" fmla="*/ 9 w 71"/>
                <a:gd name="T15" fmla="*/ 20 h 20"/>
                <a:gd name="T16" fmla="*/ 61 w 71"/>
                <a:gd name="T17" fmla="*/ 20 h 20"/>
                <a:gd name="T18" fmla="*/ 71 w 71"/>
                <a:gd name="T19" fmla="*/ 10 h 20"/>
                <a:gd name="T20" fmla="*/ 71 w 71"/>
                <a:gd name="T21" fmla="*/ 9 h 20"/>
                <a:gd name="T22" fmla="*/ 61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42" y="3"/>
                    <a:pt x="35" y="3"/>
                  </a:cubicBezTo>
                  <a:cubicBezTo>
                    <a:pt x="28" y="3"/>
                    <a:pt x="24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6" y="20"/>
                    <a:pt x="71" y="16"/>
                    <a:pt x="71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6" y="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04" name="Oval 58">
              <a:extLst>
                <a:ext uri="{FF2B5EF4-FFF2-40B4-BE49-F238E27FC236}">
                  <a16:creationId xmlns:a16="http://schemas.microsoft.com/office/drawing/2014/main" id="{452A001E-43AB-4484-A7C5-6F6FFF4DE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1873" y="1022984"/>
              <a:ext cx="180975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05" name="Freeform 59">
              <a:extLst>
                <a:ext uri="{FF2B5EF4-FFF2-40B4-BE49-F238E27FC236}">
                  <a16:creationId xmlns:a16="http://schemas.microsoft.com/office/drawing/2014/main" id="{B6BB183A-4B93-46EA-9E40-CEAE1A537E04}"/>
                </a:ext>
              </a:extLst>
            </p:cNvPr>
            <p:cNvSpPr/>
            <p:nvPr/>
          </p:nvSpPr>
          <p:spPr bwMode="auto">
            <a:xfrm>
              <a:off x="3863133" y="1251585"/>
              <a:ext cx="219075" cy="384572"/>
            </a:xfrm>
            <a:custGeom>
              <a:avLst/>
              <a:gdLst>
                <a:gd name="T0" fmla="*/ 51 w 51"/>
                <a:gd name="T1" fmla="*/ 85 h 89"/>
                <a:gd name="T2" fmla="*/ 46 w 51"/>
                <a:gd name="T3" fmla="*/ 89 h 89"/>
                <a:gd name="T4" fmla="*/ 4 w 51"/>
                <a:gd name="T5" fmla="*/ 89 h 89"/>
                <a:gd name="T6" fmla="*/ 0 w 51"/>
                <a:gd name="T7" fmla="*/ 85 h 89"/>
                <a:gd name="T8" fmla="*/ 0 w 51"/>
                <a:gd name="T9" fmla="*/ 5 h 89"/>
                <a:gd name="T10" fmla="*/ 4 w 51"/>
                <a:gd name="T11" fmla="*/ 0 h 89"/>
                <a:gd name="T12" fmla="*/ 46 w 51"/>
                <a:gd name="T13" fmla="*/ 0 h 89"/>
                <a:gd name="T14" fmla="*/ 51 w 51"/>
                <a:gd name="T15" fmla="*/ 5 h 89"/>
                <a:gd name="T16" fmla="*/ 51 w 51"/>
                <a:gd name="T17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89">
                  <a:moveTo>
                    <a:pt x="51" y="85"/>
                  </a:moveTo>
                  <a:cubicBezTo>
                    <a:pt x="51" y="87"/>
                    <a:pt x="49" y="89"/>
                    <a:pt x="46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2" y="89"/>
                    <a:pt x="0" y="87"/>
                    <a:pt x="0" y="8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9" y="0"/>
                    <a:pt x="51" y="3"/>
                    <a:pt x="51" y="5"/>
                  </a:cubicBezTo>
                  <a:lnTo>
                    <a:pt x="51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06" name="Freeform 60">
              <a:extLst>
                <a:ext uri="{FF2B5EF4-FFF2-40B4-BE49-F238E27FC236}">
                  <a16:creationId xmlns:a16="http://schemas.microsoft.com/office/drawing/2014/main" id="{40A01AB4-3763-41B4-AFB5-5AB44724029B}"/>
                </a:ext>
              </a:extLst>
            </p:cNvPr>
            <p:cNvSpPr/>
            <p:nvPr/>
          </p:nvSpPr>
          <p:spPr bwMode="auto">
            <a:xfrm>
              <a:off x="3863133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8 w 23"/>
                <a:gd name="T3" fmla="*/ 114 h 114"/>
                <a:gd name="T4" fmla="*/ 4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4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07" name="Freeform 61">
              <a:extLst>
                <a:ext uri="{FF2B5EF4-FFF2-40B4-BE49-F238E27FC236}">
                  <a16:creationId xmlns:a16="http://schemas.microsoft.com/office/drawing/2014/main" id="{7692641E-89DE-4339-BBFC-14E8453FBEB0}"/>
                </a:ext>
              </a:extLst>
            </p:cNvPr>
            <p:cNvSpPr/>
            <p:nvPr/>
          </p:nvSpPr>
          <p:spPr bwMode="auto">
            <a:xfrm>
              <a:off x="3983386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8 w 23"/>
                <a:gd name="T3" fmla="*/ 114 h 114"/>
                <a:gd name="T4" fmla="*/ 5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5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08" name="Freeform 62">
              <a:extLst>
                <a:ext uri="{FF2B5EF4-FFF2-40B4-BE49-F238E27FC236}">
                  <a16:creationId xmlns:a16="http://schemas.microsoft.com/office/drawing/2014/main" id="{7A5B6324-95D8-49BC-9B90-AE2B2BF3B33E}"/>
                </a:ext>
              </a:extLst>
            </p:cNvPr>
            <p:cNvSpPr/>
            <p:nvPr/>
          </p:nvSpPr>
          <p:spPr bwMode="auto">
            <a:xfrm>
              <a:off x="3996483" y="1238488"/>
              <a:ext cx="179785" cy="146447"/>
            </a:xfrm>
            <a:custGeom>
              <a:avLst/>
              <a:gdLst>
                <a:gd name="T0" fmla="*/ 36 w 42"/>
                <a:gd name="T1" fmla="*/ 34 h 34"/>
                <a:gd name="T2" fmla="*/ 42 w 42"/>
                <a:gd name="T3" fmla="*/ 20 h 34"/>
                <a:gd name="T4" fmla="*/ 21 w 42"/>
                <a:gd name="T5" fmla="*/ 0 h 34"/>
                <a:gd name="T6" fmla="*/ 0 w 42"/>
                <a:gd name="T7" fmla="*/ 20 h 34"/>
                <a:gd name="T8" fmla="*/ 6 w 42"/>
                <a:gd name="T9" fmla="*/ 34 h 34"/>
                <a:gd name="T10" fmla="*/ 36 w 4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4">
                  <a:moveTo>
                    <a:pt x="36" y="34"/>
                  </a:moveTo>
                  <a:cubicBezTo>
                    <a:pt x="40" y="31"/>
                    <a:pt x="42" y="26"/>
                    <a:pt x="42" y="20"/>
                  </a:cubicBezTo>
                  <a:cubicBezTo>
                    <a:pt x="42" y="9"/>
                    <a:pt x="32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6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09" name="Freeform 63">
              <a:extLst>
                <a:ext uri="{FF2B5EF4-FFF2-40B4-BE49-F238E27FC236}">
                  <a16:creationId xmlns:a16="http://schemas.microsoft.com/office/drawing/2014/main" id="{E60A7F3A-7927-45BA-AEAD-983A454B3949}"/>
                </a:ext>
              </a:extLst>
            </p:cNvPr>
            <p:cNvSpPr/>
            <p:nvPr/>
          </p:nvSpPr>
          <p:spPr bwMode="auto">
            <a:xfrm>
              <a:off x="3767883" y="1238488"/>
              <a:ext cx="180975" cy="146447"/>
            </a:xfrm>
            <a:custGeom>
              <a:avLst/>
              <a:gdLst>
                <a:gd name="T0" fmla="*/ 36 w 42"/>
                <a:gd name="T1" fmla="*/ 34 h 34"/>
                <a:gd name="T2" fmla="*/ 42 w 42"/>
                <a:gd name="T3" fmla="*/ 20 h 34"/>
                <a:gd name="T4" fmla="*/ 21 w 42"/>
                <a:gd name="T5" fmla="*/ 0 h 34"/>
                <a:gd name="T6" fmla="*/ 0 w 42"/>
                <a:gd name="T7" fmla="*/ 20 h 34"/>
                <a:gd name="T8" fmla="*/ 6 w 42"/>
                <a:gd name="T9" fmla="*/ 34 h 34"/>
                <a:gd name="T10" fmla="*/ 36 w 4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4">
                  <a:moveTo>
                    <a:pt x="36" y="34"/>
                  </a:moveTo>
                  <a:cubicBezTo>
                    <a:pt x="39" y="31"/>
                    <a:pt x="42" y="26"/>
                    <a:pt x="42" y="20"/>
                  </a:cubicBezTo>
                  <a:cubicBezTo>
                    <a:pt x="42" y="9"/>
                    <a:pt x="32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6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10" name="Freeform 64">
              <a:extLst>
                <a:ext uri="{FF2B5EF4-FFF2-40B4-BE49-F238E27FC236}">
                  <a16:creationId xmlns:a16="http://schemas.microsoft.com/office/drawing/2014/main" id="{9F669383-4A18-4996-AB43-55B212A4D697}"/>
                </a:ext>
              </a:extLst>
            </p:cNvPr>
            <p:cNvSpPr/>
            <p:nvPr/>
          </p:nvSpPr>
          <p:spPr bwMode="auto">
            <a:xfrm>
              <a:off x="3767883" y="1307544"/>
              <a:ext cx="72629" cy="350044"/>
            </a:xfrm>
            <a:custGeom>
              <a:avLst/>
              <a:gdLst>
                <a:gd name="T0" fmla="*/ 17 w 17"/>
                <a:gd name="T1" fmla="*/ 77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7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7"/>
                  </a:moveTo>
                  <a:cubicBezTo>
                    <a:pt x="17" y="79"/>
                    <a:pt x="14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7" y="2"/>
                    <a:pt x="17" y="5"/>
                  </a:cubicBezTo>
                  <a:lnTo>
                    <a:pt x="17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11" name="Freeform 65">
              <a:extLst>
                <a:ext uri="{FF2B5EF4-FFF2-40B4-BE49-F238E27FC236}">
                  <a16:creationId xmlns:a16="http://schemas.microsoft.com/office/drawing/2014/main" id="{E34E0BD0-4881-40C8-BD38-0CEE0CFBA1D1}"/>
                </a:ext>
              </a:extLst>
            </p:cNvPr>
            <p:cNvSpPr/>
            <p:nvPr/>
          </p:nvSpPr>
          <p:spPr bwMode="auto">
            <a:xfrm>
              <a:off x="4103639" y="1307544"/>
              <a:ext cx="72629" cy="350044"/>
            </a:xfrm>
            <a:custGeom>
              <a:avLst/>
              <a:gdLst>
                <a:gd name="T0" fmla="*/ 17 w 17"/>
                <a:gd name="T1" fmla="*/ 77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7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7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12" name="Freeform 66">
              <a:extLst>
                <a:ext uri="{FF2B5EF4-FFF2-40B4-BE49-F238E27FC236}">
                  <a16:creationId xmlns:a16="http://schemas.microsoft.com/office/drawing/2014/main" id="{39837255-E3BD-4865-93F7-55DB7E71339E}"/>
                </a:ext>
              </a:extLst>
            </p:cNvPr>
            <p:cNvSpPr/>
            <p:nvPr/>
          </p:nvSpPr>
          <p:spPr bwMode="auto">
            <a:xfrm>
              <a:off x="3819079" y="1238488"/>
              <a:ext cx="305991" cy="86916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5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9 h 20"/>
                <a:gd name="T12" fmla="*/ 0 w 71"/>
                <a:gd name="T13" fmla="*/ 10 h 20"/>
                <a:gd name="T14" fmla="*/ 9 w 71"/>
                <a:gd name="T15" fmla="*/ 20 h 20"/>
                <a:gd name="T16" fmla="*/ 62 w 71"/>
                <a:gd name="T17" fmla="*/ 20 h 20"/>
                <a:gd name="T18" fmla="*/ 71 w 71"/>
                <a:gd name="T19" fmla="*/ 10 h 20"/>
                <a:gd name="T20" fmla="*/ 71 w 71"/>
                <a:gd name="T21" fmla="*/ 9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0"/>
                    <a:pt x="42" y="3"/>
                    <a:pt x="35" y="3"/>
                  </a:cubicBezTo>
                  <a:cubicBezTo>
                    <a:pt x="28" y="3"/>
                    <a:pt x="24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13" name="Oval 67">
              <a:extLst>
                <a:ext uri="{FF2B5EF4-FFF2-40B4-BE49-F238E27FC236}">
                  <a16:creationId xmlns:a16="http://schemas.microsoft.com/office/drawing/2014/main" id="{6B3DEB6F-FA95-4906-943E-A9B4B6475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02" y="1022984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id="{6CCB17FC-75BB-419C-BB00-EA0CFF8992A1}"/>
                </a:ext>
              </a:extLst>
            </p:cNvPr>
            <p:cNvSpPr/>
            <p:nvPr/>
          </p:nvSpPr>
          <p:spPr bwMode="auto">
            <a:xfrm>
              <a:off x="4429870" y="1251585"/>
              <a:ext cx="220266" cy="384572"/>
            </a:xfrm>
            <a:custGeom>
              <a:avLst/>
              <a:gdLst>
                <a:gd name="T0" fmla="*/ 51 w 51"/>
                <a:gd name="T1" fmla="*/ 85 h 89"/>
                <a:gd name="T2" fmla="*/ 47 w 51"/>
                <a:gd name="T3" fmla="*/ 89 h 89"/>
                <a:gd name="T4" fmla="*/ 5 w 51"/>
                <a:gd name="T5" fmla="*/ 89 h 89"/>
                <a:gd name="T6" fmla="*/ 0 w 51"/>
                <a:gd name="T7" fmla="*/ 85 h 89"/>
                <a:gd name="T8" fmla="*/ 0 w 51"/>
                <a:gd name="T9" fmla="*/ 5 h 89"/>
                <a:gd name="T10" fmla="*/ 5 w 51"/>
                <a:gd name="T11" fmla="*/ 0 h 89"/>
                <a:gd name="T12" fmla="*/ 47 w 51"/>
                <a:gd name="T13" fmla="*/ 0 h 89"/>
                <a:gd name="T14" fmla="*/ 51 w 51"/>
                <a:gd name="T15" fmla="*/ 5 h 89"/>
                <a:gd name="T16" fmla="*/ 51 w 51"/>
                <a:gd name="T17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89">
                  <a:moveTo>
                    <a:pt x="51" y="85"/>
                  </a:moveTo>
                  <a:cubicBezTo>
                    <a:pt x="51" y="87"/>
                    <a:pt x="49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1" y="3"/>
                    <a:pt x="51" y="5"/>
                  </a:cubicBezTo>
                  <a:lnTo>
                    <a:pt x="51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15" name="Freeform 69">
              <a:extLst>
                <a:ext uri="{FF2B5EF4-FFF2-40B4-BE49-F238E27FC236}">
                  <a16:creationId xmlns:a16="http://schemas.microsoft.com/office/drawing/2014/main" id="{1C3B95B3-132C-4354-BCB8-29479B6E905E}"/>
                </a:ext>
              </a:extLst>
            </p:cNvPr>
            <p:cNvSpPr/>
            <p:nvPr/>
          </p:nvSpPr>
          <p:spPr bwMode="auto">
            <a:xfrm>
              <a:off x="4429870" y="1579006"/>
              <a:ext cx="100013" cy="491729"/>
            </a:xfrm>
            <a:custGeom>
              <a:avLst/>
              <a:gdLst>
                <a:gd name="T0" fmla="*/ 23 w 23"/>
                <a:gd name="T1" fmla="*/ 110 h 114"/>
                <a:gd name="T2" fmla="*/ 18 w 23"/>
                <a:gd name="T3" fmla="*/ 114 h 114"/>
                <a:gd name="T4" fmla="*/ 5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5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16" name="Freeform 70">
              <a:extLst>
                <a:ext uri="{FF2B5EF4-FFF2-40B4-BE49-F238E27FC236}">
                  <a16:creationId xmlns:a16="http://schemas.microsoft.com/office/drawing/2014/main" id="{A7EDCECB-6A31-4595-993E-791FA45F0E7E}"/>
                </a:ext>
              </a:extLst>
            </p:cNvPr>
            <p:cNvSpPr/>
            <p:nvPr/>
          </p:nvSpPr>
          <p:spPr bwMode="auto">
            <a:xfrm>
              <a:off x="4551315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17" name="Freeform 71">
              <a:extLst>
                <a:ext uri="{FF2B5EF4-FFF2-40B4-BE49-F238E27FC236}">
                  <a16:creationId xmlns:a16="http://schemas.microsoft.com/office/drawing/2014/main" id="{0B5BCC0B-22F1-4A81-BD4B-70FC7E34FA2C}"/>
                </a:ext>
              </a:extLst>
            </p:cNvPr>
            <p:cNvSpPr/>
            <p:nvPr/>
          </p:nvSpPr>
          <p:spPr bwMode="auto">
            <a:xfrm>
              <a:off x="4563220" y="1238488"/>
              <a:ext cx="180975" cy="146447"/>
            </a:xfrm>
            <a:custGeom>
              <a:avLst/>
              <a:gdLst>
                <a:gd name="T0" fmla="*/ 36 w 42"/>
                <a:gd name="T1" fmla="*/ 34 h 34"/>
                <a:gd name="T2" fmla="*/ 42 w 42"/>
                <a:gd name="T3" fmla="*/ 20 h 34"/>
                <a:gd name="T4" fmla="*/ 21 w 42"/>
                <a:gd name="T5" fmla="*/ 0 h 34"/>
                <a:gd name="T6" fmla="*/ 0 w 42"/>
                <a:gd name="T7" fmla="*/ 20 h 34"/>
                <a:gd name="T8" fmla="*/ 6 w 42"/>
                <a:gd name="T9" fmla="*/ 34 h 34"/>
                <a:gd name="T10" fmla="*/ 36 w 4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4">
                  <a:moveTo>
                    <a:pt x="36" y="34"/>
                  </a:moveTo>
                  <a:cubicBezTo>
                    <a:pt x="40" y="31"/>
                    <a:pt x="42" y="26"/>
                    <a:pt x="42" y="20"/>
                  </a:cubicBezTo>
                  <a:cubicBezTo>
                    <a:pt x="42" y="9"/>
                    <a:pt x="33" y="0"/>
                    <a:pt x="21" y="0"/>
                  </a:cubicBezTo>
                  <a:cubicBezTo>
                    <a:pt x="10" y="0"/>
                    <a:pt x="0" y="9"/>
                    <a:pt x="0" y="20"/>
                  </a:cubicBezTo>
                  <a:cubicBezTo>
                    <a:pt x="0" y="26"/>
                    <a:pt x="3" y="31"/>
                    <a:pt x="6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18" name="Freeform 72">
              <a:extLst>
                <a:ext uri="{FF2B5EF4-FFF2-40B4-BE49-F238E27FC236}">
                  <a16:creationId xmlns:a16="http://schemas.microsoft.com/office/drawing/2014/main" id="{6D65B683-FB11-4551-B3BE-403DBD82A386}"/>
                </a:ext>
              </a:extLst>
            </p:cNvPr>
            <p:cNvSpPr/>
            <p:nvPr/>
          </p:nvSpPr>
          <p:spPr bwMode="auto">
            <a:xfrm>
              <a:off x="4335811" y="1238488"/>
              <a:ext cx="180975" cy="146447"/>
            </a:xfrm>
            <a:custGeom>
              <a:avLst/>
              <a:gdLst>
                <a:gd name="T0" fmla="*/ 36 w 42"/>
                <a:gd name="T1" fmla="*/ 34 h 34"/>
                <a:gd name="T2" fmla="*/ 42 w 42"/>
                <a:gd name="T3" fmla="*/ 20 h 34"/>
                <a:gd name="T4" fmla="*/ 21 w 42"/>
                <a:gd name="T5" fmla="*/ 0 h 34"/>
                <a:gd name="T6" fmla="*/ 0 w 42"/>
                <a:gd name="T7" fmla="*/ 20 h 34"/>
                <a:gd name="T8" fmla="*/ 6 w 42"/>
                <a:gd name="T9" fmla="*/ 34 h 34"/>
                <a:gd name="T10" fmla="*/ 36 w 4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4">
                  <a:moveTo>
                    <a:pt x="36" y="34"/>
                  </a:moveTo>
                  <a:cubicBezTo>
                    <a:pt x="40" y="31"/>
                    <a:pt x="42" y="26"/>
                    <a:pt x="42" y="20"/>
                  </a:cubicBezTo>
                  <a:cubicBezTo>
                    <a:pt x="42" y="9"/>
                    <a:pt x="33" y="0"/>
                    <a:pt x="21" y="0"/>
                  </a:cubicBezTo>
                  <a:cubicBezTo>
                    <a:pt x="10" y="0"/>
                    <a:pt x="0" y="9"/>
                    <a:pt x="0" y="20"/>
                  </a:cubicBezTo>
                  <a:cubicBezTo>
                    <a:pt x="0" y="26"/>
                    <a:pt x="2" y="31"/>
                    <a:pt x="6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19" name="Freeform 73">
              <a:extLst>
                <a:ext uri="{FF2B5EF4-FFF2-40B4-BE49-F238E27FC236}">
                  <a16:creationId xmlns:a16="http://schemas.microsoft.com/office/drawing/2014/main" id="{888EDABB-508C-4D40-8D43-FBE1525B19F4}"/>
                </a:ext>
              </a:extLst>
            </p:cNvPr>
            <p:cNvSpPr/>
            <p:nvPr/>
          </p:nvSpPr>
          <p:spPr bwMode="auto">
            <a:xfrm>
              <a:off x="4335810" y="1307544"/>
              <a:ext cx="72629" cy="350044"/>
            </a:xfrm>
            <a:custGeom>
              <a:avLst/>
              <a:gdLst>
                <a:gd name="T0" fmla="*/ 17 w 17"/>
                <a:gd name="T1" fmla="*/ 77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7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7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0" name="Freeform 74">
              <a:extLst>
                <a:ext uri="{FF2B5EF4-FFF2-40B4-BE49-F238E27FC236}">
                  <a16:creationId xmlns:a16="http://schemas.microsoft.com/office/drawing/2014/main" id="{EFA3F693-BF29-4EC3-A164-084BACA66F3A}"/>
                </a:ext>
              </a:extLst>
            </p:cNvPr>
            <p:cNvSpPr/>
            <p:nvPr/>
          </p:nvSpPr>
          <p:spPr bwMode="auto">
            <a:xfrm>
              <a:off x="4671567" y="1307544"/>
              <a:ext cx="72629" cy="350044"/>
            </a:xfrm>
            <a:custGeom>
              <a:avLst/>
              <a:gdLst>
                <a:gd name="T0" fmla="*/ 17 w 17"/>
                <a:gd name="T1" fmla="*/ 77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7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7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1" name="Freeform 75">
              <a:extLst>
                <a:ext uri="{FF2B5EF4-FFF2-40B4-BE49-F238E27FC236}">
                  <a16:creationId xmlns:a16="http://schemas.microsoft.com/office/drawing/2014/main" id="{1A11D9A0-986C-4E85-9D8E-6CB1871B7385}"/>
                </a:ext>
              </a:extLst>
            </p:cNvPr>
            <p:cNvSpPr/>
            <p:nvPr/>
          </p:nvSpPr>
          <p:spPr bwMode="auto">
            <a:xfrm>
              <a:off x="4387008" y="1238488"/>
              <a:ext cx="305991" cy="86916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6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9 h 20"/>
                <a:gd name="T12" fmla="*/ 0 w 71"/>
                <a:gd name="T13" fmla="*/ 10 h 20"/>
                <a:gd name="T14" fmla="*/ 9 w 71"/>
                <a:gd name="T15" fmla="*/ 20 h 20"/>
                <a:gd name="T16" fmla="*/ 62 w 71"/>
                <a:gd name="T17" fmla="*/ 20 h 20"/>
                <a:gd name="T18" fmla="*/ 71 w 71"/>
                <a:gd name="T19" fmla="*/ 10 h 20"/>
                <a:gd name="T20" fmla="*/ 71 w 71"/>
                <a:gd name="T21" fmla="*/ 9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0"/>
                    <a:pt x="42" y="3"/>
                    <a:pt x="36" y="3"/>
                  </a:cubicBezTo>
                  <a:cubicBezTo>
                    <a:pt x="29" y="3"/>
                    <a:pt x="25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2" name="Oval 76">
              <a:extLst>
                <a:ext uri="{FF2B5EF4-FFF2-40B4-BE49-F238E27FC236}">
                  <a16:creationId xmlns:a16="http://schemas.microsoft.com/office/drawing/2014/main" id="{085312D3-7386-4A43-B61B-EC2CC726F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7730" y="1022984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3" name="Freeform 77">
              <a:extLst>
                <a:ext uri="{FF2B5EF4-FFF2-40B4-BE49-F238E27FC236}">
                  <a16:creationId xmlns:a16="http://schemas.microsoft.com/office/drawing/2014/main" id="{4D83E803-B62E-4BF6-BAEE-55FEFD3ECCBD}"/>
                </a:ext>
              </a:extLst>
            </p:cNvPr>
            <p:cNvSpPr/>
            <p:nvPr/>
          </p:nvSpPr>
          <p:spPr bwMode="auto">
            <a:xfrm>
              <a:off x="4997798" y="1251585"/>
              <a:ext cx="223838" cy="384572"/>
            </a:xfrm>
            <a:custGeom>
              <a:avLst/>
              <a:gdLst>
                <a:gd name="T0" fmla="*/ 52 w 52"/>
                <a:gd name="T1" fmla="*/ 85 h 89"/>
                <a:gd name="T2" fmla="*/ 47 w 52"/>
                <a:gd name="T3" fmla="*/ 89 h 89"/>
                <a:gd name="T4" fmla="*/ 5 w 52"/>
                <a:gd name="T5" fmla="*/ 89 h 89"/>
                <a:gd name="T6" fmla="*/ 0 w 52"/>
                <a:gd name="T7" fmla="*/ 85 h 89"/>
                <a:gd name="T8" fmla="*/ 0 w 52"/>
                <a:gd name="T9" fmla="*/ 5 h 89"/>
                <a:gd name="T10" fmla="*/ 5 w 52"/>
                <a:gd name="T11" fmla="*/ 0 h 89"/>
                <a:gd name="T12" fmla="*/ 47 w 52"/>
                <a:gd name="T13" fmla="*/ 0 h 89"/>
                <a:gd name="T14" fmla="*/ 52 w 52"/>
                <a:gd name="T15" fmla="*/ 5 h 89"/>
                <a:gd name="T16" fmla="*/ 52 w 52"/>
                <a:gd name="T17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9">
                  <a:moveTo>
                    <a:pt x="52" y="85"/>
                  </a:moveTo>
                  <a:cubicBezTo>
                    <a:pt x="52" y="87"/>
                    <a:pt x="50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2" y="3"/>
                    <a:pt x="52" y="5"/>
                  </a:cubicBezTo>
                  <a:lnTo>
                    <a:pt x="52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4" name="Freeform 78">
              <a:extLst>
                <a:ext uri="{FF2B5EF4-FFF2-40B4-BE49-F238E27FC236}">
                  <a16:creationId xmlns:a16="http://schemas.microsoft.com/office/drawing/2014/main" id="{93248E40-D70A-4B43-8799-B6186E9BBC76}"/>
                </a:ext>
              </a:extLst>
            </p:cNvPr>
            <p:cNvSpPr/>
            <p:nvPr/>
          </p:nvSpPr>
          <p:spPr bwMode="auto">
            <a:xfrm>
              <a:off x="4997799" y="1579006"/>
              <a:ext cx="98822" cy="491729"/>
            </a:xfrm>
            <a:custGeom>
              <a:avLst/>
              <a:gdLst>
                <a:gd name="T0" fmla="*/ 23 w 23"/>
                <a:gd name="T1" fmla="*/ 110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10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10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5" name="Freeform 79">
              <a:extLst>
                <a:ext uri="{FF2B5EF4-FFF2-40B4-BE49-F238E27FC236}">
                  <a16:creationId xmlns:a16="http://schemas.microsoft.com/office/drawing/2014/main" id="{C3632A69-44F2-47D8-8E43-9EDEB2A6F610}"/>
                </a:ext>
              </a:extLst>
            </p:cNvPr>
            <p:cNvSpPr/>
            <p:nvPr/>
          </p:nvSpPr>
          <p:spPr bwMode="auto">
            <a:xfrm>
              <a:off x="5119242" y="1579006"/>
              <a:ext cx="102394" cy="491729"/>
            </a:xfrm>
            <a:custGeom>
              <a:avLst/>
              <a:gdLst>
                <a:gd name="T0" fmla="*/ 24 w 24"/>
                <a:gd name="T1" fmla="*/ 110 h 114"/>
                <a:gd name="T2" fmla="*/ 19 w 24"/>
                <a:gd name="T3" fmla="*/ 114 h 114"/>
                <a:gd name="T4" fmla="*/ 5 w 24"/>
                <a:gd name="T5" fmla="*/ 114 h 114"/>
                <a:gd name="T6" fmla="*/ 0 w 24"/>
                <a:gd name="T7" fmla="*/ 110 h 114"/>
                <a:gd name="T8" fmla="*/ 0 w 24"/>
                <a:gd name="T9" fmla="*/ 5 h 114"/>
                <a:gd name="T10" fmla="*/ 5 w 24"/>
                <a:gd name="T11" fmla="*/ 0 h 114"/>
                <a:gd name="T12" fmla="*/ 19 w 24"/>
                <a:gd name="T13" fmla="*/ 0 h 114"/>
                <a:gd name="T14" fmla="*/ 24 w 24"/>
                <a:gd name="T15" fmla="*/ 5 h 114"/>
                <a:gd name="T16" fmla="*/ 24 w 24"/>
                <a:gd name="T17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4">
                  <a:moveTo>
                    <a:pt x="24" y="110"/>
                  </a:moveTo>
                  <a:cubicBezTo>
                    <a:pt x="24" y="112"/>
                    <a:pt x="22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3" y="114"/>
                    <a:pt x="0" y="112"/>
                    <a:pt x="0" y="1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2"/>
                    <a:pt x="24" y="5"/>
                  </a:cubicBezTo>
                  <a:lnTo>
                    <a:pt x="24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6" name="Freeform 80">
              <a:extLst>
                <a:ext uri="{FF2B5EF4-FFF2-40B4-BE49-F238E27FC236}">
                  <a16:creationId xmlns:a16="http://schemas.microsoft.com/office/drawing/2014/main" id="{33CDAD3E-F05F-4DC3-8D53-ABA1C323248E}"/>
                </a:ext>
              </a:extLst>
            </p:cNvPr>
            <p:cNvSpPr/>
            <p:nvPr/>
          </p:nvSpPr>
          <p:spPr bwMode="auto">
            <a:xfrm>
              <a:off x="5135910" y="1238488"/>
              <a:ext cx="176213" cy="146447"/>
            </a:xfrm>
            <a:custGeom>
              <a:avLst/>
              <a:gdLst>
                <a:gd name="T0" fmla="*/ 36 w 41"/>
                <a:gd name="T1" fmla="*/ 34 h 34"/>
                <a:gd name="T2" fmla="*/ 41 w 41"/>
                <a:gd name="T3" fmla="*/ 20 h 34"/>
                <a:gd name="T4" fmla="*/ 20 w 41"/>
                <a:gd name="T5" fmla="*/ 0 h 34"/>
                <a:gd name="T6" fmla="*/ 0 w 41"/>
                <a:gd name="T7" fmla="*/ 20 h 34"/>
                <a:gd name="T8" fmla="*/ 5 w 41"/>
                <a:gd name="T9" fmla="*/ 34 h 34"/>
                <a:gd name="T10" fmla="*/ 36 w 41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4">
                  <a:moveTo>
                    <a:pt x="36" y="34"/>
                  </a:moveTo>
                  <a:cubicBezTo>
                    <a:pt x="39" y="31"/>
                    <a:pt x="41" y="26"/>
                    <a:pt x="41" y="20"/>
                  </a:cubicBezTo>
                  <a:cubicBezTo>
                    <a:pt x="41" y="9"/>
                    <a:pt x="32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5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7" name="Freeform 81">
              <a:extLst>
                <a:ext uri="{FF2B5EF4-FFF2-40B4-BE49-F238E27FC236}">
                  <a16:creationId xmlns:a16="http://schemas.microsoft.com/office/drawing/2014/main" id="{955A8733-92B0-4E55-8BAB-802890C4823E}"/>
                </a:ext>
              </a:extLst>
            </p:cNvPr>
            <p:cNvSpPr/>
            <p:nvPr/>
          </p:nvSpPr>
          <p:spPr bwMode="auto">
            <a:xfrm>
              <a:off x="4907310" y="1238488"/>
              <a:ext cx="177404" cy="146447"/>
            </a:xfrm>
            <a:custGeom>
              <a:avLst/>
              <a:gdLst>
                <a:gd name="T0" fmla="*/ 36 w 41"/>
                <a:gd name="T1" fmla="*/ 34 h 34"/>
                <a:gd name="T2" fmla="*/ 41 w 41"/>
                <a:gd name="T3" fmla="*/ 20 h 34"/>
                <a:gd name="T4" fmla="*/ 20 w 41"/>
                <a:gd name="T5" fmla="*/ 0 h 34"/>
                <a:gd name="T6" fmla="*/ 0 w 41"/>
                <a:gd name="T7" fmla="*/ 20 h 34"/>
                <a:gd name="T8" fmla="*/ 5 w 41"/>
                <a:gd name="T9" fmla="*/ 34 h 34"/>
                <a:gd name="T10" fmla="*/ 36 w 41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4">
                  <a:moveTo>
                    <a:pt x="36" y="34"/>
                  </a:moveTo>
                  <a:cubicBezTo>
                    <a:pt x="39" y="31"/>
                    <a:pt x="41" y="26"/>
                    <a:pt x="41" y="20"/>
                  </a:cubicBezTo>
                  <a:cubicBezTo>
                    <a:pt x="41" y="9"/>
                    <a:pt x="32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6"/>
                    <a:pt x="2" y="31"/>
                    <a:pt x="5" y="34"/>
                  </a:cubicBezTo>
                  <a:lnTo>
                    <a:pt x="36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8" name="Freeform 82">
              <a:extLst>
                <a:ext uri="{FF2B5EF4-FFF2-40B4-BE49-F238E27FC236}">
                  <a16:creationId xmlns:a16="http://schemas.microsoft.com/office/drawing/2014/main" id="{7763FF04-6E30-450A-B604-49C43A24CE29}"/>
                </a:ext>
              </a:extLst>
            </p:cNvPr>
            <p:cNvSpPr/>
            <p:nvPr/>
          </p:nvSpPr>
          <p:spPr bwMode="auto">
            <a:xfrm>
              <a:off x="4907311" y="1307544"/>
              <a:ext cx="69056" cy="350044"/>
            </a:xfrm>
            <a:custGeom>
              <a:avLst/>
              <a:gdLst>
                <a:gd name="T0" fmla="*/ 16 w 16"/>
                <a:gd name="T1" fmla="*/ 77 h 81"/>
                <a:gd name="T2" fmla="*/ 12 w 16"/>
                <a:gd name="T3" fmla="*/ 81 h 81"/>
                <a:gd name="T4" fmla="*/ 4 w 16"/>
                <a:gd name="T5" fmla="*/ 81 h 81"/>
                <a:gd name="T6" fmla="*/ 0 w 16"/>
                <a:gd name="T7" fmla="*/ 77 h 81"/>
                <a:gd name="T8" fmla="*/ 0 w 16"/>
                <a:gd name="T9" fmla="*/ 5 h 81"/>
                <a:gd name="T10" fmla="*/ 4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7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9" name="Freeform 83">
              <a:extLst>
                <a:ext uri="{FF2B5EF4-FFF2-40B4-BE49-F238E27FC236}">
                  <a16:creationId xmlns:a16="http://schemas.microsoft.com/office/drawing/2014/main" id="{B809CD42-93F0-492B-9033-B91C39187801}"/>
                </a:ext>
              </a:extLst>
            </p:cNvPr>
            <p:cNvSpPr/>
            <p:nvPr/>
          </p:nvSpPr>
          <p:spPr bwMode="auto">
            <a:xfrm>
              <a:off x="5243067" y="1307544"/>
              <a:ext cx="69056" cy="350044"/>
            </a:xfrm>
            <a:custGeom>
              <a:avLst/>
              <a:gdLst>
                <a:gd name="T0" fmla="*/ 16 w 16"/>
                <a:gd name="T1" fmla="*/ 77 h 81"/>
                <a:gd name="T2" fmla="*/ 12 w 16"/>
                <a:gd name="T3" fmla="*/ 81 h 81"/>
                <a:gd name="T4" fmla="*/ 4 w 16"/>
                <a:gd name="T5" fmla="*/ 81 h 81"/>
                <a:gd name="T6" fmla="*/ 0 w 16"/>
                <a:gd name="T7" fmla="*/ 77 h 81"/>
                <a:gd name="T8" fmla="*/ 0 w 16"/>
                <a:gd name="T9" fmla="*/ 5 h 81"/>
                <a:gd name="T10" fmla="*/ 4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7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30" name="Freeform 84">
              <a:extLst>
                <a:ext uri="{FF2B5EF4-FFF2-40B4-BE49-F238E27FC236}">
                  <a16:creationId xmlns:a16="http://schemas.microsoft.com/office/drawing/2014/main" id="{49544440-59FF-43FD-BB54-63A21785BE23}"/>
                </a:ext>
              </a:extLst>
            </p:cNvPr>
            <p:cNvSpPr/>
            <p:nvPr/>
          </p:nvSpPr>
          <p:spPr bwMode="auto">
            <a:xfrm>
              <a:off x="4954936" y="1238488"/>
              <a:ext cx="305991" cy="86916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6 w 71"/>
                <a:gd name="T5" fmla="*/ 3 h 20"/>
                <a:gd name="T6" fmla="*/ 21 w 71"/>
                <a:gd name="T7" fmla="*/ 0 h 20"/>
                <a:gd name="T8" fmla="*/ 10 w 71"/>
                <a:gd name="T9" fmla="*/ 0 h 20"/>
                <a:gd name="T10" fmla="*/ 0 w 71"/>
                <a:gd name="T11" fmla="*/ 9 h 20"/>
                <a:gd name="T12" fmla="*/ 0 w 71"/>
                <a:gd name="T13" fmla="*/ 10 h 20"/>
                <a:gd name="T14" fmla="*/ 10 w 71"/>
                <a:gd name="T15" fmla="*/ 20 h 20"/>
                <a:gd name="T16" fmla="*/ 62 w 71"/>
                <a:gd name="T17" fmla="*/ 20 h 20"/>
                <a:gd name="T18" fmla="*/ 71 w 71"/>
                <a:gd name="T19" fmla="*/ 10 h 20"/>
                <a:gd name="T20" fmla="*/ 71 w 71"/>
                <a:gd name="T21" fmla="*/ 9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8" y="0"/>
                    <a:pt x="43" y="3"/>
                    <a:pt x="36" y="3"/>
                  </a:cubicBezTo>
                  <a:cubicBezTo>
                    <a:pt x="29" y="3"/>
                    <a:pt x="25" y="0"/>
                    <a:pt x="2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31" name="Oval 85">
              <a:extLst>
                <a:ext uri="{FF2B5EF4-FFF2-40B4-BE49-F238E27FC236}">
                  <a16:creationId xmlns:a16="http://schemas.microsoft.com/office/drawing/2014/main" id="{F2195E37-6362-42D8-A41B-0F915E66E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658" y="1022984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32" name="组合 131">
            <a:extLst>
              <a:ext uri="{FF2B5EF4-FFF2-40B4-BE49-F238E27FC236}">
                <a16:creationId xmlns:a16="http://schemas.microsoft.com/office/drawing/2014/main" id="{DA96D6E0-7BE1-4227-BEBB-AF5DF86247E6}"/>
              </a:ext>
            </a:extLst>
          </p:cNvPr>
          <p:cNvGrpSpPr/>
          <p:nvPr/>
        </p:nvGrpSpPr>
        <p:grpSpPr>
          <a:xfrm>
            <a:off x="1097810" y="2293002"/>
            <a:ext cx="4355261" cy="919980"/>
            <a:chOff x="351979" y="2416015"/>
            <a:chExt cx="4960144" cy="1047752"/>
          </a:xfrm>
          <a:solidFill>
            <a:srgbClr val="A5A5A5"/>
          </a:solidFill>
        </p:grpSpPr>
        <p:sp>
          <p:nvSpPr>
            <p:cNvPr id="133" name="Freeform 86">
              <a:extLst>
                <a:ext uri="{FF2B5EF4-FFF2-40B4-BE49-F238E27FC236}">
                  <a16:creationId xmlns:a16="http://schemas.microsoft.com/office/drawing/2014/main" id="{51A8F08B-D699-4A92-A7AD-858A7A82858D}"/>
                </a:ext>
              </a:extLst>
            </p:cNvPr>
            <p:cNvSpPr/>
            <p:nvPr/>
          </p:nvSpPr>
          <p:spPr bwMode="auto">
            <a:xfrm>
              <a:off x="447229" y="2644616"/>
              <a:ext cx="219075" cy="384572"/>
            </a:xfrm>
            <a:custGeom>
              <a:avLst/>
              <a:gdLst>
                <a:gd name="T0" fmla="*/ 51 w 51"/>
                <a:gd name="T1" fmla="*/ 84 h 89"/>
                <a:gd name="T2" fmla="*/ 47 w 51"/>
                <a:gd name="T3" fmla="*/ 89 h 89"/>
                <a:gd name="T4" fmla="*/ 5 w 51"/>
                <a:gd name="T5" fmla="*/ 89 h 89"/>
                <a:gd name="T6" fmla="*/ 0 w 51"/>
                <a:gd name="T7" fmla="*/ 84 h 89"/>
                <a:gd name="T8" fmla="*/ 0 w 51"/>
                <a:gd name="T9" fmla="*/ 5 h 89"/>
                <a:gd name="T10" fmla="*/ 5 w 51"/>
                <a:gd name="T11" fmla="*/ 0 h 89"/>
                <a:gd name="T12" fmla="*/ 47 w 51"/>
                <a:gd name="T13" fmla="*/ 0 h 89"/>
                <a:gd name="T14" fmla="*/ 51 w 51"/>
                <a:gd name="T15" fmla="*/ 5 h 89"/>
                <a:gd name="T16" fmla="*/ 51 w 51"/>
                <a:gd name="T17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89">
                  <a:moveTo>
                    <a:pt x="51" y="84"/>
                  </a:moveTo>
                  <a:cubicBezTo>
                    <a:pt x="51" y="87"/>
                    <a:pt x="49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1" y="2"/>
                    <a:pt x="51" y="5"/>
                  </a:cubicBezTo>
                  <a:lnTo>
                    <a:pt x="51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34" name="Freeform 87">
              <a:extLst>
                <a:ext uri="{FF2B5EF4-FFF2-40B4-BE49-F238E27FC236}">
                  <a16:creationId xmlns:a16="http://schemas.microsoft.com/office/drawing/2014/main" id="{9D269E40-DBBD-434D-B527-C4422ADF736F}"/>
                </a:ext>
              </a:extLst>
            </p:cNvPr>
            <p:cNvSpPr/>
            <p:nvPr/>
          </p:nvSpPr>
          <p:spPr bwMode="auto">
            <a:xfrm>
              <a:off x="447230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8 w 23"/>
                <a:gd name="T3" fmla="*/ 114 h 114"/>
                <a:gd name="T4" fmla="*/ 5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5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35" name="Freeform 88">
              <a:extLst>
                <a:ext uri="{FF2B5EF4-FFF2-40B4-BE49-F238E27FC236}">
                  <a16:creationId xmlns:a16="http://schemas.microsoft.com/office/drawing/2014/main" id="{D7C563DD-2332-4B16-AED7-CC6F14C94160}"/>
                </a:ext>
              </a:extLst>
            </p:cNvPr>
            <p:cNvSpPr/>
            <p:nvPr/>
          </p:nvSpPr>
          <p:spPr bwMode="auto">
            <a:xfrm>
              <a:off x="567483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36" name="Freeform 89">
              <a:extLst>
                <a:ext uri="{FF2B5EF4-FFF2-40B4-BE49-F238E27FC236}">
                  <a16:creationId xmlns:a16="http://schemas.microsoft.com/office/drawing/2014/main" id="{DE1CB748-6BFA-4CBF-BB5E-5C4D116F2282}"/>
                </a:ext>
              </a:extLst>
            </p:cNvPr>
            <p:cNvSpPr/>
            <p:nvPr/>
          </p:nvSpPr>
          <p:spPr bwMode="auto">
            <a:xfrm>
              <a:off x="580579" y="2627947"/>
              <a:ext cx="180975" cy="150019"/>
            </a:xfrm>
            <a:custGeom>
              <a:avLst/>
              <a:gdLst>
                <a:gd name="T0" fmla="*/ 36 w 42"/>
                <a:gd name="T1" fmla="*/ 35 h 35"/>
                <a:gd name="T2" fmla="*/ 42 w 42"/>
                <a:gd name="T3" fmla="*/ 21 h 35"/>
                <a:gd name="T4" fmla="*/ 21 w 42"/>
                <a:gd name="T5" fmla="*/ 0 h 35"/>
                <a:gd name="T6" fmla="*/ 0 w 42"/>
                <a:gd name="T7" fmla="*/ 21 h 35"/>
                <a:gd name="T8" fmla="*/ 6 w 42"/>
                <a:gd name="T9" fmla="*/ 35 h 35"/>
                <a:gd name="T10" fmla="*/ 36 w 42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36" y="35"/>
                  </a:moveTo>
                  <a:cubicBezTo>
                    <a:pt x="40" y="31"/>
                    <a:pt x="42" y="26"/>
                    <a:pt x="42" y="21"/>
                  </a:cubicBezTo>
                  <a:cubicBezTo>
                    <a:pt x="42" y="10"/>
                    <a:pt x="33" y="0"/>
                    <a:pt x="21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26"/>
                    <a:pt x="2" y="31"/>
                    <a:pt x="6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37" name="Freeform 90">
              <a:extLst>
                <a:ext uri="{FF2B5EF4-FFF2-40B4-BE49-F238E27FC236}">
                  <a16:creationId xmlns:a16="http://schemas.microsoft.com/office/drawing/2014/main" id="{AE8D2EA2-2CA6-480F-BAC5-28E872C7627B}"/>
                </a:ext>
              </a:extLst>
            </p:cNvPr>
            <p:cNvSpPr/>
            <p:nvPr/>
          </p:nvSpPr>
          <p:spPr bwMode="auto">
            <a:xfrm>
              <a:off x="351979" y="2627947"/>
              <a:ext cx="180975" cy="150019"/>
            </a:xfrm>
            <a:custGeom>
              <a:avLst/>
              <a:gdLst>
                <a:gd name="T0" fmla="*/ 36 w 42"/>
                <a:gd name="T1" fmla="*/ 35 h 35"/>
                <a:gd name="T2" fmla="*/ 42 w 42"/>
                <a:gd name="T3" fmla="*/ 21 h 35"/>
                <a:gd name="T4" fmla="*/ 21 w 42"/>
                <a:gd name="T5" fmla="*/ 0 h 35"/>
                <a:gd name="T6" fmla="*/ 0 w 42"/>
                <a:gd name="T7" fmla="*/ 21 h 35"/>
                <a:gd name="T8" fmla="*/ 6 w 42"/>
                <a:gd name="T9" fmla="*/ 35 h 35"/>
                <a:gd name="T10" fmla="*/ 36 w 42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36" y="35"/>
                  </a:moveTo>
                  <a:cubicBezTo>
                    <a:pt x="40" y="31"/>
                    <a:pt x="42" y="26"/>
                    <a:pt x="42" y="21"/>
                  </a:cubicBezTo>
                  <a:cubicBezTo>
                    <a:pt x="42" y="10"/>
                    <a:pt x="32" y="0"/>
                    <a:pt x="21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26"/>
                    <a:pt x="2" y="31"/>
                    <a:pt x="6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38" name="Freeform 91">
              <a:extLst>
                <a:ext uri="{FF2B5EF4-FFF2-40B4-BE49-F238E27FC236}">
                  <a16:creationId xmlns:a16="http://schemas.microsoft.com/office/drawing/2014/main" id="{08CA4818-94D3-4520-A92F-F897F2A029EA}"/>
                </a:ext>
              </a:extLst>
            </p:cNvPr>
            <p:cNvSpPr/>
            <p:nvPr/>
          </p:nvSpPr>
          <p:spPr bwMode="auto">
            <a:xfrm>
              <a:off x="351980" y="2700576"/>
              <a:ext cx="73819" cy="350044"/>
            </a:xfrm>
            <a:custGeom>
              <a:avLst/>
              <a:gdLst>
                <a:gd name="T0" fmla="*/ 17 w 17"/>
                <a:gd name="T1" fmla="*/ 76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6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6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39" name="Freeform 92">
              <a:extLst>
                <a:ext uri="{FF2B5EF4-FFF2-40B4-BE49-F238E27FC236}">
                  <a16:creationId xmlns:a16="http://schemas.microsoft.com/office/drawing/2014/main" id="{B8299EDF-B728-4E68-BCD0-4FCCFD3D4985}"/>
                </a:ext>
              </a:extLst>
            </p:cNvPr>
            <p:cNvSpPr/>
            <p:nvPr/>
          </p:nvSpPr>
          <p:spPr bwMode="auto">
            <a:xfrm>
              <a:off x="687736" y="2700576"/>
              <a:ext cx="73819" cy="350044"/>
            </a:xfrm>
            <a:custGeom>
              <a:avLst/>
              <a:gdLst>
                <a:gd name="T0" fmla="*/ 17 w 17"/>
                <a:gd name="T1" fmla="*/ 76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6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6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0" name="Freeform 93">
              <a:extLst>
                <a:ext uri="{FF2B5EF4-FFF2-40B4-BE49-F238E27FC236}">
                  <a16:creationId xmlns:a16="http://schemas.microsoft.com/office/drawing/2014/main" id="{7381432F-7C33-472A-9818-B6A916D892D3}"/>
                </a:ext>
              </a:extLst>
            </p:cNvPr>
            <p:cNvSpPr/>
            <p:nvPr/>
          </p:nvSpPr>
          <p:spPr bwMode="auto">
            <a:xfrm>
              <a:off x="404367" y="2627947"/>
              <a:ext cx="304800" cy="85725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6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10 h 20"/>
                <a:gd name="T12" fmla="*/ 0 w 71"/>
                <a:gd name="T13" fmla="*/ 11 h 20"/>
                <a:gd name="T14" fmla="*/ 9 w 71"/>
                <a:gd name="T15" fmla="*/ 20 h 20"/>
                <a:gd name="T16" fmla="*/ 62 w 71"/>
                <a:gd name="T17" fmla="*/ 20 h 20"/>
                <a:gd name="T18" fmla="*/ 71 w 71"/>
                <a:gd name="T19" fmla="*/ 11 h 20"/>
                <a:gd name="T20" fmla="*/ 71 w 71"/>
                <a:gd name="T21" fmla="*/ 10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0"/>
                    <a:pt x="42" y="3"/>
                    <a:pt x="36" y="3"/>
                  </a:cubicBezTo>
                  <a:cubicBezTo>
                    <a:pt x="29" y="3"/>
                    <a:pt x="24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1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1" name="Oval 94">
              <a:extLst>
                <a:ext uri="{FF2B5EF4-FFF2-40B4-BE49-F238E27FC236}">
                  <a16:creationId xmlns:a16="http://schemas.microsoft.com/office/drawing/2014/main" id="{BB9CBC15-DB71-43E4-93C3-6EA1064A5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98" y="2416015"/>
              <a:ext cx="185738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2" name="Freeform 95">
              <a:extLst>
                <a:ext uri="{FF2B5EF4-FFF2-40B4-BE49-F238E27FC236}">
                  <a16:creationId xmlns:a16="http://schemas.microsoft.com/office/drawing/2014/main" id="{63C1E83E-4BEA-4F51-9510-A46087E404F0}"/>
                </a:ext>
              </a:extLst>
            </p:cNvPr>
            <p:cNvSpPr/>
            <p:nvPr/>
          </p:nvSpPr>
          <p:spPr bwMode="auto">
            <a:xfrm>
              <a:off x="1015158" y="2644616"/>
              <a:ext cx="223838" cy="384572"/>
            </a:xfrm>
            <a:custGeom>
              <a:avLst/>
              <a:gdLst>
                <a:gd name="T0" fmla="*/ 52 w 52"/>
                <a:gd name="T1" fmla="*/ 84 h 89"/>
                <a:gd name="T2" fmla="*/ 47 w 52"/>
                <a:gd name="T3" fmla="*/ 89 h 89"/>
                <a:gd name="T4" fmla="*/ 5 w 52"/>
                <a:gd name="T5" fmla="*/ 89 h 89"/>
                <a:gd name="T6" fmla="*/ 0 w 52"/>
                <a:gd name="T7" fmla="*/ 84 h 89"/>
                <a:gd name="T8" fmla="*/ 0 w 52"/>
                <a:gd name="T9" fmla="*/ 5 h 89"/>
                <a:gd name="T10" fmla="*/ 5 w 52"/>
                <a:gd name="T11" fmla="*/ 0 h 89"/>
                <a:gd name="T12" fmla="*/ 47 w 52"/>
                <a:gd name="T13" fmla="*/ 0 h 89"/>
                <a:gd name="T14" fmla="*/ 52 w 52"/>
                <a:gd name="T15" fmla="*/ 5 h 89"/>
                <a:gd name="T16" fmla="*/ 52 w 52"/>
                <a:gd name="T17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9">
                  <a:moveTo>
                    <a:pt x="52" y="84"/>
                  </a:moveTo>
                  <a:cubicBezTo>
                    <a:pt x="52" y="87"/>
                    <a:pt x="49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2" y="2"/>
                    <a:pt x="52" y="5"/>
                  </a:cubicBezTo>
                  <a:lnTo>
                    <a:pt x="52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3" name="Freeform 96">
              <a:extLst>
                <a:ext uri="{FF2B5EF4-FFF2-40B4-BE49-F238E27FC236}">
                  <a16:creationId xmlns:a16="http://schemas.microsoft.com/office/drawing/2014/main" id="{D2321FC0-D83C-40A7-8081-E000C2B9AD9C}"/>
                </a:ext>
              </a:extLst>
            </p:cNvPr>
            <p:cNvSpPr/>
            <p:nvPr/>
          </p:nvSpPr>
          <p:spPr bwMode="auto">
            <a:xfrm>
              <a:off x="1015158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4" name="Freeform 97">
              <a:extLst>
                <a:ext uri="{FF2B5EF4-FFF2-40B4-BE49-F238E27FC236}">
                  <a16:creationId xmlns:a16="http://schemas.microsoft.com/office/drawing/2014/main" id="{8A62247D-8E38-4961-9C33-B6A58BF7E7AF}"/>
                </a:ext>
              </a:extLst>
            </p:cNvPr>
            <p:cNvSpPr/>
            <p:nvPr/>
          </p:nvSpPr>
          <p:spPr bwMode="auto">
            <a:xfrm>
              <a:off x="1135411" y="2972038"/>
              <a:ext cx="103585" cy="491729"/>
            </a:xfrm>
            <a:custGeom>
              <a:avLst/>
              <a:gdLst>
                <a:gd name="T0" fmla="*/ 24 w 24"/>
                <a:gd name="T1" fmla="*/ 109 h 114"/>
                <a:gd name="T2" fmla="*/ 19 w 24"/>
                <a:gd name="T3" fmla="*/ 114 h 114"/>
                <a:gd name="T4" fmla="*/ 5 w 24"/>
                <a:gd name="T5" fmla="*/ 114 h 114"/>
                <a:gd name="T6" fmla="*/ 0 w 24"/>
                <a:gd name="T7" fmla="*/ 109 h 114"/>
                <a:gd name="T8" fmla="*/ 0 w 24"/>
                <a:gd name="T9" fmla="*/ 5 h 114"/>
                <a:gd name="T10" fmla="*/ 5 w 24"/>
                <a:gd name="T11" fmla="*/ 0 h 114"/>
                <a:gd name="T12" fmla="*/ 19 w 24"/>
                <a:gd name="T13" fmla="*/ 0 h 114"/>
                <a:gd name="T14" fmla="*/ 24 w 24"/>
                <a:gd name="T15" fmla="*/ 5 h 114"/>
                <a:gd name="T16" fmla="*/ 24 w 24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4">
                  <a:moveTo>
                    <a:pt x="24" y="109"/>
                  </a:moveTo>
                  <a:cubicBezTo>
                    <a:pt x="24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4" y="2"/>
                    <a:pt x="24" y="5"/>
                  </a:cubicBezTo>
                  <a:lnTo>
                    <a:pt x="24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5" name="Freeform 98">
              <a:extLst>
                <a:ext uri="{FF2B5EF4-FFF2-40B4-BE49-F238E27FC236}">
                  <a16:creationId xmlns:a16="http://schemas.microsoft.com/office/drawing/2014/main" id="{661A3C27-A700-4F80-8193-3CCD05CFB9F5}"/>
                </a:ext>
              </a:extLst>
            </p:cNvPr>
            <p:cNvSpPr/>
            <p:nvPr/>
          </p:nvSpPr>
          <p:spPr bwMode="auto">
            <a:xfrm>
              <a:off x="1152079" y="2627947"/>
              <a:ext cx="177404" cy="150019"/>
            </a:xfrm>
            <a:custGeom>
              <a:avLst/>
              <a:gdLst>
                <a:gd name="T0" fmla="*/ 36 w 41"/>
                <a:gd name="T1" fmla="*/ 35 h 35"/>
                <a:gd name="T2" fmla="*/ 41 w 41"/>
                <a:gd name="T3" fmla="*/ 21 h 35"/>
                <a:gd name="T4" fmla="*/ 20 w 41"/>
                <a:gd name="T5" fmla="*/ 0 h 35"/>
                <a:gd name="T6" fmla="*/ 0 w 41"/>
                <a:gd name="T7" fmla="*/ 21 h 35"/>
                <a:gd name="T8" fmla="*/ 5 w 41"/>
                <a:gd name="T9" fmla="*/ 35 h 35"/>
                <a:gd name="T10" fmla="*/ 36 w 41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5">
                  <a:moveTo>
                    <a:pt x="36" y="35"/>
                  </a:moveTo>
                  <a:cubicBezTo>
                    <a:pt x="39" y="31"/>
                    <a:pt x="41" y="26"/>
                    <a:pt x="41" y="21"/>
                  </a:cubicBezTo>
                  <a:cubicBezTo>
                    <a:pt x="41" y="10"/>
                    <a:pt x="32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5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6" name="Freeform 99">
              <a:extLst>
                <a:ext uri="{FF2B5EF4-FFF2-40B4-BE49-F238E27FC236}">
                  <a16:creationId xmlns:a16="http://schemas.microsoft.com/office/drawing/2014/main" id="{2C099A75-FA55-4D0F-9B4A-7433D8D3AD6B}"/>
                </a:ext>
              </a:extLst>
            </p:cNvPr>
            <p:cNvSpPr/>
            <p:nvPr/>
          </p:nvSpPr>
          <p:spPr bwMode="auto">
            <a:xfrm>
              <a:off x="924670" y="2627947"/>
              <a:ext cx="176213" cy="150019"/>
            </a:xfrm>
            <a:custGeom>
              <a:avLst/>
              <a:gdLst>
                <a:gd name="T0" fmla="*/ 36 w 41"/>
                <a:gd name="T1" fmla="*/ 35 h 35"/>
                <a:gd name="T2" fmla="*/ 41 w 41"/>
                <a:gd name="T3" fmla="*/ 21 h 35"/>
                <a:gd name="T4" fmla="*/ 20 w 41"/>
                <a:gd name="T5" fmla="*/ 0 h 35"/>
                <a:gd name="T6" fmla="*/ 0 w 41"/>
                <a:gd name="T7" fmla="*/ 21 h 35"/>
                <a:gd name="T8" fmla="*/ 5 w 41"/>
                <a:gd name="T9" fmla="*/ 35 h 35"/>
                <a:gd name="T10" fmla="*/ 36 w 41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5">
                  <a:moveTo>
                    <a:pt x="36" y="35"/>
                  </a:moveTo>
                  <a:cubicBezTo>
                    <a:pt x="39" y="31"/>
                    <a:pt x="41" y="26"/>
                    <a:pt x="41" y="21"/>
                  </a:cubicBezTo>
                  <a:cubicBezTo>
                    <a:pt x="41" y="10"/>
                    <a:pt x="32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5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7" name="Freeform 100">
              <a:extLst>
                <a:ext uri="{FF2B5EF4-FFF2-40B4-BE49-F238E27FC236}">
                  <a16:creationId xmlns:a16="http://schemas.microsoft.com/office/drawing/2014/main" id="{53298111-AD5C-43EE-8118-47D8B2FEECA0}"/>
                </a:ext>
              </a:extLst>
            </p:cNvPr>
            <p:cNvSpPr/>
            <p:nvPr/>
          </p:nvSpPr>
          <p:spPr bwMode="auto">
            <a:xfrm>
              <a:off x="924671" y="2700576"/>
              <a:ext cx="69056" cy="350044"/>
            </a:xfrm>
            <a:custGeom>
              <a:avLst/>
              <a:gdLst>
                <a:gd name="T0" fmla="*/ 16 w 16"/>
                <a:gd name="T1" fmla="*/ 76 h 81"/>
                <a:gd name="T2" fmla="*/ 11 w 16"/>
                <a:gd name="T3" fmla="*/ 81 h 81"/>
                <a:gd name="T4" fmla="*/ 4 w 16"/>
                <a:gd name="T5" fmla="*/ 81 h 81"/>
                <a:gd name="T6" fmla="*/ 0 w 16"/>
                <a:gd name="T7" fmla="*/ 76 h 81"/>
                <a:gd name="T8" fmla="*/ 0 w 16"/>
                <a:gd name="T9" fmla="*/ 5 h 81"/>
                <a:gd name="T10" fmla="*/ 4 w 16"/>
                <a:gd name="T11" fmla="*/ 0 h 81"/>
                <a:gd name="T12" fmla="*/ 11 w 16"/>
                <a:gd name="T13" fmla="*/ 0 h 81"/>
                <a:gd name="T14" fmla="*/ 16 w 16"/>
                <a:gd name="T15" fmla="*/ 5 h 81"/>
                <a:gd name="T16" fmla="*/ 16 w 16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6"/>
                  </a:moveTo>
                  <a:cubicBezTo>
                    <a:pt x="16" y="79"/>
                    <a:pt x="14" y="81"/>
                    <a:pt x="11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8" name="Freeform 101">
              <a:extLst>
                <a:ext uri="{FF2B5EF4-FFF2-40B4-BE49-F238E27FC236}">
                  <a16:creationId xmlns:a16="http://schemas.microsoft.com/office/drawing/2014/main" id="{C1311E28-61BB-4498-8143-BD565A1DAFCD}"/>
                </a:ext>
              </a:extLst>
            </p:cNvPr>
            <p:cNvSpPr/>
            <p:nvPr/>
          </p:nvSpPr>
          <p:spPr bwMode="auto">
            <a:xfrm>
              <a:off x="1260427" y="2700576"/>
              <a:ext cx="69056" cy="350044"/>
            </a:xfrm>
            <a:custGeom>
              <a:avLst/>
              <a:gdLst>
                <a:gd name="T0" fmla="*/ 16 w 16"/>
                <a:gd name="T1" fmla="*/ 76 h 81"/>
                <a:gd name="T2" fmla="*/ 12 w 16"/>
                <a:gd name="T3" fmla="*/ 81 h 81"/>
                <a:gd name="T4" fmla="*/ 4 w 16"/>
                <a:gd name="T5" fmla="*/ 81 h 81"/>
                <a:gd name="T6" fmla="*/ 0 w 16"/>
                <a:gd name="T7" fmla="*/ 76 h 81"/>
                <a:gd name="T8" fmla="*/ 0 w 16"/>
                <a:gd name="T9" fmla="*/ 5 h 81"/>
                <a:gd name="T10" fmla="*/ 4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6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9" name="Freeform 102">
              <a:extLst>
                <a:ext uri="{FF2B5EF4-FFF2-40B4-BE49-F238E27FC236}">
                  <a16:creationId xmlns:a16="http://schemas.microsoft.com/office/drawing/2014/main" id="{305C7297-23EB-4610-8799-19D31B8E7B2A}"/>
                </a:ext>
              </a:extLst>
            </p:cNvPr>
            <p:cNvSpPr/>
            <p:nvPr/>
          </p:nvSpPr>
          <p:spPr bwMode="auto">
            <a:xfrm>
              <a:off x="972295" y="2627947"/>
              <a:ext cx="304800" cy="85725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6 w 71"/>
                <a:gd name="T5" fmla="*/ 3 h 20"/>
                <a:gd name="T6" fmla="*/ 21 w 71"/>
                <a:gd name="T7" fmla="*/ 0 h 20"/>
                <a:gd name="T8" fmla="*/ 10 w 71"/>
                <a:gd name="T9" fmla="*/ 0 h 20"/>
                <a:gd name="T10" fmla="*/ 0 w 71"/>
                <a:gd name="T11" fmla="*/ 10 h 20"/>
                <a:gd name="T12" fmla="*/ 0 w 71"/>
                <a:gd name="T13" fmla="*/ 11 h 20"/>
                <a:gd name="T14" fmla="*/ 10 w 71"/>
                <a:gd name="T15" fmla="*/ 20 h 20"/>
                <a:gd name="T16" fmla="*/ 62 w 71"/>
                <a:gd name="T17" fmla="*/ 20 h 20"/>
                <a:gd name="T18" fmla="*/ 71 w 71"/>
                <a:gd name="T19" fmla="*/ 11 h 20"/>
                <a:gd name="T20" fmla="*/ 71 w 71"/>
                <a:gd name="T21" fmla="*/ 10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8" y="0"/>
                    <a:pt x="43" y="3"/>
                    <a:pt x="36" y="3"/>
                  </a:cubicBezTo>
                  <a:cubicBezTo>
                    <a:pt x="29" y="3"/>
                    <a:pt x="25" y="0"/>
                    <a:pt x="2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1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0" name="Oval 103">
              <a:extLst>
                <a:ext uri="{FF2B5EF4-FFF2-40B4-BE49-F238E27FC236}">
                  <a16:creationId xmlns:a16="http://schemas.microsoft.com/office/drawing/2014/main" id="{6C90708C-5BD7-45BC-86F1-45CA20C42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826" y="2416015"/>
              <a:ext cx="185738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1" name="Freeform 104">
              <a:extLst>
                <a:ext uri="{FF2B5EF4-FFF2-40B4-BE49-F238E27FC236}">
                  <a16:creationId xmlns:a16="http://schemas.microsoft.com/office/drawing/2014/main" id="{F6FA3739-6CC0-4DEA-BE1A-65BAD59707BC}"/>
                </a:ext>
              </a:extLst>
            </p:cNvPr>
            <p:cNvSpPr/>
            <p:nvPr/>
          </p:nvSpPr>
          <p:spPr bwMode="auto">
            <a:xfrm>
              <a:off x="1583085" y="2644616"/>
              <a:ext cx="223838" cy="384572"/>
            </a:xfrm>
            <a:custGeom>
              <a:avLst/>
              <a:gdLst>
                <a:gd name="T0" fmla="*/ 52 w 52"/>
                <a:gd name="T1" fmla="*/ 84 h 89"/>
                <a:gd name="T2" fmla="*/ 47 w 52"/>
                <a:gd name="T3" fmla="*/ 89 h 89"/>
                <a:gd name="T4" fmla="*/ 5 w 52"/>
                <a:gd name="T5" fmla="*/ 89 h 89"/>
                <a:gd name="T6" fmla="*/ 0 w 52"/>
                <a:gd name="T7" fmla="*/ 84 h 89"/>
                <a:gd name="T8" fmla="*/ 0 w 52"/>
                <a:gd name="T9" fmla="*/ 5 h 89"/>
                <a:gd name="T10" fmla="*/ 5 w 52"/>
                <a:gd name="T11" fmla="*/ 0 h 89"/>
                <a:gd name="T12" fmla="*/ 47 w 52"/>
                <a:gd name="T13" fmla="*/ 0 h 89"/>
                <a:gd name="T14" fmla="*/ 52 w 52"/>
                <a:gd name="T15" fmla="*/ 5 h 89"/>
                <a:gd name="T16" fmla="*/ 52 w 52"/>
                <a:gd name="T17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9">
                  <a:moveTo>
                    <a:pt x="52" y="84"/>
                  </a:moveTo>
                  <a:cubicBezTo>
                    <a:pt x="52" y="87"/>
                    <a:pt x="50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3" y="89"/>
                    <a:pt x="0" y="87"/>
                    <a:pt x="0" y="8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2" y="2"/>
                    <a:pt x="52" y="5"/>
                  </a:cubicBezTo>
                  <a:lnTo>
                    <a:pt x="52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2" name="Freeform 105">
              <a:extLst>
                <a:ext uri="{FF2B5EF4-FFF2-40B4-BE49-F238E27FC236}">
                  <a16:creationId xmlns:a16="http://schemas.microsoft.com/office/drawing/2014/main" id="{B30C6098-9416-4837-B0B1-7E529EB360F2}"/>
                </a:ext>
              </a:extLst>
            </p:cNvPr>
            <p:cNvSpPr/>
            <p:nvPr/>
          </p:nvSpPr>
          <p:spPr bwMode="auto">
            <a:xfrm>
              <a:off x="1583086" y="2972038"/>
              <a:ext cx="102394" cy="491729"/>
            </a:xfrm>
            <a:custGeom>
              <a:avLst/>
              <a:gdLst>
                <a:gd name="T0" fmla="*/ 24 w 24"/>
                <a:gd name="T1" fmla="*/ 109 h 114"/>
                <a:gd name="T2" fmla="*/ 19 w 24"/>
                <a:gd name="T3" fmla="*/ 114 h 114"/>
                <a:gd name="T4" fmla="*/ 5 w 24"/>
                <a:gd name="T5" fmla="*/ 114 h 114"/>
                <a:gd name="T6" fmla="*/ 0 w 24"/>
                <a:gd name="T7" fmla="*/ 109 h 114"/>
                <a:gd name="T8" fmla="*/ 0 w 24"/>
                <a:gd name="T9" fmla="*/ 5 h 114"/>
                <a:gd name="T10" fmla="*/ 5 w 24"/>
                <a:gd name="T11" fmla="*/ 0 h 114"/>
                <a:gd name="T12" fmla="*/ 19 w 24"/>
                <a:gd name="T13" fmla="*/ 0 h 114"/>
                <a:gd name="T14" fmla="*/ 24 w 24"/>
                <a:gd name="T15" fmla="*/ 5 h 114"/>
                <a:gd name="T16" fmla="*/ 24 w 24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4">
                  <a:moveTo>
                    <a:pt x="24" y="109"/>
                  </a:moveTo>
                  <a:cubicBezTo>
                    <a:pt x="24" y="112"/>
                    <a:pt x="22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3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2"/>
                    <a:pt x="24" y="5"/>
                  </a:cubicBezTo>
                  <a:lnTo>
                    <a:pt x="24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3" name="Freeform 106">
              <a:extLst>
                <a:ext uri="{FF2B5EF4-FFF2-40B4-BE49-F238E27FC236}">
                  <a16:creationId xmlns:a16="http://schemas.microsoft.com/office/drawing/2014/main" id="{CFBC188D-7F64-4BAA-94F2-1F7D8DFF0F99}"/>
                </a:ext>
              </a:extLst>
            </p:cNvPr>
            <p:cNvSpPr/>
            <p:nvPr/>
          </p:nvSpPr>
          <p:spPr bwMode="auto">
            <a:xfrm>
              <a:off x="1708102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8 w 23"/>
                <a:gd name="T3" fmla="*/ 114 h 114"/>
                <a:gd name="T4" fmla="*/ 4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4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4" name="Freeform 107">
              <a:extLst>
                <a:ext uri="{FF2B5EF4-FFF2-40B4-BE49-F238E27FC236}">
                  <a16:creationId xmlns:a16="http://schemas.microsoft.com/office/drawing/2014/main" id="{D83D288A-3234-4A7F-A2F7-EA98B42D55C4}"/>
                </a:ext>
              </a:extLst>
            </p:cNvPr>
            <p:cNvSpPr/>
            <p:nvPr/>
          </p:nvSpPr>
          <p:spPr bwMode="auto">
            <a:xfrm>
              <a:off x="1720008" y="2627947"/>
              <a:ext cx="176213" cy="150019"/>
            </a:xfrm>
            <a:custGeom>
              <a:avLst/>
              <a:gdLst>
                <a:gd name="T0" fmla="*/ 36 w 41"/>
                <a:gd name="T1" fmla="*/ 35 h 35"/>
                <a:gd name="T2" fmla="*/ 41 w 41"/>
                <a:gd name="T3" fmla="*/ 21 h 35"/>
                <a:gd name="T4" fmla="*/ 21 w 41"/>
                <a:gd name="T5" fmla="*/ 0 h 35"/>
                <a:gd name="T6" fmla="*/ 0 w 41"/>
                <a:gd name="T7" fmla="*/ 21 h 35"/>
                <a:gd name="T8" fmla="*/ 5 w 41"/>
                <a:gd name="T9" fmla="*/ 35 h 35"/>
                <a:gd name="T10" fmla="*/ 36 w 41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5">
                  <a:moveTo>
                    <a:pt x="36" y="35"/>
                  </a:moveTo>
                  <a:cubicBezTo>
                    <a:pt x="39" y="31"/>
                    <a:pt x="41" y="26"/>
                    <a:pt x="41" y="21"/>
                  </a:cubicBezTo>
                  <a:cubicBezTo>
                    <a:pt x="41" y="10"/>
                    <a:pt x="32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5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5" name="Freeform 108">
              <a:extLst>
                <a:ext uri="{FF2B5EF4-FFF2-40B4-BE49-F238E27FC236}">
                  <a16:creationId xmlns:a16="http://schemas.microsoft.com/office/drawing/2014/main" id="{467B7D0E-3E54-4092-AFD1-56E7C2D84487}"/>
                </a:ext>
              </a:extLst>
            </p:cNvPr>
            <p:cNvSpPr/>
            <p:nvPr/>
          </p:nvSpPr>
          <p:spPr bwMode="auto">
            <a:xfrm>
              <a:off x="1492598" y="2627947"/>
              <a:ext cx="176213" cy="150019"/>
            </a:xfrm>
            <a:custGeom>
              <a:avLst/>
              <a:gdLst>
                <a:gd name="T0" fmla="*/ 36 w 41"/>
                <a:gd name="T1" fmla="*/ 35 h 35"/>
                <a:gd name="T2" fmla="*/ 41 w 41"/>
                <a:gd name="T3" fmla="*/ 21 h 35"/>
                <a:gd name="T4" fmla="*/ 21 w 41"/>
                <a:gd name="T5" fmla="*/ 0 h 35"/>
                <a:gd name="T6" fmla="*/ 0 w 41"/>
                <a:gd name="T7" fmla="*/ 21 h 35"/>
                <a:gd name="T8" fmla="*/ 5 w 41"/>
                <a:gd name="T9" fmla="*/ 35 h 35"/>
                <a:gd name="T10" fmla="*/ 36 w 41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5">
                  <a:moveTo>
                    <a:pt x="36" y="35"/>
                  </a:moveTo>
                  <a:cubicBezTo>
                    <a:pt x="39" y="31"/>
                    <a:pt x="41" y="26"/>
                    <a:pt x="41" y="21"/>
                  </a:cubicBezTo>
                  <a:cubicBezTo>
                    <a:pt x="41" y="10"/>
                    <a:pt x="32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5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6" name="Freeform 109">
              <a:extLst>
                <a:ext uri="{FF2B5EF4-FFF2-40B4-BE49-F238E27FC236}">
                  <a16:creationId xmlns:a16="http://schemas.microsoft.com/office/drawing/2014/main" id="{4803CB8A-BD25-49DF-AECA-7F64B0F69D98}"/>
                </a:ext>
              </a:extLst>
            </p:cNvPr>
            <p:cNvSpPr/>
            <p:nvPr/>
          </p:nvSpPr>
          <p:spPr bwMode="auto">
            <a:xfrm>
              <a:off x="1492598" y="2700576"/>
              <a:ext cx="69056" cy="350044"/>
            </a:xfrm>
            <a:custGeom>
              <a:avLst/>
              <a:gdLst>
                <a:gd name="T0" fmla="*/ 16 w 16"/>
                <a:gd name="T1" fmla="*/ 76 h 81"/>
                <a:gd name="T2" fmla="*/ 12 w 16"/>
                <a:gd name="T3" fmla="*/ 81 h 81"/>
                <a:gd name="T4" fmla="*/ 5 w 16"/>
                <a:gd name="T5" fmla="*/ 81 h 81"/>
                <a:gd name="T6" fmla="*/ 0 w 16"/>
                <a:gd name="T7" fmla="*/ 76 h 81"/>
                <a:gd name="T8" fmla="*/ 0 w 16"/>
                <a:gd name="T9" fmla="*/ 5 h 81"/>
                <a:gd name="T10" fmla="*/ 5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6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7" name="Freeform 110">
              <a:extLst>
                <a:ext uri="{FF2B5EF4-FFF2-40B4-BE49-F238E27FC236}">
                  <a16:creationId xmlns:a16="http://schemas.microsoft.com/office/drawing/2014/main" id="{8283A1B7-1E38-4A59-AD86-85CE710A086B}"/>
                </a:ext>
              </a:extLst>
            </p:cNvPr>
            <p:cNvSpPr/>
            <p:nvPr/>
          </p:nvSpPr>
          <p:spPr bwMode="auto">
            <a:xfrm>
              <a:off x="1828354" y="2700576"/>
              <a:ext cx="67866" cy="350044"/>
            </a:xfrm>
            <a:custGeom>
              <a:avLst/>
              <a:gdLst>
                <a:gd name="T0" fmla="*/ 16 w 16"/>
                <a:gd name="T1" fmla="*/ 76 h 81"/>
                <a:gd name="T2" fmla="*/ 12 w 16"/>
                <a:gd name="T3" fmla="*/ 81 h 81"/>
                <a:gd name="T4" fmla="*/ 5 w 16"/>
                <a:gd name="T5" fmla="*/ 81 h 81"/>
                <a:gd name="T6" fmla="*/ 0 w 16"/>
                <a:gd name="T7" fmla="*/ 76 h 81"/>
                <a:gd name="T8" fmla="*/ 0 w 16"/>
                <a:gd name="T9" fmla="*/ 5 h 81"/>
                <a:gd name="T10" fmla="*/ 5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6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8" name="Freeform 111">
              <a:extLst>
                <a:ext uri="{FF2B5EF4-FFF2-40B4-BE49-F238E27FC236}">
                  <a16:creationId xmlns:a16="http://schemas.microsoft.com/office/drawing/2014/main" id="{B03E761A-CE5A-4587-86FF-ABDB755B8792}"/>
                </a:ext>
              </a:extLst>
            </p:cNvPr>
            <p:cNvSpPr/>
            <p:nvPr/>
          </p:nvSpPr>
          <p:spPr bwMode="auto">
            <a:xfrm>
              <a:off x="1543795" y="2627947"/>
              <a:ext cx="305991" cy="85725"/>
            </a:xfrm>
            <a:custGeom>
              <a:avLst/>
              <a:gdLst>
                <a:gd name="T0" fmla="*/ 61 w 71"/>
                <a:gd name="T1" fmla="*/ 0 h 20"/>
                <a:gd name="T2" fmla="*/ 50 w 71"/>
                <a:gd name="T3" fmla="*/ 0 h 20"/>
                <a:gd name="T4" fmla="*/ 35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10 h 20"/>
                <a:gd name="T12" fmla="*/ 0 w 71"/>
                <a:gd name="T13" fmla="*/ 11 h 20"/>
                <a:gd name="T14" fmla="*/ 9 w 71"/>
                <a:gd name="T15" fmla="*/ 20 h 20"/>
                <a:gd name="T16" fmla="*/ 61 w 71"/>
                <a:gd name="T17" fmla="*/ 20 h 20"/>
                <a:gd name="T18" fmla="*/ 71 w 71"/>
                <a:gd name="T19" fmla="*/ 11 h 20"/>
                <a:gd name="T20" fmla="*/ 71 w 71"/>
                <a:gd name="T21" fmla="*/ 10 h 20"/>
                <a:gd name="T22" fmla="*/ 61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42" y="3"/>
                    <a:pt x="35" y="3"/>
                  </a:cubicBezTo>
                  <a:cubicBezTo>
                    <a:pt x="28" y="3"/>
                    <a:pt x="24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7" y="20"/>
                    <a:pt x="71" y="16"/>
                    <a:pt x="71" y="11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4"/>
                    <a:pt x="67" y="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9" name="Oval 112">
              <a:extLst>
                <a:ext uri="{FF2B5EF4-FFF2-40B4-BE49-F238E27FC236}">
                  <a16:creationId xmlns:a16="http://schemas.microsoft.com/office/drawing/2014/main" id="{54B4AA61-6D5D-468B-9136-B4D012DBE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517" y="2416015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0" name="Freeform 113">
              <a:extLst>
                <a:ext uri="{FF2B5EF4-FFF2-40B4-BE49-F238E27FC236}">
                  <a16:creationId xmlns:a16="http://schemas.microsoft.com/office/drawing/2014/main" id="{4D16C9B0-B9F5-4934-AFAF-EBFAAEE7E1EB}"/>
                </a:ext>
              </a:extLst>
            </p:cNvPr>
            <p:cNvSpPr/>
            <p:nvPr/>
          </p:nvSpPr>
          <p:spPr bwMode="auto">
            <a:xfrm>
              <a:off x="2154586" y="2644616"/>
              <a:ext cx="220266" cy="384572"/>
            </a:xfrm>
            <a:custGeom>
              <a:avLst/>
              <a:gdLst>
                <a:gd name="T0" fmla="*/ 51 w 51"/>
                <a:gd name="T1" fmla="*/ 84 h 89"/>
                <a:gd name="T2" fmla="*/ 47 w 51"/>
                <a:gd name="T3" fmla="*/ 89 h 89"/>
                <a:gd name="T4" fmla="*/ 4 w 51"/>
                <a:gd name="T5" fmla="*/ 89 h 89"/>
                <a:gd name="T6" fmla="*/ 0 w 51"/>
                <a:gd name="T7" fmla="*/ 84 h 89"/>
                <a:gd name="T8" fmla="*/ 0 w 51"/>
                <a:gd name="T9" fmla="*/ 5 h 89"/>
                <a:gd name="T10" fmla="*/ 4 w 51"/>
                <a:gd name="T11" fmla="*/ 0 h 89"/>
                <a:gd name="T12" fmla="*/ 47 w 51"/>
                <a:gd name="T13" fmla="*/ 0 h 89"/>
                <a:gd name="T14" fmla="*/ 51 w 51"/>
                <a:gd name="T15" fmla="*/ 5 h 89"/>
                <a:gd name="T16" fmla="*/ 51 w 51"/>
                <a:gd name="T17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89">
                  <a:moveTo>
                    <a:pt x="51" y="84"/>
                  </a:moveTo>
                  <a:cubicBezTo>
                    <a:pt x="51" y="87"/>
                    <a:pt x="49" y="89"/>
                    <a:pt x="47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2" y="89"/>
                    <a:pt x="0" y="87"/>
                    <a:pt x="0" y="8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1" y="2"/>
                    <a:pt x="51" y="5"/>
                  </a:cubicBezTo>
                  <a:lnTo>
                    <a:pt x="51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1" name="Freeform 114">
              <a:extLst>
                <a:ext uri="{FF2B5EF4-FFF2-40B4-BE49-F238E27FC236}">
                  <a16:creationId xmlns:a16="http://schemas.microsoft.com/office/drawing/2014/main" id="{93DAD5F7-F508-434D-A6DD-7450DAE5F146}"/>
                </a:ext>
              </a:extLst>
            </p:cNvPr>
            <p:cNvSpPr/>
            <p:nvPr/>
          </p:nvSpPr>
          <p:spPr bwMode="auto">
            <a:xfrm>
              <a:off x="2154586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8 w 23"/>
                <a:gd name="T3" fmla="*/ 114 h 114"/>
                <a:gd name="T4" fmla="*/ 4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4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2" name="Freeform 115">
              <a:extLst>
                <a:ext uri="{FF2B5EF4-FFF2-40B4-BE49-F238E27FC236}">
                  <a16:creationId xmlns:a16="http://schemas.microsoft.com/office/drawing/2014/main" id="{805EDFEE-B98E-482E-962F-F50C6ED4E748}"/>
                </a:ext>
              </a:extLst>
            </p:cNvPr>
            <p:cNvSpPr/>
            <p:nvPr/>
          </p:nvSpPr>
          <p:spPr bwMode="auto">
            <a:xfrm>
              <a:off x="2274839" y="2972038"/>
              <a:ext cx="100013" cy="491729"/>
            </a:xfrm>
            <a:custGeom>
              <a:avLst/>
              <a:gdLst>
                <a:gd name="T0" fmla="*/ 23 w 23"/>
                <a:gd name="T1" fmla="*/ 109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3" name="Freeform 116">
              <a:extLst>
                <a:ext uri="{FF2B5EF4-FFF2-40B4-BE49-F238E27FC236}">
                  <a16:creationId xmlns:a16="http://schemas.microsoft.com/office/drawing/2014/main" id="{19E12E80-4F2D-4B45-9207-E7C7F5D22B73}"/>
                </a:ext>
              </a:extLst>
            </p:cNvPr>
            <p:cNvSpPr/>
            <p:nvPr/>
          </p:nvSpPr>
          <p:spPr bwMode="auto">
            <a:xfrm>
              <a:off x="2287936" y="2627947"/>
              <a:ext cx="180975" cy="150019"/>
            </a:xfrm>
            <a:custGeom>
              <a:avLst/>
              <a:gdLst>
                <a:gd name="T0" fmla="*/ 36 w 42"/>
                <a:gd name="T1" fmla="*/ 35 h 35"/>
                <a:gd name="T2" fmla="*/ 42 w 42"/>
                <a:gd name="T3" fmla="*/ 21 h 35"/>
                <a:gd name="T4" fmla="*/ 21 w 42"/>
                <a:gd name="T5" fmla="*/ 0 h 35"/>
                <a:gd name="T6" fmla="*/ 0 w 42"/>
                <a:gd name="T7" fmla="*/ 21 h 35"/>
                <a:gd name="T8" fmla="*/ 6 w 42"/>
                <a:gd name="T9" fmla="*/ 35 h 35"/>
                <a:gd name="T10" fmla="*/ 36 w 42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36" y="35"/>
                  </a:moveTo>
                  <a:cubicBezTo>
                    <a:pt x="40" y="31"/>
                    <a:pt x="42" y="26"/>
                    <a:pt x="42" y="21"/>
                  </a:cubicBezTo>
                  <a:cubicBezTo>
                    <a:pt x="42" y="10"/>
                    <a:pt x="32" y="0"/>
                    <a:pt x="21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26"/>
                    <a:pt x="2" y="31"/>
                    <a:pt x="6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4" name="Freeform 117">
              <a:extLst>
                <a:ext uri="{FF2B5EF4-FFF2-40B4-BE49-F238E27FC236}">
                  <a16:creationId xmlns:a16="http://schemas.microsoft.com/office/drawing/2014/main" id="{C993030B-6ED8-4428-9F26-CB5A8E9CD3E1}"/>
                </a:ext>
              </a:extLst>
            </p:cNvPr>
            <p:cNvSpPr/>
            <p:nvPr/>
          </p:nvSpPr>
          <p:spPr bwMode="auto">
            <a:xfrm>
              <a:off x="2060527" y="2627947"/>
              <a:ext cx="180975" cy="150019"/>
            </a:xfrm>
            <a:custGeom>
              <a:avLst/>
              <a:gdLst>
                <a:gd name="T0" fmla="*/ 36 w 42"/>
                <a:gd name="T1" fmla="*/ 35 h 35"/>
                <a:gd name="T2" fmla="*/ 42 w 42"/>
                <a:gd name="T3" fmla="*/ 21 h 35"/>
                <a:gd name="T4" fmla="*/ 21 w 42"/>
                <a:gd name="T5" fmla="*/ 0 h 35"/>
                <a:gd name="T6" fmla="*/ 0 w 42"/>
                <a:gd name="T7" fmla="*/ 21 h 35"/>
                <a:gd name="T8" fmla="*/ 6 w 42"/>
                <a:gd name="T9" fmla="*/ 35 h 35"/>
                <a:gd name="T10" fmla="*/ 36 w 42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36" y="35"/>
                  </a:moveTo>
                  <a:cubicBezTo>
                    <a:pt x="40" y="31"/>
                    <a:pt x="42" y="26"/>
                    <a:pt x="42" y="21"/>
                  </a:cubicBezTo>
                  <a:cubicBezTo>
                    <a:pt x="42" y="10"/>
                    <a:pt x="32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6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5" name="Freeform 118">
              <a:extLst>
                <a:ext uri="{FF2B5EF4-FFF2-40B4-BE49-F238E27FC236}">
                  <a16:creationId xmlns:a16="http://schemas.microsoft.com/office/drawing/2014/main" id="{674C6E32-A129-4267-B3D9-9F54FCC8D9F4}"/>
                </a:ext>
              </a:extLst>
            </p:cNvPr>
            <p:cNvSpPr/>
            <p:nvPr/>
          </p:nvSpPr>
          <p:spPr bwMode="auto">
            <a:xfrm>
              <a:off x="2060526" y="2700576"/>
              <a:ext cx="72629" cy="350044"/>
            </a:xfrm>
            <a:custGeom>
              <a:avLst/>
              <a:gdLst>
                <a:gd name="T0" fmla="*/ 17 w 17"/>
                <a:gd name="T1" fmla="*/ 76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6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6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6" name="Freeform 119">
              <a:extLst>
                <a:ext uri="{FF2B5EF4-FFF2-40B4-BE49-F238E27FC236}">
                  <a16:creationId xmlns:a16="http://schemas.microsoft.com/office/drawing/2014/main" id="{7965A259-315A-4C42-AB98-3856F87A8D59}"/>
                </a:ext>
              </a:extLst>
            </p:cNvPr>
            <p:cNvSpPr/>
            <p:nvPr/>
          </p:nvSpPr>
          <p:spPr bwMode="auto">
            <a:xfrm>
              <a:off x="2396283" y="2700576"/>
              <a:ext cx="72629" cy="350044"/>
            </a:xfrm>
            <a:custGeom>
              <a:avLst/>
              <a:gdLst>
                <a:gd name="T0" fmla="*/ 17 w 17"/>
                <a:gd name="T1" fmla="*/ 76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6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6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7" name="Freeform 120">
              <a:extLst>
                <a:ext uri="{FF2B5EF4-FFF2-40B4-BE49-F238E27FC236}">
                  <a16:creationId xmlns:a16="http://schemas.microsoft.com/office/drawing/2014/main" id="{C6D662AC-E715-4E39-87C6-C16AA6F78485}"/>
                </a:ext>
              </a:extLst>
            </p:cNvPr>
            <p:cNvSpPr/>
            <p:nvPr/>
          </p:nvSpPr>
          <p:spPr bwMode="auto">
            <a:xfrm>
              <a:off x="2111723" y="2627947"/>
              <a:ext cx="305991" cy="85725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5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10 h 20"/>
                <a:gd name="T12" fmla="*/ 0 w 71"/>
                <a:gd name="T13" fmla="*/ 11 h 20"/>
                <a:gd name="T14" fmla="*/ 9 w 71"/>
                <a:gd name="T15" fmla="*/ 20 h 20"/>
                <a:gd name="T16" fmla="*/ 62 w 71"/>
                <a:gd name="T17" fmla="*/ 20 h 20"/>
                <a:gd name="T18" fmla="*/ 71 w 71"/>
                <a:gd name="T19" fmla="*/ 11 h 20"/>
                <a:gd name="T20" fmla="*/ 71 w 71"/>
                <a:gd name="T21" fmla="*/ 10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0"/>
                    <a:pt x="42" y="3"/>
                    <a:pt x="35" y="3"/>
                  </a:cubicBezTo>
                  <a:cubicBezTo>
                    <a:pt x="29" y="3"/>
                    <a:pt x="24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1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8" name="Oval 121">
              <a:extLst>
                <a:ext uri="{FF2B5EF4-FFF2-40B4-BE49-F238E27FC236}">
                  <a16:creationId xmlns:a16="http://schemas.microsoft.com/office/drawing/2014/main" id="{BE7FA3A3-5ECE-4559-8558-53CA4F48B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446" y="2416015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9" name="Freeform 122">
              <a:extLst>
                <a:ext uri="{FF2B5EF4-FFF2-40B4-BE49-F238E27FC236}">
                  <a16:creationId xmlns:a16="http://schemas.microsoft.com/office/drawing/2014/main" id="{96C05F05-573D-4E00-93D9-09E01F91E384}"/>
                </a:ext>
              </a:extLst>
            </p:cNvPr>
            <p:cNvSpPr/>
            <p:nvPr/>
          </p:nvSpPr>
          <p:spPr bwMode="auto">
            <a:xfrm>
              <a:off x="2722514" y="2644616"/>
              <a:ext cx="219075" cy="384572"/>
            </a:xfrm>
            <a:custGeom>
              <a:avLst/>
              <a:gdLst>
                <a:gd name="T0" fmla="*/ 51 w 51"/>
                <a:gd name="T1" fmla="*/ 84 h 89"/>
                <a:gd name="T2" fmla="*/ 47 w 51"/>
                <a:gd name="T3" fmla="*/ 89 h 89"/>
                <a:gd name="T4" fmla="*/ 5 w 51"/>
                <a:gd name="T5" fmla="*/ 89 h 89"/>
                <a:gd name="T6" fmla="*/ 0 w 51"/>
                <a:gd name="T7" fmla="*/ 84 h 89"/>
                <a:gd name="T8" fmla="*/ 0 w 51"/>
                <a:gd name="T9" fmla="*/ 5 h 89"/>
                <a:gd name="T10" fmla="*/ 5 w 51"/>
                <a:gd name="T11" fmla="*/ 0 h 89"/>
                <a:gd name="T12" fmla="*/ 47 w 51"/>
                <a:gd name="T13" fmla="*/ 0 h 89"/>
                <a:gd name="T14" fmla="*/ 51 w 51"/>
                <a:gd name="T15" fmla="*/ 5 h 89"/>
                <a:gd name="T16" fmla="*/ 51 w 51"/>
                <a:gd name="T17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89">
                  <a:moveTo>
                    <a:pt x="51" y="84"/>
                  </a:moveTo>
                  <a:cubicBezTo>
                    <a:pt x="51" y="87"/>
                    <a:pt x="49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1" y="2"/>
                    <a:pt x="51" y="5"/>
                  </a:cubicBezTo>
                  <a:lnTo>
                    <a:pt x="51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70" name="Freeform 123">
              <a:extLst>
                <a:ext uri="{FF2B5EF4-FFF2-40B4-BE49-F238E27FC236}">
                  <a16:creationId xmlns:a16="http://schemas.microsoft.com/office/drawing/2014/main" id="{19E711F8-93BA-4CA1-8549-2D6BA03A1A6A}"/>
                </a:ext>
              </a:extLst>
            </p:cNvPr>
            <p:cNvSpPr/>
            <p:nvPr/>
          </p:nvSpPr>
          <p:spPr bwMode="auto">
            <a:xfrm>
              <a:off x="2722515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71" name="Freeform 124">
              <a:extLst>
                <a:ext uri="{FF2B5EF4-FFF2-40B4-BE49-F238E27FC236}">
                  <a16:creationId xmlns:a16="http://schemas.microsoft.com/office/drawing/2014/main" id="{BEDA3B30-0E08-4106-A0BF-8A8B5F653FB6}"/>
                </a:ext>
              </a:extLst>
            </p:cNvPr>
            <p:cNvSpPr/>
            <p:nvPr/>
          </p:nvSpPr>
          <p:spPr bwMode="auto">
            <a:xfrm>
              <a:off x="2842767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72" name="Freeform 125">
              <a:extLst>
                <a:ext uri="{FF2B5EF4-FFF2-40B4-BE49-F238E27FC236}">
                  <a16:creationId xmlns:a16="http://schemas.microsoft.com/office/drawing/2014/main" id="{738CF9CC-4F68-4539-AA9B-698E6EB10A49}"/>
                </a:ext>
              </a:extLst>
            </p:cNvPr>
            <p:cNvSpPr/>
            <p:nvPr/>
          </p:nvSpPr>
          <p:spPr bwMode="auto">
            <a:xfrm>
              <a:off x="2860626" y="2627947"/>
              <a:ext cx="176213" cy="150019"/>
            </a:xfrm>
            <a:custGeom>
              <a:avLst/>
              <a:gdLst>
                <a:gd name="T0" fmla="*/ 36 w 41"/>
                <a:gd name="T1" fmla="*/ 35 h 35"/>
                <a:gd name="T2" fmla="*/ 41 w 41"/>
                <a:gd name="T3" fmla="*/ 21 h 35"/>
                <a:gd name="T4" fmla="*/ 20 w 41"/>
                <a:gd name="T5" fmla="*/ 0 h 35"/>
                <a:gd name="T6" fmla="*/ 0 w 41"/>
                <a:gd name="T7" fmla="*/ 21 h 35"/>
                <a:gd name="T8" fmla="*/ 5 w 41"/>
                <a:gd name="T9" fmla="*/ 35 h 35"/>
                <a:gd name="T10" fmla="*/ 36 w 41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5">
                  <a:moveTo>
                    <a:pt x="36" y="35"/>
                  </a:moveTo>
                  <a:cubicBezTo>
                    <a:pt x="39" y="31"/>
                    <a:pt x="41" y="26"/>
                    <a:pt x="41" y="21"/>
                  </a:cubicBezTo>
                  <a:cubicBezTo>
                    <a:pt x="41" y="10"/>
                    <a:pt x="32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5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73" name="Freeform 126">
              <a:extLst>
                <a:ext uri="{FF2B5EF4-FFF2-40B4-BE49-F238E27FC236}">
                  <a16:creationId xmlns:a16="http://schemas.microsoft.com/office/drawing/2014/main" id="{0AD4E4D9-AAD0-459A-9186-FB8E2B322AFE}"/>
                </a:ext>
              </a:extLst>
            </p:cNvPr>
            <p:cNvSpPr/>
            <p:nvPr/>
          </p:nvSpPr>
          <p:spPr bwMode="auto">
            <a:xfrm>
              <a:off x="2628455" y="2627947"/>
              <a:ext cx="179785" cy="150019"/>
            </a:xfrm>
            <a:custGeom>
              <a:avLst/>
              <a:gdLst>
                <a:gd name="T0" fmla="*/ 36 w 42"/>
                <a:gd name="T1" fmla="*/ 35 h 35"/>
                <a:gd name="T2" fmla="*/ 42 w 42"/>
                <a:gd name="T3" fmla="*/ 21 h 35"/>
                <a:gd name="T4" fmla="*/ 21 w 42"/>
                <a:gd name="T5" fmla="*/ 0 h 35"/>
                <a:gd name="T6" fmla="*/ 0 w 42"/>
                <a:gd name="T7" fmla="*/ 21 h 35"/>
                <a:gd name="T8" fmla="*/ 6 w 42"/>
                <a:gd name="T9" fmla="*/ 35 h 35"/>
                <a:gd name="T10" fmla="*/ 36 w 42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36" y="35"/>
                  </a:moveTo>
                  <a:cubicBezTo>
                    <a:pt x="40" y="31"/>
                    <a:pt x="42" y="26"/>
                    <a:pt x="42" y="21"/>
                  </a:cubicBezTo>
                  <a:cubicBezTo>
                    <a:pt x="42" y="10"/>
                    <a:pt x="33" y="0"/>
                    <a:pt x="21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26"/>
                    <a:pt x="3" y="31"/>
                    <a:pt x="6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74" name="Freeform 127">
              <a:extLst>
                <a:ext uri="{FF2B5EF4-FFF2-40B4-BE49-F238E27FC236}">
                  <a16:creationId xmlns:a16="http://schemas.microsoft.com/office/drawing/2014/main" id="{259500FA-CC12-41F3-B452-B3B2D426DB47}"/>
                </a:ext>
              </a:extLst>
            </p:cNvPr>
            <p:cNvSpPr/>
            <p:nvPr/>
          </p:nvSpPr>
          <p:spPr bwMode="auto">
            <a:xfrm>
              <a:off x="2628454" y="2700576"/>
              <a:ext cx="72629" cy="350044"/>
            </a:xfrm>
            <a:custGeom>
              <a:avLst/>
              <a:gdLst>
                <a:gd name="T0" fmla="*/ 17 w 17"/>
                <a:gd name="T1" fmla="*/ 76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6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6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3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75" name="Freeform 128">
              <a:extLst>
                <a:ext uri="{FF2B5EF4-FFF2-40B4-BE49-F238E27FC236}">
                  <a16:creationId xmlns:a16="http://schemas.microsoft.com/office/drawing/2014/main" id="{7B970639-9251-4E32-9ED6-A5935818CCBB}"/>
                </a:ext>
              </a:extLst>
            </p:cNvPr>
            <p:cNvSpPr/>
            <p:nvPr/>
          </p:nvSpPr>
          <p:spPr bwMode="auto">
            <a:xfrm>
              <a:off x="2967783" y="2700576"/>
              <a:ext cx="69056" cy="350044"/>
            </a:xfrm>
            <a:custGeom>
              <a:avLst/>
              <a:gdLst>
                <a:gd name="T0" fmla="*/ 16 w 16"/>
                <a:gd name="T1" fmla="*/ 76 h 81"/>
                <a:gd name="T2" fmla="*/ 11 w 16"/>
                <a:gd name="T3" fmla="*/ 81 h 81"/>
                <a:gd name="T4" fmla="*/ 4 w 16"/>
                <a:gd name="T5" fmla="*/ 81 h 81"/>
                <a:gd name="T6" fmla="*/ 0 w 16"/>
                <a:gd name="T7" fmla="*/ 76 h 81"/>
                <a:gd name="T8" fmla="*/ 0 w 16"/>
                <a:gd name="T9" fmla="*/ 5 h 81"/>
                <a:gd name="T10" fmla="*/ 4 w 16"/>
                <a:gd name="T11" fmla="*/ 0 h 81"/>
                <a:gd name="T12" fmla="*/ 11 w 16"/>
                <a:gd name="T13" fmla="*/ 0 h 81"/>
                <a:gd name="T14" fmla="*/ 16 w 16"/>
                <a:gd name="T15" fmla="*/ 5 h 81"/>
                <a:gd name="T16" fmla="*/ 16 w 16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6"/>
                  </a:moveTo>
                  <a:cubicBezTo>
                    <a:pt x="16" y="79"/>
                    <a:pt x="14" y="81"/>
                    <a:pt x="11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76" name="Freeform 129">
              <a:extLst>
                <a:ext uri="{FF2B5EF4-FFF2-40B4-BE49-F238E27FC236}">
                  <a16:creationId xmlns:a16="http://schemas.microsoft.com/office/drawing/2014/main" id="{F181F86F-3E75-4EA0-B9AD-009BF6A3FC4E}"/>
                </a:ext>
              </a:extLst>
            </p:cNvPr>
            <p:cNvSpPr/>
            <p:nvPr/>
          </p:nvSpPr>
          <p:spPr bwMode="auto">
            <a:xfrm>
              <a:off x="2679652" y="2627947"/>
              <a:ext cx="305991" cy="85725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6 w 71"/>
                <a:gd name="T5" fmla="*/ 3 h 20"/>
                <a:gd name="T6" fmla="*/ 20 w 71"/>
                <a:gd name="T7" fmla="*/ 0 h 20"/>
                <a:gd name="T8" fmla="*/ 10 w 71"/>
                <a:gd name="T9" fmla="*/ 0 h 20"/>
                <a:gd name="T10" fmla="*/ 0 w 71"/>
                <a:gd name="T11" fmla="*/ 10 h 20"/>
                <a:gd name="T12" fmla="*/ 0 w 71"/>
                <a:gd name="T13" fmla="*/ 11 h 20"/>
                <a:gd name="T14" fmla="*/ 10 w 71"/>
                <a:gd name="T15" fmla="*/ 20 h 20"/>
                <a:gd name="T16" fmla="*/ 62 w 71"/>
                <a:gd name="T17" fmla="*/ 20 h 20"/>
                <a:gd name="T18" fmla="*/ 71 w 71"/>
                <a:gd name="T19" fmla="*/ 11 h 20"/>
                <a:gd name="T20" fmla="*/ 71 w 71"/>
                <a:gd name="T21" fmla="*/ 10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0"/>
                    <a:pt x="42" y="3"/>
                    <a:pt x="36" y="3"/>
                  </a:cubicBezTo>
                  <a:cubicBezTo>
                    <a:pt x="29" y="3"/>
                    <a:pt x="25" y="0"/>
                    <a:pt x="2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1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77" name="Oval 130">
              <a:extLst>
                <a:ext uri="{FF2B5EF4-FFF2-40B4-BE49-F238E27FC236}">
                  <a16:creationId xmlns:a16="http://schemas.microsoft.com/office/drawing/2014/main" id="{20EA841E-1AEF-4F22-8D7C-55112848B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374" y="2416015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78" name="Freeform 131">
              <a:extLst>
                <a:ext uri="{FF2B5EF4-FFF2-40B4-BE49-F238E27FC236}">
                  <a16:creationId xmlns:a16="http://schemas.microsoft.com/office/drawing/2014/main" id="{6458548E-B164-4837-B593-33060167D586}"/>
                </a:ext>
              </a:extLst>
            </p:cNvPr>
            <p:cNvSpPr/>
            <p:nvPr/>
          </p:nvSpPr>
          <p:spPr bwMode="auto">
            <a:xfrm>
              <a:off x="3290442" y="2644616"/>
              <a:ext cx="223838" cy="384572"/>
            </a:xfrm>
            <a:custGeom>
              <a:avLst/>
              <a:gdLst>
                <a:gd name="T0" fmla="*/ 52 w 52"/>
                <a:gd name="T1" fmla="*/ 84 h 89"/>
                <a:gd name="T2" fmla="*/ 47 w 52"/>
                <a:gd name="T3" fmla="*/ 89 h 89"/>
                <a:gd name="T4" fmla="*/ 5 w 52"/>
                <a:gd name="T5" fmla="*/ 89 h 89"/>
                <a:gd name="T6" fmla="*/ 0 w 52"/>
                <a:gd name="T7" fmla="*/ 84 h 89"/>
                <a:gd name="T8" fmla="*/ 0 w 52"/>
                <a:gd name="T9" fmla="*/ 5 h 89"/>
                <a:gd name="T10" fmla="*/ 5 w 52"/>
                <a:gd name="T11" fmla="*/ 0 h 89"/>
                <a:gd name="T12" fmla="*/ 47 w 52"/>
                <a:gd name="T13" fmla="*/ 0 h 89"/>
                <a:gd name="T14" fmla="*/ 52 w 52"/>
                <a:gd name="T15" fmla="*/ 5 h 89"/>
                <a:gd name="T16" fmla="*/ 52 w 52"/>
                <a:gd name="T17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9">
                  <a:moveTo>
                    <a:pt x="52" y="84"/>
                  </a:moveTo>
                  <a:cubicBezTo>
                    <a:pt x="52" y="87"/>
                    <a:pt x="50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2" y="2"/>
                    <a:pt x="52" y="5"/>
                  </a:cubicBezTo>
                  <a:lnTo>
                    <a:pt x="52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79" name="Freeform 132">
              <a:extLst>
                <a:ext uri="{FF2B5EF4-FFF2-40B4-BE49-F238E27FC236}">
                  <a16:creationId xmlns:a16="http://schemas.microsoft.com/office/drawing/2014/main" id="{E0E7FD47-E581-4329-BBCB-426EA358344B}"/>
                </a:ext>
              </a:extLst>
            </p:cNvPr>
            <p:cNvSpPr/>
            <p:nvPr/>
          </p:nvSpPr>
          <p:spPr bwMode="auto">
            <a:xfrm>
              <a:off x="3290442" y="2972038"/>
              <a:ext cx="103585" cy="491729"/>
            </a:xfrm>
            <a:custGeom>
              <a:avLst/>
              <a:gdLst>
                <a:gd name="T0" fmla="*/ 24 w 24"/>
                <a:gd name="T1" fmla="*/ 109 h 114"/>
                <a:gd name="T2" fmla="*/ 19 w 24"/>
                <a:gd name="T3" fmla="*/ 114 h 114"/>
                <a:gd name="T4" fmla="*/ 5 w 24"/>
                <a:gd name="T5" fmla="*/ 114 h 114"/>
                <a:gd name="T6" fmla="*/ 0 w 24"/>
                <a:gd name="T7" fmla="*/ 109 h 114"/>
                <a:gd name="T8" fmla="*/ 0 w 24"/>
                <a:gd name="T9" fmla="*/ 5 h 114"/>
                <a:gd name="T10" fmla="*/ 5 w 24"/>
                <a:gd name="T11" fmla="*/ 0 h 114"/>
                <a:gd name="T12" fmla="*/ 19 w 24"/>
                <a:gd name="T13" fmla="*/ 0 h 114"/>
                <a:gd name="T14" fmla="*/ 24 w 24"/>
                <a:gd name="T15" fmla="*/ 5 h 114"/>
                <a:gd name="T16" fmla="*/ 24 w 24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4">
                  <a:moveTo>
                    <a:pt x="24" y="109"/>
                  </a:moveTo>
                  <a:cubicBezTo>
                    <a:pt x="24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4" y="2"/>
                    <a:pt x="24" y="5"/>
                  </a:cubicBezTo>
                  <a:lnTo>
                    <a:pt x="24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80" name="Freeform 133">
              <a:extLst>
                <a:ext uri="{FF2B5EF4-FFF2-40B4-BE49-F238E27FC236}">
                  <a16:creationId xmlns:a16="http://schemas.microsoft.com/office/drawing/2014/main" id="{B98933C3-AD65-4A33-B7BF-232D04BD262C}"/>
                </a:ext>
              </a:extLst>
            </p:cNvPr>
            <p:cNvSpPr/>
            <p:nvPr/>
          </p:nvSpPr>
          <p:spPr bwMode="auto">
            <a:xfrm>
              <a:off x="3415458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8 w 23"/>
                <a:gd name="T3" fmla="*/ 114 h 114"/>
                <a:gd name="T4" fmla="*/ 4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4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81" name="Freeform 134">
              <a:extLst>
                <a:ext uri="{FF2B5EF4-FFF2-40B4-BE49-F238E27FC236}">
                  <a16:creationId xmlns:a16="http://schemas.microsoft.com/office/drawing/2014/main" id="{BEA44B35-D9DD-4EB7-BB41-A6A372D3E24C}"/>
                </a:ext>
              </a:extLst>
            </p:cNvPr>
            <p:cNvSpPr/>
            <p:nvPr/>
          </p:nvSpPr>
          <p:spPr bwMode="auto">
            <a:xfrm>
              <a:off x="3428554" y="2627947"/>
              <a:ext cx="176213" cy="150019"/>
            </a:xfrm>
            <a:custGeom>
              <a:avLst/>
              <a:gdLst>
                <a:gd name="T0" fmla="*/ 36 w 41"/>
                <a:gd name="T1" fmla="*/ 35 h 35"/>
                <a:gd name="T2" fmla="*/ 41 w 41"/>
                <a:gd name="T3" fmla="*/ 21 h 35"/>
                <a:gd name="T4" fmla="*/ 21 w 41"/>
                <a:gd name="T5" fmla="*/ 0 h 35"/>
                <a:gd name="T6" fmla="*/ 0 w 41"/>
                <a:gd name="T7" fmla="*/ 21 h 35"/>
                <a:gd name="T8" fmla="*/ 5 w 41"/>
                <a:gd name="T9" fmla="*/ 35 h 35"/>
                <a:gd name="T10" fmla="*/ 36 w 41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5">
                  <a:moveTo>
                    <a:pt x="36" y="35"/>
                  </a:moveTo>
                  <a:cubicBezTo>
                    <a:pt x="39" y="31"/>
                    <a:pt x="41" y="26"/>
                    <a:pt x="41" y="21"/>
                  </a:cubicBezTo>
                  <a:cubicBezTo>
                    <a:pt x="41" y="10"/>
                    <a:pt x="32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5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82" name="Freeform 135">
              <a:extLst>
                <a:ext uri="{FF2B5EF4-FFF2-40B4-BE49-F238E27FC236}">
                  <a16:creationId xmlns:a16="http://schemas.microsoft.com/office/drawing/2014/main" id="{325831F2-39BD-445A-BEB1-DAA07DCF1587}"/>
                </a:ext>
              </a:extLst>
            </p:cNvPr>
            <p:cNvSpPr/>
            <p:nvPr/>
          </p:nvSpPr>
          <p:spPr bwMode="auto">
            <a:xfrm>
              <a:off x="3199954" y="2627947"/>
              <a:ext cx="176213" cy="150019"/>
            </a:xfrm>
            <a:custGeom>
              <a:avLst/>
              <a:gdLst>
                <a:gd name="T0" fmla="*/ 36 w 41"/>
                <a:gd name="T1" fmla="*/ 35 h 35"/>
                <a:gd name="T2" fmla="*/ 41 w 41"/>
                <a:gd name="T3" fmla="*/ 21 h 35"/>
                <a:gd name="T4" fmla="*/ 20 w 41"/>
                <a:gd name="T5" fmla="*/ 0 h 35"/>
                <a:gd name="T6" fmla="*/ 0 w 41"/>
                <a:gd name="T7" fmla="*/ 21 h 35"/>
                <a:gd name="T8" fmla="*/ 5 w 41"/>
                <a:gd name="T9" fmla="*/ 35 h 35"/>
                <a:gd name="T10" fmla="*/ 36 w 41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5">
                  <a:moveTo>
                    <a:pt x="36" y="35"/>
                  </a:moveTo>
                  <a:cubicBezTo>
                    <a:pt x="39" y="31"/>
                    <a:pt x="41" y="26"/>
                    <a:pt x="41" y="21"/>
                  </a:cubicBezTo>
                  <a:cubicBezTo>
                    <a:pt x="41" y="10"/>
                    <a:pt x="32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5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83" name="Freeform 136">
              <a:extLst>
                <a:ext uri="{FF2B5EF4-FFF2-40B4-BE49-F238E27FC236}">
                  <a16:creationId xmlns:a16="http://schemas.microsoft.com/office/drawing/2014/main" id="{38D7ACC1-50DA-4B1E-B87B-D425D685BE4C}"/>
                </a:ext>
              </a:extLst>
            </p:cNvPr>
            <p:cNvSpPr/>
            <p:nvPr/>
          </p:nvSpPr>
          <p:spPr bwMode="auto">
            <a:xfrm>
              <a:off x="3199955" y="2700576"/>
              <a:ext cx="69056" cy="350044"/>
            </a:xfrm>
            <a:custGeom>
              <a:avLst/>
              <a:gdLst>
                <a:gd name="T0" fmla="*/ 16 w 16"/>
                <a:gd name="T1" fmla="*/ 76 h 81"/>
                <a:gd name="T2" fmla="*/ 12 w 16"/>
                <a:gd name="T3" fmla="*/ 81 h 81"/>
                <a:gd name="T4" fmla="*/ 4 w 16"/>
                <a:gd name="T5" fmla="*/ 81 h 81"/>
                <a:gd name="T6" fmla="*/ 0 w 16"/>
                <a:gd name="T7" fmla="*/ 76 h 81"/>
                <a:gd name="T8" fmla="*/ 0 w 16"/>
                <a:gd name="T9" fmla="*/ 5 h 81"/>
                <a:gd name="T10" fmla="*/ 4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6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84" name="Freeform 137">
              <a:extLst>
                <a:ext uri="{FF2B5EF4-FFF2-40B4-BE49-F238E27FC236}">
                  <a16:creationId xmlns:a16="http://schemas.microsoft.com/office/drawing/2014/main" id="{E7A7BE82-B03C-49EC-B8B2-BA603047F717}"/>
                </a:ext>
              </a:extLst>
            </p:cNvPr>
            <p:cNvSpPr/>
            <p:nvPr/>
          </p:nvSpPr>
          <p:spPr bwMode="auto">
            <a:xfrm>
              <a:off x="3535711" y="2700576"/>
              <a:ext cx="69056" cy="350044"/>
            </a:xfrm>
            <a:custGeom>
              <a:avLst/>
              <a:gdLst>
                <a:gd name="T0" fmla="*/ 16 w 16"/>
                <a:gd name="T1" fmla="*/ 76 h 81"/>
                <a:gd name="T2" fmla="*/ 12 w 16"/>
                <a:gd name="T3" fmla="*/ 81 h 81"/>
                <a:gd name="T4" fmla="*/ 4 w 16"/>
                <a:gd name="T5" fmla="*/ 81 h 81"/>
                <a:gd name="T6" fmla="*/ 0 w 16"/>
                <a:gd name="T7" fmla="*/ 76 h 81"/>
                <a:gd name="T8" fmla="*/ 0 w 16"/>
                <a:gd name="T9" fmla="*/ 5 h 81"/>
                <a:gd name="T10" fmla="*/ 4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6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85" name="Freeform 138">
              <a:extLst>
                <a:ext uri="{FF2B5EF4-FFF2-40B4-BE49-F238E27FC236}">
                  <a16:creationId xmlns:a16="http://schemas.microsoft.com/office/drawing/2014/main" id="{DE5E0898-15ED-4BCD-A96F-A011612970E2}"/>
                </a:ext>
              </a:extLst>
            </p:cNvPr>
            <p:cNvSpPr/>
            <p:nvPr/>
          </p:nvSpPr>
          <p:spPr bwMode="auto">
            <a:xfrm>
              <a:off x="3252342" y="2627947"/>
              <a:ext cx="304800" cy="85725"/>
            </a:xfrm>
            <a:custGeom>
              <a:avLst/>
              <a:gdLst>
                <a:gd name="T0" fmla="*/ 61 w 71"/>
                <a:gd name="T1" fmla="*/ 0 h 20"/>
                <a:gd name="T2" fmla="*/ 50 w 71"/>
                <a:gd name="T3" fmla="*/ 0 h 20"/>
                <a:gd name="T4" fmla="*/ 35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10 h 20"/>
                <a:gd name="T12" fmla="*/ 0 w 71"/>
                <a:gd name="T13" fmla="*/ 11 h 20"/>
                <a:gd name="T14" fmla="*/ 9 w 71"/>
                <a:gd name="T15" fmla="*/ 20 h 20"/>
                <a:gd name="T16" fmla="*/ 61 w 71"/>
                <a:gd name="T17" fmla="*/ 20 h 20"/>
                <a:gd name="T18" fmla="*/ 71 w 71"/>
                <a:gd name="T19" fmla="*/ 11 h 20"/>
                <a:gd name="T20" fmla="*/ 71 w 71"/>
                <a:gd name="T21" fmla="*/ 10 h 20"/>
                <a:gd name="T22" fmla="*/ 61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42" y="3"/>
                    <a:pt x="35" y="3"/>
                  </a:cubicBezTo>
                  <a:cubicBezTo>
                    <a:pt x="28" y="3"/>
                    <a:pt x="24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6" y="20"/>
                    <a:pt x="71" y="16"/>
                    <a:pt x="71" y="11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4"/>
                    <a:pt x="66" y="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86" name="Oval 139">
              <a:extLst>
                <a:ext uri="{FF2B5EF4-FFF2-40B4-BE49-F238E27FC236}">
                  <a16:creationId xmlns:a16="http://schemas.microsoft.com/office/drawing/2014/main" id="{90D4DDC1-96E5-468E-ACF9-64E76272A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1873" y="2416015"/>
              <a:ext cx="180975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87" name="Freeform 140">
              <a:extLst>
                <a:ext uri="{FF2B5EF4-FFF2-40B4-BE49-F238E27FC236}">
                  <a16:creationId xmlns:a16="http://schemas.microsoft.com/office/drawing/2014/main" id="{60F08AD2-C5B1-465E-AACD-8328148927AA}"/>
                </a:ext>
              </a:extLst>
            </p:cNvPr>
            <p:cNvSpPr/>
            <p:nvPr/>
          </p:nvSpPr>
          <p:spPr bwMode="auto">
            <a:xfrm>
              <a:off x="3863133" y="2644616"/>
              <a:ext cx="219075" cy="384572"/>
            </a:xfrm>
            <a:custGeom>
              <a:avLst/>
              <a:gdLst>
                <a:gd name="T0" fmla="*/ 51 w 51"/>
                <a:gd name="T1" fmla="*/ 84 h 89"/>
                <a:gd name="T2" fmla="*/ 46 w 51"/>
                <a:gd name="T3" fmla="*/ 89 h 89"/>
                <a:gd name="T4" fmla="*/ 4 w 51"/>
                <a:gd name="T5" fmla="*/ 89 h 89"/>
                <a:gd name="T6" fmla="*/ 0 w 51"/>
                <a:gd name="T7" fmla="*/ 84 h 89"/>
                <a:gd name="T8" fmla="*/ 0 w 51"/>
                <a:gd name="T9" fmla="*/ 5 h 89"/>
                <a:gd name="T10" fmla="*/ 4 w 51"/>
                <a:gd name="T11" fmla="*/ 0 h 89"/>
                <a:gd name="T12" fmla="*/ 46 w 51"/>
                <a:gd name="T13" fmla="*/ 0 h 89"/>
                <a:gd name="T14" fmla="*/ 51 w 51"/>
                <a:gd name="T15" fmla="*/ 5 h 89"/>
                <a:gd name="T16" fmla="*/ 51 w 51"/>
                <a:gd name="T17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89">
                  <a:moveTo>
                    <a:pt x="51" y="84"/>
                  </a:moveTo>
                  <a:cubicBezTo>
                    <a:pt x="51" y="87"/>
                    <a:pt x="49" y="89"/>
                    <a:pt x="46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2" y="89"/>
                    <a:pt x="0" y="87"/>
                    <a:pt x="0" y="8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9" y="0"/>
                    <a:pt x="51" y="2"/>
                    <a:pt x="51" y="5"/>
                  </a:cubicBezTo>
                  <a:lnTo>
                    <a:pt x="51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88" name="Freeform 141">
              <a:extLst>
                <a:ext uri="{FF2B5EF4-FFF2-40B4-BE49-F238E27FC236}">
                  <a16:creationId xmlns:a16="http://schemas.microsoft.com/office/drawing/2014/main" id="{82B8F241-A2E3-43C0-904E-00FEA1F3F70B}"/>
                </a:ext>
              </a:extLst>
            </p:cNvPr>
            <p:cNvSpPr/>
            <p:nvPr/>
          </p:nvSpPr>
          <p:spPr bwMode="auto">
            <a:xfrm>
              <a:off x="3863133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8 w 23"/>
                <a:gd name="T3" fmla="*/ 114 h 114"/>
                <a:gd name="T4" fmla="*/ 4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4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89" name="Freeform 142">
              <a:extLst>
                <a:ext uri="{FF2B5EF4-FFF2-40B4-BE49-F238E27FC236}">
                  <a16:creationId xmlns:a16="http://schemas.microsoft.com/office/drawing/2014/main" id="{503E1A0D-A1B2-465F-825A-8ECAF5E3EA3D}"/>
                </a:ext>
              </a:extLst>
            </p:cNvPr>
            <p:cNvSpPr/>
            <p:nvPr/>
          </p:nvSpPr>
          <p:spPr bwMode="auto">
            <a:xfrm>
              <a:off x="3983386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8 w 23"/>
                <a:gd name="T3" fmla="*/ 114 h 114"/>
                <a:gd name="T4" fmla="*/ 5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5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90" name="Freeform 143">
              <a:extLst>
                <a:ext uri="{FF2B5EF4-FFF2-40B4-BE49-F238E27FC236}">
                  <a16:creationId xmlns:a16="http://schemas.microsoft.com/office/drawing/2014/main" id="{5758FD97-4635-408E-BCCF-B2519AA2F91B}"/>
                </a:ext>
              </a:extLst>
            </p:cNvPr>
            <p:cNvSpPr/>
            <p:nvPr/>
          </p:nvSpPr>
          <p:spPr bwMode="auto">
            <a:xfrm>
              <a:off x="3996483" y="2627947"/>
              <a:ext cx="179785" cy="150019"/>
            </a:xfrm>
            <a:custGeom>
              <a:avLst/>
              <a:gdLst>
                <a:gd name="T0" fmla="*/ 36 w 42"/>
                <a:gd name="T1" fmla="*/ 35 h 35"/>
                <a:gd name="T2" fmla="*/ 42 w 42"/>
                <a:gd name="T3" fmla="*/ 21 h 35"/>
                <a:gd name="T4" fmla="*/ 21 w 42"/>
                <a:gd name="T5" fmla="*/ 0 h 35"/>
                <a:gd name="T6" fmla="*/ 0 w 42"/>
                <a:gd name="T7" fmla="*/ 21 h 35"/>
                <a:gd name="T8" fmla="*/ 6 w 42"/>
                <a:gd name="T9" fmla="*/ 35 h 35"/>
                <a:gd name="T10" fmla="*/ 36 w 42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36" y="35"/>
                  </a:moveTo>
                  <a:cubicBezTo>
                    <a:pt x="40" y="31"/>
                    <a:pt x="42" y="26"/>
                    <a:pt x="42" y="21"/>
                  </a:cubicBezTo>
                  <a:cubicBezTo>
                    <a:pt x="42" y="10"/>
                    <a:pt x="32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6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91" name="Freeform 144">
              <a:extLst>
                <a:ext uri="{FF2B5EF4-FFF2-40B4-BE49-F238E27FC236}">
                  <a16:creationId xmlns:a16="http://schemas.microsoft.com/office/drawing/2014/main" id="{67E47773-BCA8-4A7A-8173-3D957462B091}"/>
                </a:ext>
              </a:extLst>
            </p:cNvPr>
            <p:cNvSpPr/>
            <p:nvPr/>
          </p:nvSpPr>
          <p:spPr bwMode="auto">
            <a:xfrm>
              <a:off x="3767883" y="2627947"/>
              <a:ext cx="180975" cy="150019"/>
            </a:xfrm>
            <a:custGeom>
              <a:avLst/>
              <a:gdLst>
                <a:gd name="T0" fmla="*/ 36 w 42"/>
                <a:gd name="T1" fmla="*/ 35 h 35"/>
                <a:gd name="T2" fmla="*/ 42 w 42"/>
                <a:gd name="T3" fmla="*/ 21 h 35"/>
                <a:gd name="T4" fmla="*/ 21 w 42"/>
                <a:gd name="T5" fmla="*/ 0 h 35"/>
                <a:gd name="T6" fmla="*/ 0 w 42"/>
                <a:gd name="T7" fmla="*/ 21 h 35"/>
                <a:gd name="T8" fmla="*/ 6 w 42"/>
                <a:gd name="T9" fmla="*/ 35 h 35"/>
                <a:gd name="T10" fmla="*/ 36 w 42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36" y="35"/>
                  </a:moveTo>
                  <a:cubicBezTo>
                    <a:pt x="39" y="31"/>
                    <a:pt x="42" y="26"/>
                    <a:pt x="42" y="21"/>
                  </a:cubicBezTo>
                  <a:cubicBezTo>
                    <a:pt x="42" y="10"/>
                    <a:pt x="32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6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92" name="Freeform 145">
              <a:extLst>
                <a:ext uri="{FF2B5EF4-FFF2-40B4-BE49-F238E27FC236}">
                  <a16:creationId xmlns:a16="http://schemas.microsoft.com/office/drawing/2014/main" id="{7280D1F1-AC39-413F-B0A2-DDD1179F1CF6}"/>
                </a:ext>
              </a:extLst>
            </p:cNvPr>
            <p:cNvSpPr/>
            <p:nvPr/>
          </p:nvSpPr>
          <p:spPr bwMode="auto">
            <a:xfrm>
              <a:off x="3767883" y="2700576"/>
              <a:ext cx="72629" cy="350044"/>
            </a:xfrm>
            <a:custGeom>
              <a:avLst/>
              <a:gdLst>
                <a:gd name="T0" fmla="*/ 17 w 17"/>
                <a:gd name="T1" fmla="*/ 76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6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6"/>
                  </a:moveTo>
                  <a:cubicBezTo>
                    <a:pt x="17" y="79"/>
                    <a:pt x="14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7" y="2"/>
                    <a:pt x="17" y="5"/>
                  </a:cubicBezTo>
                  <a:lnTo>
                    <a:pt x="17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93" name="Freeform 146">
              <a:extLst>
                <a:ext uri="{FF2B5EF4-FFF2-40B4-BE49-F238E27FC236}">
                  <a16:creationId xmlns:a16="http://schemas.microsoft.com/office/drawing/2014/main" id="{169A5A44-778C-4712-977F-BF419797B537}"/>
                </a:ext>
              </a:extLst>
            </p:cNvPr>
            <p:cNvSpPr/>
            <p:nvPr/>
          </p:nvSpPr>
          <p:spPr bwMode="auto">
            <a:xfrm>
              <a:off x="4103639" y="2700576"/>
              <a:ext cx="72629" cy="350044"/>
            </a:xfrm>
            <a:custGeom>
              <a:avLst/>
              <a:gdLst>
                <a:gd name="T0" fmla="*/ 17 w 17"/>
                <a:gd name="T1" fmla="*/ 76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6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6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94" name="Freeform 147">
              <a:extLst>
                <a:ext uri="{FF2B5EF4-FFF2-40B4-BE49-F238E27FC236}">
                  <a16:creationId xmlns:a16="http://schemas.microsoft.com/office/drawing/2014/main" id="{FFB1FBE0-9031-4AB8-A69B-AA0DAF197A77}"/>
                </a:ext>
              </a:extLst>
            </p:cNvPr>
            <p:cNvSpPr/>
            <p:nvPr/>
          </p:nvSpPr>
          <p:spPr bwMode="auto">
            <a:xfrm>
              <a:off x="3819079" y="2627947"/>
              <a:ext cx="305991" cy="85725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5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10 h 20"/>
                <a:gd name="T12" fmla="*/ 0 w 71"/>
                <a:gd name="T13" fmla="*/ 11 h 20"/>
                <a:gd name="T14" fmla="*/ 9 w 71"/>
                <a:gd name="T15" fmla="*/ 20 h 20"/>
                <a:gd name="T16" fmla="*/ 62 w 71"/>
                <a:gd name="T17" fmla="*/ 20 h 20"/>
                <a:gd name="T18" fmla="*/ 71 w 71"/>
                <a:gd name="T19" fmla="*/ 11 h 20"/>
                <a:gd name="T20" fmla="*/ 71 w 71"/>
                <a:gd name="T21" fmla="*/ 10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0"/>
                    <a:pt x="42" y="3"/>
                    <a:pt x="35" y="3"/>
                  </a:cubicBezTo>
                  <a:cubicBezTo>
                    <a:pt x="28" y="3"/>
                    <a:pt x="24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1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95" name="Oval 148">
              <a:extLst>
                <a:ext uri="{FF2B5EF4-FFF2-40B4-BE49-F238E27FC236}">
                  <a16:creationId xmlns:a16="http://schemas.microsoft.com/office/drawing/2014/main" id="{38505C11-8917-49A9-8D5E-85CD726A5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02" y="2416015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96" name="Freeform 149">
              <a:extLst>
                <a:ext uri="{FF2B5EF4-FFF2-40B4-BE49-F238E27FC236}">
                  <a16:creationId xmlns:a16="http://schemas.microsoft.com/office/drawing/2014/main" id="{04FE50A5-DABD-4FA2-8AAD-4A657F963350}"/>
                </a:ext>
              </a:extLst>
            </p:cNvPr>
            <p:cNvSpPr/>
            <p:nvPr/>
          </p:nvSpPr>
          <p:spPr bwMode="auto">
            <a:xfrm>
              <a:off x="4429870" y="2644616"/>
              <a:ext cx="220266" cy="384572"/>
            </a:xfrm>
            <a:custGeom>
              <a:avLst/>
              <a:gdLst>
                <a:gd name="T0" fmla="*/ 51 w 51"/>
                <a:gd name="T1" fmla="*/ 84 h 89"/>
                <a:gd name="T2" fmla="*/ 47 w 51"/>
                <a:gd name="T3" fmla="*/ 89 h 89"/>
                <a:gd name="T4" fmla="*/ 5 w 51"/>
                <a:gd name="T5" fmla="*/ 89 h 89"/>
                <a:gd name="T6" fmla="*/ 0 w 51"/>
                <a:gd name="T7" fmla="*/ 84 h 89"/>
                <a:gd name="T8" fmla="*/ 0 w 51"/>
                <a:gd name="T9" fmla="*/ 5 h 89"/>
                <a:gd name="T10" fmla="*/ 5 w 51"/>
                <a:gd name="T11" fmla="*/ 0 h 89"/>
                <a:gd name="T12" fmla="*/ 47 w 51"/>
                <a:gd name="T13" fmla="*/ 0 h 89"/>
                <a:gd name="T14" fmla="*/ 51 w 51"/>
                <a:gd name="T15" fmla="*/ 5 h 89"/>
                <a:gd name="T16" fmla="*/ 51 w 51"/>
                <a:gd name="T17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89">
                  <a:moveTo>
                    <a:pt x="51" y="84"/>
                  </a:moveTo>
                  <a:cubicBezTo>
                    <a:pt x="51" y="87"/>
                    <a:pt x="49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1" y="2"/>
                    <a:pt x="51" y="5"/>
                  </a:cubicBezTo>
                  <a:lnTo>
                    <a:pt x="51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97" name="Freeform 150">
              <a:extLst>
                <a:ext uri="{FF2B5EF4-FFF2-40B4-BE49-F238E27FC236}">
                  <a16:creationId xmlns:a16="http://schemas.microsoft.com/office/drawing/2014/main" id="{DA2794AB-D18E-4277-9DFA-1393F76BB9A5}"/>
                </a:ext>
              </a:extLst>
            </p:cNvPr>
            <p:cNvSpPr/>
            <p:nvPr/>
          </p:nvSpPr>
          <p:spPr bwMode="auto">
            <a:xfrm>
              <a:off x="4429870" y="2972038"/>
              <a:ext cx="100013" cy="491729"/>
            </a:xfrm>
            <a:custGeom>
              <a:avLst/>
              <a:gdLst>
                <a:gd name="T0" fmla="*/ 23 w 23"/>
                <a:gd name="T1" fmla="*/ 109 h 114"/>
                <a:gd name="T2" fmla="*/ 18 w 23"/>
                <a:gd name="T3" fmla="*/ 114 h 114"/>
                <a:gd name="T4" fmla="*/ 5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5 w 23"/>
                <a:gd name="T11" fmla="*/ 0 h 114"/>
                <a:gd name="T12" fmla="*/ 18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8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98" name="Freeform 151">
              <a:extLst>
                <a:ext uri="{FF2B5EF4-FFF2-40B4-BE49-F238E27FC236}">
                  <a16:creationId xmlns:a16="http://schemas.microsoft.com/office/drawing/2014/main" id="{482881E1-A97F-4294-A05B-68B4B47894C2}"/>
                </a:ext>
              </a:extLst>
            </p:cNvPr>
            <p:cNvSpPr/>
            <p:nvPr/>
          </p:nvSpPr>
          <p:spPr bwMode="auto">
            <a:xfrm>
              <a:off x="4551315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99" name="Freeform 152">
              <a:extLst>
                <a:ext uri="{FF2B5EF4-FFF2-40B4-BE49-F238E27FC236}">
                  <a16:creationId xmlns:a16="http://schemas.microsoft.com/office/drawing/2014/main" id="{32494E36-98B6-4368-AF22-89203BD5180F}"/>
                </a:ext>
              </a:extLst>
            </p:cNvPr>
            <p:cNvSpPr/>
            <p:nvPr/>
          </p:nvSpPr>
          <p:spPr bwMode="auto">
            <a:xfrm>
              <a:off x="4563220" y="2627947"/>
              <a:ext cx="180975" cy="150019"/>
            </a:xfrm>
            <a:custGeom>
              <a:avLst/>
              <a:gdLst>
                <a:gd name="T0" fmla="*/ 36 w 42"/>
                <a:gd name="T1" fmla="*/ 35 h 35"/>
                <a:gd name="T2" fmla="*/ 42 w 42"/>
                <a:gd name="T3" fmla="*/ 21 h 35"/>
                <a:gd name="T4" fmla="*/ 21 w 42"/>
                <a:gd name="T5" fmla="*/ 0 h 35"/>
                <a:gd name="T6" fmla="*/ 0 w 42"/>
                <a:gd name="T7" fmla="*/ 21 h 35"/>
                <a:gd name="T8" fmla="*/ 6 w 42"/>
                <a:gd name="T9" fmla="*/ 35 h 35"/>
                <a:gd name="T10" fmla="*/ 36 w 42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36" y="35"/>
                  </a:moveTo>
                  <a:cubicBezTo>
                    <a:pt x="40" y="31"/>
                    <a:pt x="42" y="26"/>
                    <a:pt x="42" y="21"/>
                  </a:cubicBezTo>
                  <a:cubicBezTo>
                    <a:pt x="42" y="10"/>
                    <a:pt x="33" y="0"/>
                    <a:pt x="21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26"/>
                    <a:pt x="3" y="31"/>
                    <a:pt x="6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0" name="Freeform 153">
              <a:extLst>
                <a:ext uri="{FF2B5EF4-FFF2-40B4-BE49-F238E27FC236}">
                  <a16:creationId xmlns:a16="http://schemas.microsoft.com/office/drawing/2014/main" id="{ACAFD7B5-E4D4-4B1E-86A4-FB887BF4EF4E}"/>
                </a:ext>
              </a:extLst>
            </p:cNvPr>
            <p:cNvSpPr/>
            <p:nvPr/>
          </p:nvSpPr>
          <p:spPr bwMode="auto">
            <a:xfrm>
              <a:off x="4335811" y="2627947"/>
              <a:ext cx="180975" cy="150019"/>
            </a:xfrm>
            <a:custGeom>
              <a:avLst/>
              <a:gdLst>
                <a:gd name="T0" fmla="*/ 36 w 42"/>
                <a:gd name="T1" fmla="*/ 35 h 35"/>
                <a:gd name="T2" fmla="*/ 42 w 42"/>
                <a:gd name="T3" fmla="*/ 21 h 35"/>
                <a:gd name="T4" fmla="*/ 21 w 42"/>
                <a:gd name="T5" fmla="*/ 0 h 35"/>
                <a:gd name="T6" fmla="*/ 0 w 42"/>
                <a:gd name="T7" fmla="*/ 21 h 35"/>
                <a:gd name="T8" fmla="*/ 6 w 42"/>
                <a:gd name="T9" fmla="*/ 35 h 35"/>
                <a:gd name="T10" fmla="*/ 36 w 42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36" y="35"/>
                  </a:moveTo>
                  <a:cubicBezTo>
                    <a:pt x="40" y="31"/>
                    <a:pt x="42" y="26"/>
                    <a:pt x="42" y="21"/>
                  </a:cubicBezTo>
                  <a:cubicBezTo>
                    <a:pt x="42" y="10"/>
                    <a:pt x="33" y="0"/>
                    <a:pt x="21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26"/>
                    <a:pt x="2" y="31"/>
                    <a:pt x="6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1" name="Freeform 154">
              <a:extLst>
                <a:ext uri="{FF2B5EF4-FFF2-40B4-BE49-F238E27FC236}">
                  <a16:creationId xmlns:a16="http://schemas.microsoft.com/office/drawing/2014/main" id="{541E79F3-DEA2-4097-90C8-8DD70762D91C}"/>
                </a:ext>
              </a:extLst>
            </p:cNvPr>
            <p:cNvSpPr/>
            <p:nvPr/>
          </p:nvSpPr>
          <p:spPr bwMode="auto">
            <a:xfrm>
              <a:off x="4335810" y="2700576"/>
              <a:ext cx="72629" cy="350044"/>
            </a:xfrm>
            <a:custGeom>
              <a:avLst/>
              <a:gdLst>
                <a:gd name="T0" fmla="*/ 17 w 17"/>
                <a:gd name="T1" fmla="*/ 76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6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6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2" name="Freeform 155">
              <a:extLst>
                <a:ext uri="{FF2B5EF4-FFF2-40B4-BE49-F238E27FC236}">
                  <a16:creationId xmlns:a16="http://schemas.microsoft.com/office/drawing/2014/main" id="{6CE228A3-0219-467C-8C67-7A661F75D534}"/>
                </a:ext>
              </a:extLst>
            </p:cNvPr>
            <p:cNvSpPr/>
            <p:nvPr/>
          </p:nvSpPr>
          <p:spPr bwMode="auto">
            <a:xfrm>
              <a:off x="4671567" y="2700576"/>
              <a:ext cx="72629" cy="350044"/>
            </a:xfrm>
            <a:custGeom>
              <a:avLst/>
              <a:gdLst>
                <a:gd name="T0" fmla="*/ 17 w 17"/>
                <a:gd name="T1" fmla="*/ 76 h 81"/>
                <a:gd name="T2" fmla="*/ 12 w 17"/>
                <a:gd name="T3" fmla="*/ 81 h 81"/>
                <a:gd name="T4" fmla="*/ 5 w 17"/>
                <a:gd name="T5" fmla="*/ 81 h 81"/>
                <a:gd name="T6" fmla="*/ 0 w 17"/>
                <a:gd name="T7" fmla="*/ 76 h 81"/>
                <a:gd name="T8" fmla="*/ 0 w 17"/>
                <a:gd name="T9" fmla="*/ 5 h 81"/>
                <a:gd name="T10" fmla="*/ 5 w 17"/>
                <a:gd name="T11" fmla="*/ 0 h 81"/>
                <a:gd name="T12" fmla="*/ 12 w 17"/>
                <a:gd name="T13" fmla="*/ 0 h 81"/>
                <a:gd name="T14" fmla="*/ 17 w 17"/>
                <a:gd name="T15" fmla="*/ 5 h 81"/>
                <a:gd name="T16" fmla="*/ 17 w 17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1">
                  <a:moveTo>
                    <a:pt x="17" y="76"/>
                  </a:moveTo>
                  <a:cubicBezTo>
                    <a:pt x="17" y="79"/>
                    <a:pt x="15" y="81"/>
                    <a:pt x="1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lnTo>
                    <a:pt x="17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3" name="Freeform 156">
              <a:extLst>
                <a:ext uri="{FF2B5EF4-FFF2-40B4-BE49-F238E27FC236}">
                  <a16:creationId xmlns:a16="http://schemas.microsoft.com/office/drawing/2014/main" id="{A960DF10-BD9D-43BF-B7AF-3F391B12D085}"/>
                </a:ext>
              </a:extLst>
            </p:cNvPr>
            <p:cNvSpPr/>
            <p:nvPr/>
          </p:nvSpPr>
          <p:spPr bwMode="auto">
            <a:xfrm>
              <a:off x="4387008" y="2627947"/>
              <a:ext cx="305991" cy="85725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6 w 71"/>
                <a:gd name="T5" fmla="*/ 3 h 20"/>
                <a:gd name="T6" fmla="*/ 20 w 71"/>
                <a:gd name="T7" fmla="*/ 0 h 20"/>
                <a:gd name="T8" fmla="*/ 9 w 71"/>
                <a:gd name="T9" fmla="*/ 0 h 20"/>
                <a:gd name="T10" fmla="*/ 0 w 71"/>
                <a:gd name="T11" fmla="*/ 10 h 20"/>
                <a:gd name="T12" fmla="*/ 0 w 71"/>
                <a:gd name="T13" fmla="*/ 11 h 20"/>
                <a:gd name="T14" fmla="*/ 9 w 71"/>
                <a:gd name="T15" fmla="*/ 20 h 20"/>
                <a:gd name="T16" fmla="*/ 62 w 71"/>
                <a:gd name="T17" fmla="*/ 20 h 20"/>
                <a:gd name="T18" fmla="*/ 71 w 71"/>
                <a:gd name="T19" fmla="*/ 11 h 20"/>
                <a:gd name="T20" fmla="*/ 71 w 71"/>
                <a:gd name="T21" fmla="*/ 10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0"/>
                    <a:pt x="42" y="3"/>
                    <a:pt x="36" y="3"/>
                  </a:cubicBezTo>
                  <a:cubicBezTo>
                    <a:pt x="29" y="3"/>
                    <a:pt x="25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1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4" name="Oval 157">
              <a:extLst>
                <a:ext uri="{FF2B5EF4-FFF2-40B4-BE49-F238E27FC236}">
                  <a16:creationId xmlns:a16="http://schemas.microsoft.com/office/drawing/2014/main" id="{9B981777-BA36-4238-8C41-2638B88CC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7730" y="2416015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5" name="Freeform 158">
              <a:extLst>
                <a:ext uri="{FF2B5EF4-FFF2-40B4-BE49-F238E27FC236}">
                  <a16:creationId xmlns:a16="http://schemas.microsoft.com/office/drawing/2014/main" id="{E6C74AA4-9C4A-44B8-9EF8-D29811795DCC}"/>
                </a:ext>
              </a:extLst>
            </p:cNvPr>
            <p:cNvSpPr/>
            <p:nvPr/>
          </p:nvSpPr>
          <p:spPr bwMode="auto">
            <a:xfrm>
              <a:off x="4997798" y="2644616"/>
              <a:ext cx="223838" cy="384572"/>
            </a:xfrm>
            <a:custGeom>
              <a:avLst/>
              <a:gdLst>
                <a:gd name="T0" fmla="*/ 52 w 52"/>
                <a:gd name="T1" fmla="*/ 84 h 89"/>
                <a:gd name="T2" fmla="*/ 47 w 52"/>
                <a:gd name="T3" fmla="*/ 89 h 89"/>
                <a:gd name="T4" fmla="*/ 5 w 52"/>
                <a:gd name="T5" fmla="*/ 89 h 89"/>
                <a:gd name="T6" fmla="*/ 0 w 52"/>
                <a:gd name="T7" fmla="*/ 84 h 89"/>
                <a:gd name="T8" fmla="*/ 0 w 52"/>
                <a:gd name="T9" fmla="*/ 5 h 89"/>
                <a:gd name="T10" fmla="*/ 5 w 52"/>
                <a:gd name="T11" fmla="*/ 0 h 89"/>
                <a:gd name="T12" fmla="*/ 47 w 52"/>
                <a:gd name="T13" fmla="*/ 0 h 89"/>
                <a:gd name="T14" fmla="*/ 52 w 52"/>
                <a:gd name="T15" fmla="*/ 5 h 89"/>
                <a:gd name="T16" fmla="*/ 52 w 52"/>
                <a:gd name="T17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9">
                  <a:moveTo>
                    <a:pt x="52" y="84"/>
                  </a:moveTo>
                  <a:cubicBezTo>
                    <a:pt x="52" y="87"/>
                    <a:pt x="50" y="89"/>
                    <a:pt x="47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" y="89"/>
                    <a:pt x="0" y="87"/>
                    <a:pt x="0" y="8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2" y="2"/>
                    <a:pt x="52" y="5"/>
                  </a:cubicBezTo>
                  <a:lnTo>
                    <a:pt x="52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6" name="Freeform 159">
              <a:extLst>
                <a:ext uri="{FF2B5EF4-FFF2-40B4-BE49-F238E27FC236}">
                  <a16:creationId xmlns:a16="http://schemas.microsoft.com/office/drawing/2014/main" id="{016066FE-97CD-4FFB-8F1B-8E86E8CA2BF2}"/>
                </a:ext>
              </a:extLst>
            </p:cNvPr>
            <p:cNvSpPr/>
            <p:nvPr/>
          </p:nvSpPr>
          <p:spPr bwMode="auto">
            <a:xfrm>
              <a:off x="4997799" y="2972038"/>
              <a:ext cx="98822" cy="491729"/>
            </a:xfrm>
            <a:custGeom>
              <a:avLst/>
              <a:gdLst>
                <a:gd name="T0" fmla="*/ 23 w 23"/>
                <a:gd name="T1" fmla="*/ 109 h 114"/>
                <a:gd name="T2" fmla="*/ 19 w 23"/>
                <a:gd name="T3" fmla="*/ 114 h 114"/>
                <a:gd name="T4" fmla="*/ 5 w 23"/>
                <a:gd name="T5" fmla="*/ 114 h 114"/>
                <a:gd name="T6" fmla="*/ 0 w 23"/>
                <a:gd name="T7" fmla="*/ 109 h 114"/>
                <a:gd name="T8" fmla="*/ 0 w 23"/>
                <a:gd name="T9" fmla="*/ 5 h 114"/>
                <a:gd name="T10" fmla="*/ 5 w 23"/>
                <a:gd name="T11" fmla="*/ 0 h 114"/>
                <a:gd name="T12" fmla="*/ 19 w 23"/>
                <a:gd name="T13" fmla="*/ 0 h 114"/>
                <a:gd name="T14" fmla="*/ 23 w 23"/>
                <a:gd name="T15" fmla="*/ 5 h 114"/>
                <a:gd name="T16" fmla="*/ 23 w 23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4">
                  <a:moveTo>
                    <a:pt x="23" y="109"/>
                  </a:moveTo>
                  <a:cubicBezTo>
                    <a:pt x="23" y="112"/>
                    <a:pt x="21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5"/>
                  </a:cubicBezTo>
                  <a:lnTo>
                    <a:pt x="23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7" name="Freeform 160">
              <a:extLst>
                <a:ext uri="{FF2B5EF4-FFF2-40B4-BE49-F238E27FC236}">
                  <a16:creationId xmlns:a16="http://schemas.microsoft.com/office/drawing/2014/main" id="{14F0A3CF-F5A9-4598-9D12-700643A773EE}"/>
                </a:ext>
              </a:extLst>
            </p:cNvPr>
            <p:cNvSpPr/>
            <p:nvPr/>
          </p:nvSpPr>
          <p:spPr bwMode="auto">
            <a:xfrm>
              <a:off x="5119242" y="2972038"/>
              <a:ext cx="102394" cy="491729"/>
            </a:xfrm>
            <a:custGeom>
              <a:avLst/>
              <a:gdLst>
                <a:gd name="T0" fmla="*/ 24 w 24"/>
                <a:gd name="T1" fmla="*/ 109 h 114"/>
                <a:gd name="T2" fmla="*/ 19 w 24"/>
                <a:gd name="T3" fmla="*/ 114 h 114"/>
                <a:gd name="T4" fmla="*/ 5 w 24"/>
                <a:gd name="T5" fmla="*/ 114 h 114"/>
                <a:gd name="T6" fmla="*/ 0 w 24"/>
                <a:gd name="T7" fmla="*/ 109 h 114"/>
                <a:gd name="T8" fmla="*/ 0 w 24"/>
                <a:gd name="T9" fmla="*/ 5 h 114"/>
                <a:gd name="T10" fmla="*/ 5 w 24"/>
                <a:gd name="T11" fmla="*/ 0 h 114"/>
                <a:gd name="T12" fmla="*/ 19 w 24"/>
                <a:gd name="T13" fmla="*/ 0 h 114"/>
                <a:gd name="T14" fmla="*/ 24 w 24"/>
                <a:gd name="T15" fmla="*/ 5 h 114"/>
                <a:gd name="T16" fmla="*/ 24 w 24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4">
                  <a:moveTo>
                    <a:pt x="24" y="109"/>
                  </a:moveTo>
                  <a:cubicBezTo>
                    <a:pt x="24" y="112"/>
                    <a:pt x="22" y="114"/>
                    <a:pt x="19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3" y="114"/>
                    <a:pt x="0" y="112"/>
                    <a:pt x="0" y="10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2"/>
                    <a:pt x="24" y="5"/>
                  </a:cubicBezTo>
                  <a:lnTo>
                    <a:pt x="24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8" name="Freeform 161">
              <a:extLst>
                <a:ext uri="{FF2B5EF4-FFF2-40B4-BE49-F238E27FC236}">
                  <a16:creationId xmlns:a16="http://schemas.microsoft.com/office/drawing/2014/main" id="{0E44B800-8458-4DD9-952F-F8D202DB8FAE}"/>
                </a:ext>
              </a:extLst>
            </p:cNvPr>
            <p:cNvSpPr/>
            <p:nvPr/>
          </p:nvSpPr>
          <p:spPr bwMode="auto">
            <a:xfrm>
              <a:off x="5135910" y="2627947"/>
              <a:ext cx="176213" cy="150019"/>
            </a:xfrm>
            <a:custGeom>
              <a:avLst/>
              <a:gdLst>
                <a:gd name="T0" fmla="*/ 36 w 41"/>
                <a:gd name="T1" fmla="*/ 35 h 35"/>
                <a:gd name="T2" fmla="*/ 41 w 41"/>
                <a:gd name="T3" fmla="*/ 21 h 35"/>
                <a:gd name="T4" fmla="*/ 20 w 41"/>
                <a:gd name="T5" fmla="*/ 0 h 35"/>
                <a:gd name="T6" fmla="*/ 0 w 41"/>
                <a:gd name="T7" fmla="*/ 21 h 35"/>
                <a:gd name="T8" fmla="*/ 5 w 41"/>
                <a:gd name="T9" fmla="*/ 35 h 35"/>
                <a:gd name="T10" fmla="*/ 36 w 41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5">
                  <a:moveTo>
                    <a:pt x="36" y="35"/>
                  </a:moveTo>
                  <a:cubicBezTo>
                    <a:pt x="39" y="31"/>
                    <a:pt x="41" y="26"/>
                    <a:pt x="41" y="21"/>
                  </a:cubicBezTo>
                  <a:cubicBezTo>
                    <a:pt x="41" y="10"/>
                    <a:pt x="32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5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9" name="Freeform 162">
              <a:extLst>
                <a:ext uri="{FF2B5EF4-FFF2-40B4-BE49-F238E27FC236}">
                  <a16:creationId xmlns:a16="http://schemas.microsoft.com/office/drawing/2014/main" id="{820A876B-368B-4476-BAAA-9AC81034D262}"/>
                </a:ext>
              </a:extLst>
            </p:cNvPr>
            <p:cNvSpPr/>
            <p:nvPr/>
          </p:nvSpPr>
          <p:spPr bwMode="auto">
            <a:xfrm>
              <a:off x="4907310" y="2627947"/>
              <a:ext cx="177404" cy="150019"/>
            </a:xfrm>
            <a:custGeom>
              <a:avLst/>
              <a:gdLst>
                <a:gd name="T0" fmla="*/ 36 w 41"/>
                <a:gd name="T1" fmla="*/ 35 h 35"/>
                <a:gd name="T2" fmla="*/ 41 w 41"/>
                <a:gd name="T3" fmla="*/ 21 h 35"/>
                <a:gd name="T4" fmla="*/ 20 w 41"/>
                <a:gd name="T5" fmla="*/ 0 h 35"/>
                <a:gd name="T6" fmla="*/ 0 w 41"/>
                <a:gd name="T7" fmla="*/ 21 h 35"/>
                <a:gd name="T8" fmla="*/ 5 w 41"/>
                <a:gd name="T9" fmla="*/ 35 h 35"/>
                <a:gd name="T10" fmla="*/ 36 w 41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5">
                  <a:moveTo>
                    <a:pt x="36" y="35"/>
                  </a:moveTo>
                  <a:cubicBezTo>
                    <a:pt x="39" y="31"/>
                    <a:pt x="41" y="26"/>
                    <a:pt x="41" y="21"/>
                  </a:cubicBezTo>
                  <a:cubicBezTo>
                    <a:pt x="41" y="10"/>
                    <a:pt x="32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1"/>
                    <a:pt x="5" y="35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10" name="Freeform 163">
              <a:extLst>
                <a:ext uri="{FF2B5EF4-FFF2-40B4-BE49-F238E27FC236}">
                  <a16:creationId xmlns:a16="http://schemas.microsoft.com/office/drawing/2014/main" id="{CD28303C-6A5B-4A94-B8CC-53ACAE4B41E0}"/>
                </a:ext>
              </a:extLst>
            </p:cNvPr>
            <p:cNvSpPr/>
            <p:nvPr/>
          </p:nvSpPr>
          <p:spPr bwMode="auto">
            <a:xfrm>
              <a:off x="4907311" y="2700576"/>
              <a:ext cx="69056" cy="350044"/>
            </a:xfrm>
            <a:custGeom>
              <a:avLst/>
              <a:gdLst>
                <a:gd name="T0" fmla="*/ 16 w 16"/>
                <a:gd name="T1" fmla="*/ 76 h 81"/>
                <a:gd name="T2" fmla="*/ 12 w 16"/>
                <a:gd name="T3" fmla="*/ 81 h 81"/>
                <a:gd name="T4" fmla="*/ 4 w 16"/>
                <a:gd name="T5" fmla="*/ 81 h 81"/>
                <a:gd name="T6" fmla="*/ 0 w 16"/>
                <a:gd name="T7" fmla="*/ 76 h 81"/>
                <a:gd name="T8" fmla="*/ 0 w 16"/>
                <a:gd name="T9" fmla="*/ 5 h 81"/>
                <a:gd name="T10" fmla="*/ 4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6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11" name="Freeform 164">
              <a:extLst>
                <a:ext uri="{FF2B5EF4-FFF2-40B4-BE49-F238E27FC236}">
                  <a16:creationId xmlns:a16="http://schemas.microsoft.com/office/drawing/2014/main" id="{6531F4A0-23BA-4BEB-8263-B9DC1BFD7224}"/>
                </a:ext>
              </a:extLst>
            </p:cNvPr>
            <p:cNvSpPr/>
            <p:nvPr/>
          </p:nvSpPr>
          <p:spPr bwMode="auto">
            <a:xfrm>
              <a:off x="5243067" y="2700576"/>
              <a:ext cx="69056" cy="350044"/>
            </a:xfrm>
            <a:custGeom>
              <a:avLst/>
              <a:gdLst>
                <a:gd name="T0" fmla="*/ 16 w 16"/>
                <a:gd name="T1" fmla="*/ 76 h 81"/>
                <a:gd name="T2" fmla="*/ 12 w 16"/>
                <a:gd name="T3" fmla="*/ 81 h 81"/>
                <a:gd name="T4" fmla="*/ 4 w 16"/>
                <a:gd name="T5" fmla="*/ 81 h 81"/>
                <a:gd name="T6" fmla="*/ 0 w 16"/>
                <a:gd name="T7" fmla="*/ 76 h 81"/>
                <a:gd name="T8" fmla="*/ 0 w 16"/>
                <a:gd name="T9" fmla="*/ 5 h 81"/>
                <a:gd name="T10" fmla="*/ 4 w 16"/>
                <a:gd name="T11" fmla="*/ 0 h 81"/>
                <a:gd name="T12" fmla="*/ 12 w 16"/>
                <a:gd name="T13" fmla="*/ 0 h 81"/>
                <a:gd name="T14" fmla="*/ 16 w 16"/>
                <a:gd name="T15" fmla="*/ 5 h 81"/>
                <a:gd name="T16" fmla="*/ 16 w 16"/>
                <a:gd name="T17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1">
                  <a:moveTo>
                    <a:pt x="16" y="76"/>
                  </a:moveTo>
                  <a:cubicBezTo>
                    <a:pt x="16" y="79"/>
                    <a:pt x="14" y="81"/>
                    <a:pt x="12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79"/>
                    <a:pt x="0" y="7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5"/>
                  </a:cubicBezTo>
                  <a:lnTo>
                    <a:pt x="1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12" name="Freeform 165">
              <a:extLst>
                <a:ext uri="{FF2B5EF4-FFF2-40B4-BE49-F238E27FC236}">
                  <a16:creationId xmlns:a16="http://schemas.microsoft.com/office/drawing/2014/main" id="{D684E6BB-8B9A-49CF-B769-F9D5590E7EB9}"/>
                </a:ext>
              </a:extLst>
            </p:cNvPr>
            <p:cNvSpPr/>
            <p:nvPr/>
          </p:nvSpPr>
          <p:spPr bwMode="auto">
            <a:xfrm>
              <a:off x="4954936" y="2627947"/>
              <a:ext cx="305991" cy="85725"/>
            </a:xfrm>
            <a:custGeom>
              <a:avLst/>
              <a:gdLst>
                <a:gd name="T0" fmla="*/ 62 w 71"/>
                <a:gd name="T1" fmla="*/ 0 h 20"/>
                <a:gd name="T2" fmla="*/ 51 w 71"/>
                <a:gd name="T3" fmla="*/ 0 h 20"/>
                <a:gd name="T4" fmla="*/ 36 w 71"/>
                <a:gd name="T5" fmla="*/ 3 h 20"/>
                <a:gd name="T6" fmla="*/ 21 w 71"/>
                <a:gd name="T7" fmla="*/ 0 h 20"/>
                <a:gd name="T8" fmla="*/ 10 w 71"/>
                <a:gd name="T9" fmla="*/ 0 h 20"/>
                <a:gd name="T10" fmla="*/ 0 w 71"/>
                <a:gd name="T11" fmla="*/ 10 h 20"/>
                <a:gd name="T12" fmla="*/ 0 w 71"/>
                <a:gd name="T13" fmla="*/ 11 h 20"/>
                <a:gd name="T14" fmla="*/ 10 w 71"/>
                <a:gd name="T15" fmla="*/ 20 h 20"/>
                <a:gd name="T16" fmla="*/ 62 w 71"/>
                <a:gd name="T17" fmla="*/ 20 h 20"/>
                <a:gd name="T18" fmla="*/ 71 w 71"/>
                <a:gd name="T19" fmla="*/ 11 h 20"/>
                <a:gd name="T20" fmla="*/ 71 w 71"/>
                <a:gd name="T21" fmla="*/ 10 h 20"/>
                <a:gd name="T22" fmla="*/ 62 w 7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20">
                  <a:moveTo>
                    <a:pt x="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8" y="0"/>
                    <a:pt x="43" y="3"/>
                    <a:pt x="36" y="3"/>
                  </a:cubicBezTo>
                  <a:cubicBezTo>
                    <a:pt x="29" y="3"/>
                    <a:pt x="25" y="0"/>
                    <a:pt x="2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7" y="20"/>
                    <a:pt x="71" y="16"/>
                    <a:pt x="71" y="11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4"/>
                    <a:pt x="67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13" name="Oval 166">
              <a:extLst>
                <a:ext uri="{FF2B5EF4-FFF2-40B4-BE49-F238E27FC236}">
                  <a16:creationId xmlns:a16="http://schemas.microsoft.com/office/drawing/2014/main" id="{73B8613B-5DE6-4B0F-8B2A-178E219AF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658" y="2416015"/>
              <a:ext cx="184547" cy="1857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defTabSz="6858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14" name="文本框 172">
            <a:extLst>
              <a:ext uri="{FF2B5EF4-FFF2-40B4-BE49-F238E27FC236}">
                <a16:creationId xmlns:a16="http://schemas.microsoft.com/office/drawing/2014/main" id="{CF1E7FE2-621C-4F5C-8768-EAAA253A267F}"/>
              </a:ext>
            </a:extLst>
          </p:cNvPr>
          <p:cNvSpPr txBox="1"/>
          <p:nvPr/>
        </p:nvSpPr>
        <p:spPr>
          <a:xfrm>
            <a:off x="1072829" y="3441631"/>
            <a:ext cx="2043816" cy="923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5400">
                <a:cs typeface="+mn-ea"/>
                <a:sym typeface="+mn-lt"/>
              </a:rPr>
              <a:t>63%</a:t>
            </a:r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215" name="Lorem Ipsum">
            <a:extLst>
              <a:ext uri="{FF2B5EF4-FFF2-40B4-BE49-F238E27FC236}">
                <a16:creationId xmlns:a16="http://schemas.microsoft.com/office/drawing/2014/main" id="{FB8BA7C8-DB7D-45EB-8D0B-528EBC6CC091}"/>
              </a:ext>
            </a:extLst>
          </p:cNvPr>
          <p:cNvSpPr/>
          <p:nvPr/>
        </p:nvSpPr>
        <p:spPr bwMode="auto">
          <a:xfrm>
            <a:off x="2617974" y="3653872"/>
            <a:ext cx="5725927" cy="527096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FFFFFF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2399" rIns="72000" bIns="32399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fontAlgn="base">
              <a:spcBef>
                <a:spcPct val="0"/>
              </a:spcBef>
              <a:spcAft>
                <a:spcPts val="450"/>
              </a:spcAft>
            </a:pPr>
            <a:r>
              <a:rPr lang="zh-CN" altLang="en-US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200</a:t>
            </a:r>
            <a:r>
              <a:rPr lang="zh-CN" altLang="en-US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5</a:t>
            </a:r>
            <a:r>
              <a:rPr lang="zh-CN" altLang="en-US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grpSp>
        <p:nvGrpSpPr>
          <p:cNvPr id="216" name="组合 215">
            <a:extLst>
              <a:ext uri="{FF2B5EF4-FFF2-40B4-BE49-F238E27FC236}">
                <a16:creationId xmlns:a16="http://schemas.microsoft.com/office/drawing/2014/main" id="{24EBBACC-06CD-417F-8255-7B0DD102F644}"/>
              </a:ext>
            </a:extLst>
          </p:cNvPr>
          <p:cNvGrpSpPr/>
          <p:nvPr/>
        </p:nvGrpSpPr>
        <p:grpSpPr>
          <a:xfrm>
            <a:off x="5733284" y="1119708"/>
            <a:ext cx="2314545" cy="507356"/>
            <a:chOff x="5504276" y="1642193"/>
            <a:chExt cx="2314545" cy="507356"/>
          </a:xfrm>
        </p:grpSpPr>
        <p:sp>
          <p:nvSpPr>
            <p:cNvPr id="217" name="文本框 216">
              <a:extLst>
                <a:ext uri="{FF2B5EF4-FFF2-40B4-BE49-F238E27FC236}">
                  <a16:creationId xmlns:a16="http://schemas.microsoft.com/office/drawing/2014/main" id="{9F7EF09E-DDFE-4277-941E-A2AADFF8B01B}"/>
                </a:ext>
              </a:extLst>
            </p:cNvPr>
            <p:cNvSpPr txBox="1"/>
            <p:nvPr/>
          </p:nvSpPr>
          <p:spPr>
            <a:xfrm>
              <a:off x="5504276" y="1642193"/>
              <a:ext cx="203952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gradFill>
                    <a:gsLst>
                      <a:gs pos="0">
                        <a:srgbClr val="E71E18"/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</a:rPr>
                <a:t>添加标题文本</a:t>
              </a:r>
            </a:p>
          </p:txBody>
        </p:sp>
        <p:sp>
          <p:nvSpPr>
            <p:cNvPr id="218" name="文本框 217">
              <a:extLst>
                <a:ext uri="{FF2B5EF4-FFF2-40B4-BE49-F238E27FC236}">
                  <a16:creationId xmlns:a16="http://schemas.microsoft.com/office/drawing/2014/main" id="{6FA7F51B-76B8-4258-9CDC-CAB85D500109}"/>
                </a:ext>
              </a:extLst>
            </p:cNvPr>
            <p:cNvSpPr txBox="1"/>
            <p:nvPr/>
          </p:nvSpPr>
          <p:spPr>
            <a:xfrm>
              <a:off x="5504276" y="1872550"/>
              <a:ext cx="2314545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gradFill>
                    <a:gsLst>
                      <a:gs pos="0">
                        <a:srgbClr val="E71E18">
                          <a:alpha val="0"/>
                        </a:srgbClr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</a:rPr>
                <a:t>Click here to add title 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25323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3EF5ED24-A20F-4540-A350-3AF69310E8B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42"/>
            <a:ext cx="9144000" cy="5143258"/>
          </a:xfrm>
          <a:prstGeom prst="rect">
            <a:avLst/>
          </a:prstGeom>
        </p:spPr>
      </p:pic>
      <p:pic>
        <p:nvPicPr>
          <p:cNvPr id="60" name="图片 59">
            <a:extLst>
              <a:ext uri="{FF2B5EF4-FFF2-40B4-BE49-F238E27FC236}">
                <a16:creationId xmlns:a16="http://schemas.microsoft.com/office/drawing/2014/main" id="{EAA9FB5E-FC1F-4E31-BF87-2EF46C18EFF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accent6">
                <a:shade val="45000"/>
                <a:satMod val="135000"/>
              </a:schemeClr>
              <a:prstClr val="white"/>
            </a:duotone>
          </a:blip>
          <a:srcRect l="18062"/>
          <a:stretch/>
        </p:blipFill>
        <p:spPr>
          <a:xfrm>
            <a:off x="0" y="4635"/>
            <a:ext cx="6053306" cy="5143500"/>
          </a:xfrm>
          <a:prstGeom prst="rect">
            <a:avLst/>
          </a:prstGeom>
        </p:spPr>
      </p:pic>
      <p:sp>
        <p:nvSpPr>
          <p:cNvPr id="56" name="图形 54">
            <a:extLst>
              <a:ext uri="{FF2B5EF4-FFF2-40B4-BE49-F238E27FC236}">
                <a16:creationId xmlns:a16="http://schemas.microsoft.com/office/drawing/2014/main" id="{4F06B564-92EA-4659-B321-219E35E1FC4D}"/>
              </a:ext>
            </a:extLst>
          </p:cNvPr>
          <p:cNvSpPr/>
          <p:nvPr/>
        </p:nvSpPr>
        <p:spPr>
          <a:xfrm flipH="1">
            <a:off x="4647829" y="3399838"/>
            <a:ext cx="4373664" cy="1380508"/>
          </a:xfrm>
          <a:custGeom>
            <a:avLst/>
            <a:gdLst>
              <a:gd name="connsiteX0" fmla="*/ 2822974 w 5767861"/>
              <a:gd name="connsiteY0" fmla="*/ 1649895 h 1820574"/>
              <a:gd name="connsiteX1" fmla="*/ 2814846 w 5767861"/>
              <a:gd name="connsiteY1" fmla="*/ 1652604 h 1820574"/>
              <a:gd name="connsiteX2" fmla="*/ 2814846 w 5767861"/>
              <a:gd name="connsiteY2" fmla="*/ 1641768 h 1820574"/>
              <a:gd name="connsiteX3" fmla="*/ 2822974 w 5767861"/>
              <a:gd name="connsiteY3" fmla="*/ 1649895 h 1820574"/>
              <a:gd name="connsiteX4" fmla="*/ 4567691 w 5767861"/>
              <a:gd name="connsiteY4" fmla="*/ 1647186 h 1820574"/>
              <a:gd name="connsiteX5" fmla="*/ 4556854 w 5767861"/>
              <a:gd name="connsiteY5" fmla="*/ 1647186 h 1820574"/>
              <a:gd name="connsiteX6" fmla="*/ 4564982 w 5767861"/>
              <a:gd name="connsiteY6" fmla="*/ 1628222 h 1820574"/>
              <a:gd name="connsiteX7" fmla="*/ 4567691 w 5767861"/>
              <a:gd name="connsiteY7" fmla="*/ 1647186 h 1820574"/>
              <a:gd name="connsiteX8" fmla="*/ 2822974 w 5767861"/>
              <a:gd name="connsiteY8" fmla="*/ 1560492 h 1820574"/>
              <a:gd name="connsiteX9" fmla="*/ 2822974 w 5767861"/>
              <a:gd name="connsiteY9" fmla="*/ 1574038 h 1820574"/>
              <a:gd name="connsiteX10" fmla="*/ 2814846 w 5767861"/>
              <a:gd name="connsiteY10" fmla="*/ 1560492 h 1820574"/>
              <a:gd name="connsiteX11" fmla="*/ 2822974 w 5767861"/>
              <a:gd name="connsiteY11" fmla="*/ 1560492 h 1820574"/>
              <a:gd name="connsiteX12" fmla="*/ 2822974 w 5767861"/>
              <a:gd name="connsiteY12" fmla="*/ 1522563 h 1820574"/>
              <a:gd name="connsiteX13" fmla="*/ 2822974 w 5767861"/>
              <a:gd name="connsiteY13" fmla="*/ 1536109 h 1820574"/>
              <a:gd name="connsiteX14" fmla="*/ 2814846 w 5767861"/>
              <a:gd name="connsiteY14" fmla="*/ 1536109 h 1820574"/>
              <a:gd name="connsiteX15" fmla="*/ 2814846 w 5767861"/>
              <a:gd name="connsiteY15" fmla="*/ 1522563 h 1820574"/>
              <a:gd name="connsiteX16" fmla="*/ 2822974 w 5767861"/>
              <a:gd name="connsiteY16" fmla="*/ 1522563 h 1820574"/>
              <a:gd name="connsiteX17" fmla="*/ 5767861 w 5767861"/>
              <a:gd name="connsiteY17" fmla="*/ 1490053 h 1820574"/>
              <a:gd name="connsiteX18" fmla="*/ 5767861 w 5767861"/>
              <a:gd name="connsiteY18" fmla="*/ 1511727 h 1820574"/>
              <a:gd name="connsiteX19" fmla="*/ 5762443 w 5767861"/>
              <a:gd name="connsiteY19" fmla="*/ 1522563 h 1820574"/>
              <a:gd name="connsiteX20" fmla="*/ 5767861 w 5767861"/>
              <a:gd name="connsiteY20" fmla="*/ 1541528 h 1820574"/>
              <a:gd name="connsiteX21" fmla="*/ 5762443 w 5767861"/>
              <a:gd name="connsiteY21" fmla="*/ 1560492 h 1820574"/>
              <a:gd name="connsiteX22" fmla="*/ 5767861 w 5767861"/>
              <a:gd name="connsiteY22" fmla="*/ 1579456 h 1820574"/>
              <a:gd name="connsiteX23" fmla="*/ 5762443 w 5767861"/>
              <a:gd name="connsiteY23" fmla="*/ 1601130 h 1820574"/>
              <a:gd name="connsiteX24" fmla="*/ 5767861 w 5767861"/>
              <a:gd name="connsiteY24" fmla="*/ 1611967 h 1820574"/>
              <a:gd name="connsiteX25" fmla="*/ 5765152 w 5767861"/>
              <a:gd name="connsiteY25" fmla="*/ 1625513 h 1820574"/>
              <a:gd name="connsiteX26" fmla="*/ 5621565 w 5767861"/>
              <a:gd name="connsiteY26" fmla="*/ 1625513 h 1820574"/>
              <a:gd name="connsiteX27" fmla="*/ 5624274 w 5767861"/>
              <a:gd name="connsiteY27" fmla="*/ 1601130 h 1820574"/>
              <a:gd name="connsiteX28" fmla="*/ 5618856 w 5767861"/>
              <a:gd name="connsiteY28" fmla="*/ 1568620 h 1820574"/>
              <a:gd name="connsiteX29" fmla="*/ 5624274 w 5767861"/>
              <a:gd name="connsiteY29" fmla="*/ 1560492 h 1820574"/>
              <a:gd name="connsiteX30" fmla="*/ 5618856 w 5767861"/>
              <a:gd name="connsiteY30" fmla="*/ 1541528 h 1820574"/>
              <a:gd name="connsiteX31" fmla="*/ 5624274 w 5767861"/>
              <a:gd name="connsiteY31" fmla="*/ 1522563 h 1820574"/>
              <a:gd name="connsiteX32" fmla="*/ 5618856 w 5767861"/>
              <a:gd name="connsiteY32" fmla="*/ 1514436 h 1820574"/>
              <a:gd name="connsiteX33" fmla="*/ 5618856 w 5767861"/>
              <a:gd name="connsiteY33" fmla="*/ 1490053 h 1820574"/>
              <a:gd name="connsiteX34" fmla="*/ 5767861 w 5767861"/>
              <a:gd name="connsiteY34" fmla="*/ 1490053 h 1820574"/>
              <a:gd name="connsiteX35" fmla="*/ 444307 w 5767861"/>
              <a:gd name="connsiteY35" fmla="*/ 1490053 h 1820574"/>
              <a:gd name="connsiteX36" fmla="*/ 444307 w 5767861"/>
              <a:gd name="connsiteY36" fmla="*/ 1511727 h 1820574"/>
              <a:gd name="connsiteX37" fmla="*/ 438888 w 5767861"/>
              <a:gd name="connsiteY37" fmla="*/ 1522563 h 1820574"/>
              <a:gd name="connsiteX38" fmla="*/ 444307 w 5767861"/>
              <a:gd name="connsiteY38" fmla="*/ 1541528 h 1820574"/>
              <a:gd name="connsiteX39" fmla="*/ 438888 w 5767861"/>
              <a:gd name="connsiteY39" fmla="*/ 1560492 h 1820574"/>
              <a:gd name="connsiteX40" fmla="*/ 444307 w 5767861"/>
              <a:gd name="connsiteY40" fmla="*/ 1568620 h 1820574"/>
              <a:gd name="connsiteX41" fmla="*/ 441598 w 5767861"/>
              <a:gd name="connsiteY41" fmla="*/ 1625513 h 1820574"/>
              <a:gd name="connsiteX42" fmla="*/ 298011 w 5767861"/>
              <a:gd name="connsiteY42" fmla="*/ 1625513 h 1820574"/>
              <a:gd name="connsiteX43" fmla="*/ 295301 w 5767861"/>
              <a:gd name="connsiteY43" fmla="*/ 1611967 h 1820574"/>
              <a:gd name="connsiteX44" fmla="*/ 300720 w 5767861"/>
              <a:gd name="connsiteY44" fmla="*/ 1601130 h 1820574"/>
              <a:gd name="connsiteX45" fmla="*/ 295301 w 5767861"/>
              <a:gd name="connsiteY45" fmla="*/ 1579456 h 1820574"/>
              <a:gd name="connsiteX46" fmla="*/ 300720 w 5767861"/>
              <a:gd name="connsiteY46" fmla="*/ 1560492 h 1820574"/>
              <a:gd name="connsiteX47" fmla="*/ 295301 w 5767861"/>
              <a:gd name="connsiteY47" fmla="*/ 1541528 h 1820574"/>
              <a:gd name="connsiteX48" fmla="*/ 300720 w 5767861"/>
              <a:gd name="connsiteY48" fmla="*/ 1522563 h 1820574"/>
              <a:gd name="connsiteX49" fmla="*/ 295301 w 5767861"/>
              <a:gd name="connsiteY49" fmla="*/ 1514436 h 1820574"/>
              <a:gd name="connsiteX50" fmla="*/ 295301 w 5767861"/>
              <a:gd name="connsiteY50" fmla="*/ 1490053 h 1820574"/>
              <a:gd name="connsiteX51" fmla="*/ 444307 w 5767861"/>
              <a:gd name="connsiteY51" fmla="*/ 1490053 h 1820574"/>
              <a:gd name="connsiteX52" fmla="*/ 2822974 w 5767861"/>
              <a:gd name="connsiteY52" fmla="*/ 1484635 h 1820574"/>
              <a:gd name="connsiteX53" fmla="*/ 2820265 w 5767861"/>
              <a:gd name="connsiteY53" fmla="*/ 1498181 h 1820574"/>
              <a:gd name="connsiteX54" fmla="*/ 2812137 w 5767861"/>
              <a:gd name="connsiteY54" fmla="*/ 1492762 h 1820574"/>
              <a:gd name="connsiteX55" fmla="*/ 2812137 w 5767861"/>
              <a:gd name="connsiteY55" fmla="*/ 1484635 h 1820574"/>
              <a:gd name="connsiteX56" fmla="*/ 2822974 w 5767861"/>
              <a:gd name="connsiteY56" fmla="*/ 1484635 h 1820574"/>
              <a:gd name="connsiteX57" fmla="*/ 2790464 w 5767861"/>
              <a:gd name="connsiteY57" fmla="*/ 1492762 h 1820574"/>
              <a:gd name="connsiteX58" fmla="*/ 2793173 w 5767861"/>
              <a:gd name="connsiteY58" fmla="*/ 1484635 h 1820574"/>
              <a:gd name="connsiteX59" fmla="*/ 2790464 w 5767861"/>
              <a:gd name="connsiteY59" fmla="*/ 1492762 h 1820574"/>
              <a:gd name="connsiteX60" fmla="*/ 2822974 w 5767861"/>
              <a:gd name="connsiteY60" fmla="*/ 1443997 h 1820574"/>
              <a:gd name="connsiteX61" fmla="*/ 2822974 w 5767861"/>
              <a:gd name="connsiteY61" fmla="*/ 1457543 h 1820574"/>
              <a:gd name="connsiteX62" fmla="*/ 2790464 w 5767861"/>
              <a:gd name="connsiteY62" fmla="*/ 1457543 h 1820574"/>
              <a:gd name="connsiteX63" fmla="*/ 2790464 w 5767861"/>
              <a:gd name="connsiteY63" fmla="*/ 1443997 h 1820574"/>
              <a:gd name="connsiteX64" fmla="*/ 2822974 w 5767861"/>
              <a:gd name="connsiteY64" fmla="*/ 1443997 h 1820574"/>
              <a:gd name="connsiteX65" fmla="*/ 2822974 w 5767861"/>
              <a:gd name="connsiteY65" fmla="*/ 1406068 h 1820574"/>
              <a:gd name="connsiteX66" fmla="*/ 2822974 w 5767861"/>
              <a:gd name="connsiteY66" fmla="*/ 1419614 h 1820574"/>
              <a:gd name="connsiteX67" fmla="*/ 2790464 w 5767861"/>
              <a:gd name="connsiteY67" fmla="*/ 1419614 h 1820574"/>
              <a:gd name="connsiteX68" fmla="*/ 2790464 w 5767861"/>
              <a:gd name="connsiteY68" fmla="*/ 1406068 h 1820574"/>
              <a:gd name="connsiteX69" fmla="*/ 2822974 w 5767861"/>
              <a:gd name="connsiteY69" fmla="*/ 1406068 h 1820574"/>
              <a:gd name="connsiteX70" fmla="*/ 2822974 w 5767861"/>
              <a:gd name="connsiteY70" fmla="*/ 1365431 h 1820574"/>
              <a:gd name="connsiteX71" fmla="*/ 2822974 w 5767861"/>
              <a:gd name="connsiteY71" fmla="*/ 1378977 h 1820574"/>
              <a:gd name="connsiteX72" fmla="*/ 2790464 w 5767861"/>
              <a:gd name="connsiteY72" fmla="*/ 1378977 h 1820574"/>
              <a:gd name="connsiteX73" fmla="*/ 2790464 w 5767861"/>
              <a:gd name="connsiteY73" fmla="*/ 1365431 h 1820574"/>
              <a:gd name="connsiteX74" fmla="*/ 2822974 w 5767861"/>
              <a:gd name="connsiteY74" fmla="*/ 1365431 h 1820574"/>
              <a:gd name="connsiteX75" fmla="*/ 2021054 w 5767861"/>
              <a:gd name="connsiteY75" fmla="*/ 1224553 h 1820574"/>
              <a:gd name="connsiteX76" fmla="*/ 2113167 w 5767861"/>
              <a:gd name="connsiteY76" fmla="*/ 1262481 h 1820574"/>
              <a:gd name="connsiteX77" fmla="*/ 2113167 w 5767861"/>
              <a:gd name="connsiteY77" fmla="*/ 1411487 h 1820574"/>
              <a:gd name="connsiteX78" fmla="*/ 2048146 w 5767861"/>
              <a:gd name="connsiteY78" fmla="*/ 1349175 h 1820574"/>
              <a:gd name="connsiteX79" fmla="*/ 2034600 w 5767861"/>
              <a:gd name="connsiteY79" fmla="*/ 1360012 h 1820574"/>
              <a:gd name="connsiteX80" fmla="*/ 2034600 w 5767861"/>
              <a:gd name="connsiteY80" fmla="*/ 1308538 h 1820574"/>
              <a:gd name="connsiteX81" fmla="*/ 2002090 w 5767861"/>
              <a:gd name="connsiteY81" fmla="*/ 1308538 h 1820574"/>
              <a:gd name="connsiteX82" fmla="*/ 2002090 w 5767861"/>
              <a:gd name="connsiteY82" fmla="*/ 1224553 h 1820574"/>
              <a:gd name="connsiteX83" fmla="*/ 2021054 w 5767861"/>
              <a:gd name="connsiteY83" fmla="*/ 1224553 h 1820574"/>
              <a:gd name="connsiteX84" fmla="*/ 2040019 w 5767861"/>
              <a:gd name="connsiteY84" fmla="*/ 1075548 h 1820574"/>
              <a:gd name="connsiteX85" fmla="*/ 2042728 w 5767861"/>
              <a:gd name="connsiteY85" fmla="*/ 1094512 h 1820574"/>
              <a:gd name="connsiteX86" fmla="*/ 2018345 w 5767861"/>
              <a:gd name="connsiteY86" fmla="*/ 1124313 h 1820574"/>
              <a:gd name="connsiteX87" fmla="*/ 1969580 w 5767861"/>
              <a:gd name="connsiteY87" fmla="*/ 1080966 h 1820574"/>
              <a:gd name="connsiteX88" fmla="*/ 1996672 w 5767861"/>
              <a:gd name="connsiteY88" fmla="*/ 1037619 h 1820574"/>
              <a:gd name="connsiteX89" fmla="*/ 2012927 w 5767861"/>
              <a:gd name="connsiteY89" fmla="*/ 1005109 h 1820574"/>
              <a:gd name="connsiteX90" fmla="*/ 2040019 w 5767861"/>
              <a:gd name="connsiteY90" fmla="*/ 1075548 h 1820574"/>
              <a:gd name="connsiteX91" fmla="*/ 1685115 w 5767861"/>
              <a:gd name="connsiteY91" fmla="*/ 1013236 h 1820574"/>
              <a:gd name="connsiteX92" fmla="*/ 1820574 w 5767861"/>
              <a:gd name="connsiteY92" fmla="*/ 1010527 h 1820574"/>
              <a:gd name="connsiteX93" fmla="*/ 1820574 w 5767861"/>
              <a:gd name="connsiteY93" fmla="*/ 1029491 h 1820574"/>
              <a:gd name="connsiteX94" fmla="*/ 1801610 w 5767861"/>
              <a:gd name="connsiteY94" fmla="*/ 1167660 h 1820574"/>
              <a:gd name="connsiteX95" fmla="*/ 1779937 w 5767861"/>
              <a:gd name="connsiteY95" fmla="*/ 1262481 h 1820574"/>
              <a:gd name="connsiteX96" fmla="*/ 1736589 w 5767861"/>
              <a:gd name="connsiteY96" fmla="*/ 1351885 h 1820574"/>
              <a:gd name="connsiteX97" fmla="*/ 1728462 w 5767861"/>
              <a:gd name="connsiteY97" fmla="*/ 1479216 h 1820574"/>
              <a:gd name="connsiteX98" fmla="*/ 1679697 w 5767861"/>
              <a:gd name="connsiteY98" fmla="*/ 1479216 h 1820574"/>
              <a:gd name="connsiteX99" fmla="*/ 1676987 w 5767861"/>
              <a:gd name="connsiteY99" fmla="*/ 1468380 h 1820574"/>
              <a:gd name="connsiteX100" fmla="*/ 1658023 w 5767861"/>
              <a:gd name="connsiteY100" fmla="*/ 1468380 h 1820574"/>
              <a:gd name="connsiteX101" fmla="*/ 1658023 w 5767861"/>
              <a:gd name="connsiteY101" fmla="*/ 1549655 h 1820574"/>
              <a:gd name="connsiteX102" fmla="*/ 1622804 w 5767861"/>
              <a:gd name="connsiteY102" fmla="*/ 1549655 h 1820574"/>
              <a:gd name="connsiteX103" fmla="*/ 1622804 w 5767861"/>
              <a:gd name="connsiteY103" fmla="*/ 1387104 h 1820574"/>
              <a:gd name="connsiteX104" fmla="*/ 1614676 w 5767861"/>
              <a:gd name="connsiteY104" fmla="*/ 1370849 h 1820574"/>
              <a:gd name="connsiteX105" fmla="*/ 1603839 w 5767861"/>
              <a:gd name="connsiteY105" fmla="*/ 1370849 h 1820574"/>
              <a:gd name="connsiteX106" fmla="*/ 1601130 w 5767861"/>
              <a:gd name="connsiteY106" fmla="*/ 1387104 h 1820574"/>
              <a:gd name="connsiteX107" fmla="*/ 1536110 w 5767861"/>
              <a:gd name="connsiteY107" fmla="*/ 1387104 h 1820574"/>
              <a:gd name="connsiteX108" fmla="*/ 1536110 w 5767861"/>
              <a:gd name="connsiteY108" fmla="*/ 1164951 h 1820574"/>
              <a:gd name="connsiteX109" fmla="*/ 1527982 w 5767861"/>
              <a:gd name="connsiteY109" fmla="*/ 1162242 h 1820574"/>
              <a:gd name="connsiteX110" fmla="*/ 1527982 w 5767861"/>
              <a:gd name="connsiteY110" fmla="*/ 1059292 h 1820574"/>
              <a:gd name="connsiteX111" fmla="*/ 1457543 w 5767861"/>
              <a:gd name="connsiteY111" fmla="*/ 1059292 h 1820574"/>
              <a:gd name="connsiteX112" fmla="*/ 1457543 w 5767861"/>
              <a:gd name="connsiteY112" fmla="*/ 1143277 h 1820574"/>
              <a:gd name="connsiteX113" fmla="*/ 1435870 w 5767861"/>
              <a:gd name="connsiteY113" fmla="*/ 1143277 h 1820574"/>
              <a:gd name="connsiteX114" fmla="*/ 1435870 w 5767861"/>
              <a:gd name="connsiteY114" fmla="*/ 1162242 h 1820574"/>
              <a:gd name="connsiteX115" fmla="*/ 1387104 w 5767861"/>
              <a:gd name="connsiteY115" fmla="*/ 1162242 h 1820574"/>
              <a:gd name="connsiteX116" fmla="*/ 1387104 w 5767861"/>
              <a:gd name="connsiteY116" fmla="*/ 1609257 h 1820574"/>
              <a:gd name="connsiteX117" fmla="*/ 1373558 w 5767861"/>
              <a:gd name="connsiteY117" fmla="*/ 1609257 h 1820574"/>
              <a:gd name="connsiteX118" fmla="*/ 1373558 w 5767861"/>
              <a:gd name="connsiteY118" fmla="*/ 1332920 h 1820574"/>
              <a:gd name="connsiteX119" fmla="*/ 1365431 w 5767861"/>
              <a:gd name="connsiteY119" fmla="*/ 1308538 h 1820574"/>
              <a:gd name="connsiteX120" fmla="*/ 1343757 w 5767861"/>
              <a:gd name="connsiteY120" fmla="*/ 1308538 h 1820574"/>
              <a:gd name="connsiteX121" fmla="*/ 1330211 w 5767861"/>
              <a:gd name="connsiteY121" fmla="*/ 1135150 h 1820574"/>
              <a:gd name="connsiteX122" fmla="*/ 1311247 w 5767861"/>
              <a:gd name="connsiteY122" fmla="*/ 1135150 h 1820574"/>
              <a:gd name="connsiteX123" fmla="*/ 1297701 w 5767861"/>
              <a:gd name="connsiteY123" fmla="*/ 1308538 h 1820574"/>
              <a:gd name="connsiteX124" fmla="*/ 1276028 w 5767861"/>
              <a:gd name="connsiteY124" fmla="*/ 1308538 h 1820574"/>
              <a:gd name="connsiteX125" fmla="*/ 1267900 w 5767861"/>
              <a:gd name="connsiteY125" fmla="*/ 1332920 h 1820574"/>
              <a:gd name="connsiteX126" fmla="*/ 1267900 w 5767861"/>
              <a:gd name="connsiteY126" fmla="*/ 1414196 h 1820574"/>
              <a:gd name="connsiteX127" fmla="*/ 1197461 w 5767861"/>
              <a:gd name="connsiteY127" fmla="*/ 1414196 h 1820574"/>
              <a:gd name="connsiteX128" fmla="*/ 1197461 w 5767861"/>
              <a:gd name="connsiteY128" fmla="*/ 940088 h 1820574"/>
              <a:gd name="connsiteX129" fmla="*/ 1685115 w 5767861"/>
              <a:gd name="connsiteY129" fmla="*/ 1013236 h 1820574"/>
              <a:gd name="connsiteX130" fmla="*/ 5269371 w 5767861"/>
              <a:gd name="connsiteY130" fmla="*/ 969889 h 1820574"/>
              <a:gd name="connsiteX131" fmla="*/ 5269371 w 5767861"/>
              <a:gd name="connsiteY131" fmla="*/ 1213716 h 1820574"/>
              <a:gd name="connsiteX132" fmla="*/ 5299172 w 5767861"/>
              <a:gd name="connsiteY132" fmla="*/ 1213716 h 1820574"/>
              <a:gd name="connsiteX133" fmla="*/ 5299172 w 5767861"/>
              <a:gd name="connsiteY133" fmla="*/ 1189333 h 1820574"/>
              <a:gd name="connsiteX134" fmla="*/ 5407539 w 5767861"/>
              <a:gd name="connsiteY134" fmla="*/ 1189333 h 1820574"/>
              <a:gd name="connsiteX135" fmla="*/ 5407539 w 5767861"/>
              <a:gd name="connsiteY135" fmla="*/ 1211007 h 1820574"/>
              <a:gd name="connsiteX136" fmla="*/ 5412958 w 5767861"/>
              <a:gd name="connsiteY136" fmla="*/ 1213716 h 1820574"/>
              <a:gd name="connsiteX137" fmla="*/ 5423794 w 5767861"/>
              <a:gd name="connsiteY137" fmla="*/ 1208298 h 1820574"/>
              <a:gd name="connsiteX138" fmla="*/ 5423794 w 5767861"/>
              <a:gd name="connsiteY138" fmla="*/ 1156823 h 1820574"/>
              <a:gd name="connsiteX139" fmla="*/ 5445468 w 5767861"/>
              <a:gd name="connsiteY139" fmla="*/ 1156823 h 1820574"/>
              <a:gd name="connsiteX140" fmla="*/ 5445468 w 5767861"/>
              <a:gd name="connsiteY140" fmla="*/ 1213716 h 1820574"/>
              <a:gd name="connsiteX141" fmla="*/ 5459014 w 5767861"/>
              <a:gd name="connsiteY141" fmla="*/ 1213716 h 1820574"/>
              <a:gd name="connsiteX142" fmla="*/ 5459014 w 5767861"/>
              <a:gd name="connsiteY142" fmla="*/ 1351885 h 1820574"/>
              <a:gd name="connsiteX143" fmla="*/ 5597182 w 5767861"/>
              <a:gd name="connsiteY143" fmla="*/ 1351885 h 1820574"/>
              <a:gd name="connsiteX144" fmla="*/ 5597182 w 5767861"/>
              <a:gd name="connsiteY144" fmla="*/ 1625513 h 1820574"/>
              <a:gd name="connsiteX145" fmla="*/ 5120365 w 5767861"/>
              <a:gd name="connsiteY145" fmla="*/ 1625513 h 1820574"/>
              <a:gd name="connsiteX146" fmla="*/ 5120365 w 5767861"/>
              <a:gd name="connsiteY146" fmla="*/ 875068 h 1820574"/>
              <a:gd name="connsiteX147" fmla="*/ 5269371 w 5767861"/>
              <a:gd name="connsiteY147" fmla="*/ 969889 h 1820574"/>
              <a:gd name="connsiteX148" fmla="*/ 1687824 w 5767861"/>
              <a:gd name="connsiteY148" fmla="*/ 606858 h 1820574"/>
              <a:gd name="connsiteX149" fmla="*/ 1866631 w 5767861"/>
              <a:gd name="connsiteY149" fmla="*/ 563511 h 1820574"/>
              <a:gd name="connsiteX150" fmla="*/ 1861212 w 5767861"/>
              <a:gd name="connsiteY150" fmla="*/ 596021 h 1820574"/>
              <a:gd name="connsiteX151" fmla="*/ 1747426 w 5767861"/>
              <a:gd name="connsiteY151" fmla="*/ 623113 h 1820574"/>
              <a:gd name="connsiteX152" fmla="*/ 1644477 w 5767861"/>
              <a:gd name="connsiteY152" fmla="*/ 631241 h 1820574"/>
              <a:gd name="connsiteX153" fmla="*/ 1492763 w 5767861"/>
              <a:gd name="connsiteY153" fmla="*/ 612276 h 1820574"/>
              <a:gd name="connsiteX154" fmla="*/ 1449416 w 5767861"/>
              <a:gd name="connsiteY154" fmla="*/ 501200 h 1820574"/>
              <a:gd name="connsiteX155" fmla="*/ 1687824 w 5767861"/>
              <a:gd name="connsiteY155" fmla="*/ 606858 h 1820574"/>
              <a:gd name="connsiteX156" fmla="*/ 2251335 w 5767861"/>
              <a:gd name="connsiteY156" fmla="*/ 113786 h 1820574"/>
              <a:gd name="connsiteX157" fmla="*/ 2240499 w 5767861"/>
              <a:gd name="connsiteY157" fmla="*/ 173388 h 1820574"/>
              <a:gd name="connsiteX158" fmla="*/ 2232371 w 5767861"/>
              <a:gd name="connsiteY158" fmla="*/ 184225 h 1820574"/>
              <a:gd name="connsiteX159" fmla="*/ 2224243 w 5767861"/>
              <a:gd name="connsiteY159" fmla="*/ 214026 h 1820574"/>
              <a:gd name="connsiteX160" fmla="*/ 2329902 w 5767861"/>
              <a:gd name="connsiteY160" fmla="*/ 276337 h 1820574"/>
              <a:gd name="connsiteX161" fmla="*/ 2416596 w 5767861"/>
              <a:gd name="connsiteY161" fmla="*/ 360322 h 1820574"/>
              <a:gd name="connsiteX162" fmla="*/ 2527672 w 5767861"/>
              <a:gd name="connsiteY162" fmla="*/ 409087 h 1820574"/>
              <a:gd name="connsiteX163" fmla="*/ 2562892 w 5767861"/>
              <a:gd name="connsiteY163" fmla="*/ 414506 h 1820574"/>
              <a:gd name="connsiteX164" fmla="*/ 2725443 w 5767861"/>
              <a:gd name="connsiteY164" fmla="*/ 455144 h 1820574"/>
              <a:gd name="connsiteX165" fmla="*/ 2763372 w 5767861"/>
              <a:gd name="connsiteY165" fmla="*/ 452434 h 1820574"/>
              <a:gd name="connsiteX166" fmla="*/ 2795882 w 5767861"/>
              <a:gd name="connsiteY166" fmla="*/ 419924 h 1820574"/>
              <a:gd name="connsiteX167" fmla="*/ 2836520 w 5767861"/>
              <a:gd name="connsiteY167" fmla="*/ 392832 h 1820574"/>
              <a:gd name="connsiteX168" fmla="*/ 2847357 w 5767861"/>
              <a:gd name="connsiteY168" fmla="*/ 406378 h 1820574"/>
              <a:gd name="connsiteX169" fmla="*/ 2822974 w 5767861"/>
              <a:gd name="connsiteY169" fmla="*/ 441598 h 1820574"/>
              <a:gd name="connsiteX170" fmla="*/ 2915086 w 5767861"/>
              <a:gd name="connsiteY170" fmla="*/ 465980 h 1820574"/>
              <a:gd name="connsiteX171" fmla="*/ 2869030 w 5767861"/>
              <a:gd name="connsiteY171" fmla="*/ 487654 h 1820574"/>
              <a:gd name="connsiteX172" fmla="*/ 2928632 w 5767861"/>
              <a:gd name="connsiteY172" fmla="*/ 495781 h 1820574"/>
              <a:gd name="connsiteX173" fmla="*/ 2863612 w 5767861"/>
              <a:gd name="connsiteY173" fmla="*/ 509327 h 1820574"/>
              <a:gd name="connsiteX174" fmla="*/ 2917795 w 5767861"/>
              <a:gd name="connsiteY174" fmla="*/ 544547 h 1820574"/>
              <a:gd name="connsiteX175" fmla="*/ 2852775 w 5767861"/>
              <a:gd name="connsiteY175" fmla="*/ 539128 h 1820574"/>
              <a:gd name="connsiteX176" fmla="*/ 2882576 w 5767861"/>
              <a:gd name="connsiteY176" fmla="*/ 579766 h 1820574"/>
              <a:gd name="connsiteX177" fmla="*/ 2822974 w 5767861"/>
              <a:gd name="connsiteY177" fmla="*/ 544547 h 1820574"/>
              <a:gd name="connsiteX178" fmla="*/ 2779627 w 5767861"/>
              <a:gd name="connsiteY178" fmla="*/ 533710 h 1820574"/>
              <a:gd name="connsiteX179" fmla="*/ 2725443 w 5767861"/>
              <a:gd name="connsiteY179" fmla="*/ 525582 h 1820574"/>
              <a:gd name="connsiteX180" fmla="*/ 2608948 w 5767861"/>
              <a:gd name="connsiteY180" fmla="*/ 531001 h 1820574"/>
              <a:gd name="connsiteX181" fmla="*/ 2503290 w 5767861"/>
              <a:gd name="connsiteY181" fmla="*/ 509327 h 1820574"/>
              <a:gd name="connsiteX182" fmla="*/ 2484325 w 5767861"/>
              <a:gd name="connsiteY182" fmla="*/ 493072 h 1820574"/>
              <a:gd name="connsiteX183" fmla="*/ 2362412 w 5767861"/>
              <a:gd name="connsiteY183" fmla="*/ 457853 h 1820574"/>
              <a:gd name="connsiteX184" fmla="*/ 2310937 w 5767861"/>
              <a:gd name="connsiteY184" fmla="*/ 428052 h 1820574"/>
              <a:gd name="connsiteX185" fmla="*/ 2251335 w 5767861"/>
              <a:gd name="connsiteY185" fmla="*/ 566220 h 1820574"/>
              <a:gd name="connsiteX186" fmla="*/ 2275718 w 5767861"/>
              <a:gd name="connsiteY186" fmla="*/ 609567 h 1820574"/>
              <a:gd name="connsiteX187" fmla="*/ 2291973 w 5767861"/>
              <a:gd name="connsiteY187" fmla="*/ 707098 h 1820574"/>
              <a:gd name="connsiteX188" fmla="*/ 2283846 w 5767861"/>
              <a:gd name="connsiteY188" fmla="*/ 780246 h 1820574"/>
              <a:gd name="connsiteX189" fmla="*/ 2199861 w 5767861"/>
              <a:gd name="connsiteY189" fmla="*/ 902159 h 1820574"/>
              <a:gd name="connsiteX190" fmla="*/ 2207988 w 5767861"/>
              <a:gd name="connsiteY190" fmla="*/ 1034910 h 1820574"/>
              <a:gd name="connsiteX191" fmla="*/ 2170060 w 5767861"/>
              <a:gd name="connsiteY191" fmla="*/ 1213716 h 1820574"/>
              <a:gd name="connsiteX192" fmla="*/ 2142968 w 5767861"/>
              <a:gd name="connsiteY192" fmla="*/ 1246226 h 1820574"/>
              <a:gd name="connsiteX193" fmla="*/ 2256754 w 5767861"/>
              <a:gd name="connsiteY193" fmla="*/ 1248936 h 1820574"/>
              <a:gd name="connsiteX194" fmla="*/ 2270300 w 5767861"/>
              <a:gd name="connsiteY194" fmla="*/ 1270609 h 1820574"/>
              <a:gd name="connsiteX195" fmla="*/ 2270300 w 5767861"/>
              <a:gd name="connsiteY195" fmla="*/ 1395232 h 1820574"/>
              <a:gd name="connsiteX196" fmla="*/ 2291973 w 5767861"/>
              <a:gd name="connsiteY196" fmla="*/ 1395232 h 1820574"/>
              <a:gd name="connsiteX197" fmla="*/ 2291973 w 5767861"/>
              <a:gd name="connsiteY197" fmla="*/ 1378977 h 1820574"/>
              <a:gd name="connsiteX198" fmla="*/ 2302810 w 5767861"/>
              <a:gd name="connsiteY198" fmla="*/ 1330211 h 1820574"/>
              <a:gd name="connsiteX199" fmla="*/ 2327193 w 5767861"/>
              <a:gd name="connsiteY199" fmla="*/ 1330211 h 1820574"/>
              <a:gd name="connsiteX200" fmla="*/ 2348866 w 5767861"/>
              <a:gd name="connsiteY200" fmla="*/ 1365431 h 1820574"/>
              <a:gd name="connsiteX201" fmla="*/ 2367830 w 5767861"/>
              <a:gd name="connsiteY201" fmla="*/ 1357303 h 1820574"/>
              <a:gd name="connsiteX202" fmla="*/ 2435560 w 5767861"/>
              <a:gd name="connsiteY202" fmla="*/ 1357303 h 1820574"/>
              <a:gd name="connsiteX203" fmla="*/ 2446397 w 5767861"/>
              <a:gd name="connsiteY203" fmla="*/ 1365431 h 1820574"/>
              <a:gd name="connsiteX204" fmla="*/ 2446397 w 5767861"/>
              <a:gd name="connsiteY204" fmla="*/ 1574038 h 1820574"/>
              <a:gd name="connsiteX205" fmla="*/ 2468070 w 5767861"/>
              <a:gd name="connsiteY205" fmla="*/ 1574038 h 1820574"/>
              <a:gd name="connsiteX206" fmla="*/ 2468070 w 5767861"/>
              <a:gd name="connsiteY206" fmla="*/ 1517145 h 1820574"/>
              <a:gd name="connsiteX207" fmla="*/ 2489744 w 5767861"/>
              <a:gd name="connsiteY207" fmla="*/ 1517145 h 1820574"/>
              <a:gd name="connsiteX208" fmla="*/ 2487035 w 5767861"/>
              <a:gd name="connsiteY208" fmla="*/ 1487344 h 1820574"/>
              <a:gd name="connsiteX209" fmla="*/ 2500581 w 5767861"/>
              <a:gd name="connsiteY209" fmla="*/ 1484635 h 1820574"/>
              <a:gd name="connsiteX210" fmla="*/ 2500581 w 5767861"/>
              <a:gd name="connsiteY210" fmla="*/ 1430451 h 1820574"/>
              <a:gd name="connsiteX211" fmla="*/ 2538509 w 5767861"/>
              <a:gd name="connsiteY211" fmla="*/ 1430451 h 1820574"/>
              <a:gd name="connsiteX212" fmla="*/ 2538509 w 5767861"/>
              <a:gd name="connsiteY212" fmla="*/ 1373558 h 1820574"/>
              <a:gd name="connsiteX213" fmla="*/ 2627912 w 5767861"/>
              <a:gd name="connsiteY213" fmla="*/ 1292283 h 1820574"/>
              <a:gd name="connsiteX214" fmla="*/ 2627912 w 5767861"/>
              <a:gd name="connsiteY214" fmla="*/ 1430451 h 1820574"/>
              <a:gd name="connsiteX215" fmla="*/ 2644167 w 5767861"/>
              <a:gd name="connsiteY215" fmla="*/ 1427742 h 1820574"/>
              <a:gd name="connsiteX216" fmla="*/ 2644167 w 5767861"/>
              <a:gd name="connsiteY216" fmla="*/ 1332920 h 1820574"/>
              <a:gd name="connsiteX217" fmla="*/ 2655004 w 5767861"/>
              <a:gd name="connsiteY217" fmla="*/ 1330211 h 1820574"/>
              <a:gd name="connsiteX218" fmla="*/ 2655004 w 5767861"/>
              <a:gd name="connsiteY218" fmla="*/ 1205589 h 1820574"/>
              <a:gd name="connsiteX219" fmla="*/ 2649586 w 5767861"/>
              <a:gd name="connsiteY219" fmla="*/ 1189333 h 1820574"/>
              <a:gd name="connsiteX220" fmla="*/ 2657713 w 5767861"/>
              <a:gd name="connsiteY220" fmla="*/ 1162242 h 1820574"/>
              <a:gd name="connsiteX221" fmla="*/ 2771499 w 5767861"/>
              <a:gd name="connsiteY221" fmla="*/ 1162242 h 1820574"/>
              <a:gd name="connsiteX222" fmla="*/ 2779627 w 5767861"/>
              <a:gd name="connsiteY222" fmla="*/ 1189333 h 1820574"/>
              <a:gd name="connsiteX223" fmla="*/ 2774209 w 5767861"/>
              <a:gd name="connsiteY223" fmla="*/ 1208298 h 1820574"/>
              <a:gd name="connsiteX224" fmla="*/ 2774209 w 5767861"/>
              <a:gd name="connsiteY224" fmla="*/ 1330211 h 1820574"/>
              <a:gd name="connsiteX225" fmla="*/ 2790464 w 5767861"/>
              <a:gd name="connsiteY225" fmla="*/ 1343757 h 1820574"/>
              <a:gd name="connsiteX226" fmla="*/ 2825683 w 5767861"/>
              <a:gd name="connsiteY226" fmla="*/ 1343757 h 1820574"/>
              <a:gd name="connsiteX227" fmla="*/ 2825683 w 5767861"/>
              <a:gd name="connsiteY227" fmla="*/ 1330211 h 1820574"/>
              <a:gd name="connsiteX228" fmla="*/ 2852775 w 5767861"/>
              <a:gd name="connsiteY228" fmla="*/ 1330211 h 1820574"/>
              <a:gd name="connsiteX229" fmla="*/ 2852775 w 5767861"/>
              <a:gd name="connsiteY229" fmla="*/ 1164951 h 1820574"/>
              <a:gd name="connsiteX230" fmla="*/ 2860903 w 5767861"/>
              <a:gd name="connsiteY230" fmla="*/ 1159532 h 1820574"/>
              <a:gd name="connsiteX231" fmla="*/ 2860903 w 5767861"/>
              <a:gd name="connsiteY231" fmla="*/ 1099930 h 1820574"/>
              <a:gd name="connsiteX232" fmla="*/ 2923214 w 5767861"/>
              <a:gd name="connsiteY232" fmla="*/ 1099930 h 1820574"/>
              <a:gd name="connsiteX233" fmla="*/ 2923214 w 5767861"/>
              <a:gd name="connsiteY233" fmla="*/ 1162242 h 1820574"/>
              <a:gd name="connsiteX234" fmla="*/ 2934051 w 5767861"/>
              <a:gd name="connsiteY234" fmla="*/ 1164951 h 1820574"/>
              <a:gd name="connsiteX235" fmla="*/ 2934051 w 5767861"/>
              <a:gd name="connsiteY235" fmla="*/ 1327502 h 1820574"/>
              <a:gd name="connsiteX236" fmla="*/ 2939469 w 5767861"/>
              <a:gd name="connsiteY236" fmla="*/ 1330211 h 1820574"/>
              <a:gd name="connsiteX237" fmla="*/ 2950306 w 5767861"/>
              <a:gd name="connsiteY237" fmla="*/ 1324793 h 1820574"/>
              <a:gd name="connsiteX238" fmla="*/ 2947597 w 5767861"/>
              <a:gd name="connsiteY238" fmla="*/ 1040328 h 1820574"/>
              <a:gd name="connsiteX239" fmla="*/ 2969270 w 5767861"/>
              <a:gd name="connsiteY239" fmla="*/ 1037619 h 1820574"/>
              <a:gd name="connsiteX240" fmla="*/ 2969270 w 5767861"/>
              <a:gd name="connsiteY240" fmla="*/ 902159 h 1820574"/>
              <a:gd name="connsiteX241" fmla="*/ 2993653 w 5767861"/>
              <a:gd name="connsiteY241" fmla="*/ 896741 h 1820574"/>
              <a:gd name="connsiteX242" fmla="*/ 2993653 w 5767861"/>
              <a:gd name="connsiteY242" fmla="*/ 785664 h 1820574"/>
              <a:gd name="connsiteX243" fmla="*/ 3028872 w 5767861"/>
              <a:gd name="connsiteY243" fmla="*/ 785664 h 1820574"/>
              <a:gd name="connsiteX244" fmla="*/ 3028872 w 5767861"/>
              <a:gd name="connsiteY244" fmla="*/ 720644 h 1820574"/>
              <a:gd name="connsiteX245" fmla="*/ 3042418 w 5767861"/>
              <a:gd name="connsiteY245" fmla="*/ 720644 h 1820574"/>
              <a:gd name="connsiteX246" fmla="*/ 3042418 w 5767861"/>
              <a:gd name="connsiteY246" fmla="*/ 780246 h 1820574"/>
              <a:gd name="connsiteX247" fmla="*/ 3047836 w 5767861"/>
              <a:gd name="connsiteY247" fmla="*/ 788374 h 1820574"/>
              <a:gd name="connsiteX248" fmla="*/ 3047836 w 5767861"/>
              <a:gd name="connsiteY248" fmla="*/ 896741 h 1820574"/>
              <a:gd name="connsiteX249" fmla="*/ 3053255 w 5767861"/>
              <a:gd name="connsiteY249" fmla="*/ 907578 h 1820574"/>
              <a:gd name="connsiteX250" fmla="*/ 3055964 w 5767861"/>
              <a:gd name="connsiteY250" fmla="*/ 1435869 h 1820574"/>
              <a:gd name="connsiteX251" fmla="*/ 3091183 w 5767861"/>
              <a:gd name="connsiteY251" fmla="*/ 1435869 h 1820574"/>
              <a:gd name="connsiteX252" fmla="*/ 3091183 w 5767861"/>
              <a:gd name="connsiteY252" fmla="*/ 1522563 h 1820574"/>
              <a:gd name="connsiteX253" fmla="*/ 3120985 w 5767861"/>
              <a:gd name="connsiteY253" fmla="*/ 1530691 h 1820574"/>
              <a:gd name="connsiteX254" fmla="*/ 3120985 w 5767861"/>
              <a:gd name="connsiteY254" fmla="*/ 1609257 h 1820574"/>
              <a:gd name="connsiteX255" fmla="*/ 3131821 w 5767861"/>
              <a:gd name="connsiteY255" fmla="*/ 1609257 h 1820574"/>
              <a:gd name="connsiteX256" fmla="*/ 3131821 w 5767861"/>
              <a:gd name="connsiteY256" fmla="*/ 1452125 h 1820574"/>
              <a:gd name="connsiteX257" fmla="*/ 3150786 w 5767861"/>
              <a:gd name="connsiteY257" fmla="*/ 1452125 h 1820574"/>
              <a:gd name="connsiteX258" fmla="*/ 3150786 w 5767861"/>
              <a:gd name="connsiteY258" fmla="*/ 1430451 h 1820574"/>
              <a:gd name="connsiteX259" fmla="*/ 3134531 w 5767861"/>
              <a:gd name="connsiteY259" fmla="*/ 1430451 h 1820574"/>
              <a:gd name="connsiteX260" fmla="*/ 3134531 w 5767861"/>
              <a:gd name="connsiteY260" fmla="*/ 1408778 h 1820574"/>
              <a:gd name="connsiteX261" fmla="*/ 3150786 w 5767861"/>
              <a:gd name="connsiteY261" fmla="*/ 1408778 h 1820574"/>
              <a:gd name="connsiteX262" fmla="*/ 3150786 w 5767861"/>
              <a:gd name="connsiteY262" fmla="*/ 1387104 h 1820574"/>
              <a:gd name="connsiteX263" fmla="*/ 3134531 w 5767861"/>
              <a:gd name="connsiteY263" fmla="*/ 1387104 h 1820574"/>
              <a:gd name="connsiteX264" fmla="*/ 3134531 w 5767861"/>
              <a:gd name="connsiteY264" fmla="*/ 1365431 h 1820574"/>
              <a:gd name="connsiteX265" fmla="*/ 3150786 w 5767861"/>
              <a:gd name="connsiteY265" fmla="*/ 1365431 h 1820574"/>
              <a:gd name="connsiteX266" fmla="*/ 3150786 w 5767861"/>
              <a:gd name="connsiteY266" fmla="*/ 1343757 h 1820574"/>
              <a:gd name="connsiteX267" fmla="*/ 3134531 w 5767861"/>
              <a:gd name="connsiteY267" fmla="*/ 1343757 h 1820574"/>
              <a:gd name="connsiteX268" fmla="*/ 3134531 w 5767861"/>
              <a:gd name="connsiteY268" fmla="*/ 1322084 h 1820574"/>
              <a:gd name="connsiteX269" fmla="*/ 3150786 w 5767861"/>
              <a:gd name="connsiteY269" fmla="*/ 1322084 h 1820574"/>
              <a:gd name="connsiteX270" fmla="*/ 3150786 w 5767861"/>
              <a:gd name="connsiteY270" fmla="*/ 1300410 h 1820574"/>
              <a:gd name="connsiteX271" fmla="*/ 3134531 w 5767861"/>
              <a:gd name="connsiteY271" fmla="*/ 1300410 h 1820574"/>
              <a:gd name="connsiteX272" fmla="*/ 3134531 w 5767861"/>
              <a:gd name="connsiteY272" fmla="*/ 1278737 h 1820574"/>
              <a:gd name="connsiteX273" fmla="*/ 3150786 w 5767861"/>
              <a:gd name="connsiteY273" fmla="*/ 1278737 h 1820574"/>
              <a:gd name="connsiteX274" fmla="*/ 3150786 w 5767861"/>
              <a:gd name="connsiteY274" fmla="*/ 1257063 h 1820574"/>
              <a:gd name="connsiteX275" fmla="*/ 3134531 w 5767861"/>
              <a:gd name="connsiteY275" fmla="*/ 1257063 h 1820574"/>
              <a:gd name="connsiteX276" fmla="*/ 3134531 w 5767861"/>
              <a:gd name="connsiteY276" fmla="*/ 1232680 h 1820574"/>
              <a:gd name="connsiteX277" fmla="*/ 3150786 w 5767861"/>
              <a:gd name="connsiteY277" fmla="*/ 1232680 h 1820574"/>
              <a:gd name="connsiteX278" fmla="*/ 3150786 w 5767861"/>
              <a:gd name="connsiteY278" fmla="*/ 1216425 h 1820574"/>
              <a:gd name="connsiteX279" fmla="*/ 3134531 w 5767861"/>
              <a:gd name="connsiteY279" fmla="*/ 1211007 h 1820574"/>
              <a:gd name="connsiteX280" fmla="*/ 3134531 w 5767861"/>
              <a:gd name="connsiteY280" fmla="*/ 1189333 h 1820574"/>
              <a:gd name="connsiteX281" fmla="*/ 3150786 w 5767861"/>
              <a:gd name="connsiteY281" fmla="*/ 1189333 h 1820574"/>
              <a:gd name="connsiteX282" fmla="*/ 3150786 w 5767861"/>
              <a:gd name="connsiteY282" fmla="*/ 1167660 h 1820574"/>
              <a:gd name="connsiteX283" fmla="*/ 3134531 w 5767861"/>
              <a:gd name="connsiteY283" fmla="*/ 1167660 h 1820574"/>
              <a:gd name="connsiteX284" fmla="*/ 3134531 w 5767861"/>
              <a:gd name="connsiteY284" fmla="*/ 1145986 h 1820574"/>
              <a:gd name="connsiteX285" fmla="*/ 3150786 w 5767861"/>
              <a:gd name="connsiteY285" fmla="*/ 1145986 h 1820574"/>
              <a:gd name="connsiteX286" fmla="*/ 3150786 w 5767861"/>
              <a:gd name="connsiteY286" fmla="*/ 1118895 h 1820574"/>
              <a:gd name="connsiteX287" fmla="*/ 3207679 w 5767861"/>
              <a:gd name="connsiteY287" fmla="*/ 1118895 h 1820574"/>
              <a:gd name="connsiteX288" fmla="*/ 3207679 w 5767861"/>
              <a:gd name="connsiteY288" fmla="*/ 623113 h 1820574"/>
              <a:gd name="connsiteX289" fmla="*/ 3280827 w 5767861"/>
              <a:gd name="connsiteY289" fmla="*/ 525582 h 1820574"/>
              <a:gd name="connsiteX290" fmla="*/ 3367521 w 5767861"/>
              <a:gd name="connsiteY290" fmla="*/ 525582 h 1820574"/>
              <a:gd name="connsiteX291" fmla="*/ 3367521 w 5767861"/>
              <a:gd name="connsiteY291" fmla="*/ 409087 h 1820574"/>
              <a:gd name="connsiteX292" fmla="*/ 3391903 w 5767861"/>
              <a:gd name="connsiteY292" fmla="*/ 409087 h 1820574"/>
              <a:gd name="connsiteX293" fmla="*/ 3391903 w 5767861"/>
              <a:gd name="connsiteY293" fmla="*/ 522873 h 1820574"/>
              <a:gd name="connsiteX294" fmla="*/ 3397322 w 5767861"/>
              <a:gd name="connsiteY294" fmla="*/ 525582 h 1820574"/>
              <a:gd name="connsiteX295" fmla="*/ 3405449 w 5767861"/>
              <a:gd name="connsiteY295" fmla="*/ 520164 h 1820574"/>
              <a:gd name="connsiteX296" fmla="*/ 3467761 w 5767861"/>
              <a:gd name="connsiteY296" fmla="*/ 520164 h 1820574"/>
              <a:gd name="connsiteX297" fmla="*/ 3475888 w 5767861"/>
              <a:gd name="connsiteY297" fmla="*/ 1560492 h 1820574"/>
              <a:gd name="connsiteX298" fmla="*/ 3486725 w 5767861"/>
              <a:gd name="connsiteY298" fmla="*/ 1557783 h 1820574"/>
              <a:gd name="connsiteX299" fmla="*/ 3486725 w 5767861"/>
              <a:gd name="connsiteY299" fmla="*/ 1441288 h 1820574"/>
              <a:gd name="connsiteX300" fmla="*/ 3505689 w 5767861"/>
              <a:gd name="connsiteY300" fmla="*/ 1441288 h 1820574"/>
              <a:gd name="connsiteX301" fmla="*/ 3505689 w 5767861"/>
              <a:gd name="connsiteY301" fmla="*/ 633950 h 1820574"/>
              <a:gd name="connsiteX302" fmla="*/ 3538199 w 5767861"/>
              <a:gd name="connsiteY302" fmla="*/ 625822 h 1820574"/>
              <a:gd name="connsiteX303" fmla="*/ 3557164 w 5767861"/>
              <a:gd name="connsiteY303" fmla="*/ 625822 h 1820574"/>
              <a:gd name="connsiteX304" fmla="*/ 3562582 w 5767861"/>
              <a:gd name="connsiteY304" fmla="*/ 631241 h 1820574"/>
              <a:gd name="connsiteX305" fmla="*/ 3649276 w 5767861"/>
              <a:gd name="connsiteY305" fmla="*/ 631241 h 1820574"/>
              <a:gd name="connsiteX306" fmla="*/ 3735970 w 5767861"/>
              <a:gd name="connsiteY306" fmla="*/ 728771 h 1820574"/>
              <a:gd name="connsiteX307" fmla="*/ 3735970 w 5767861"/>
              <a:gd name="connsiteY307" fmla="*/ 1335630 h 1820574"/>
              <a:gd name="connsiteX308" fmla="*/ 3790154 w 5767861"/>
              <a:gd name="connsiteY308" fmla="*/ 1335630 h 1820574"/>
              <a:gd name="connsiteX309" fmla="*/ 3790154 w 5767861"/>
              <a:gd name="connsiteY309" fmla="*/ 1127022 h 1820574"/>
              <a:gd name="connsiteX310" fmla="*/ 3844338 w 5767861"/>
              <a:gd name="connsiteY310" fmla="*/ 1116185 h 1820574"/>
              <a:gd name="connsiteX311" fmla="*/ 3909358 w 5767861"/>
              <a:gd name="connsiteY311" fmla="*/ 1116185 h 1820574"/>
              <a:gd name="connsiteX312" fmla="*/ 3922904 w 5767861"/>
              <a:gd name="connsiteY312" fmla="*/ 1127022 h 1820574"/>
              <a:gd name="connsiteX313" fmla="*/ 3922904 w 5767861"/>
              <a:gd name="connsiteY313" fmla="*/ 1454834 h 1820574"/>
              <a:gd name="connsiteX314" fmla="*/ 3941868 w 5767861"/>
              <a:gd name="connsiteY314" fmla="*/ 1454834 h 1820574"/>
              <a:gd name="connsiteX315" fmla="*/ 3944578 w 5767861"/>
              <a:gd name="connsiteY315" fmla="*/ 1397941 h 1820574"/>
              <a:gd name="connsiteX316" fmla="*/ 3998761 w 5767861"/>
              <a:gd name="connsiteY316" fmla="*/ 1397941 h 1820574"/>
              <a:gd name="connsiteX317" fmla="*/ 3998761 w 5767861"/>
              <a:gd name="connsiteY317" fmla="*/ 1227262 h 1820574"/>
              <a:gd name="connsiteX318" fmla="*/ 4009598 w 5767861"/>
              <a:gd name="connsiteY318" fmla="*/ 1202879 h 1820574"/>
              <a:gd name="connsiteX319" fmla="*/ 4071910 w 5767861"/>
              <a:gd name="connsiteY319" fmla="*/ 1202879 h 1820574"/>
              <a:gd name="connsiteX320" fmla="*/ 4082746 w 5767861"/>
              <a:gd name="connsiteY320" fmla="*/ 1227262 h 1820574"/>
              <a:gd name="connsiteX321" fmla="*/ 4109838 w 5767861"/>
              <a:gd name="connsiteY321" fmla="*/ 1227262 h 1820574"/>
              <a:gd name="connsiteX322" fmla="*/ 4112547 w 5767861"/>
              <a:gd name="connsiteY322" fmla="*/ 1454834 h 1820574"/>
              <a:gd name="connsiteX323" fmla="*/ 4117966 w 5767861"/>
              <a:gd name="connsiteY323" fmla="*/ 1414196 h 1820574"/>
              <a:gd name="connsiteX324" fmla="*/ 4142348 w 5767861"/>
              <a:gd name="connsiteY324" fmla="*/ 1384395 h 1820574"/>
              <a:gd name="connsiteX325" fmla="*/ 4218206 w 5767861"/>
              <a:gd name="connsiteY325" fmla="*/ 1384395 h 1820574"/>
              <a:gd name="connsiteX326" fmla="*/ 4218206 w 5767861"/>
              <a:gd name="connsiteY326" fmla="*/ 1406068 h 1820574"/>
              <a:gd name="connsiteX327" fmla="*/ 4226333 w 5767861"/>
              <a:gd name="connsiteY327" fmla="*/ 1411487 h 1820574"/>
              <a:gd name="connsiteX328" fmla="*/ 4231752 w 5767861"/>
              <a:gd name="connsiteY328" fmla="*/ 1454834 h 1820574"/>
              <a:gd name="connsiteX329" fmla="*/ 4245298 w 5767861"/>
              <a:gd name="connsiteY329" fmla="*/ 1452125 h 1820574"/>
              <a:gd name="connsiteX330" fmla="*/ 4245298 w 5767861"/>
              <a:gd name="connsiteY330" fmla="*/ 1305828 h 1820574"/>
              <a:gd name="connsiteX331" fmla="*/ 4250716 w 5767861"/>
              <a:gd name="connsiteY331" fmla="*/ 1289573 h 1820574"/>
              <a:gd name="connsiteX332" fmla="*/ 4256134 w 5767861"/>
              <a:gd name="connsiteY332" fmla="*/ 1276027 h 1820574"/>
              <a:gd name="connsiteX333" fmla="*/ 4315737 w 5767861"/>
              <a:gd name="connsiteY333" fmla="*/ 1276027 h 1820574"/>
              <a:gd name="connsiteX334" fmla="*/ 4329282 w 5767861"/>
              <a:gd name="connsiteY334" fmla="*/ 1284155 h 1820574"/>
              <a:gd name="connsiteX335" fmla="*/ 4345538 w 5767861"/>
              <a:gd name="connsiteY335" fmla="*/ 1278737 h 1820574"/>
              <a:gd name="connsiteX336" fmla="*/ 4345538 w 5767861"/>
              <a:gd name="connsiteY336" fmla="*/ 1143277 h 1820574"/>
              <a:gd name="connsiteX337" fmla="*/ 4405140 w 5767861"/>
              <a:gd name="connsiteY337" fmla="*/ 1143277 h 1820574"/>
              <a:gd name="connsiteX338" fmla="*/ 4405140 w 5767861"/>
              <a:gd name="connsiteY338" fmla="*/ 1056583 h 1820574"/>
              <a:gd name="connsiteX339" fmla="*/ 4413267 w 5767861"/>
              <a:gd name="connsiteY339" fmla="*/ 1056583 h 1820574"/>
              <a:gd name="connsiteX340" fmla="*/ 4413267 w 5767861"/>
              <a:gd name="connsiteY340" fmla="*/ 1140568 h 1820574"/>
              <a:gd name="connsiteX341" fmla="*/ 4426813 w 5767861"/>
              <a:gd name="connsiteY341" fmla="*/ 1145986 h 1820574"/>
              <a:gd name="connsiteX342" fmla="*/ 4426813 w 5767861"/>
              <a:gd name="connsiteY342" fmla="*/ 1284155 h 1820574"/>
              <a:gd name="connsiteX343" fmla="*/ 4440359 w 5767861"/>
              <a:gd name="connsiteY343" fmla="*/ 1284155 h 1820574"/>
              <a:gd name="connsiteX344" fmla="*/ 4445778 w 5767861"/>
              <a:gd name="connsiteY344" fmla="*/ 1305828 h 1820574"/>
              <a:gd name="connsiteX345" fmla="*/ 4445778 w 5767861"/>
              <a:gd name="connsiteY345" fmla="*/ 1373558 h 1820574"/>
              <a:gd name="connsiteX346" fmla="*/ 4459324 w 5767861"/>
              <a:gd name="connsiteY346" fmla="*/ 1373558 h 1820574"/>
              <a:gd name="connsiteX347" fmla="*/ 4459324 w 5767861"/>
              <a:gd name="connsiteY347" fmla="*/ 1389813 h 1820574"/>
              <a:gd name="connsiteX348" fmla="*/ 4527053 w 5767861"/>
              <a:gd name="connsiteY348" fmla="*/ 1389813 h 1820574"/>
              <a:gd name="connsiteX349" fmla="*/ 4527053 w 5767861"/>
              <a:gd name="connsiteY349" fmla="*/ 1164951 h 1820574"/>
              <a:gd name="connsiteX350" fmla="*/ 4537890 w 5767861"/>
              <a:gd name="connsiteY350" fmla="*/ 1162242 h 1820574"/>
              <a:gd name="connsiteX351" fmla="*/ 4537890 w 5767861"/>
              <a:gd name="connsiteY351" fmla="*/ 1062002 h 1820574"/>
              <a:gd name="connsiteX352" fmla="*/ 4602910 w 5767861"/>
              <a:gd name="connsiteY352" fmla="*/ 1062002 h 1820574"/>
              <a:gd name="connsiteX353" fmla="*/ 4602910 w 5767861"/>
              <a:gd name="connsiteY353" fmla="*/ 1145986 h 1820574"/>
              <a:gd name="connsiteX354" fmla="*/ 4624584 w 5767861"/>
              <a:gd name="connsiteY354" fmla="*/ 1145986 h 1820574"/>
              <a:gd name="connsiteX355" fmla="*/ 4624584 w 5767861"/>
              <a:gd name="connsiteY355" fmla="*/ 1164951 h 1820574"/>
              <a:gd name="connsiteX356" fmla="*/ 4673349 w 5767861"/>
              <a:gd name="connsiteY356" fmla="*/ 1164951 h 1820574"/>
              <a:gd name="connsiteX357" fmla="*/ 4673349 w 5767861"/>
              <a:gd name="connsiteY357" fmla="*/ 1468380 h 1820574"/>
              <a:gd name="connsiteX358" fmla="*/ 4692314 w 5767861"/>
              <a:gd name="connsiteY358" fmla="*/ 1468380 h 1820574"/>
              <a:gd name="connsiteX359" fmla="*/ 4692314 w 5767861"/>
              <a:gd name="connsiteY359" fmla="*/ 1332920 h 1820574"/>
              <a:gd name="connsiteX360" fmla="*/ 4700441 w 5767861"/>
              <a:gd name="connsiteY360" fmla="*/ 1311247 h 1820574"/>
              <a:gd name="connsiteX361" fmla="*/ 4722115 w 5767861"/>
              <a:gd name="connsiteY361" fmla="*/ 1311247 h 1820574"/>
              <a:gd name="connsiteX362" fmla="*/ 4735661 w 5767861"/>
              <a:gd name="connsiteY362" fmla="*/ 1137859 h 1820574"/>
              <a:gd name="connsiteX363" fmla="*/ 4749207 w 5767861"/>
              <a:gd name="connsiteY363" fmla="*/ 1137859 h 1820574"/>
              <a:gd name="connsiteX364" fmla="*/ 4762753 w 5767861"/>
              <a:gd name="connsiteY364" fmla="*/ 1311247 h 1820574"/>
              <a:gd name="connsiteX365" fmla="*/ 4784426 w 5767861"/>
              <a:gd name="connsiteY365" fmla="*/ 1311247 h 1820574"/>
              <a:gd name="connsiteX366" fmla="*/ 4792554 w 5767861"/>
              <a:gd name="connsiteY366" fmla="*/ 1332920 h 1820574"/>
              <a:gd name="connsiteX367" fmla="*/ 4792554 w 5767861"/>
              <a:gd name="connsiteY367" fmla="*/ 1416905 h 1820574"/>
              <a:gd name="connsiteX368" fmla="*/ 4868411 w 5767861"/>
              <a:gd name="connsiteY368" fmla="*/ 1416905 h 1820574"/>
              <a:gd name="connsiteX369" fmla="*/ 4868411 w 5767861"/>
              <a:gd name="connsiteY369" fmla="*/ 910287 h 1820574"/>
              <a:gd name="connsiteX370" fmla="*/ 5009289 w 5767861"/>
              <a:gd name="connsiteY370" fmla="*/ 777537 h 1820574"/>
              <a:gd name="connsiteX371" fmla="*/ 5082437 w 5767861"/>
              <a:gd name="connsiteY371" fmla="*/ 777537 h 1820574"/>
              <a:gd name="connsiteX372" fmla="*/ 5082437 w 5767861"/>
              <a:gd name="connsiteY372" fmla="*/ 715226 h 1820574"/>
              <a:gd name="connsiteX373" fmla="*/ 5090564 w 5767861"/>
              <a:gd name="connsiteY373" fmla="*/ 715226 h 1820574"/>
              <a:gd name="connsiteX374" fmla="*/ 5090564 w 5767861"/>
              <a:gd name="connsiteY374" fmla="*/ 774828 h 1820574"/>
              <a:gd name="connsiteX375" fmla="*/ 5101401 w 5767861"/>
              <a:gd name="connsiteY375" fmla="*/ 777537 h 1820574"/>
              <a:gd name="connsiteX376" fmla="*/ 5101401 w 5767861"/>
              <a:gd name="connsiteY376" fmla="*/ 1625513 h 1820574"/>
              <a:gd name="connsiteX377" fmla="*/ 4849447 w 5767861"/>
              <a:gd name="connsiteY377" fmla="*/ 1625513 h 1820574"/>
              <a:gd name="connsiteX378" fmla="*/ 4833191 w 5767861"/>
              <a:gd name="connsiteY378" fmla="*/ 1636349 h 1820574"/>
              <a:gd name="connsiteX379" fmla="*/ 4846737 w 5767861"/>
              <a:gd name="connsiteY379" fmla="*/ 1644477 h 1820574"/>
              <a:gd name="connsiteX380" fmla="*/ 4830482 w 5767861"/>
              <a:gd name="connsiteY380" fmla="*/ 1666150 h 1820574"/>
              <a:gd name="connsiteX381" fmla="*/ 4844028 w 5767861"/>
              <a:gd name="connsiteY381" fmla="*/ 1668860 h 1820574"/>
              <a:gd name="connsiteX382" fmla="*/ 4659803 w 5767861"/>
              <a:gd name="connsiteY382" fmla="*/ 1668860 h 1820574"/>
              <a:gd name="connsiteX383" fmla="*/ 4670640 w 5767861"/>
              <a:gd name="connsiteY383" fmla="*/ 1663441 h 1820574"/>
              <a:gd name="connsiteX384" fmla="*/ 4659803 w 5767861"/>
              <a:gd name="connsiteY384" fmla="*/ 1647186 h 1820574"/>
              <a:gd name="connsiteX385" fmla="*/ 4670640 w 5767861"/>
              <a:gd name="connsiteY385" fmla="*/ 1639059 h 1820574"/>
              <a:gd name="connsiteX386" fmla="*/ 4657094 w 5767861"/>
              <a:gd name="connsiteY386" fmla="*/ 1625513 h 1820574"/>
              <a:gd name="connsiteX387" fmla="*/ 4638130 w 5767861"/>
              <a:gd name="connsiteY387" fmla="*/ 1625513 h 1820574"/>
              <a:gd name="connsiteX388" fmla="*/ 4638130 w 5767861"/>
              <a:gd name="connsiteY388" fmla="*/ 1649895 h 1820574"/>
              <a:gd name="connsiteX389" fmla="*/ 4654385 w 5767861"/>
              <a:gd name="connsiteY389" fmla="*/ 1649895 h 1820574"/>
              <a:gd name="connsiteX390" fmla="*/ 4654385 w 5767861"/>
              <a:gd name="connsiteY390" fmla="*/ 1668860 h 1820574"/>
              <a:gd name="connsiteX391" fmla="*/ 3901231 w 5767861"/>
              <a:gd name="connsiteY391" fmla="*/ 1671569 h 1820574"/>
              <a:gd name="connsiteX392" fmla="*/ 3949996 w 5767861"/>
              <a:gd name="connsiteY392" fmla="*/ 1674278 h 1820574"/>
              <a:gd name="connsiteX393" fmla="*/ 3893103 w 5767861"/>
              <a:gd name="connsiteY393" fmla="*/ 1671569 h 1820574"/>
              <a:gd name="connsiteX394" fmla="*/ 3887685 w 5767861"/>
              <a:gd name="connsiteY394" fmla="*/ 1668860 h 1820574"/>
              <a:gd name="connsiteX395" fmla="*/ 3735970 w 5767861"/>
              <a:gd name="connsiteY395" fmla="*/ 1668860 h 1820574"/>
              <a:gd name="connsiteX396" fmla="*/ 3730552 w 5767861"/>
              <a:gd name="connsiteY396" fmla="*/ 1674278 h 1820574"/>
              <a:gd name="connsiteX397" fmla="*/ 3676368 w 5767861"/>
              <a:gd name="connsiteY397" fmla="*/ 1674278 h 1820574"/>
              <a:gd name="connsiteX398" fmla="*/ 3660113 w 5767861"/>
              <a:gd name="connsiteY398" fmla="*/ 1668860 h 1820574"/>
              <a:gd name="connsiteX399" fmla="*/ 3646567 w 5767861"/>
              <a:gd name="connsiteY399" fmla="*/ 1674278 h 1820574"/>
              <a:gd name="connsiteX400" fmla="*/ 3589674 w 5767861"/>
              <a:gd name="connsiteY400" fmla="*/ 1674278 h 1820574"/>
              <a:gd name="connsiteX401" fmla="*/ 3584256 w 5767861"/>
              <a:gd name="connsiteY401" fmla="*/ 1668860 h 1820574"/>
              <a:gd name="connsiteX402" fmla="*/ 3578837 w 5767861"/>
              <a:gd name="connsiteY402" fmla="*/ 1674278 h 1820574"/>
              <a:gd name="connsiteX403" fmla="*/ 3251026 w 5767861"/>
              <a:gd name="connsiteY403" fmla="*/ 1674278 h 1820574"/>
              <a:gd name="connsiteX404" fmla="*/ 3240189 w 5767861"/>
              <a:gd name="connsiteY404" fmla="*/ 1668860 h 1820574"/>
              <a:gd name="connsiteX405" fmla="*/ 3232061 w 5767861"/>
              <a:gd name="connsiteY405" fmla="*/ 1674278 h 1820574"/>
              <a:gd name="connsiteX406" fmla="*/ 3137240 w 5767861"/>
              <a:gd name="connsiteY406" fmla="*/ 1674278 h 1820574"/>
              <a:gd name="connsiteX407" fmla="*/ 3129112 w 5767861"/>
              <a:gd name="connsiteY407" fmla="*/ 1668860 h 1820574"/>
              <a:gd name="connsiteX408" fmla="*/ 3120985 w 5767861"/>
              <a:gd name="connsiteY408" fmla="*/ 1674278 h 1820574"/>
              <a:gd name="connsiteX409" fmla="*/ 2942178 w 5767861"/>
              <a:gd name="connsiteY409" fmla="*/ 1674278 h 1820574"/>
              <a:gd name="connsiteX410" fmla="*/ 2934051 w 5767861"/>
              <a:gd name="connsiteY410" fmla="*/ 1668860 h 1820574"/>
              <a:gd name="connsiteX411" fmla="*/ 2925923 w 5767861"/>
              <a:gd name="connsiteY411" fmla="*/ 1674278 h 1820574"/>
              <a:gd name="connsiteX412" fmla="*/ 2831101 w 5767861"/>
              <a:gd name="connsiteY412" fmla="*/ 1674278 h 1820574"/>
              <a:gd name="connsiteX413" fmla="*/ 2820265 w 5767861"/>
              <a:gd name="connsiteY413" fmla="*/ 1668860 h 1820574"/>
              <a:gd name="connsiteX414" fmla="*/ 2812137 w 5767861"/>
              <a:gd name="connsiteY414" fmla="*/ 1674278 h 1820574"/>
              <a:gd name="connsiteX415" fmla="*/ 2481616 w 5767861"/>
              <a:gd name="connsiteY415" fmla="*/ 1674278 h 1820574"/>
              <a:gd name="connsiteX416" fmla="*/ 2476198 w 5767861"/>
              <a:gd name="connsiteY416" fmla="*/ 1668860 h 1820574"/>
              <a:gd name="connsiteX417" fmla="*/ 2470779 w 5767861"/>
              <a:gd name="connsiteY417" fmla="*/ 1674278 h 1820574"/>
              <a:gd name="connsiteX418" fmla="*/ 2416596 w 5767861"/>
              <a:gd name="connsiteY418" fmla="*/ 1674278 h 1820574"/>
              <a:gd name="connsiteX419" fmla="*/ 2400341 w 5767861"/>
              <a:gd name="connsiteY419" fmla="*/ 1668860 h 1820574"/>
              <a:gd name="connsiteX420" fmla="*/ 2386795 w 5767861"/>
              <a:gd name="connsiteY420" fmla="*/ 1674278 h 1820574"/>
              <a:gd name="connsiteX421" fmla="*/ 2329902 w 5767861"/>
              <a:gd name="connsiteY421" fmla="*/ 1674278 h 1820574"/>
              <a:gd name="connsiteX422" fmla="*/ 2324483 w 5767861"/>
              <a:gd name="connsiteY422" fmla="*/ 1668860 h 1820574"/>
              <a:gd name="connsiteX423" fmla="*/ 2172769 w 5767861"/>
              <a:gd name="connsiteY423" fmla="*/ 1668860 h 1820574"/>
              <a:gd name="connsiteX424" fmla="*/ 2167350 w 5767861"/>
              <a:gd name="connsiteY424" fmla="*/ 1674278 h 1820574"/>
              <a:gd name="connsiteX425" fmla="*/ 2159223 w 5767861"/>
              <a:gd name="connsiteY425" fmla="*/ 1674278 h 1820574"/>
              <a:gd name="connsiteX426" fmla="*/ 2161932 w 5767861"/>
              <a:gd name="connsiteY426" fmla="*/ 1668860 h 1820574"/>
              <a:gd name="connsiteX427" fmla="*/ 1866631 w 5767861"/>
              <a:gd name="connsiteY427" fmla="*/ 1668860 h 1820574"/>
              <a:gd name="connsiteX428" fmla="*/ 1855794 w 5767861"/>
              <a:gd name="connsiteY428" fmla="*/ 1625513 h 1820574"/>
              <a:gd name="connsiteX429" fmla="*/ 1855794 w 5767861"/>
              <a:gd name="connsiteY429" fmla="*/ 1414196 h 1820574"/>
              <a:gd name="connsiteX430" fmla="*/ 1945197 w 5767861"/>
              <a:gd name="connsiteY430" fmla="*/ 1414196 h 1820574"/>
              <a:gd name="connsiteX431" fmla="*/ 1942488 w 5767861"/>
              <a:gd name="connsiteY431" fmla="*/ 1430451 h 1820574"/>
              <a:gd name="connsiteX432" fmla="*/ 1950615 w 5767861"/>
              <a:gd name="connsiteY432" fmla="*/ 1433160 h 1820574"/>
              <a:gd name="connsiteX433" fmla="*/ 1950615 w 5767861"/>
              <a:gd name="connsiteY433" fmla="*/ 1381686 h 1820574"/>
              <a:gd name="connsiteX434" fmla="*/ 1901850 w 5767861"/>
              <a:gd name="connsiteY434" fmla="*/ 1311247 h 1820574"/>
              <a:gd name="connsiteX435" fmla="*/ 1928942 w 5767861"/>
              <a:gd name="connsiteY435" fmla="*/ 1173078 h 1820574"/>
              <a:gd name="connsiteX436" fmla="*/ 1896432 w 5767861"/>
              <a:gd name="connsiteY436" fmla="*/ 1259772 h 1820574"/>
              <a:gd name="connsiteX437" fmla="*/ 1858503 w 5767861"/>
              <a:gd name="connsiteY437" fmla="*/ 1341048 h 1820574"/>
              <a:gd name="connsiteX438" fmla="*/ 1834120 w 5767861"/>
              <a:gd name="connsiteY438" fmla="*/ 1443997 h 1820574"/>
              <a:gd name="connsiteX439" fmla="*/ 1823284 w 5767861"/>
              <a:gd name="connsiteY439" fmla="*/ 1462961 h 1820574"/>
              <a:gd name="connsiteX440" fmla="*/ 1831411 w 5767861"/>
              <a:gd name="connsiteY440" fmla="*/ 1481926 h 1820574"/>
              <a:gd name="connsiteX441" fmla="*/ 1831411 w 5767861"/>
              <a:gd name="connsiteY441" fmla="*/ 1625513 h 1820574"/>
              <a:gd name="connsiteX442" fmla="*/ 1779937 w 5767861"/>
              <a:gd name="connsiteY442" fmla="*/ 1625513 h 1820574"/>
              <a:gd name="connsiteX443" fmla="*/ 1779937 w 5767861"/>
              <a:gd name="connsiteY443" fmla="*/ 1712207 h 1820574"/>
              <a:gd name="connsiteX444" fmla="*/ 1785355 w 5767861"/>
              <a:gd name="connsiteY444" fmla="*/ 1771809 h 1820574"/>
              <a:gd name="connsiteX445" fmla="*/ 1796192 w 5767861"/>
              <a:gd name="connsiteY445" fmla="*/ 1801610 h 1820574"/>
              <a:gd name="connsiteX446" fmla="*/ 1744717 w 5767861"/>
              <a:gd name="connsiteY446" fmla="*/ 1820574 h 1820574"/>
              <a:gd name="connsiteX447" fmla="*/ 1687824 w 5767861"/>
              <a:gd name="connsiteY447" fmla="*/ 1790773 h 1820574"/>
              <a:gd name="connsiteX448" fmla="*/ 1698661 w 5767861"/>
              <a:gd name="connsiteY448" fmla="*/ 1706788 h 1820574"/>
              <a:gd name="connsiteX449" fmla="*/ 1714916 w 5767861"/>
              <a:gd name="connsiteY449" fmla="*/ 1647186 h 1820574"/>
              <a:gd name="connsiteX450" fmla="*/ 1714916 w 5767861"/>
              <a:gd name="connsiteY450" fmla="*/ 1625513 h 1820574"/>
              <a:gd name="connsiteX451" fmla="*/ 961762 w 5767861"/>
              <a:gd name="connsiteY451" fmla="*/ 1625513 h 1820574"/>
              <a:gd name="connsiteX452" fmla="*/ 961762 w 5767861"/>
              <a:gd name="connsiteY452" fmla="*/ 875068 h 1820574"/>
              <a:gd name="connsiteX453" fmla="*/ 942797 w 5767861"/>
              <a:gd name="connsiteY453" fmla="*/ 872358 h 1820574"/>
              <a:gd name="connsiteX454" fmla="*/ 942797 w 5767861"/>
              <a:gd name="connsiteY454" fmla="*/ 1625513 h 1820574"/>
              <a:gd name="connsiteX455" fmla="*/ 463271 w 5767861"/>
              <a:gd name="connsiteY455" fmla="*/ 1625513 h 1820574"/>
              <a:gd name="connsiteX456" fmla="*/ 463271 w 5767861"/>
              <a:gd name="connsiteY456" fmla="*/ 1351885 h 1820574"/>
              <a:gd name="connsiteX457" fmla="*/ 604149 w 5767861"/>
              <a:gd name="connsiteY457" fmla="*/ 1351885 h 1820574"/>
              <a:gd name="connsiteX458" fmla="*/ 604149 w 5767861"/>
              <a:gd name="connsiteY458" fmla="*/ 1213716 h 1820574"/>
              <a:gd name="connsiteX459" fmla="*/ 617695 w 5767861"/>
              <a:gd name="connsiteY459" fmla="*/ 1213716 h 1820574"/>
              <a:gd name="connsiteX460" fmla="*/ 617695 w 5767861"/>
              <a:gd name="connsiteY460" fmla="*/ 1156823 h 1820574"/>
              <a:gd name="connsiteX461" fmla="*/ 639368 w 5767861"/>
              <a:gd name="connsiteY461" fmla="*/ 1156823 h 1820574"/>
              <a:gd name="connsiteX462" fmla="*/ 639368 w 5767861"/>
              <a:gd name="connsiteY462" fmla="*/ 1211007 h 1820574"/>
              <a:gd name="connsiteX463" fmla="*/ 652914 w 5767861"/>
              <a:gd name="connsiteY463" fmla="*/ 1213716 h 1820574"/>
              <a:gd name="connsiteX464" fmla="*/ 655623 w 5767861"/>
              <a:gd name="connsiteY464" fmla="*/ 1189333 h 1820574"/>
              <a:gd name="connsiteX465" fmla="*/ 763991 w 5767861"/>
              <a:gd name="connsiteY465" fmla="*/ 1189333 h 1820574"/>
              <a:gd name="connsiteX466" fmla="*/ 763991 w 5767861"/>
              <a:gd name="connsiteY466" fmla="*/ 1213716 h 1820574"/>
              <a:gd name="connsiteX467" fmla="*/ 793792 w 5767861"/>
              <a:gd name="connsiteY467" fmla="*/ 1213716 h 1820574"/>
              <a:gd name="connsiteX468" fmla="*/ 793792 w 5767861"/>
              <a:gd name="connsiteY468" fmla="*/ 969889 h 1820574"/>
              <a:gd name="connsiteX469" fmla="*/ 942797 w 5767861"/>
              <a:gd name="connsiteY469" fmla="*/ 872358 h 1820574"/>
              <a:gd name="connsiteX470" fmla="*/ 0 w 5767861"/>
              <a:gd name="connsiteY470" fmla="*/ 609567 h 1820574"/>
              <a:gd name="connsiteX471" fmla="*/ 829012 w 5767861"/>
              <a:gd name="connsiteY471" fmla="*/ 774828 h 1820574"/>
              <a:gd name="connsiteX472" fmla="*/ 961762 w 5767861"/>
              <a:gd name="connsiteY472" fmla="*/ 820884 h 1820574"/>
              <a:gd name="connsiteX473" fmla="*/ 972598 w 5767861"/>
              <a:gd name="connsiteY473" fmla="*/ 774828 h 1820574"/>
              <a:gd name="connsiteX474" fmla="*/ 972598 w 5767861"/>
              <a:gd name="connsiteY474" fmla="*/ 715226 h 1820574"/>
              <a:gd name="connsiteX475" fmla="*/ 980726 w 5767861"/>
              <a:gd name="connsiteY475" fmla="*/ 715226 h 1820574"/>
              <a:gd name="connsiteX476" fmla="*/ 980726 w 5767861"/>
              <a:gd name="connsiteY476" fmla="*/ 777537 h 1820574"/>
              <a:gd name="connsiteX477" fmla="*/ 1059293 w 5767861"/>
              <a:gd name="connsiteY477" fmla="*/ 777537 h 1820574"/>
              <a:gd name="connsiteX478" fmla="*/ 1189334 w 5767861"/>
              <a:gd name="connsiteY478" fmla="*/ 902159 h 1820574"/>
              <a:gd name="connsiteX479" fmla="*/ 1289573 w 5767861"/>
              <a:gd name="connsiteY479" fmla="*/ 940088 h 1820574"/>
              <a:gd name="connsiteX480" fmla="*/ 1706788 w 5767861"/>
              <a:gd name="connsiteY480" fmla="*/ 1007818 h 1820574"/>
              <a:gd name="connsiteX481" fmla="*/ 1820574 w 5767861"/>
              <a:gd name="connsiteY481" fmla="*/ 999690 h 1820574"/>
              <a:gd name="connsiteX482" fmla="*/ 1831411 w 5767861"/>
              <a:gd name="connsiteY482" fmla="*/ 950925 h 1820574"/>
              <a:gd name="connsiteX483" fmla="*/ 1847666 w 5767861"/>
              <a:gd name="connsiteY483" fmla="*/ 883195 h 1820574"/>
              <a:gd name="connsiteX484" fmla="*/ 1866631 w 5767861"/>
              <a:gd name="connsiteY484" fmla="*/ 837139 h 1820574"/>
              <a:gd name="connsiteX485" fmla="*/ 1893722 w 5767861"/>
              <a:gd name="connsiteY485" fmla="*/ 747736 h 1820574"/>
              <a:gd name="connsiteX486" fmla="*/ 1880176 w 5767861"/>
              <a:gd name="connsiteY486" fmla="*/ 698970 h 1820574"/>
              <a:gd name="connsiteX487" fmla="*/ 1863921 w 5767861"/>
              <a:gd name="connsiteY487" fmla="*/ 680006 h 1820574"/>
              <a:gd name="connsiteX488" fmla="*/ 1861212 w 5767861"/>
              <a:gd name="connsiteY488" fmla="*/ 642077 h 1820574"/>
              <a:gd name="connsiteX489" fmla="*/ 1904559 w 5767861"/>
              <a:gd name="connsiteY489" fmla="*/ 433470 h 1820574"/>
              <a:gd name="connsiteX490" fmla="*/ 1907268 w 5767861"/>
              <a:gd name="connsiteY490" fmla="*/ 363031 h 1820574"/>
              <a:gd name="connsiteX491" fmla="*/ 1809738 w 5767861"/>
              <a:gd name="connsiteY491" fmla="*/ 395541 h 1820574"/>
              <a:gd name="connsiteX492" fmla="*/ 1731171 w 5767861"/>
              <a:gd name="connsiteY492" fmla="*/ 387414 h 1820574"/>
              <a:gd name="connsiteX493" fmla="*/ 1668860 w 5767861"/>
              <a:gd name="connsiteY493" fmla="*/ 395541 h 1820574"/>
              <a:gd name="connsiteX494" fmla="*/ 1622804 w 5767861"/>
              <a:gd name="connsiteY494" fmla="*/ 390123 h 1820574"/>
              <a:gd name="connsiteX495" fmla="*/ 1425033 w 5767861"/>
              <a:gd name="connsiteY495" fmla="*/ 344067 h 1820574"/>
              <a:gd name="connsiteX496" fmla="*/ 1238099 w 5767861"/>
              <a:gd name="connsiteY496" fmla="*/ 314266 h 1820574"/>
              <a:gd name="connsiteX497" fmla="*/ 1273318 w 5767861"/>
              <a:gd name="connsiteY497" fmla="*/ 303429 h 1820574"/>
              <a:gd name="connsiteX498" fmla="*/ 1208298 w 5767861"/>
              <a:gd name="connsiteY498" fmla="*/ 298011 h 1820574"/>
              <a:gd name="connsiteX499" fmla="*/ 1259772 w 5767861"/>
              <a:gd name="connsiteY499" fmla="*/ 279046 h 1820574"/>
              <a:gd name="connsiteX500" fmla="*/ 1186624 w 5767861"/>
              <a:gd name="connsiteY500" fmla="*/ 273628 h 1820574"/>
              <a:gd name="connsiteX501" fmla="*/ 1183915 w 5767861"/>
              <a:gd name="connsiteY501" fmla="*/ 268210 h 1820574"/>
              <a:gd name="connsiteX502" fmla="*/ 1194752 w 5767861"/>
              <a:gd name="connsiteY502" fmla="*/ 262791 h 1820574"/>
              <a:gd name="connsiteX503" fmla="*/ 1257063 w 5767861"/>
              <a:gd name="connsiteY503" fmla="*/ 262791 h 1820574"/>
              <a:gd name="connsiteX504" fmla="*/ 1200170 w 5767861"/>
              <a:gd name="connsiteY504" fmla="*/ 243827 h 1820574"/>
              <a:gd name="connsiteX505" fmla="*/ 1219135 w 5767861"/>
              <a:gd name="connsiteY505" fmla="*/ 235699 h 1820574"/>
              <a:gd name="connsiteX506" fmla="*/ 1294992 w 5767861"/>
              <a:gd name="connsiteY506" fmla="*/ 249245 h 1820574"/>
              <a:gd name="connsiteX507" fmla="*/ 1322084 w 5767861"/>
              <a:gd name="connsiteY507" fmla="*/ 238409 h 1820574"/>
              <a:gd name="connsiteX508" fmla="*/ 1292283 w 5767861"/>
              <a:gd name="connsiteY508" fmla="*/ 197771 h 1820574"/>
              <a:gd name="connsiteX509" fmla="*/ 1294992 w 5767861"/>
              <a:gd name="connsiteY509" fmla="*/ 184225 h 1820574"/>
              <a:gd name="connsiteX510" fmla="*/ 1408778 w 5767861"/>
              <a:gd name="connsiteY510" fmla="*/ 276337 h 1820574"/>
              <a:gd name="connsiteX511" fmla="*/ 1517145 w 5767861"/>
              <a:gd name="connsiteY511" fmla="*/ 289883 h 1820574"/>
              <a:gd name="connsiteX512" fmla="*/ 1641768 w 5767861"/>
              <a:gd name="connsiteY512" fmla="*/ 289883 h 1820574"/>
              <a:gd name="connsiteX513" fmla="*/ 1695952 w 5767861"/>
              <a:gd name="connsiteY513" fmla="*/ 300720 h 1820574"/>
              <a:gd name="connsiteX514" fmla="*/ 1728462 w 5767861"/>
              <a:gd name="connsiteY514" fmla="*/ 284465 h 1820574"/>
              <a:gd name="connsiteX515" fmla="*/ 1847666 w 5767861"/>
              <a:gd name="connsiteY515" fmla="*/ 273628 h 1820574"/>
              <a:gd name="connsiteX516" fmla="*/ 1874758 w 5767861"/>
              <a:gd name="connsiteY516" fmla="*/ 251954 h 1820574"/>
              <a:gd name="connsiteX517" fmla="*/ 1964161 w 5767861"/>
              <a:gd name="connsiteY517" fmla="*/ 214026 h 1820574"/>
              <a:gd name="connsiteX518" fmla="*/ 2007508 w 5767861"/>
              <a:gd name="connsiteY518" fmla="*/ 222153 h 1820574"/>
              <a:gd name="connsiteX519" fmla="*/ 2034600 w 5767861"/>
              <a:gd name="connsiteY519" fmla="*/ 211317 h 1820574"/>
              <a:gd name="connsiteX520" fmla="*/ 2099621 w 5767861"/>
              <a:gd name="connsiteY520" fmla="*/ 205898 h 1820574"/>
              <a:gd name="connsiteX521" fmla="*/ 2102330 w 5767861"/>
              <a:gd name="connsiteY521" fmla="*/ 170679 h 1820574"/>
              <a:gd name="connsiteX522" fmla="*/ 2099621 w 5767861"/>
              <a:gd name="connsiteY522" fmla="*/ 159842 h 1820574"/>
              <a:gd name="connsiteX523" fmla="*/ 2080656 w 5767861"/>
              <a:gd name="connsiteY523" fmla="*/ 121913 h 1820574"/>
              <a:gd name="connsiteX524" fmla="*/ 2080656 w 5767861"/>
              <a:gd name="connsiteY524" fmla="*/ 116495 h 1820574"/>
              <a:gd name="connsiteX525" fmla="*/ 2091493 w 5767861"/>
              <a:gd name="connsiteY525" fmla="*/ 92112 h 1820574"/>
              <a:gd name="connsiteX526" fmla="*/ 2091493 w 5767861"/>
              <a:gd name="connsiteY526" fmla="*/ 81276 h 1820574"/>
              <a:gd name="connsiteX527" fmla="*/ 2178187 w 5767861"/>
              <a:gd name="connsiteY527" fmla="*/ 0 h 1820574"/>
              <a:gd name="connsiteX528" fmla="*/ 2251335 w 5767861"/>
              <a:gd name="connsiteY528" fmla="*/ 113786 h 182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</a:cxnLst>
            <a:rect l="l" t="t" r="r" b="b"/>
            <a:pathLst>
              <a:path w="5767861" h="1820574">
                <a:moveTo>
                  <a:pt x="2822974" y="1649895"/>
                </a:moveTo>
                <a:cubicBezTo>
                  <a:pt x="2822974" y="1649895"/>
                  <a:pt x="2820265" y="1652604"/>
                  <a:pt x="2814846" y="1652604"/>
                </a:cubicBezTo>
                <a:lnTo>
                  <a:pt x="2814846" y="1641768"/>
                </a:lnTo>
                <a:cubicBezTo>
                  <a:pt x="2820265" y="1644477"/>
                  <a:pt x="2820265" y="1647186"/>
                  <a:pt x="2822974" y="1649895"/>
                </a:cubicBezTo>
                <a:close/>
                <a:moveTo>
                  <a:pt x="4567691" y="1647186"/>
                </a:moveTo>
                <a:lnTo>
                  <a:pt x="4556854" y="1647186"/>
                </a:lnTo>
                <a:cubicBezTo>
                  <a:pt x="4556854" y="1636349"/>
                  <a:pt x="4559563" y="1630931"/>
                  <a:pt x="4564982" y="1628222"/>
                </a:cubicBezTo>
                <a:cubicBezTo>
                  <a:pt x="4564982" y="1630931"/>
                  <a:pt x="4567691" y="1636349"/>
                  <a:pt x="4567691" y="1647186"/>
                </a:cubicBezTo>
                <a:close/>
                <a:moveTo>
                  <a:pt x="2822974" y="1560492"/>
                </a:moveTo>
                <a:lnTo>
                  <a:pt x="2822974" y="1574038"/>
                </a:lnTo>
                <a:cubicBezTo>
                  <a:pt x="2820265" y="1571329"/>
                  <a:pt x="2814846" y="1565910"/>
                  <a:pt x="2814846" y="1560492"/>
                </a:cubicBezTo>
                <a:lnTo>
                  <a:pt x="2822974" y="1560492"/>
                </a:lnTo>
                <a:close/>
                <a:moveTo>
                  <a:pt x="2822974" y="1522563"/>
                </a:moveTo>
                <a:lnTo>
                  <a:pt x="2822974" y="1536109"/>
                </a:lnTo>
                <a:lnTo>
                  <a:pt x="2814846" y="1536109"/>
                </a:lnTo>
                <a:lnTo>
                  <a:pt x="2814846" y="1522563"/>
                </a:lnTo>
                <a:lnTo>
                  <a:pt x="2822974" y="1522563"/>
                </a:lnTo>
                <a:close/>
                <a:moveTo>
                  <a:pt x="5767861" y="1490053"/>
                </a:moveTo>
                <a:lnTo>
                  <a:pt x="5767861" y="1511727"/>
                </a:lnTo>
                <a:cubicBezTo>
                  <a:pt x="5765152" y="1514436"/>
                  <a:pt x="5762443" y="1514436"/>
                  <a:pt x="5762443" y="1522563"/>
                </a:cubicBezTo>
                <a:cubicBezTo>
                  <a:pt x="5762443" y="1527982"/>
                  <a:pt x="5767861" y="1536109"/>
                  <a:pt x="5767861" y="1541528"/>
                </a:cubicBezTo>
                <a:cubicBezTo>
                  <a:pt x="5767861" y="1549655"/>
                  <a:pt x="5762443" y="1555074"/>
                  <a:pt x="5762443" y="1560492"/>
                </a:cubicBezTo>
                <a:cubicBezTo>
                  <a:pt x="5762443" y="1568620"/>
                  <a:pt x="5767861" y="1574038"/>
                  <a:pt x="5767861" y="1579456"/>
                </a:cubicBezTo>
                <a:cubicBezTo>
                  <a:pt x="5767861" y="1587584"/>
                  <a:pt x="5762443" y="1593002"/>
                  <a:pt x="5762443" y="1601130"/>
                </a:cubicBezTo>
                <a:cubicBezTo>
                  <a:pt x="5762443" y="1606548"/>
                  <a:pt x="5767861" y="1606548"/>
                  <a:pt x="5767861" y="1611967"/>
                </a:cubicBezTo>
                <a:cubicBezTo>
                  <a:pt x="5767861" y="1620094"/>
                  <a:pt x="5765152" y="1622803"/>
                  <a:pt x="5765152" y="1625513"/>
                </a:cubicBezTo>
                <a:lnTo>
                  <a:pt x="5621565" y="1625513"/>
                </a:lnTo>
                <a:cubicBezTo>
                  <a:pt x="5621565" y="1617385"/>
                  <a:pt x="5624274" y="1606548"/>
                  <a:pt x="5624274" y="1601130"/>
                </a:cubicBezTo>
                <a:cubicBezTo>
                  <a:pt x="5624274" y="1593002"/>
                  <a:pt x="5618856" y="1576747"/>
                  <a:pt x="5618856" y="1568620"/>
                </a:cubicBezTo>
                <a:cubicBezTo>
                  <a:pt x="5618856" y="1563201"/>
                  <a:pt x="5624274" y="1568620"/>
                  <a:pt x="5624274" y="1560492"/>
                </a:cubicBezTo>
                <a:cubicBezTo>
                  <a:pt x="5624274" y="1555074"/>
                  <a:pt x="5618856" y="1549655"/>
                  <a:pt x="5618856" y="1541528"/>
                </a:cubicBezTo>
                <a:cubicBezTo>
                  <a:pt x="5618856" y="1536109"/>
                  <a:pt x="5624274" y="1527982"/>
                  <a:pt x="5624274" y="1522563"/>
                </a:cubicBezTo>
                <a:cubicBezTo>
                  <a:pt x="5624274" y="1514436"/>
                  <a:pt x="5621565" y="1514436"/>
                  <a:pt x="5618856" y="1514436"/>
                </a:cubicBezTo>
                <a:lnTo>
                  <a:pt x="5618856" y="1490053"/>
                </a:lnTo>
                <a:lnTo>
                  <a:pt x="5767861" y="1490053"/>
                </a:lnTo>
                <a:close/>
                <a:moveTo>
                  <a:pt x="444307" y="1490053"/>
                </a:moveTo>
                <a:lnTo>
                  <a:pt x="444307" y="1511727"/>
                </a:lnTo>
                <a:cubicBezTo>
                  <a:pt x="441598" y="1514436"/>
                  <a:pt x="438888" y="1514436"/>
                  <a:pt x="438888" y="1522563"/>
                </a:cubicBezTo>
                <a:cubicBezTo>
                  <a:pt x="438888" y="1527982"/>
                  <a:pt x="444307" y="1536109"/>
                  <a:pt x="444307" y="1541528"/>
                </a:cubicBezTo>
                <a:cubicBezTo>
                  <a:pt x="444307" y="1549655"/>
                  <a:pt x="438888" y="1555074"/>
                  <a:pt x="438888" y="1560492"/>
                </a:cubicBezTo>
                <a:cubicBezTo>
                  <a:pt x="438888" y="1568620"/>
                  <a:pt x="444307" y="1563201"/>
                  <a:pt x="444307" y="1568620"/>
                </a:cubicBezTo>
                <a:cubicBezTo>
                  <a:pt x="444307" y="1590293"/>
                  <a:pt x="430761" y="1584875"/>
                  <a:pt x="441598" y="1625513"/>
                </a:cubicBezTo>
                <a:lnTo>
                  <a:pt x="298011" y="1625513"/>
                </a:lnTo>
                <a:cubicBezTo>
                  <a:pt x="298011" y="1622803"/>
                  <a:pt x="295301" y="1620094"/>
                  <a:pt x="295301" y="1611967"/>
                </a:cubicBezTo>
                <a:cubicBezTo>
                  <a:pt x="295301" y="1606548"/>
                  <a:pt x="300720" y="1606548"/>
                  <a:pt x="300720" y="1601130"/>
                </a:cubicBezTo>
                <a:cubicBezTo>
                  <a:pt x="300720" y="1593002"/>
                  <a:pt x="295301" y="1587584"/>
                  <a:pt x="295301" y="1579456"/>
                </a:cubicBezTo>
                <a:cubicBezTo>
                  <a:pt x="295301" y="1574038"/>
                  <a:pt x="300720" y="1568620"/>
                  <a:pt x="300720" y="1560492"/>
                </a:cubicBezTo>
                <a:cubicBezTo>
                  <a:pt x="300720" y="1555074"/>
                  <a:pt x="295301" y="1549655"/>
                  <a:pt x="295301" y="1541528"/>
                </a:cubicBezTo>
                <a:cubicBezTo>
                  <a:pt x="295301" y="1536109"/>
                  <a:pt x="300720" y="1527982"/>
                  <a:pt x="300720" y="1522563"/>
                </a:cubicBezTo>
                <a:cubicBezTo>
                  <a:pt x="300720" y="1514436"/>
                  <a:pt x="298011" y="1514436"/>
                  <a:pt x="295301" y="1514436"/>
                </a:cubicBezTo>
                <a:lnTo>
                  <a:pt x="295301" y="1490053"/>
                </a:lnTo>
                <a:lnTo>
                  <a:pt x="444307" y="1490053"/>
                </a:lnTo>
                <a:close/>
                <a:moveTo>
                  <a:pt x="2822974" y="1484635"/>
                </a:moveTo>
                <a:lnTo>
                  <a:pt x="2820265" y="1498181"/>
                </a:lnTo>
                <a:cubicBezTo>
                  <a:pt x="2817556" y="1498181"/>
                  <a:pt x="2814846" y="1495472"/>
                  <a:pt x="2812137" y="1492762"/>
                </a:cubicBezTo>
                <a:lnTo>
                  <a:pt x="2812137" y="1484635"/>
                </a:lnTo>
                <a:lnTo>
                  <a:pt x="2822974" y="1484635"/>
                </a:lnTo>
                <a:close/>
                <a:moveTo>
                  <a:pt x="2790464" y="1492762"/>
                </a:moveTo>
                <a:cubicBezTo>
                  <a:pt x="2790464" y="1490053"/>
                  <a:pt x="2790464" y="1484635"/>
                  <a:pt x="2793173" y="1484635"/>
                </a:cubicBezTo>
                <a:cubicBezTo>
                  <a:pt x="2793173" y="1487344"/>
                  <a:pt x="2793173" y="1492762"/>
                  <a:pt x="2790464" y="1492762"/>
                </a:cubicBezTo>
                <a:close/>
                <a:moveTo>
                  <a:pt x="2822974" y="1443997"/>
                </a:moveTo>
                <a:lnTo>
                  <a:pt x="2822974" y="1457543"/>
                </a:lnTo>
                <a:lnTo>
                  <a:pt x="2790464" y="1457543"/>
                </a:lnTo>
                <a:lnTo>
                  <a:pt x="2790464" y="1443997"/>
                </a:lnTo>
                <a:lnTo>
                  <a:pt x="2822974" y="1443997"/>
                </a:lnTo>
                <a:close/>
                <a:moveTo>
                  <a:pt x="2822974" y="1406068"/>
                </a:moveTo>
                <a:lnTo>
                  <a:pt x="2822974" y="1419614"/>
                </a:lnTo>
                <a:lnTo>
                  <a:pt x="2790464" y="1419614"/>
                </a:lnTo>
                <a:lnTo>
                  <a:pt x="2790464" y="1406068"/>
                </a:lnTo>
                <a:lnTo>
                  <a:pt x="2822974" y="1406068"/>
                </a:lnTo>
                <a:close/>
                <a:moveTo>
                  <a:pt x="2822974" y="1365431"/>
                </a:moveTo>
                <a:lnTo>
                  <a:pt x="2822974" y="1378977"/>
                </a:lnTo>
                <a:lnTo>
                  <a:pt x="2790464" y="1378977"/>
                </a:lnTo>
                <a:lnTo>
                  <a:pt x="2790464" y="1365431"/>
                </a:lnTo>
                <a:lnTo>
                  <a:pt x="2822974" y="1365431"/>
                </a:lnTo>
                <a:close/>
                <a:moveTo>
                  <a:pt x="2021054" y="1224553"/>
                </a:moveTo>
                <a:cubicBezTo>
                  <a:pt x="2048146" y="1240808"/>
                  <a:pt x="2088784" y="1262481"/>
                  <a:pt x="2113167" y="1262481"/>
                </a:cubicBezTo>
                <a:lnTo>
                  <a:pt x="2113167" y="1411487"/>
                </a:lnTo>
                <a:lnTo>
                  <a:pt x="2048146" y="1349175"/>
                </a:lnTo>
                <a:cubicBezTo>
                  <a:pt x="2045437" y="1351885"/>
                  <a:pt x="2040019" y="1357303"/>
                  <a:pt x="2034600" y="1360012"/>
                </a:cubicBezTo>
                <a:lnTo>
                  <a:pt x="2034600" y="1308538"/>
                </a:lnTo>
                <a:lnTo>
                  <a:pt x="2002090" y="1308538"/>
                </a:lnTo>
                <a:cubicBezTo>
                  <a:pt x="2002090" y="1273318"/>
                  <a:pt x="2004799" y="1248936"/>
                  <a:pt x="2002090" y="1224553"/>
                </a:cubicBezTo>
                <a:lnTo>
                  <a:pt x="2021054" y="1224553"/>
                </a:lnTo>
                <a:close/>
                <a:moveTo>
                  <a:pt x="2040019" y="1075548"/>
                </a:moveTo>
                <a:cubicBezTo>
                  <a:pt x="2042728" y="1078257"/>
                  <a:pt x="2042728" y="1086384"/>
                  <a:pt x="2042728" y="1094512"/>
                </a:cubicBezTo>
                <a:cubicBezTo>
                  <a:pt x="2042728" y="1116185"/>
                  <a:pt x="2040019" y="1124313"/>
                  <a:pt x="2018345" y="1124313"/>
                </a:cubicBezTo>
                <a:cubicBezTo>
                  <a:pt x="1993962" y="1124313"/>
                  <a:pt x="2002090" y="1080966"/>
                  <a:pt x="1969580" y="1080966"/>
                </a:cubicBezTo>
                <a:cubicBezTo>
                  <a:pt x="1974998" y="1067420"/>
                  <a:pt x="1988544" y="1051165"/>
                  <a:pt x="1996672" y="1037619"/>
                </a:cubicBezTo>
                <a:cubicBezTo>
                  <a:pt x="2002090" y="1026782"/>
                  <a:pt x="2007508" y="1013236"/>
                  <a:pt x="2012927" y="1005109"/>
                </a:cubicBezTo>
                <a:cubicBezTo>
                  <a:pt x="2018345" y="1024073"/>
                  <a:pt x="2026473" y="1045746"/>
                  <a:pt x="2040019" y="1075548"/>
                </a:cubicBezTo>
                <a:close/>
                <a:moveTo>
                  <a:pt x="1685115" y="1013236"/>
                </a:moveTo>
                <a:lnTo>
                  <a:pt x="1820574" y="1010527"/>
                </a:lnTo>
                <a:lnTo>
                  <a:pt x="1820574" y="1029491"/>
                </a:lnTo>
                <a:cubicBezTo>
                  <a:pt x="1815156" y="1075548"/>
                  <a:pt x="1809738" y="1121604"/>
                  <a:pt x="1801610" y="1167660"/>
                </a:cubicBezTo>
                <a:cubicBezTo>
                  <a:pt x="1796192" y="1197461"/>
                  <a:pt x="1790773" y="1229971"/>
                  <a:pt x="1779937" y="1262481"/>
                </a:cubicBezTo>
                <a:cubicBezTo>
                  <a:pt x="1771809" y="1292283"/>
                  <a:pt x="1747426" y="1322084"/>
                  <a:pt x="1736589" y="1351885"/>
                </a:cubicBezTo>
                <a:cubicBezTo>
                  <a:pt x="1723044" y="1387104"/>
                  <a:pt x="1723044" y="1435869"/>
                  <a:pt x="1728462" y="1479216"/>
                </a:cubicBezTo>
                <a:lnTo>
                  <a:pt x="1679697" y="1479216"/>
                </a:lnTo>
                <a:cubicBezTo>
                  <a:pt x="1679697" y="1476507"/>
                  <a:pt x="1679697" y="1471089"/>
                  <a:pt x="1676987" y="1468380"/>
                </a:cubicBezTo>
                <a:lnTo>
                  <a:pt x="1658023" y="1468380"/>
                </a:lnTo>
                <a:lnTo>
                  <a:pt x="1658023" y="1549655"/>
                </a:lnTo>
                <a:lnTo>
                  <a:pt x="1622804" y="1549655"/>
                </a:lnTo>
                <a:lnTo>
                  <a:pt x="1622804" y="1387104"/>
                </a:lnTo>
                <a:cubicBezTo>
                  <a:pt x="1617385" y="1387104"/>
                  <a:pt x="1617385" y="1378977"/>
                  <a:pt x="1614676" y="1370849"/>
                </a:cubicBezTo>
                <a:lnTo>
                  <a:pt x="1603839" y="1370849"/>
                </a:lnTo>
                <a:cubicBezTo>
                  <a:pt x="1601130" y="1376267"/>
                  <a:pt x="1601130" y="1381686"/>
                  <a:pt x="1601130" y="1387104"/>
                </a:cubicBezTo>
                <a:lnTo>
                  <a:pt x="1536110" y="1387104"/>
                </a:lnTo>
                <a:lnTo>
                  <a:pt x="1536110" y="1164951"/>
                </a:lnTo>
                <a:cubicBezTo>
                  <a:pt x="1533400" y="1162242"/>
                  <a:pt x="1530691" y="1162242"/>
                  <a:pt x="1527982" y="1162242"/>
                </a:cubicBezTo>
                <a:lnTo>
                  <a:pt x="1527982" y="1059292"/>
                </a:lnTo>
                <a:lnTo>
                  <a:pt x="1457543" y="1059292"/>
                </a:lnTo>
                <a:lnTo>
                  <a:pt x="1457543" y="1143277"/>
                </a:lnTo>
                <a:lnTo>
                  <a:pt x="1435870" y="1143277"/>
                </a:lnTo>
                <a:lnTo>
                  <a:pt x="1435870" y="1162242"/>
                </a:lnTo>
                <a:lnTo>
                  <a:pt x="1387104" y="1162242"/>
                </a:lnTo>
                <a:lnTo>
                  <a:pt x="1387104" y="1609257"/>
                </a:lnTo>
                <a:lnTo>
                  <a:pt x="1373558" y="1609257"/>
                </a:lnTo>
                <a:lnTo>
                  <a:pt x="1373558" y="1332920"/>
                </a:lnTo>
                <a:cubicBezTo>
                  <a:pt x="1357303" y="1327502"/>
                  <a:pt x="1365431" y="1319374"/>
                  <a:pt x="1365431" y="1308538"/>
                </a:cubicBezTo>
                <a:lnTo>
                  <a:pt x="1343757" y="1308538"/>
                </a:lnTo>
                <a:lnTo>
                  <a:pt x="1330211" y="1135150"/>
                </a:lnTo>
                <a:lnTo>
                  <a:pt x="1311247" y="1135150"/>
                </a:lnTo>
                <a:lnTo>
                  <a:pt x="1297701" y="1308538"/>
                </a:lnTo>
                <a:lnTo>
                  <a:pt x="1276028" y="1308538"/>
                </a:lnTo>
                <a:cubicBezTo>
                  <a:pt x="1276028" y="1311247"/>
                  <a:pt x="1278737" y="1324793"/>
                  <a:pt x="1267900" y="1332920"/>
                </a:cubicBezTo>
                <a:lnTo>
                  <a:pt x="1267900" y="1414196"/>
                </a:lnTo>
                <a:lnTo>
                  <a:pt x="1197461" y="1414196"/>
                </a:lnTo>
                <a:lnTo>
                  <a:pt x="1197461" y="940088"/>
                </a:lnTo>
                <a:cubicBezTo>
                  <a:pt x="1303119" y="964471"/>
                  <a:pt x="1549656" y="1013236"/>
                  <a:pt x="1685115" y="1013236"/>
                </a:cubicBezTo>
                <a:close/>
                <a:moveTo>
                  <a:pt x="5269371" y="969889"/>
                </a:moveTo>
                <a:lnTo>
                  <a:pt x="5269371" y="1213716"/>
                </a:lnTo>
                <a:lnTo>
                  <a:pt x="5299172" y="1213716"/>
                </a:lnTo>
                <a:lnTo>
                  <a:pt x="5299172" y="1189333"/>
                </a:lnTo>
                <a:lnTo>
                  <a:pt x="5407539" y="1189333"/>
                </a:lnTo>
                <a:lnTo>
                  <a:pt x="5407539" y="1211007"/>
                </a:lnTo>
                <a:cubicBezTo>
                  <a:pt x="5410248" y="1213716"/>
                  <a:pt x="5407539" y="1213716"/>
                  <a:pt x="5412958" y="1213716"/>
                </a:cubicBezTo>
                <a:cubicBezTo>
                  <a:pt x="5421085" y="1213716"/>
                  <a:pt x="5421085" y="1211007"/>
                  <a:pt x="5423794" y="1208298"/>
                </a:cubicBezTo>
                <a:lnTo>
                  <a:pt x="5423794" y="1156823"/>
                </a:lnTo>
                <a:lnTo>
                  <a:pt x="5445468" y="1156823"/>
                </a:lnTo>
                <a:lnTo>
                  <a:pt x="5445468" y="1213716"/>
                </a:lnTo>
                <a:lnTo>
                  <a:pt x="5459014" y="1213716"/>
                </a:lnTo>
                <a:lnTo>
                  <a:pt x="5459014" y="1351885"/>
                </a:lnTo>
                <a:lnTo>
                  <a:pt x="5597182" y="1351885"/>
                </a:lnTo>
                <a:lnTo>
                  <a:pt x="5597182" y="1625513"/>
                </a:lnTo>
                <a:lnTo>
                  <a:pt x="5120365" y="1625513"/>
                </a:lnTo>
                <a:lnTo>
                  <a:pt x="5120365" y="875068"/>
                </a:lnTo>
                <a:lnTo>
                  <a:pt x="5269371" y="969889"/>
                </a:lnTo>
                <a:close/>
                <a:moveTo>
                  <a:pt x="1687824" y="606858"/>
                </a:moveTo>
                <a:cubicBezTo>
                  <a:pt x="1744717" y="606858"/>
                  <a:pt x="1807028" y="585185"/>
                  <a:pt x="1866631" y="563511"/>
                </a:cubicBezTo>
                <a:cubicBezTo>
                  <a:pt x="1866631" y="574348"/>
                  <a:pt x="1863921" y="585185"/>
                  <a:pt x="1861212" y="596021"/>
                </a:cubicBezTo>
                <a:cubicBezTo>
                  <a:pt x="1828702" y="609567"/>
                  <a:pt x="1779937" y="617695"/>
                  <a:pt x="1747426" y="623113"/>
                </a:cubicBezTo>
                <a:cubicBezTo>
                  <a:pt x="1714916" y="628532"/>
                  <a:pt x="1652605" y="631241"/>
                  <a:pt x="1644477" y="631241"/>
                </a:cubicBezTo>
                <a:cubicBezTo>
                  <a:pt x="1590293" y="631241"/>
                  <a:pt x="1552365" y="625822"/>
                  <a:pt x="1492763" y="612276"/>
                </a:cubicBezTo>
                <a:cubicBezTo>
                  <a:pt x="1476507" y="577057"/>
                  <a:pt x="1462962" y="539128"/>
                  <a:pt x="1449416" y="501200"/>
                </a:cubicBezTo>
                <a:cubicBezTo>
                  <a:pt x="1517145" y="547256"/>
                  <a:pt x="1614676" y="606858"/>
                  <a:pt x="1687824" y="606858"/>
                </a:cubicBezTo>
                <a:close/>
                <a:moveTo>
                  <a:pt x="2251335" y="113786"/>
                </a:moveTo>
                <a:cubicBezTo>
                  <a:pt x="2251335" y="132750"/>
                  <a:pt x="2251335" y="149005"/>
                  <a:pt x="2240499" y="173388"/>
                </a:cubicBezTo>
                <a:cubicBezTo>
                  <a:pt x="2240499" y="176097"/>
                  <a:pt x="2232371" y="178806"/>
                  <a:pt x="2232371" y="184225"/>
                </a:cubicBezTo>
                <a:cubicBezTo>
                  <a:pt x="2229662" y="192352"/>
                  <a:pt x="2224243" y="208607"/>
                  <a:pt x="2224243" y="214026"/>
                </a:cubicBezTo>
                <a:cubicBezTo>
                  <a:pt x="2224243" y="238409"/>
                  <a:pt x="2319065" y="270919"/>
                  <a:pt x="2329902" y="276337"/>
                </a:cubicBezTo>
                <a:cubicBezTo>
                  <a:pt x="2362412" y="292592"/>
                  <a:pt x="2381376" y="335939"/>
                  <a:pt x="2416596" y="360322"/>
                </a:cubicBezTo>
                <a:cubicBezTo>
                  <a:pt x="2446397" y="384705"/>
                  <a:pt x="2487035" y="395541"/>
                  <a:pt x="2527672" y="409087"/>
                </a:cubicBezTo>
                <a:cubicBezTo>
                  <a:pt x="2535800" y="411797"/>
                  <a:pt x="2552055" y="411797"/>
                  <a:pt x="2562892" y="414506"/>
                </a:cubicBezTo>
                <a:cubicBezTo>
                  <a:pt x="2633331" y="433470"/>
                  <a:pt x="2663132" y="455144"/>
                  <a:pt x="2725443" y="455144"/>
                </a:cubicBezTo>
                <a:cubicBezTo>
                  <a:pt x="2730862" y="455144"/>
                  <a:pt x="2749826" y="457853"/>
                  <a:pt x="2763372" y="452434"/>
                </a:cubicBezTo>
                <a:cubicBezTo>
                  <a:pt x="2774209" y="449725"/>
                  <a:pt x="2779627" y="430761"/>
                  <a:pt x="2795882" y="419924"/>
                </a:cubicBezTo>
                <a:cubicBezTo>
                  <a:pt x="2801300" y="414506"/>
                  <a:pt x="2831101" y="406378"/>
                  <a:pt x="2836520" y="392832"/>
                </a:cubicBezTo>
                <a:cubicBezTo>
                  <a:pt x="2841938" y="395541"/>
                  <a:pt x="2847357" y="398251"/>
                  <a:pt x="2847357" y="406378"/>
                </a:cubicBezTo>
                <a:cubicBezTo>
                  <a:pt x="2847357" y="417215"/>
                  <a:pt x="2836520" y="422633"/>
                  <a:pt x="2822974" y="441598"/>
                </a:cubicBezTo>
                <a:cubicBezTo>
                  <a:pt x="2844647" y="479526"/>
                  <a:pt x="2882576" y="447016"/>
                  <a:pt x="2915086" y="465980"/>
                </a:cubicBezTo>
                <a:cubicBezTo>
                  <a:pt x="2901540" y="482235"/>
                  <a:pt x="2882576" y="465980"/>
                  <a:pt x="2869030" y="487654"/>
                </a:cubicBezTo>
                <a:cubicBezTo>
                  <a:pt x="2887994" y="487654"/>
                  <a:pt x="2909668" y="490363"/>
                  <a:pt x="2928632" y="495781"/>
                </a:cubicBezTo>
                <a:cubicBezTo>
                  <a:pt x="2915086" y="514746"/>
                  <a:pt x="2879867" y="498491"/>
                  <a:pt x="2863612" y="509327"/>
                </a:cubicBezTo>
                <a:cubicBezTo>
                  <a:pt x="2879867" y="522873"/>
                  <a:pt x="2898831" y="531001"/>
                  <a:pt x="2917795" y="544547"/>
                </a:cubicBezTo>
                <a:cubicBezTo>
                  <a:pt x="2879867" y="552674"/>
                  <a:pt x="2877158" y="533710"/>
                  <a:pt x="2852775" y="539128"/>
                </a:cubicBezTo>
                <a:cubicBezTo>
                  <a:pt x="2863612" y="552674"/>
                  <a:pt x="2874448" y="566220"/>
                  <a:pt x="2882576" y="579766"/>
                </a:cubicBezTo>
                <a:cubicBezTo>
                  <a:pt x="2858193" y="574348"/>
                  <a:pt x="2841938" y="549965"/>
                  <a:pt x="2822974" y="544547"/>
                </a:cubicBezTo>
                <a:cubicBezTo>
                  <a:pt x="2809428" y="539128"/>
                  <a:pt x="2790464" y="539128"/>
                  <a:pt x="2779627" y="533710"/>
                </a:cubicBezTo>
                <a:cubicBezTo>
                  <a:pt x="2760663" y="525582"/>
                  <a:pt x="2741698" y="525582"/>
                  <a:pt x="2725443" y="525582"/>
                </a:cubicBezTo>
                <a:lnTo>
                  <a:pt x="2608948" y="531001"/>
                </a:lnTo>
                <a:cubicBezTo>
                  <a:pt x="2573729" y="525582"/>
                  <a:pt x="2535800" y="520164"/>
                  <a:pt x="2503290" y="509327"/>
                </a:cubicBezTo>
                <a:cubicBezTo>
                  <a:pt x="2495162" y="506618"/>
                  <a:pt x="2492453" y="495781"/>
                  <a:pt x="2484325" y="493072"/>
                </a:cubicBezTo>
                <a:cubicBezTo>
                  <a:pt x="2443688" y="479526"/>
                  <a:pt x="2400341" y="474108"/>
                  <a:pt x="2362412" y="457853"/>
                </a:cubicBezTo>
                <a:cubicBezTo>
                  <a:pt x="2343448" y="452434"/>
                  <a:pt x="2327193" y="436179"/>
                  <a:pt x="2310937" y="428052"/>
                </a:cubicBezTo>
                <a:cubicBezTo>
                  <a:pt x="2291973" y="455144"/>
                  <a:pt x="2251335" y="528292"/>
                  <a:pt x="2251335" y="566220"/>
                </a:cubicBezTo>
                <a:cubicBezTo>
                  <a:pt x="2251335" y="571639"/>
                  <a:pt x="2270300" y="593312"/>
                  <a:pt x="2275718" y="609567"/>
                </a:cubicBezTo>
                <a:cubicBezTo>
                  <a:pt x="2294682" y="663751"/>
                  <a:pt x="2291973" y="661042"/>
                  <a:pt x="2291973" y="707098"/>
                </a:cubicBezTo>
                <a:cubicBezTo>
                  <a:pt x="2291973" y="712516"/>
                  <a:pt x="2291973" y="755863"/>
                  <a:pt x="2283846" y="780246"/>
                </a:cubicBezTo>
                <a:cubicBezTo>
                  <a:pt x="2262172" y="858812"/>
                  <a:pt x="2199861" y="891323"/>
                  <a:pt x="2199861" y="902159"/>
                </a:cubicBezTo>
                <a:lnTo>
                  <a:pt x="2207988" y="1034910"/>
                </a:lnTo>
                <a:cubicBezTo>
                  <a:pt x="2205279" y="1094512"/>
                  <a:pt x="2197151" y="1156823"/>
                  <a:pt x="2170060" y="1213716"/>
                </a:cubicBezTo>
                <a:cubicBezTo>
                  <a:pt x="2164641" y="1224553"/>
                  <a:pt x="2153804" y="1235390"/>
                  <a:pt x="2142968" y="1246226"/>
                </a:cubicBezTo>
                <a:cubicBezTo>
                  <a:pt x="2145677" y="1248936"/>
                  <a:pt x="2151095" y="1248936"/>
                  <a:pt x="2256754" y="1248936"/>
                </a:cubicBezTo>
                <a:cubicBezTo>
                  <a:pt x="2256754" y="1251645"/>
                  <a:pt x="2251335" y="1273318"/>
                  <a:pt x="2270300" y="1270609"/>
                </a:cubicBezTo>
                <a:lnTo>
                  <a:pt x="2270300" y="1395232"/>
                </a:lnTo>
                <a:lnTo>
                  <a:pt x="2291973" y="1395232"/>
                </a:lnTo>
                <a:cubicBezTo>
                  <a:pt x="2283846" y="1395232"/>
                  <a:pt x="2291973" y="1384395"/>
                  <a:pt x="2291973" y="1378977"/>
                </a:cubicBezTo>
                <a:cubicBezTo>
                  <a:pt x="2294682" y="1357303"/>
                  <a:pt x="2305519" y="1354594"/>
                  <a:pt x="2302810" y="1330211"/>
                </a:cubicBezTo>
                <a:lnTo>
                  <a:pt x="2327193" y="1330211"/>
                </a:lnTo>
                <a:cubicBezTo>
                  <a:pt x="2321774" y="1357303"/>
                  <a:pt x="2332611" y="1365431"/>
                  <a:pt x="2348866" y="1365431"/>
                </a:cubicBezTo>
                <a:cubicBezTo>
                  <a:pt x="2351575" y="1365431"/>
                  <a:pt x="2362412" y="1362721"/>
                  <a:pt x="2367830" y="1357303"/>
                </a:cubicBezTo>
                <a:lnTo>
                  <a:pt x="2435560" y="1357303"/>
                </a:lnTo>
                <a:cubicBezTo>
                  <a:pt x="2438269" y="1360012"/>
                  <a:pt x="2440978" y="1365431"/>
                  <a:pt x="2446397" y="1365431"/>
                </a:cubicBezTo>
                <a:lnTo>
                  <a:pt x="2446397" y="1574038"/>
                </a:lnTo>
                <a:lnTo>
                  <a:pt x="2468070" y="1574038"/>
                </a:lnTo>
                <a:lnTo>
                  <a:pt x="2468070" y="1517145"/>
                </a:lnTo>
                <a:lnTo>
                  <a:pt x="2489744" y="1517145"/>
                </a:lnTo>
                <a:cubicBezTo>
                  <a:pt x="2489744" y="1509018"/>
                  <a:pt x="2489744" y="1498181"/>
                  <a:pt x="2487035" y="1487344"/>
                </a:cubicBezTo>
                <a:cubicBezTo>
                  <a:pt x="2489744" y="1484635"/>
                  <a:pt x="2495162" y="1484635"/>
                  <a:pt x="2500581" y="1484635"/>
                </a:cubicBezTo>
                <a:lnTo>
                  <a:pt x="2500581" y="1430451"/>
                </a:lnTo>
                <a:lnTo>
                  <a:pt x="2538509" y="1430451"/>
                </a:lnTo>
                <a:lnTo>
                  <a:pt x="2538509" y="1373558"/>
                </a:lnTo>
                <a:lnTo>
                  <a:pt x="2627912" y="1292283"/>
                </a:lnTo>
                <a:lnTo>
                  <a:pt x="2627912" y="1430451"/>
                </a:lnTo>
                <a:lnTo>
                  <a:pt x="2644167" y="1427742"/>
                </a:lnTo>
                <a:lnTo>
                  <a:pt x="2644167" y="1332920"/>
                </a:lnTo>
                <a:cubicBezTo>
                  <a:pt x="2646877" y="1332920"/>
                  <a:pt x="2652295" y="1332920"/>
                  <a:pt x="2655004" y="1330211"/>
                </a:cubicBezTo>
                <a:lnTo>
                  <a:pt x="2655004" y="1205589"/>
                </a:lnTo>
                <a:cubicBezTo>
                  <a:pt x="2649586" y="1200170"/>
                  <a:pt x="2649586" y="1192043"/>
                  <a:pt x="2649586" y="1189333"/>
                </a:cubicBezTo>
                <a:cubicBezTo>
                  <a:pt x="2649586" y="1164951"/>
                  <a:pt x="2646877" y="1186624"/>
                  <a:pt x="2657713" y="1162242"/>
                </a:cubicBezTo>
                <a:lnTo>
                  <a:pt x="2771499" y="1162242"/>
                </a:lnTo>
                <a:cubicBezTo>
                  <a:pt x="2779627" y="1186624"/>
                  <a:pt x="2779627" y="1164951"/>
                  <a:pt x="2779627" y="1189333"/>
                </a:cubicBezTo>
                <a:cubicBezTo>
                  <a:pt x="2779627" y="1194752"/>
                  <a:pt x="2774209" y="1205589"/>
                  <a:pt x="2774209" y="1208298"/>
                </a:cubicBezTo>
                <a:lnTo>
                  <a:pt x="2774209" y="1330211"/>
                </a:lnTo>
                <a:cubicBezTo>
                  <a:pt x="2776918" y="1332920"/>
                  <a:pt x="2782336" y="1332920"/>
                  <a:pt x="2790464" y="1343757"/>
                </a:cubicBezTo>
                <a:lnTo>
                  <a:pt x="2825683" y="1343757"/>
                </a:lnTo>
                <a:lnTo>
                  <a:pt x="2825683" y="1330211"/>
                </a:lnTo>
                <a:lnTo>
                  <a:pt x="2852775" y="1330211"/>
                </a:lnTo>
                <a:lnTo>
                  <a:pt x="2852775" y="1164951"/>
                </a:lnTo>
                <a:cubicBezTo>
                  <a:pt x="2855484" y="1164951"/>
                  <a:pt x="2858193" y="1162242"/>
                  <a:pt x="2860903" y="1159532"/>
                </a:cubicBezTo>
                <a:lnTo>
                  <a:pt x="2860903" y="1099930"/>
                </a:lnTo>
                <a:lnTo>
                  <a:pt x="2923214" y="1099930"/>
                </a:lnTo>
                <a:lnTo>
                  <a:pt x="2923214" y="1162242"/>
                </a:lnTo>
                <a:cubicBezTo>
                  <a:pt x="2925923" y="1164951"/>
                  <a:pt x="2931341" y="1164951"/>
                  <a:pt x="2934051" y="1164951"/>
                </a:cubicBezTo>
                <a:lnTo>
                  <a:pt x="2934051" y="1327502"/>
                </a:lnTo>
                <a:cubicBezTo>
                  <a:pt x="2936760" y="1330211"/>
                  <a:pt x="2934051" y="1330211"/>
                  <a:pt x="2939469" y="1330211"/>
                </a:cubicBezTo>
                <a:cubicBezTo>
                  <a:pt x="2947597" y="1330211"/>
                  <a:pt x="2947597" y="1327502"/>
                  <a:pt x="2950306" y="1324793"/>
                </a:cubicBezTo>
                <a:lnTo>
                  <a:pt x="2947597" y="1040328"/>
                </a:lnTo>
                <a:cubicBezTo>
                  <a:pt x="2953015" y="1037619"/>
                  <a:pt x="2961142" y="1037619"/>
                  <a:pt x="2969270" y="1037619"/>
                </a:cubicBezTo>
                <a:lnTo>
                  <a:pt x="2969270" y="902159"/>
                </a:lnTo>
                <a:cubicBezTo>
                  <a:pt x="2977398" y="899450"/>
                  <a:pt x="2985525" y="904869"/>
                  <a:pt x="2993653" y="896741"/>
                </a:cubicBezTo>
                <a:lnTo>
                  <a:pt x="2993653" y="785664"/>
                </a:lnTo>
                <a:cubicBezTo>
                  <a:pt x="3004489" y="788374"/>
                  <a:pt x="3018035" y="788374"/>
                  <a:pt x="3028872" y="785664"/>
                </a:cubicBezTo>
                <a:lnTo>
                  <a:pt x="3028872" y="720644"/>
                </a:lnTo>
                <a:lnTo>
                  <a:pt x="3042418" y="720644"/>
                </a:lnTo>
                <a:lnTo>
                  <a:pt x="3042418" y="780246"/>
                </a:lnTo>
                <a:cubicBezTo>
                  <a:pt x="3042418" y="780246"/>
                  <a:pt x="3045127" y="785664"/>
                  <a:pt x="3047836" y="788374"/>
                </a:cubicBezTo>
                <a:lnTo>
                  <a:pt x="3047836" y="896741"/>
                </a:lnTo>
                <a:cubicBezTo>
                  <a:pt x="3050546" y="902159"/>
                  <a:pt x="3053255" y="904869"/>
                  <a:pt x="3053255" y="907578"/>
                </a:cubicBezTo>
                <a:lnTo>
                  <a:pt x="3055964" y="1435869"/>
                </a:lnTo>
                <a:cubicBezTo>
                  <a:pt x="3066801" y="1438579"/>
                  <a:pt x="3080347" y="1438579"/>
                  <a:pt x="3091183" y="1435869"/>
                </a:cubicBezTo>
                <a:lnTo>
                  <a:pt x="3091183" y="1522563"/>
                </a:lnTo>
                <a:cubicBezTo>
                  <a:pt x="3099311" y="1525273"/>
                  <a:pt x="3112857" y="1514436"/>
                  <a:pt x="3120985" y="1530691"/>
                </a:cubicBezTo>
                <a:lnTo>
                  <a:pt x="3120985" y="1609257"/>
                </a:lnTo>
                <a:lnTo>
                  <a:pt x="3131821" y="1609257"/>
                </a:lnTo>
                <a:cubicBezTo>
                  <a:pt x="3134531" y="1593002"/>
                  <a:pt x="3137240" y="1574038"/>
                  <a:pt x="3131821" y="1452125"/>
                </a:cubicBezTo>
                <a:lnTo>
                  <a:pt x="3150786" y="1452125"/>
                </a:lnTo>
                <a:lnTo>
                  <a:pt x="3150786" y="1430451"/>
                </a:lnTo>
                <a:lnTo>
                  <a:pt x="3134531" y="1430451"/>
                </a:lnTo>
                <a:lnTo>
                  <a:pt x="3134531" y="1408778"/>
                </a:lnTo>
                <a:lnTo>
                  <a:pt x="3150786" y="1408778"/>
                </a:lnTo>
                <a:lnTo>
                  <a:pt x="3150786" y="1387104"/>
                </a:lnTo>
                <a:lnTo>
                  <a:pt x="3134531" y="1387104"/>
                </a:lnTo>
                <a:lnTo>
                  <a:pt x="3134531" y="1365431"/>
                </a:lnTo>
                <a:lnTo>
                  <a:pt x="3150786" y="1365431"/>
                </a:lnTo>
                <a:lnTo>
                  <a:pt x="3150786" y="1343757"/>
                </a:lnTo>
                <a:lnTo>
                  <a:pt x="3134531" y="1343757"/>
                </a:lnTo>
                <a:lnTo>
                  <a:pt x="3134531" y="1322084"/>
                </a:lnTo>
                <a:lnTo>
                  <a:pt x="3150786" y="1322084"/>
                </a:lnTo>
                <a:lnTo>
                  <a:pt x="3150786" y="1300410"/>
                </a:lnTo>
                <a:lnTo>
                  <a:pt x="3134531" y="1300410"/>
                </a:lnTo>
                <a:lnTo>
                  <a:pt x="3134531" y="1278737"/>
                </a:lnTo>
                <a:lnTo>
                  <a:pt x="3150786" y="1278737"/>
                </a:lnTo>
                <a:lnTo>
                  <a:pt x="3150786" y="1257063"/>
                </a:lnTo>
                <a:lnTo>
                  <a:pt x="3134531" y="1257063"/>
                </a:lnTo>
                <a:lnTo>
                  <a:pt x="3134531" y="1232680"/>
                </a:lnTo>
                <a:lnTo>
                  <a:pt x="3150786" y="1232680"/>
                </a:lnTo>
                <a:lnTo>
                  <a:pt x="3150786" y="1216425"/>
                </a:lnTo>
                <a:cubicBezTo>
                  <a:pt x="3145367" y="1211007"/>
                  <a:pt x="3139949" y="1211007"/>
                  <a:pt x="3134531" y="1211007"/>
                </a:cubicBezTo>
                <a:lnTo>
                  <a:pt x="3134531" y="1189333"/>
                </a:lnTo>
                <a:lnTo>
                  <a:pt x="3150786" y="1189333"/>
                </a:lnTo>
                <a:lnTo>
                  <a:pt x="3150786" y="1167660"/>
                </a:lnTo>
                <a:lnTo>
                  <a:pt x="3134531" y="1167660"/>
                </a:lnTo>
                <a:lnTo>
                  <a:pt x="3134531" y="1145986"/>
                </a:lnTo>
                <a:lnTo>
                  <a:pt x="3150786" y="1145986"/>
                </a:lnTo>
                <a:lnTo>
                  <a:pt x="3150786" y="1118895"/>
                </a:lnTo>
                <a:lnTo>
                  <a:pt x="3207679" y="1118895"/>
                </a:lnTo>
                <a:lnTo>
                  <a:pt x="3207679" y="623113"/>
                </a:lnTo>
                <a:lnTo>
                  <a:pt x="3280827" y="525582"/>
                </a:lnTo>
                <a:lnTo>
                  <a:pt x="3367521" y="525582"/>
                </a:lnTo>
                <a:cubicBezTo>
                  <a:pt x="3370230" y="520164"/>
                  <a:pt x="3367521" y="514746"/>
                  <a:pt x="3367521" y="409087"/>
                </a:cubicBezTo>
                <a:lnTo>
                  <a:pt x="3391903" y="409087"/>
                </a:lnTo>
                <a:lnTo>
                  <a:pt x="3391903" y="522873"/>
                </a:lnTo>
                <a:cubicBezTo>
                  <a:pt x="3391903" y="522873"/>
                  <a:pt x="3389194" y="525582"/>
                  <a:pt x="3397322" y="525582"/>
                </a:cubicBezTo>
                <a:cubicBezTo>
                  <a:pt x="3402740" y="525582"/>
                  <a:pt x="3397322" y="520164"/>
                  <a:pt x="3405449" y="520164"/>
                </a:cubicBezTo>
                <a:lnTo>
                  <a:pt x="3467761" y="520164"/>
                </a:lnTo>
                <a:lnTo>
                  <a:pt x="3475888" y="1560492"/>
                </a:lnTo>
                <a:lnTo>
                  <a:pt x="3486725" y="1557783"/>
                </a:lnTo>
                <a:lnTo>
                  <a:pt x="3486725" y="1441288"/>
                </a:lnTo>
                <a:lnTo>
                  <a:pt x="3505689" y="1441288"/>
                </a:lnTo>
                <a:lnTo>
                  <a:pt x="3505689" y="633950"/>
                </a:lnTo>
                <a:cubicBezTo>
                  <a:pt x="3524654" y="623113"/>
                  <a:pt x="3521944" y="625822"/>
                  <a:pt x="3538199" y="625822"/>
                </a:cubicBezTo>
                <a:lnTo>
                  <a:pt x="3557164" y="625822"/>
                </a:lnTo>
                <a:cubicBezTo>
                  <a:pt x="3557164" y="625822"/>
                  <a:pt x="3554455" y="631241"/>
                  <a:pt x="3562582" y="631241"/>
                </a:cubicBezTo>
                <a:lnTo>
                  <a:pt x="3649276" y="631241"/>
                </a:lnTo>
                <a:cubicBezTo>
                  <a:pt x="3679077" y="663751"/>
                  <a:pt x="3708878" y="696261"/>
                  <a:pt x="3735970" y="728771"/>
                </a:cubicBezTo>
                <a:lnTo>
                  <a:pt x="3735970" y="1335630"/>
                </a:lnTo>
                <a:lnTo>
                  <a:pt x="3790154" y="1335630"/>
                </a:lnTo>
                <a:lnTo>
                  <a:pt x="3790154" y="1127022"/>
                </a:lnTo>
                <a:cubicBezTo>
                  <a:pt x="3803700" y="1127022"/>
                  <a:pt x="3833501" y="1124313"/>
                  <a:pt x="3844338" y="1116185"/>
                </a:cubicBezTo>
                <a:lnTo>
                  <a:pt x="3909358" y="1116185"/>
                </a:lnTo>
                <a:cubicBezTo>
                  <a:pt x="3912067" y="1121604"/>
                  <a:pt x="3917486" y="1124313"/>
                  <a:pt x="3922904" y="1127022"/>
                </a:cubicBezTo>
                <a:lnTo>
                  <a:pt x="3922904" y="1454834"/>
                </a:lnTo>
                <a:lnTo>
                  <a:pt x="3941868" y="1454834"/>
                </a:lnTo>
                <a:lnTo>
                  <a:pt x="3944578" y="1397941"/>
                </a:lnTo>
                <a:cubicBezTo>
                  <a:pt x="3960833" y="1400650"/>
                  <a:pt x="3979797" y="1400650"/>
                  <a:pt x="3998761" y="1397941"/>
                </a:cubicBezTo>
                <a:lnTo>
                  <a:pt x="3998761" y="1227262"/>
                </a:lnTo>
                <a:cubicBezTo>
                  <a:pt x="4001471" y="1219134"/>
                  <a:pt x="4004180" y="1211007"/>
                  <a:pt x="4009598" y="1202879"/>
                </a:cubicBezTo>
                <a:lnTo>
                  <a:pt x="4071910" y="1202879"/>
                </a:lnTo>
                <a:cubicBezTo>
                  <a:pt x="4071910" y="1216425"/>
                  <a:pt x="4085455" y="1205589"/>
                  <a:pt x="4082746" y="1227262"/>
                </a:cubicBezTo>
                <a:lnTo>
                  <a:pt x="4109838" y="1227262"/>
                </a:lnTo>
                <a:lnTo>
                  <a:pt x="4112547" y="1454834"/>
                </a:lnTo>
                <a:cubicBezTo>
                  <a:pt x="4120675" y="1441288"/>
                  <a:pt x="4117966" y="1427742"/>
                  <a:pt x="4117966" y="1414196"/>
                </a:cubicBezTo>
                <a:cubicBezTo>
                  <a:pt x="4134221" y="1414196"/>
                  <a:pt x="4147767" y="1400650"/>
                  <a:pt x="4142348" y="1384395"/>
                </a:cubicBezTo>
                <a:lnTo>
                  <a:pt x="4218206" y="1384395"/>
                </a:lnTo>
                <a:lnTo>
                  <a:pt x="4218206" y="1406068"/>
                </a:lnTo>
                <a:cubicBezTo>
                  <a:pt x="4220915" y="1408778"/>
                  <a:pt x="4226333" y="1408778"/>
                  <a:pt x="4226333" y="1411487"/>
                </a:cubicBezTo>
                <a:cubicBezTo>
                  <a:pt x="4229043" y="1425033"/>
                  <a:pt x="4229043" y="1441288"/>
                  <a:pt x="4231752" y="1454834"/>
                </a:cubicBezTo>
                <a:lnTo>
                  <a:pt x="4245298" y="1452125"/>
                </a:lnTo>
                <a:lnTo>
                  <a:pt x="4245298" y="1305828"/>
                </a:lnTo>
                <a:lnTo>
                  <a:pt x="4250716" y="1289573"/>
                </a:lnTo>
                <a:cubicBezTo>
                  <a:pt x="4250716" y="1284155"/>
                  <a:pt x="4256134" y="1281446"/>
                  <a:pt x="4256134" y="1276027"/>
                </a:cubicBezTo>
                <a:cubicBezTo>
                  <a:pt x="4258844" y="1273318"/>
                  <a:pt x="4264262" y="1276027"/>
                  <a:pt x="4315737" y="1276027"/>
                </a:cubicBezTo>
                <a:cubicBezTo>
                  <a:pt x="4321155" y="1284155"/>
                  <a:pt x="4326573" y="1284155"/>
                  <a:pt x="4329282" y="1284155"/>
                </a:cubicBezTo>
                <a:cubicBezTo>
                  <a:pt x="4334701" y="1284155"/>
                  <a:pt x="4340119" y="1284155"/>
                  <a:pt x="4345538" y="1278737"/>
                </a:cubicBezTo>
                <a:lnTo>
                  <a:pt x="4345538" y="1143277"/>
                </a:lnTo>
                <a:lnTo>
                  <a:pt x="4405140" y="1143277"/>
                </a:lnTo>
                <a:lnTo>
                  <a:pt x="4405140" y="1056583"/>
                </a:lnTo>
                <a:lnTo>
                  <a:pt x="4413267" y="1056583"/>
                </a:lnTo>
                <a:lnTo>
                  <a:pt x="4413267" y="1140568"/>
                </a:lnTo>
                <a:cubicBezTo>
                  <a:pt x="4415976" y="1143277"/>
                  <a:pt x="4421395" y="1143277"/>
                  <a:pt x="4426813" y="1145986"/>
                </a:cubicBezTo>
                <a:lnTo>
                  <a:pt x="4426813" y="1284155"/>
                </a:lnTo>
                <a:lnTo>
                  <a:pt x="4440359" y="1284155"/>
                </a:lnTo>
                <a:cubicBezTo>
                  <a:pt x="4440359" y="1289573"/>
                  <a:pt x="4434941" y="1300410"/>
                  <a:pt x="4445778" y="1305828"/>
                </a:cubicBezTo>
                <a:lnTo>
                  <a:pt x="4445778" y="1373558"/>
                </a:lnTo>
                <a:lnTo>
                  <a:pt x="4459324" y="1373558"/>
                </a:lnTo>
                <a:lnTo>
                  <a:pt x="4459324" y="1389813"/>
                </a:lnTo>
                <a:lnTo>
                  <a:pt x="4527053" y="1389813"/>
                </a:lnTo>
                <a:lnTo>
                  <a:pt x="4527053" y="1164951"/>
                </a:lnTo>
                <a:cubicBezTo>
                  <a:pt x="4532472" y="1164951"/>
                  <a:pt x="4535181" y="1164951"/>
                  <a:pt x="4537890" y="1162242"/>
                </a:cubicBezTo>
                <a:lnTo>
                  <a:pt x="4537890" y="1062002"/>
                </a:lnTo>
                <a:lnTo>
                  <a:pt x="4602910" y="1062002"/>
                </a:lnTo>
                <a:lnTo>
                  <a:pt x="4602910" y="1145986"/>
                </a:lnTo>
                <a:lnTo>
                  <a:pt x="4624584" y="1145986"/>
                </a:lnTo>
                <a:lnTo>
                  <a:pt x="4624584" y="1164951"/>
                </a:lnTo>
                <a:lnTo>
                  <a:pt x="4673349" y="1164951"/>
                </a:lnTo>
                <a:lnTo>
                  <a:pt x="4673349" y="1468380"/>
                </a:lnTo>
                <a:lnTo>
                  <a:pt x="4692314" y="1468380"/>
                </a:lnTo>
                <a:lnTo>
                  <a:pt x="4692314" y="1332920"/>
                </a:lnTo>
                <a:cubicBezTo>
                  <a:pt x="4700441" y="1327502"/>
                  <a:pt x="4700441" y="1338339"/>
                  <a:pt x="4700441" y="1311247"/>
                </a:cubicBezTo>
                <a:lnTo>
                  <a:pt x="4722115" y="1311247"/>
                </a:lnTo>
                <a:lnTo>
                  <a:pt x="4735661" y="1137859"/>
                </a:lnTo>
                <a:lnTo>
                  <a:pt x="4749207" y="1137859"/>
                </a:lnTo>
                <a:lnTo>
                  <a:pt x="4762753" y="1311247"/>
                </a:lnTo>
                <a:lnTo>
                  <a:pt x="4784426" y="1311247"/>
                </a:lnTo>
                <a:cubicBezTo>
                  <a:pt x="4784426" y="1313956"/>
                  <a:pt x="4779008" y="1324793"/>
                  <a:pt x="4792554" y="1332920"/>
                </a:cubicBezTo>
                <a:lnTo>
                  <a:pt x="4792554" y="1416905"/>
                </a:lnTo>
                <a:lnTo>
                  <a:pt x="4868411" y="1416905"/>
                </a:lnTo>
                <a:lnTo>
                  <a:pt x="4868411" y="910287"/>
                </a:lnTo>
                <a:lnTo>
                  <a:pt x="5009289" y="777537"/>
                </a:lnTo>
                <a:lnTo>
                  <a:pt x="5082437" y="777537"/>
                </a:lnTo>
                <a:lnTo>
                  <a:pt x="5082437" y="715226"/>
                </a:lnTo>
                <a:lnTo>
                  <a:pt x="5090564" y="715226"/>
                </a:lnTo>
                <a:lnTo>
                  <a:pt x="5090564" y="774828"/>
                </a:lnTo>
                <a:cubicBezTo>
                  <a:pt x="5093273" y="777537"/>
                  <a:pt x="5098692" y="777537"/>
                  <a:pt x="5101401" y="777537"/>
                </a:cubicBezTo>
                <a:lnTo>
                  <a:pt x="5101401" y="1625513"/>
                </a:lnTo>
                <a:lnTo>
                  <a:pt x="4849447" y="1625513"/>
                </a:lnTo>
                <a:cubicBezTo>
                  <a:pt x="4846737" y="1630931"/>
                  <a:pt x="4841319" y="1628222"/>
                  <a:pt x="4833191" y="1636349"/>
                </a:cubicBezTo>
                <a:cubicBezTo>
                  <a:pt x="4835901" y="1641768"/>
                  <a:pt x="4841319" y="1641768"/>
                  <a:pt x="4846737" y="1644477"/>
                </a:cubicBezTo>
                <a:cubicBezTo>
                  <a:pt x="4844028" y="1655314"/>
                  <a:pt x="4838610" y="1652604"/>
                  <a:pt x="4830482" y="1666150"/>
                </a:cubicBezTo>
                <a:cubicBezTo>
                  <a:pt x="4835901" y="1666150"/>
                  <a:pt x="4841319" y="1666150"/>
                  <a:pt x="4844028" y="1668860"/>
                </a:cubicBezTo>
                <a:lnTo>
                  <a:pt x="4659803" y="1668860"/>
                </a:lnTo>
                <a:cubicBezTo>
                  <a:pt x="4662513" y="1666150"/>
                  <a:pt x="4667931" y="1666150"/>
                  <a:pt x="4670640" y="1663441"/>
                </a:cubicBezTo>
                <a:cubicBezTo>
                  <a:pt x="4667931" y="1658023"/>
                  <a:pt x="4659803" y="1655314"/>
                  <a:pt x="4659803" y="1647186"/>
                </a:cubicBezTo>
                <a:cubicBezTo>
                  <a:pt x="4659803" y="1636349"/>
                  <a:pt x="4659803" y="1644477"/>
                  <a:pt x="4670640" y="1639059"/>
                </a:cubicBezTo>
                <a:cubicBezTo>
                  <a:pt x="4667931" y="1633640"/>
                  <a:pt x="4659803" y="1633640"/>
                  <a:pt x="4657094" y="1625513"/>
                </a:cubicBezTo>
                <a:lnTo>
                  <a:pt x="4638130" y="1625513"/>
                </a:lnTo>
                <a:lnTo>
                  <a:pt x="4638130" y="1649895"/>
                </a:lnTo>
                <a:lnTo>
                  <a:pt x="4654385" y="1649895"/>
                </a:lnTo>
                <a:lnTo>
                  <a:pt x="4654385" y="1668860"/>
                </a:lnTo>
                <a:lnTo>
                  <a:pt x="3901231" y="1671569"/>
                </a:lnTo>
                <a:cubicBezTo>
                  <a:pt x="3917486" y="1674278"/>
                  <a:pt x="3933741" y="1674278"/>
                  <a:pt x="3949996" y="1674278"/>
                </a:cubicBezTo>
                <a:cubicBezTo>
                  <a:pt x="3931032" y="1674278"/>
                  <a:pt x="3912067" y="1674278"/>
                  <a:pt x="3893103" y="1671569"/>
                </a:cubicBezTo>
                <a:cubicBezTo>
                  <a:pt x="3893103" y="1671569"/>
                  <a:pt x="3895812" y="1668860"/>
                  <a:pt x="3887685" y="1668860"/>
                </a:cubicBezTo>
                <a:lnTo>
                  <a:pt x="3735970" y="1668860"/>
                </a:lnTo>
                <a:cubicBezTo>
                  <a:pt x="3735970" y="1668860"/>
                  <a:pt x="3738679" y="1674278"/>
                  <a:pt x="3730552" y="1674278"/>
                </a:cubicBezTo>
                <a:lnTo>
                  <a:pt x="3676368" y="1674278"/>
                </a:lnTo>
                <a:cubicBezTo>
                  <a:pt x="3670950" y="1668860"/>
                  <a:pt x="3660113" y="1668860"/>
                  <a:pt x="3660113" y="1668860"/>
                </a:cubicBezTo>
                <a:cubicBezTo>
                  <a:pt x="3654695" y="1668860"/>
                  <a:pt x="3646567" y="1666150"/>
                  <a:pt x="3646567" y="1674278"/>
                </a:cubicBezTo>
                <a:lnTo>
                  <a:pt x="3589674" y="1674278"/>
                </a:lnTo>
                <a:cubicBezTo>
                  <a:pt x="3589674" y="1671569"/>
                  <a:pt x="3592383" y="1668860"/>
                  <a:pt x="3584256" y="1668860"/>
                </a:cubicBezTo>
                <a:cubicBezTo>
                  <a:pt x="3578837" y="1668860"/>
                  <a:pt x="3586965" y="1674278"/>
                  <a:pt x="3578837" y="1674278"/>
                </a:cubicBezTo>
                <a:lnTo>
                  <a:pt x="3251026" y="1674278"/>
                </a:lnTo>
                <a:cubicBezTo>
                  <a:pt x="3251026" y="1671569"/>
                  <a:pt x="3248316" y="1668860"/>
                  <a:pt x="3240189" y="1668860"/>
                </a:cubicBezTo>
                <a:cubicBezTo>
                  <a:pt x="3234770" y="1668860"/>
                  <a:pt x="3232061" y="1671569"/>
                  <a:pt x="3232061" y="1674278"/>
                </a:cubicBezTo>
                <a:lnTo>
                  <a:pt x="3137240" y="1674278"/>
                </a:lnTo>
                <a:cubicBezTo>
                  <a:pt x="3137240" y="1671569"/>
                  <a:pt x="3134531" y="1668860"/>
                  <a:pt x="3129112" y="1668860"/>
                </a:cubicBezTo>
                <a:cubicBezTo>
                  <a:pt x="3120985" y="1668860"/>
                  <a:pt x="3120985" y="1671569"/>
                  <a:pt x="3120985" y="1674278"/>
                </a:cubicBezTo>
                <a:lnTo>
                  <a:pt x="2942178" y="1674278"/>
                </a:lnTo>
                <a:cubicBezTo>
                  <a:pt x="2942178" y="1671569"/>
                  <a:pt x="2939469" y="1668860"/>
                  <a:pt x="2934051" y="1668860"/>
                </a:cubicBezTo>
                <a:cubicBezTo>
                  <a:pt x="2925923" y="1668860"/>
                  <a:pt x="2925923" y="1671569"/>
                  <a:pt x="2925923" y="1674278"/>
                </a:cubicBezTo>
                <a:lnTo>
                  <a:pt x="2831101" y="1674278"/>
                </a:lnTo>
                <a:cubicBezTo>
                  <a:pt x="2831101" y="1671569"/>
                  <a:pt x="2828392" y="1668860"/>
                  <a:pt x="2820265" y="1668860"/>
                </a:cubicBezTo>
                <a:cubicBezTo>
                  <a:pt x="2814846" y="1668860"/>
                  <a:pt x="2812137" y="1671569"/>
                  <a:pt x="2812137" y="1674278"/>
                </a:cubicBezTo>
                <a:lnTo>
                  <a:pt x="2481616" y="1674278"/>
                </a:lnTo>
                <a:cubicBezTo>
                  <a:pt x="2481616" y="1671569"/>
                  <a:pt x="2484325" y="1668860"/>
                  <a:pt x="2476198" y="1668860"/>
                </a:cubicBezTo>
                <a:cubicBezTo>
                  <a:pt x="2470779" y="1668860"/>
                  <a:pt x="2478907" y="1674278"/>
                  <a:pt x="2470779" y="1674278"/>
                </a:cubicBezTo>
                <a:lnTo>
                  <a:pt x="2416596" y="1674278"/>
                </a:lnTo>
                <a:cubicBezTo>
                  <a:pt x="2411177" y="1668860"/>
                  <a:pt x="2400341" y="1668860"/>
                  <a:pt x="2400341" y="1668860"/>
                </a:cubicBezTo>
                <a:cubicBezTo>
                  <a:pt x="2394922" y="1668860"/>
                  <a:pt x="2386795" y="1666150"/>
                  <a:pt x="2386795" y="1674278"/>
                </a:cubicBezTo>
                <a:lnTo>
                  <a:pt x="2329902" y="1674278"/>
                </a:lnTo>
                <a:cubicBezTo>
                  <a:pt x="2329902" y="1674278"/>
                  <a:pt x="2332611" y="1668860"/>
                  <a:pt x="2324483" y="1668860"/>
                </a:cubicBezTo>
                <a:lnTo>
                  <a:pt x="2172769" y="1668860"/>
                </a:lnTo>
                <a:cubicBezTo>
                  <a:pt x="2172769" y="1668860"/>
                  <a:pt x="2175478" y="1674278"/>
                  <a:pt x="2167350" y="1674278"/>
                </a:cubicBezTo>
                <a:lnTo>
                  <a:pt x="2159223" y="1674278"/>
                </a:lnTo>
                <a:lnTo>
                  <a:pt x="2161932" y="1668860"/>
                </a:lnTo>
                <a:lnTo>
                  <a:pt x="1866631" y="1668860"/>
                </a:lnTo>
                <a:cubicBezTo>
                  <a:pt x="1861212" y="1655314"/>
                  <a:pt x="1874758" y="1622803"/>
                  <a:pt x="1855794" y="1625513"/>
                </a:cubicBezTo>
                <a:lnTo>
                  <a:pt x="1855794" y="1414196"/>
                </a:lnTo>
                <a:lnTo>
                  <a:pt x="1945197" y="1414196"/>
                </a:lnTo>
                <a:cubicBezTo>
                  <a:pt x="1945197" y="1419614"/>
                  <a:pt x="1945197" y="1425033"/>
                  <a:pt x="1942488" y="1430451"/>
                </a:cubicBezTo>
                <a:cubicBezTo>
                  <a:pt x="1942488" y="1430451"/>
                  <a:pt x="1945197" y="1433160"/>
                  <a:pt x="1950615" y="1433160"/>
                </a:cubicBezTo>
                <a:lnTo>
                  <a:pt x="1950615" y="1381686"/>
                </a:lnTo>
                <a:cubicBezTo>
                  <a:pt x="1907268" y="1397941"/>
                  <a:pt x="1901850" y="1332920"/>
                  <a:pt x="1901850" y="1311247"/>
                </a:cubicBezTo>
                <a:cubicBezTo>
                  <a:pt x="1901850" y="1267900"/>
                  <a:pt x="1931651" y="1211007"/>
                  <a:pt x="1928942" y="1173078"/>
                </a:cubicBezTo>
                <a:cubicBezTo>
                  <a:pt x="1918105" y="1200170"/>
                  <a:pt x="1909978" y="1229971"/>
                  <a:pt x="1896432" y="1259772"/>
                </a:cubicBezTo>
                <a:cubicBezTo>
                  <a:pt x="1885595" y="1286864"/>
                  <a:pt x="1866631" y="1311247"/>
                  <a:pt x="1858503" y="1341048"/>
                </a:cubicBezTo>
                <a:cubicBezTo>
                  <a:pt x="1847666" y="1370849"/>
                  <a:pt x="1844957" y="1408778"/>
                  <a:pt x="1834120" y="1443997"/>
                </a:cubicBezTo>
                <a:cubicBezTo>
                  <a:pt x="1834120" y="1446706"/>
                  <a:pt x="1823284" y="1457543"/>
                  <a:pt x="1823284" y="1462961"/>
                </a:cubicBezTo>
                <a:cubicBezTo>
                  <a:pt x="1823284" y="1471089"/>
                  <a:pt x="1825993" y="1479216"/>
                  <a:pt x="1831411" y="1481926"/>
                </a:cubicBezTo>
                <a:lnTo>
                  <a:pt x="1831411" y="1625513"/>
                </a:lnTo>
                <a:lnTo>
                  <a:pt x="1779937" y="1625513"/>
                </a:lnTo>
                <a:lnTo>
                  <a:pt x="1779937" y="1712207"/>
                </a:lnTo>
                <a:cubicBezTo>
                  <a:pt x="1782646" y="1733880"/>
                  <a:pt x="1779937" y="1752844"/>
                  <a:pt x="1785355" y="1771809"/>
                </a:cubicBezTo>
                <a:cubicBezTo>
                  <a:pt x="1788064" y="1782645"/>
                  <a:pt x="1796192" y="1796191"/>
                  <a:pt x="1796192" y="1801610"/>
                </a:cubicBezTo>
                <a:cubicBezTo>
                  <a:pt x="1796192" y="1817865"/>
                  <a:pt x="1747426" y="1820574"/>
                  <a:pt x="1744717" y="1820574"/>
                </a:cubicBezTo>
                <a:cubicBezTo>
                  <a:pt x="1733880" y="1820574"/>
                  <a:pt x="1687824" y="1812447"/>
                  <a:pt x="1687824" y="1790773"/>
                </a:cubicBezTo>
                <a:cubicBezTo>
                  <a:pt x="1687824" y="1782645"/>
                  <a:pt x="1695952" y="1733880"/>
                  <a:pt x="1698661" y="1706788"/>
                </a:cubicBezTo>
                <a:cubicBezTo>
                  <a:pt x="1701370" y="1690533"/>
                  <a:pt x="1706788" y="1663441"/>
                  <a:pt x="1714916" y="1647186"/>
                </a:cubicBezTo>
                <a:lnTo>
                  <a:pt x="1714916" y="1625513"/>
                </a:lnTo>
                <a:lnTo>
                  <a:pt x="961762" y="1625513"/>
                </a:lnTo>
                <a:lnTo>
                  <a:pt x="961762" y="875068"/>
                </a:lnTo>
                <a:cubicBezTo>
                  <a:pt x="956343" y="875068"/>
                  <a:pt x="950925" y="872358"/>
                  <a:pt x="942797" y="872358"/>
                </a:cubicBezTo>
                <a:lnTo>
                  <a:pt x="942797" y="1625513"/>
                </a:lnTo>
                <a:lnTo>
                  <a:pt x="463271" y="1625513"/>
                </a:lnTo>
                <a:lnTo>
                  <a:pt x="463271" y="1351885"/>
                </a:lnTo>
                <a:lnTo>
                  <a:pt x="604149" y="1351885"/>
                </a:lnTo>
                <a:lnTo>
                  <a:pt x="604149" y="1213716"/>
                </a:lnTo>
                <a:lnTo>
                  <a:pt x="617695" y="1213716"/>
                </a:lnTo>
                <a:lnTo>
                  <a:pt x="617695" y="1156823"/>
                </a:lnTo>
                <a:lnTo>
                  <a:pt x="639368" y="1156823"/>
                </a:lnTo>
                <a:lnTo>
                  <a:pt x="639368" y="1211007"/>
                </a:lnTo>
                <a:cubicBezTo>
                  <a:pt x="642078" y="1211007"/>
                  <a:pt x="644787" y="1213716"/>
                  <a:pt x="652914" y="1213716"/>
                </a:cubicBezTo>
                <a:cubicBezTo>
                  <a:pt x="655623" y="1205589"/>
                  <a:pt x="655623" y="1197461"/>
                  <a:pt x="655623" y="1189333"/>
                </a:cubicBezTo>
                <a:lnTo>
                  <a:pt x="763991" y="1189333"/>
                </a:lnTo>
                <a:lnTo>
                  <a:pt x="763991" y="1213716"/>
                </a:lnTo>
                <a:lnTo>
                  <a:pt x="793792" y="1213716"/>
                </a:lnTo>
                <a:lnTo>
                  <a:pt x="793792" y="969889"/>
                </a:lnTo>
                <a:lnTo>
                  <a:pt x="942797" y="872358"/>
                </a:lnTo>
                <a:cubicBezTo>
                  <a:pt x="628532" y="777537"/>
                  <a:pt x="314266" y="669169"/>
                  <a:pt x="0" y="609567"/>
                </a:cubicBezTo>
                <a:cubicBezTo>
                  <a:pt x="276337" y="652914"/>
                  <a:pt x="552674" y="677297"/>
                  <a:pt x="829012" y="774828"/>
                </a:cubicBezTo>
                <a:cubicBezTo>
                  <a:pt x="869649" y="791083"/>
                  <a:pt x="915706" y="807338"/>
                  <a:pt x="961762" y="820884"/>
                </a:cubicBezTo>
                <a:cubicBezTo>
                  <a:pt x="964471" y="807338"/>
                  <a:pt x="950925" y="777537"/>
                  <a:pt x="972598" y="774828"/>
                </a:cubicBezTo>
                <a:lnTo>
                  <a:pt x="972598" y="715226"/>
                </a:lnTo>
                <a:lnTo>
                  <a:pt x="980726" y="715226"/>
                </a:lnTo>
                <a:lnTo>
                  <a:pt x="980726" y="777537"/>
                </a:lnTo>
                <a:lnTo>
                  <a:pt x="1059293" y="777537"/>
                </a:lnTo>
                <a:cubicBezTo>
                  <a:pt x="1102640" y="820884"/>
                  <a:pt x="1140568" y="869649"/>
                  <a:pt x="1189334" y="902159"/>
                </a:cubicBezTo>
                <a:cubicBezTo>
                  <a:pt x="1216425" y="923833"/>
                  <a:pt x="1257063" y="929251"/>
                  <a:pt x="1289573" y="940088"/>
                </a:cubicBezTo>
                <a:cubicBezTo>
                  <a:pt x="1406069" y="978017"/>
                  <a:pt x="1579457" y="1007818"/>
                  <a:pt x="1706788" y="1007818"/>
                </a:cubicBezTo>
                <a:cubicBezTo>
                  <a:pt x="1712207" y="1007818"/>
                  <a:pt x="1782646" y="1005109"/>
                  <a:pt x="1820574" y="999690"/>
                </a:cubicBezTo>
                <a:cubicBezTo>
                  <a:pt x="1820574" y="983435"/>
                  <a:pt x="1828702" y="967180"/>
                  <a:pt x="1831411" y="950925"/>
                </a:cubicBezTo>
                <a:cubicBezTo>
                  <a:pt x="1836829" y="929251"/>
                  <a:pt x="1842248" y="902159"/>
                  <a:pt x="1847666" y="883195"/>
                </a:cubicBezTo>
                <a:cubicBezTo>
                  <a:pt x="1850375" y="866940"/>
                  <a:pt x="1861212" y="853394"/>
                  <a:pt x="1866631" y="837139"/>
                </a:cubicBezTo>
                <a:cubicBezTo>
                  <a:pt x="1877467" y="807338"/>
                  <a:pt x="1893722" y="753154"/>
                  <a:pt x="1893722" y="747736"/>
                </a:cubicBezTo>
                <a:cubicBezTo>
                  <a:pt x="1893722" y="739608"/>
                  <a:pt x="1888304" y="712516"/>
                  <a:pt x="1880176" y="698970"/>
                </a:cubicBezTo>
                <a:cubicBezTo>
                  <a:pt x="1877467" y="690843"/>
                  <a:pt x="1866631" y="688134"/>
                  <a:pt x="1863921" y="680006"/>
                </a:cubicBezTo>
                <a:cubicBezTo>
                  <a:pt x="1861212" y="669169"/>
                  <a:pt x="1861212" y="647496"/>
                  <a:pt x="1861212" y="642077"/>
                </a:cubicBezTo>
                <a:cubicBezTo>
                  <a:pt x="1861212" y="574348"/>
                  <a:pt x="1901850" y="501200"/>
                  <a:pt x="1904559" y="433470"/>
                </a:cubicBezTo>
                <a:cubicBezTo>
                  <a:pt x="1907268" y="411797"/>
                  <a:pt x="1909978" y="387414"/>
                  <a:pt x="1907268" y="363031"/>
                </a:cubicBezTo>
                <a:cubicBezTo>
                  <a:pt x="1863921" y="387414"/>
                  <a:pt x="1844957" y="395541"/>
                  <a:pt x="1809738" y="395541"/>
                </a:cubicBezTo>
                <a:cubicBezTo>
                  <a:pt x="1801610" y="395541"/>
                  <a:pt x="1739299" y="387414"/>
                  <a:pt x="1731171" y="387414"/>
                </a:cubicBezTo>
                <a:cubicBezTo>
                  <a:pt x="1725753" y="387414"/>
                  <a:pt x="1674278" y="395541"/>
                  <a:pt x="1668860" y="395541"/>
                </a:cubicBezTo>
                <a:cubicBezTo>
                  <a:pt x="1660732" y="395541"/>
                  <a:pt x="1639059" y="390123"/>
                  <a:pt x="1622804" y="390123"/>
                </a:cubicBezTo>
                <a:cubicBezTo>
                  <a:pt x="1560492" y="384705"/>
                  <a:pt x="1487344" y="360322"/>
                  <a:pt x="1425033" y="344067"/>
                </a:cubicBezTo>
                <a:cubicBezTo>
                  <a:pt x="1362722" y="327812"/>
                  <a:pt x="1300410" y="322393"/>
                  <a:pt x="1238099" y="314266"/>
                </a:cubicBezTo>
                <a:cubicBezTo>
                  <a:pt x="1246226" y="308847"/>
                  <a:pt x="1259772" y="306138"/>
                  <a:pt x="1273318" y="303429"/>
                </a:cubicBezTo>
                <a:cubicBezTo>
                  <a:pt x="1251645" y="298011"/>
                  <a:pt x="1229971" y="298011"/>
                  <a:pt x="1208298" y="298011"/>
                </a:cubicBezTo>
                <a:cubicBezTo>
                  <a:pt x="1221844" y="279046"/>
                  <a:pt x="1248936" y="295301"/>
                  <a:pt x="1259772" y="279046"/>
                </a:cubicBezTo>
                <a:cubicBezTo>
                  <a:pt x="1235390" y="276337"/>
                  <a:pt x="1211007" y="273628"/>
                  <a:pt x="1186624" y="273628"/>
                </a:cubicBezTo>
                <a:cubicBezTo>
                  <a:pt x="1186624" y="273628"/>
                  <a:pt x="1186624" y="270919"/>
                  <a:pt x="1183915" y="268210"/>
                </a:cubicBezTo>
                <a:cubicBezTo>
                  <a:pt x="1186624" y="265500"/>
                  <a:pt x="1186624" y="262791"/>
                  <a:pt x="1194752" y="262791"/>
                </a:cubicBezTo>
                <a:lnTo>
                  <a:pt x="1257063" y="262791"/>
                </a:lnTo>
                <a:cubicBezTo>
                  <a:pt x="1238099" y="254664"/>
                  <a:pt x="1219135" y="249245"/>
                  <a:pt x="1200170" y="243827"/>
                </a:cubicBezTo>
                <a:cubicBezTo>
                  <a:pt x="1202879" y="232990"/>
                  <a:pt x="1213716" y="235699"/>
                  <a:pt x="1219135" y="235699"/>
                </a:cubicBezTo>
                <a:cubicBezTo>
                  <a:pt x="1227262" y="235699"/>
                  <a:pt x="1289573" y="249245"/>
                  <a:pt x="1294992" y="249245"/>
                </a:cubicBezTo>
                <a:cubicBezTo>
                  <a:pt x="1308538" y="249245"/>
                  <a:pt x="1322084" y="251954"/>
                  <a:pt x="1322084" y="238409"/>
                </a:cubicBezTo>
                <a:cubicBezTo>
                  <a:pt x="1322084" y="230281"/>
                  <a:pt x="1300410" y="211317"/>
                  <a:pt x="1292283" y="197771"/>
                </a:cubicBezTo>
                <a:cubicBezTo>
                  <a:pt x="1292283" y="189643"/>
                  <a:pt x="1294992" y="186934"/>
                  <a:pt x="1294992" y="184225"/>
                </a:cubicBezTo>
                <a:cubicBezTo>
                  <a:pt x="1330211" y="203189"/>
                  <a:pt x="1368140" y="257373"/>
                  <a:pt x="1408778" y="276337"/>
                </a:cubicBezTo>
                <a:cubicBezTo>
                  <a:pt x="1435870" y="292592"/>
                  <a:pt x="1484635" y="289883"/>
                  <a:pt x="1517145" y="289883"/>
                </a:cubicBezTo>
                <a:cubicBezTo>
                  <a:pt x="1557783" y="292592"/>
                  <a:pt x="1601130" y="287174"/>
                  <a:pt x="1641768" y="289883"/>
                </a:cubicBezTo>
                <a:cubicBezTo>
                  <a:pt x="1658023" y="289883"/>
                  <a:pt x="1687824" y="300720"/>
                  <a:pt x="1695952" y="300720"/>
                </a:cubicBezTo>
                <a:cubicBezTo>
                  <a:pt x="1701370" y="300720"/>
                  <a:pt x="1714916" y="284465"/>
                  <a:pt x="1728462" y="284465"/>
                </a:cubicBezTo>
                <a:cubicBezTo>
                  <a:pt x="1763681" y="279046"/>
                  <a:pt x="1807028" y="281756"/>
                  <a:pt x="1847666" y="273628"/>
                </a:cubicBezTo>
                <a:cubicBezTo>
                  <a:pt x="1855794" y="270919"/>
                  <a:pt x="1863921" y="257373"/>
                  <a:pt x="1874758" y="251954"/>
                </a:cubicBezTo>
                <a:cubicBezTo>
                  <a:pt x="1901850" y="232990"/>
                  <a:pt x="1934360" y="214026"/>
                  <a:pt x="1964161" y="214026"/>
                </a:cubicBezTo>
                <a:cubicBezTo>
                  <a:pt x="1969580" y="214026"/>
                  <a:pt x="1999381" y="222153"/>
                  <a:pt x="2007508" y="222153"/>
                </a:cubicBezTo>
                <a:cubicBezTo>
                  <a:pt x="2012927" y="222153"/>
                  <a:pt x="2026473" y="211317"/>
                  <a:pt x="2034600" y="211317"/>
                </a:cubicBezTo>
                <a:cubicBezTo>
                  <a:pt x="2050855" y="205898"/>
                  <a:pt x="2075238" y="205898"/>
                  <a:pt x="2099621" y="205898"/>
                </a:cubicBezTo>
                <a:cubicBezTo>
                  <a:pt x="2099621" y="195062"/>
                  <a:pt x="2102330" y="176097"/>
                  <a:pt x="2102330" y="170679"/>
                </a:cubicBezTo>
                <a:cubicBezTo>
                  <a:pt x="2102330" y="162551"/>
                  <a:pt x="2102330" y="162551"/>
                  <a:pt x="2099621" y="159842"/>
                </a:cubicBezTo>
                <a:cubicBezTo>
                  <a:pt x="2077947" y="146296"/>
                  <a:pt x="2080656" y="140878"/>
                  <a:pt x="2080656" y="121913"/>
                </a:cubicBezTo>
                <a:lnTo>
                  <a:pt x="2080656" y="116495"/>
                </a:lnTo>
                <a:cubicBezTo>
                  <a:pt x="2080656" y="100240"/>
                  <a:pt x="2094202" y="102949"/>
                  <a:pt x="2091493" y="92112"/>
                </a:cubicBezTo>
                <a:lnTo>
                  <a:pt x="2091493" y="81276"/>
                </a:lnTo>
                <a:cubicBezTo>
                  <a:pt x="2077947" y="35219"/>
                  <a:pt x="2148386" y="0"/>
                  <a:pt x="2178187" y="0"/>
                </a:cubicBezTo>
                <a:cubicBezTo>
                  <a:pt x="2243208" y="0"/>
                  <a:pt x="2251335" y="83985"/>
                  <a:pt x="2251335" y="113786"/>
                </a:cubicBezTo>
                <a:close/>
              </a:path>
            </a:pathLst>
          </a:custGeom>
          <a:gradFill>
            <a:gsLst>
              <a:gs pos="0">
                <a:srgbClr val="C00000"/>
              </a:gs>
              <a:gs pos="100000">
                <a:srgbClr val="FF0000">
                  <a:alpha val="0"/>
                </a:srgbClr>
              </a:gs>
            </a:gsLst>
            <a:lin ang="5400000" scaled="1"/>
          </a:gradFill>
          <a:ln w="270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CC5CB849-01AA-4EB3-AE54-F407E9DEA71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67113" y="370649"/>
            <a:ext cx="1946910" cy="2781300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28C3BF18-1893-4BB9-B40B-3183C1AB212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9080"/>
            <a:ext cx="3143229" cy="3990975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6DDB6819-C9A2-40F6-BE55-AC20B62D5DB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31403"/>
            <a:ext cx="9144000" cy="1216534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9D526802-DCF1-4C43-97AF-832DE47E2B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3985" y="224890"/>
            <a:ext cx="1754877" cy="9863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组合 15">
            <a:extLst>
              <a:ext uri="{FF2B5EF4-FFF2-40B4-BE49-F238E27FC236}">
                <a16:creationId xmlns:a16="http://schemas.microsoft.com/office/drawing/2014/main" id="{34CDC976-EB83-4542-873A-D81933E2A255}"/>
              </a:ext>
            </a:extLst>
          </p:cNvPr>
          <p:cNvGrpSpPr/>
          <p:nvPr/>
        </p:nvGrpSpPr>
        <p:grpSpPr>
          <a:xfrm>
            <a:off x="4184192" y="998743"/>
            <a:ext cx="2954655" cy="2312997"/>
            <a:chOff x="4317664" y="917097"/>
            <a:chExt cx="2954655" cy="2312997"/>
          </a:xfrm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ABA58A32-5E8F-4F93-A4A9-1091CCF3BBD5}"/>
                </a:ext>
              </a:extLst>
            </p:cNvPr>
            <p:cNvSpPr/>
            <p:nvPr/>
          </p:nvSpPr>
          <p:spPr>
            <a:xfrm>
              <a:off x="4483101" y="2888280"/>
              <a:ext cx="2670186" cy="341814"/>
            </a:xfrm>
            <a:prstGeom prst="parallelogram">
              <a:avLst/>
            </a:prstGeom>
            <a:gradFill flip="none" rotWithShape="1">
              <a:gsLst>
                <a:gs pos="0">
                  <a:srgbClr val="C00000"/>
                </a:gs>
                <a:gs pos="100000">
                  <a:srgbClr val="FF0000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图形 16">
              <a:extLst>
                <a:ext uri="{FF2B5EF4-FFF2-40B4-BE49-F238E27FC236}">
                  <a16:creationId xmlns:a16="http://schemas.microsoft.com/office/drawing/2014/main" id="{4EBA1BA4-ACF7-48C9-A88E-DAF942574CC5}"/>
                </a:ext>
              </a:extLst>
            </p:cNvPr>
            <p:cNvSpPr/>
            <p:nvPr/>
          </p:nvSpPr>
          <p:spPr>
            <a:xfrm>
              <a:off x="4317664" y="917097"/>
              <a:ext cx="958400" cy="1216534"/>
            </a:xfrm>
            <a:custGeom>
              <a:avLst/>
              <a:gdLst>
                <a:gd name="connsiteX0" fmla="*/ 2567273 w 3384042"/>
                <a:gd name="connsiteY0" fmla="*/ 2948088 h 4295494"/>
                <a:gd name="connsiteX1" fmla="*/ 2580894 w 3384042"/>
                <a:gd name="connsiteY1" fmla="*/ 2953517 h 4295494"/>
                <a:gd name="connsiteX2" fmla="*/ 2632615 w 3384042"/>
                <a:gd name="connsiteY2" fmla="*/ 2953517 h 4295494"/>
                <a:gd name="connsiteX3" fmla="*/ 2643473 w 3384042"/>
                <a:gd name="connsiteY3" fmla="*/ 2964375 h 4295494"/>
                <a:gd name="connsiteX4" fmla="*/ 2725102 w 3384042"/>
                <a:gd name="connsiteY4" fmla="*/ 2972567 h 4295494"/>
                <a:gd name="connsiteX5" fmla="*/ 2771394 w 3384042"/>
                <a:gd name="connsiteY5" fmla="*/ 3005238 h 4295494"/>
                <a:gd name="connsiteX6" fmla="*/ 2861215 w 3384042"/>
                <a:gd name="connsiteY6" fmla="*/ 3067817 h 4295494"/>
                <a:gd name="connsiteX7" fmla="*/ 2888456 w 3384042"/>
                <a:gd name="connsiteY7" fmla="*/ 3108679 h 4295494"/>
                <a:gd name="connsiteX8" fmla="*/ 2893886 w 3384042"/>
                <a:gd name="connsiteY8" fmla="*/ 3130491 h 4295494"/>
                <a:gd name="connsiteX9" fmla="*/ 2918365 w 3384042"/>
                <a:gd name="connsiteY9" fmla="*/ 3163162 h 4295494"/>
                <a:gd name="connsiteX10" fmla="*/ 2934652 w 3384042"/>
                <a:gd name="connsiteY10" fmla="*/ 3187641 h 4295494"/>
                <a:gd name="connsiteX11" fmla="*/ 2934652 w 3384042"/>
                <a:gd name="connsiteY11" fmla="*/ 3304704 h 4295494"/>
                <a:gd name="connsiteX12" fmla="*/ 2926461 w 3384042"/>
                <a:gd name="connsiteY12" fmla="*/ 3323754 h 4295494"/>
                <a:gd name="connsiteX13" fmla="*/ 2915602 w 3384042"/>
                <a:gd name="connsiteY13" fmla="*/ 3340041 h 4295494"/>
                <a:gd name="connsiteX14" fmla="*/ 2912840 w 3384042"/>
                <a:gd name="connsiteY14" fmla="*/ 3372712 h 4295494"/>
                <a:gd name="connsiteX15" fmla="*/ 2896552 w 3384042"/>
                <a:gd name="connsiteY15" fmla="*/ 3399954 h 4295494"/>
                <a:gd name="connsiteX16" fmla="*/ 2831211 w 3384042"/>
                <a:gd name="connsiteY16" fmla="*/ 3552449 h 4295494"/>
                <a:gd name="connsiteX17" fmla="*/ 2801302 w 3384042"/>
                <a:gd name="connsiteY17" fmla="*/ 3579690 h 4295494"/>
                <a:gd name="connsiteX18" fmla="*/ 2779490 w 3384042"/>
                <a:gd name="connsiteY18" fmla="*/ 3620553 h 4295494"/>
                <a:gd name="connsiteX19" fmla="*/ 2725007 w 3384042"/>
                <a:gd name="connsiteY19" fmla="*/ 3691324 h 4295494"/>
                <a:gd name="connsiteX20" fmla="*/ 2678716 w 3384042"/>
                <a:gd name="connsiteY20" fmla="*/ 3713136 h 4295494"/>
                <a:gd name="connsiteX21" fmla="*/ 2629757 w 3384042"/>
                <a:gd name="connsiteY21" fmla="*/ 3764857 h 4295494"/>
                <a:gd name="connsiteX22" fmla="*/ 2586228 w 3384042"/>
                <a:gd name="connsiteY22" fmla="*/ 3786669 h 4295494"/>
                <a:gd name="connsiteX23" fmla="*/ 2531745 w 3384042"/>
                <a:gd name="connsiteY23" fmla="*/ 3819340 h 4295494"/>
                <a:gd name="connsiteX24" fmla="*/ 2499074 w 3384042"/>
                <a:gd name="connsiteY24" fmla="*/ 3849248 h 4295494"/>
                <a:gd name="connsiteX25" fmla="*/ 2471833 w 3384042"/>
                <a:gd name="connsiteY25" fmla="*/ 3857440 h 4295494"/>
                <a:gd name="connsiteX26" fmla="*/ 2406491 w 3384042"/>
                <a:gd name="connsiteY26" fmla="*/ 3898302 h 4295494"/>
                <a:gd name="connsiteX27" fmla="*/ 2390204 w 3384042"/>
                <a:gd name="connsiteY27" fmla="*/ 3892873 h 4295494"/>
                <a:gd name="connsiteX28" fmla="*/ 2322100 w 3384042"/>
                <a:gd name="connsiteY28" fmla="*/ 3922781 h 4295494"/>
                <a:gd name="connsiteX29" fmla="*/ 2224088 w 3384042"/>
                <a:gd name="connsiteY29" fmla="*/ 3947260 h 4295494"/>
                <a:gd name="connsiteX30" fmla="*/ 2188655 w 3384042"/>
                <a:gd name="connsiteY30" fmla="*/ 3941831 h 4295494"/>
                <a:gd name="connsiteX31" fmla="*/ 2066163 w 3384042"/>
                <a:gd name="connsiteY31" fmla="*/ 4001743 h 4295494"/>
                <a:gd name="connsiteX32" fmla="*/ 2041684 w 3384042"/>
                <a:gd name="connsiteY32" fmla="*/ 4004506 h 4295494"/>
                <a:gd name="connsiteX33" fmla="*/ 2033492 w 3384042"/>
                <a:gd name="connsiteY33" fmla="*/ 4009935 h 4295494"/>
                <a:gd name="connsiteX34" fmla="*/ 1976342 w 3384042"/>
                <a:gd name="connsiteY34" fmla="*/ 4037176 h 4295494"/>
                <a:gd name="connsiteX35" fmla="*/ 1968151 w 3384042"/>
                <a:gd name="connsiteY35" fmla="*/ 4026318 h 4295494"/>
                <a:gd name="connsiteX36" fmla="*/ 1957292 w 3384042"/>
                <a:gd name="connsiteY36" fmla="*/ 4037176 h 4295494"/>
                <a:gd name="connsiteX37" fmla="*/ 1875663 w 3384042"/>
                <a:gd name="connsiteY37" fmla="*/ 4037176 h 4295494"/>
                <a:gd name="connsiteX38" fmla="*/ 1837563 w 3384042"/>
                <a:gd name="connsiteY38" fmla="*/ 4009935 h 4295494"/>
                <a:gd name="connsiteX39" fmla="*/ 1810321 w 3384042"/>
                <a:gd name="connsiteY39" fmla="*/ 3969073 h 4295494"/>
                <a:gd name="connsiteX40" fmla="*/ 1794034 w 3384042"/>
                <a:gd name="connsiteY40" fmla="*/ 3950023 h 4295494"/>
                <a:gd name="connsiteX41" fmla="*/ 1783175 w 3384042"/>
                <a:gd name="connsiteY41" fmla="*/ 3911923 h 4295494"/>
                <a:gd name="connsiteX42" fmla="*/ 1774984 w 3384042"/>
                <a:gd name="connsiteY42" fmla="*/ 3882014 h 4295494"/>
                <a:gd name="connsiteX43" fmla="*/ 1774984 w 3384042"/>
                <a:gd name="connsiteY43" fmla="*/ 3751331 h 4295494"/>
                <a:gd name="connsiteX44" fmla="*/ 1780413 w 3384042"/>
                <a:gd name="connsiteY44" fmla="*/ 3729519 h 4295494"/>
                <a:gd name="connsiteX45" fmla="*/ 1794034 w 3384042"/>
                <a:gd name="connsiteY45" fmla="*/ 3688657 h 4295494"/>
                <a:gd name="connsiteX46" fmla="*/ 1810321 w 3384042"/>
                <a:gd name="connsiteY46" fmla="*/ 3653224 h 4295494"/>
                <a:gd name="connsiteX47" fmla="*/ 1810321 w 3384042"/>
                <a:gd name="connsiteY47" fmla="*/ 3636936 h 4295494"/>
                <a:gd name="connsiteX48" fmla="*/ 1769459 w 3384042"/>
                <a:gd name="connsiteY48" fmla="*/ 3636936 h 4295494"/>
                <a:gd name="connsiteX49" fmla="*/ 1657826 w 3384042"/>
                <a:gd name="connsiteY49" fmla="*/ 3688657 h 4295494"/>
                <a:gd name="connsiteX50" fmla="*/ 1600676 w 3384042"/>
                <a:gd name="connsiteY50" fmla="*/ 3688657 h 4295494"/>
                <a:gd name="connsiteX51" fmla="*/ 1565243 w 3384042"/>
                <a:gd name="connsiteY51" fmla="*/ 3626077 h 4295494"/>
                <a:gd name="connsiteX52" fmla="*/ 1570673 w 3384042"/>
                <a:gd name="connsiteY52" fmla="*/ 3604265 h 4295494"/>
                <a:gd name="connsiteX53" fmla="*/ 1606106 w 3384042"/>
                <a:gd name="connsiteY53" fmla="*/ 3587977 h 4295494"/>
                <a:gd name="connsiteX54" fmla="*/ 1638776 w 3384042"/>
                <a:gd name="connsiteY54" fmla="*/ 3563498 h 4295494"/>
                <a:gd name="connsiteX55" fmla="*/ 1687735 w 3384042"/>
                <a:gd name="connsiteY55" fmla="*/ 3539019 h 4295494"/>
                <a:gd name="connsiteX56" fmla="*/ 1736693 w 3384042"/>
                <a:gd name="connsiteY56" fmla="*/ 3509110 h 4295494"/>
                <a:gd name="connsiteX57" fmla="*/ 1834706 w 3384042"/>
                <a:gd name="connsiteY57" fmla="*/ 3465581 h 4295494"/>
                <a:gd name="connsiteX58" fmla="*/ 1889189 w 3384042"/>
                <a:gd name="connsiteY58" fmla="*/ 3345757 h 4295494"/>
                <a:gd name="connsiteX59" fmla="*/ 1894618 w 3384042"/>
                <a:gd name="connsiteY59" fmla="*/ 3321277 h 4295494"/>
                <a:gd name="connsiteX60" fmla="*/ 1938147 w 3384042"/>
                <a:gd name="connsiteY60" fmla="*/ 3277748 h 4295494"/>
                <a:gd name="connsiteX61" fmla="*/ 2003489 w 3384042"/>
                <a:gd name="connsiteY61" fmla="*/ 3334898 h 4295494"/>
                <a:gd name="connsiteX62" fmla="*/ 2011680 w 3384042"/>
                <a:gd name="connsiteY62" fmla="*/ 3351186 h 4295494"/>
                <a:gd name="connsiteX63" fmla="*/ 2027968 w 3384042"/>
                <a:gd name="connsiteY63" fmla="*/ 3356615 h 4295494"/>
                <a:gd name="connsiteX64" fmla="*/ 2096071 w 3384042"/>
                <a:gd name="connsiteY64" fmla="*/ 3318515 h 4295494"/>
                <a:gd name="connsiteX65" fmla="*/ 2109692 w 3384042"/>
                <a:gd name="connsiteY65" fmla="*/ 3277653 h 4295494"/>
                <a:gd name="connsiteX66" fmla="*/ 2134172 w 3384042"/>
                <a:gd name="connsiteY66" fmla="*/ 3266794 h 4295494"/>
                <a:gd name="connsiteX67" fmla="*/ 2196751 w 3384042"/>
                <a:gd name="connsiteY67" fmla="*/ 3337565 h 4295494"/>
                <a:gd name="connsiteX68" fmla="*/ 2120551 w 3384042"/>
                <a:gd name="connsiteY68" fmla="*/ 3427386 h 4295494"/>
                <a:gd name="connsiteX69" fmla="*/ 2087880 w 3384042"/>
                <a:gd name="connsiteY69" fmla="*/ 3462819 h 4295494"/>
                <a:gd name="connsiteX70" fmla="*/ 2044351 w 3384042"/>
                <a:gd name="connsiteY70" fmla="*/ 3495490 h 4295494"/>
                <a:gd name="connsiteX71" fmla="*/ 2028063 w 3384042"/>
                <a:gd name="connsiteY71" fmla="*/ 3544448 h 4295494"/>
                <a:gd name="connsiteX72" fmla="*/ 2014442 w 3384042"/>
                <a:gd name="connsiteY72" fmla="*/ 3574357 h 4295494"/>
                <a:gd name="connsiteX73" fmla="*/ 1989963 w 3384042"/>
                <a:gd name="connsiteY73" fmla="*/ 3655986 h 4295494"/>
                <a:gd name="connsiteX74" fmla="*/ 1976342 w 3384042"/>
                <a:gd name="connsiteY74" fmla="*/ 3685894 h 4295494"/>
                <a:gd name="connsiteX75" fmla="*/ 1973580 w 3384042"/>
                <a:gd name="connsiteY75" fmla="*/ 3715803 h 4295494"/>
                <a:gd name="connsiteX76" fmla="*/ 1962721 w 3384042"/>
                <a:gd name="connsiteY76" fmla="*/ 3732090 h 4295494"/>
                <a:gd name="connsiteX77" fmla="*/ 1962721 w 3384042"/>
                <a:gd name="connsiteY77" fmla="*/ 3781049 h 4295494"/>
                <a:gd name="connsiteX78" fmla="*/ 2044351 w 3384042"/>
                <a:gd name="connsiteY78" fmla="*/ 3786478 h 4295494"/>
                <a:gd name="connsiteX79" fmla="*/ 2115122 w 3384042"/>
                <a:gd name="connsiteY79" fmla="*/ 3816387 h 4295494"/>
                <a:gd name="connsiteX80" fmla="*/ 2150555 w 3384042"/>
                <a:gd name="connsiteY80" fmla="*/ 3808195 h 4295494"/>
                <a:gd name="connsiteX81" fmla="*/ 2164175 w 3384042"/>
                <a:gd name="connsiteY81" fmla="*/ 3791907 h 4295494"/>
                <a:gd name="connsiteX82" fmla="*/ 2185988 w 3384042"/>
                <a:gd name="connsiteY82" fmla="*/ 3783716 h 4295494"/>
                <a:gd name="connsiteX83" fmla="*/ 2224088 w 3384042"/>
                <a:gd name="connsiteY83" fmla="*/ 3751045 h 4295494"/>
                <a:gd name="connsiteX84" fmla="*/ 2270379 w 3384042"/>
                <a:gd name="connsiteY84" fmla="*/ 3723804 h 4295494"/>
                <a:gd name="connsiteX85" fmla="*/ 2308479 w 3384042"/>
                <a:gd name="connsiteY85" fmla="*/ 3693895 h 4295494"/>
                <a:gd name="connsiteX86" fmla="*/ 2343912 w 3384042"/>
                <a:gd name="connsiteY86" fmla="*/ 3653033 h 4295494"/>
                <a:gd name="connsiteX87" fmla="*/ 2360200 w 3384042"/>
                <a:gd name="connsiteY87" fmla="*/ 3647604 h 4295494"/>
                <a:gd name="connsiteX88" fmla="*/ 2417350 w 3384042"/>
                <a:gd name="connsiteY88" fmla="*/ 3593121 h 4295494"/>
                <a:gd name="connsiteX89" fmla="*/ 2439162 w 3384042"/>
                <a:gd name="connsiteY89" fmla="*/ 3590358 h 4295494"/>
                <a:gd name="connsiteX90" fmla="*/ 2441924 w 3384042"/>
                <a:gd name="connsiteY90" fmla="*/ 3565879 h 4295494"/>
                <a:gd name="connsiteX91" fmla="*/ 2493645 w 3384042"/>
                <a:gd name="connsiteY91" fmla="*/ 3525017 h 4295494"/>
                <a:gd name="connsiteX92" fmla="*/ 2523554 w 3384042"/>
                <a:gd name="connsiteY92" fmla="*/ 3467867 h 4295494"/>
                <a:gd name="connsiteX93" fmla="*/ 2594324 w 3384042"/>
                <a:gd name="connsiteY93" fmla="*/ 3383475 h 4295494"/>
                <a:gd name="connsiteX94" fmla="*/ 2646045 w 3384042"/>
                <a:gd name="connsiteY94" fmla="*/ 3258222 h 4295494"/>
                <a:gd name="connsiteX95" fmla="*/ 2648807 w 3384042"/>
                <a:gd name="connsiteY95" fmla="*/ 3239172 h 4295494"/>
                <a:gd name="connsiteX96" fmla="*/ 2662428 w 3384042"/>
                <a:gd name="connsiteY96" fmla="*/ 3206501 h 4295494"/>
                <a:gd name="connsiteX97" fmla="*/ 2569845 w 3384042"/>
                <a:gd name="connsiteY97" fmla="*/ 3138397 h 4295494"/>
                <a:gd name="connsiteX98" fmla="*/ 2528983 w 3384042"/>
                <a:gd name="connsiteY98" fmla="*/ 3135635 h 4295494"/>
                <a:gd name="connsiteX99" fmla="*/ 2520791 w 3384042"/>
                <a:gd name="connsiteY99" fmla="*/ 3124776 h 4295494"/>
                <a:gd name="connsiteX100" fmla="*/ 2439162 w 3384042"/>
                <a:gd name="connsiteY100" fmla="*/ 3124776 h 4295494"/>
                <a:gd name="connsiteX101" fmla="*/ 2430971 w 3384042"/>
                <a:gd name="connsiteY101" fmla="*/ 3119347 h 4295494"/>
                <a:gd name="connsiteX102" fmla="*/ 2417350 w 3384042"/>
                <a:gd name="connsiteY102" fmla="*/ 3124776 h 4295494"/>
                <a:gd name="connsiteX103" fmla="*/ 2303050 w 3384042"/>
                <a:gd name="connsiteY103" fmla="*/ 3124776 h 4295494"/>
                <a:gd name="connsiteX104" fmla="*/ 2294858 w 3384042"/>
                <a:gd name="connsiteY104" fmla="*/ 3138397 h 4295494"/>
                <a:gd name="connsiteX105" fmla="*/ 2224088 w 3384042"/>
                <a:gd name="connsiteY105" fmla="*/ 3138397 h 4295494"/>
                <a:gd name="connsiteX106" fmla="*/ 2093405 w 3384042"/>
                <a:gd name="connsiteY106" fmla="*/ 3184689 h 4295494"/>
                <a:gd name="connsiteX107" fmla="*/ 1984534 w 3384042"/>
                <a:gd name="connsiteY107" fmla="*/ 3233647 h 4295494"/>
                <a:gd name="connsiteX108" fmla="*/ 1943671 w 3384042"/>
                <a:gd name="connsiteY108" fmla="*/ 3249935 h 4295494"/>
                <a:gd name="connsiteX109" fmla="*/ 1862042 w 3384042"/>
                <a:gd name="connsiteY109" fmla="*/ 3288035 h 4295494"/>
                <a:gd name="connsiteX110" fmla="*/ 1826609 w 3384042"/>
                <a:gd name="connsiteY110" fmla="*/ 3315276 h 4295494"/>
                <a:gd name="connsiteX111" fmla="*/ 1796701 w 3384042"/>
                <a:gd name="connsiteY111" fmla="*/ 3323468 h 4295494"/>
                <a:gd name="connsiteX112" fmla="*/ 1764030 w 3384042"/>
                <a:gd name="connsiteY112" fmla="*/ 3345280 h 4295494"/>
                <a:gd name="connsiteX113" fmla="*/ 1690497 w 3384042"/>
                <a:gd name="connsiteY113" fmla="*/ 3397001 h 4295494"/>
                <a:gd name="connsiteX114" fmla="*/ 1660589 w 3384042"/>
                <a:gd name="connsiteY114" fmla="*/ 3407859 h 4295494"/>
                <a:gd name="connsiteX115" fmla="*/ 1638776 w 3384042"/>
                <a:gd name="connsiteY115" fmla="*/ 3429672 h 4295494"/>
                <a:gd name="connsiteX116" fmla="*/ 1600676 w 3384042"/>
                <a:gd name="connsiteY116" fmla="*/ 3448722 h 4295494"/>
                <a:gd name="connsiteX117" fmla="*/ 1467326 w 3384042"/>
                <a:gd name="connsiteY117" fmla="*/ 3571213 h 4295494"/>
                <a:gd name="connsiteX118" fmla="*/ 1459135 w 3384042"/>
                <a:gd name="connsiteY118" fmla="*/ 3590263 h 4295494"/>
                <a:gd name="connsiteX119" fmla="*/ 1426464 w 3384042"/>
                <a:gd name="connsiteY119" fmla="*/ 3633792 h 4295494"/>
                <a:gd name="connsiteX120" fmla="*/ 1401985 w 3384042"/>
                <a:gd name="connsiteY120" fmla="*/ 3720946 h 4295494"/>
                <a:gd name="connsiteX121" fmla="*/ 1388364 w 3384042"/>
                <a:gd name="connsiteY121" fmla="*/ 3745425 h 4295494"/>
                <a:gd name="connsiteX122" fmla="*/ 1377506 w 3384042"/>
                <a:gd name="connsiteY122" fmla="*/ 3799908 h 4295494"/>
                <a:gd name="connsiteX123" fmla="*/ 1377506 w 3384042"/>
                <a:gd name="connsiteY123" fmla="*/ 3848867 h 4295494"/>
                <a:gd name="connsiteX124" fmla="*/ 1372076 w 3384042"/>
                <a:gd name="connsiteY124" fmla="*/ 3857058 h 4295494"/>
                <a:gd name="connsiteX125" fmla="*/ 1372076 w 3384042"/>
                <a:gd name="connsiteY125" fmla="*/ 3922400 h 4295494"/>
                <a:gd name="connsiteX126" fmla="*/ 1358456 w 3384042"/>
                <a:gd name="connsiteY126" fmla="*/ 3922400 h 4295494"/>
                <a:gd name="connsiteX127" fmla="*/ 1358456 w 3384042"/>
                <a:gd name="connsiteY127" fmla="*/ 4126616 h 4295494"/>
                <a:gd name="connsiteX128" fmla="*/ 1377506 w 3384042"/>
                <a:gd name="connsiteY128" fmla="*/ 4148428 h 4295494"/>
                <a:gd name="connsiteX129" fmla="*/ 1388364 w 3384042"/>
                <a:gd name="connsiteY129" fmla="*/ 4189290 h 4295494"/>
                <a:gd name="connsiteX130" fmla="*/ 1418273 w 3384042"/>
                <a:gd name="connsiteY130" fmla="*/ 4235582 h 4295494"/>
                <a:gd name="connsiteX131" fmla="*/ 1412843 w 3384042"/>
                <a:gd name="connsiteY131" fmla="*/ 4276444 h 4295494"/>
                <a:gd name="connsiteX132" fmla="*/ 1361123 w 3384042"/>
                <a:gd name="connsiteY132" fmla="*/ 4295494 h 4295494"/>
                <a:gd name="connsiteX133" fmla="*/ 1342073 w 3384042"/>
                <a:gd name="connsiteY133" fmla="*/ 4287303 h 4295494"/>
                <a:gd name="connsiteX134" fmla="*/ 1276731 w 3384042"/>
                <a:gd name="connsiteY134" fmla="*/ 4287303 h 4295494"/>
                <a:gd name="connsiteX135" fmla="*/ 1219581 w 3384042"/>
                <a:gd name="connsiteY135" fmla="*/ 4241011 h 4295494"/>
                <a:gd name="connsiteX136" fmla="*/ 1181481 w 3384042"/>
                <a:gd name="connsiteY136" fmla="*/ 4227391 h 4295494"/>
                <a:gd name="connsiteX137" fmla="*/ 1154240 w 3384042"/>
                <a:gd name="connsiteY137" fmla="*/ 4200149 h 4295494"/>
                <a:gd name="connsiteX138" fmla="*/ 1102519 w 3384042"/>
                <a:gd name="connsiteY138" fmla="*/ 4162049 h 4295494"/>
                <a:gd name="connsiteX139" fmla="*/ 1102519 w 3384042"/>
                <a:gd name="connsiteY139" fmla="*/ 4137570 h 4295494"/>
                <a:gd name="connsiteX140" fmla="*/ 1042607 w 3384042"/>
                <a:gd name="connsiteY140" fmla="*/ 4066799 h 4295494"/>
                <a:gd name="connsiteX141" fmla="*/ 1020794 w 3384042"/>
                <a:gd name="connsiteY141" fmla="*/ 4055940 h 4295494"/>
                <a:gd name="connsiteX142" fmla="*/ 1007174 w 3384042"/>
                <a:gd name="connsiteY142" fmla="*/ 4012411 h 4295494"/>
                <a:gd name="connsiteX143" fmla="*/ 974503 w 3384042"/>
                <a:gd name="connsiteY143" fmla="*/ 3979740 h 4295494"/>
                <a:gd name="connsiteX144" fmla="*/ 963644 w 3384042"/>
                <a:gd name="connsiteY144" fmla="*/ 3955261 h 4295494"/>
                <a:gd name="connsiteX145" fmla="*/ 947357 w 3384042"/>
                <a:gd name="connsiteY145" fmla="*/ 3938974 h 4295494"/>
                <a:gd name="connsiteX146" fmla="*/ 833057 w 3384042"/>
                <a:gd name="connsiteY146" fmla="*/ 3688561 h 4295494"/>
                <a:gd name="connsiteX147" fmla="*/ 830294 w 3384042"/>
                <a:gd name="connsiteY147" fmla="*/ 3655890 h 4295494"/>
                <a:gd name="connsiteX148" fmla="*/ 824865 w 3384042"/>
                <a:gd name="connsiteY148" fmla="*/ 3650461 h 4295494"/>
                <a:gd name="connsiteX149" fmla="*/ 816674 w 3384042"/>
                <a:gd name="connsiteY149" fmla="*/ 3612361 h 4295494"/>
                <a:gd name="connsiteX150" fmla="*/ 816674 w 3384042"/>
                <a:gd name="connsiteY150" fmla="*/ 3557878 h 4295494"/>
                <a:gd name="connsiteX151" fmla="*/ 811244 w 3384042"/>
                <a:gd name="connsiteY151" fmla="*/ 3549687 h 4295494"/>
                <a:gd name="connsiteX152" fmla="*/ 814007 w 3384042"/>
                <a:gd name="connsiteY152" fmla="*/ 3356424 h 4295494"/>
                <a:gd name="connsiteX153" fmla="*/ 819436 w 3384042"/>
                <a:gd name="connsiteY153" fmla="*/ 3372712 h 4295494"/>
                <a:gd name="connsiteX154" fmla="*/ 835724 w 3384042"/>
                <a:gd name="connsiteY154" fmla="*/ 3380904 h 4295494"/>
                <a:gd name="connsiteX155" fmla="*/ 860203 w 3384042"/>
                <a:gd name="connsiteY155" fmla="*/ 3405383 h 4295494"/>
                <a:gd name="connsiteX156" fmla="*/ 906494 w 3384042"/>
                <a:gd name="connsiteY156" fmla="*/ 3508824 h 4295494"/>
                <a:gd name="connsiteX157" fmla="*/ 947357 w 3384042"/>
                <a:gd name="connsiteY157" fmla="*/ 3579595 h 4295494"/>
                <a:gd name="connsiteX158" fmla="*/ 955548 w 3384042"/>
                <a:gd name="connsiteY158" fmla="*/ 3604074 h 4295494"/>
                <a:gd name="connsiteX159" fmla="*/ 985457 w 3384042"/>
                <a:gd name="connsiteY159" fmla="*/ 3647604 h 4295494"/>
                <a:gd name="connsiteX160" fmla="*/ 988219 w 3384042"/>
                <a:gd name="connsiteY160" fmla="*/ 3661224 h 4295494"/>
                <a:gd name="connsiteX161" fmla="*/ 1023652 w 3384042"/>
                <a:gd name="connsiteY161" fmla="*/ 3715707 h 4295494"/>
                <a:gd name="connsiteX162" fmla="*/ 1031843 w 3384042"/>
                <a:gd name="connsiteY162" fmla="*/ 3742949 h 4295494"/>
                <a:gd name="connsiteX163" fmla="*/ 1102614 w 3384042"/>
                <a:gd name="connsiteY163" fmla="*/ 3840961 h 4295494"/>
                <a:gd name="connsiteX164" fmla="*/ 1151573 w 3384042"/>
                <a:gd name="connsiteY164" fmla="*/ 3911732 h 4295494"/>
                <a:gd name="connsiteX165" fmla="*/ 1214152 w 3384042"/>
                <a:gd name="connsiteY165" fmla="*/ 3979836 h 4295494"/>
                <a:gd name="connsiteX166" fmla="*/ 1235964 w 3384042"/>
                <a:gd name="connsiteY166" fmla="*/ 3938974 h 4295494"/>
                <a:gd name="connsiteX167" fmla="*/ 1246823 w 3384042"/>
                <a:gd name="connsiteY167" fmla="*/ 3911732 h 4295494"/>
                <a:gd name="connsiteX168" fmla="*/ 1246823 w 3384042"/>
                <a:gd name="connsiteY168" fmla="*/ 3892682 h 4295494"/>
                <a:gd name="connsiteX169" fmla="*/ 1246823 w 3384042"/>
                <a:gd name="connsiteY169" fmla="*/ 3884490 h 4295494"/>
                <a:gd name="connsiteX170" fmla="*/ 1255014 w 3384042"/>
                <a:gd name="connsiteY170" fmla="*/ 3868203 h 4295494"/>
                <a:gd name="connsiteX171" fmla="*/ 1255014 w 3384042"/>
                <a:gd name="connsiteY171" fmla="*/ 3846390 h 4295494"/>
                <a:gd name="connsiteX172" fmla="*/ 1265873 w 3384042"/>
                <a:gd name="connsiteY172" fmla="*/ 3821911 h 4295494"/>
                <a:gd name="connsiteX173" fmla="*/ 1265873 w 3384042"/>
                <a:gd name="connsiteY173" fmla="*/ 3805624 h 4295494"/>
                <a:gd name="connsiteX174" fmla="*/ 1268635 w 3384042"/>
                <a:gd name="connsiteY174" fmla="*/ 3781144 h 4295494"/>
                <a:gd name="connsiteX175" fmla="*/ 1293114 w 3384042"/>
                <a:gd name="connsiteY175" fmla="*/ 3715803 h 4295494"/>
                <a:gd name="connsiteX176" fmla="*/ 1312164 w 3384042"/>
                <a:gd name="connsiteY176" fmla="*/ 3650461 h 4295494"/>
                <a:gd name="connsiteX177" fmla="*/ 1328452 w 3384042"/>
                <a:gd name="connsiteY177" fmla="*/ 3634174 h 4295494"/>
                <a:gd name="connsiteX178" fmla="*/ 1339310 w 3384042"/>
                <a:gd name="connsiteY178" fmla="*/ 3601503 h 4295494"/>
                <a:gd name="connsiteX179" fmla="*/ 1361123 w 3384042"/>
                <a:gd name="connsiteY179" fmla="*/ 3574261 h 4295494"/>
                <a:gd name="connsiteX180" fmla="*/ 1377410 w 3384042"/>
                <a:gd name="connsiteY180" fmla="*/ 3530732 h 4295494"/>
                <a:gd name="connsiteX181" fmla="*/ 1426369 w 3384042"/>
                <a:gd name="connsiteY181" fmla="*/ 3451770 h 4295494"/>
                <a:gd name="connsiteX182" fmla="*/ 1467231 w 3384042"/>
                <a:gd name="connsiteY182" fmla="*/ 3424528 h 4295494"/>
                <a:gd name="connsiteX183" fmla="*/ 1480852 w 3384042"/>
                <a:gd name="connsiteY183" fmla="*/ 3397287 h 4295494"/>
                <a:gd name="connsiteX184" fmla="*/ 1535335 w 3384042"/>
                <a:gd name="connsiteY184" fmla="*/ 3334707 h 4295494"/>
                <a:gd name="connsiteX185" fmla="*/ 1573435 w 3384042"/>
                <a:gd name="connsiteY185" fmla="*/ 3315657 h 4295494"/>
                <a:gd name="connsiteX186" fmla="*/ 1666018 w 3384042"/>
                <a:gd name="connsiteY186" fmla="*/ 3234028 h 4295494"/>
                <a:gd name="connsiteX187" fmla="*/ 1706880 w 3384042"/>
                <a:gd name="connsiteY187" fmla="*/ 3214978 h 4295494"/>
                <a:gd name="connsiteX188" fmla="*/ 1780413 w 3384042"/>
                <a:gd name="connsiteY188" fmla="*/ 3157828 h 4295494"/>
                <a:gd name="connsiteX189" fmla="*/ 1799463 w 3384042"/>
                <a:gd name="connsiteY189" fmla="*/ 3155066 h 4295494"/>
                <a:gd name="connsiteX190" fmla="*/ 1864805 w 3384042"/>
                <a:gd name="connsiteY190" fmla="*/ 3106107 h 4295494"/>
                <a:gd name="connsiteX191" fmla="*/ 1932908 w 3384042"/>
                <a:gd name="connsiteY191" fmla="*/ 3076199 h 4295494"/>
                <a:gd name="connsiteX192" fmla="*/ 1984629 w 3384042"/>
                <a:gd name="connsiteY192" fmla="*/ 3043528 h 4295494"/>
                <a:gd name="connsiteX193" fmla="*/ 2098929 w 3384042"/>
                <a:gd name="connsiteY193" fmla="*/ 3008095 h 4295494"/>
                <a:gd name="connsiteX194" fmla="*/ 2134362 w 3384042"/>
                <a:gd name="connsiteY194" fmla="*/ 3008095 h 4295494"/>
                <a:gd name="connsiteX195" fmla="*/ 2137124 w 3384042"/>
                <a:gd name="connsiteY195" fmla="*/ 2991807 h 4295494"/>
                <a:gd name="connsiteX196" fmla="*/ 2205228 w 3384042"/>
                <a:gd name="connsiteY196" fmla="*/ 2972757 h 4295494"/>
                <a:gd name="connsiteX197" fmla="*/ 2246090 w 3384042"/>
                <a:gd name="connsiteY197" fmla="*/ 2969995 h 4295494"/>
                <a:gd name="connsiteX198" fmla="*/ 2275999 w 3384042"/>
                <a:gd name="connsiteY198" fmla="*/ 2961804 h 4295494"/>
                <a:gd name="connsiteX199" fmla="*/ 2300478 w 3384042"/>
                <a:gd name="connsiteY199" fmla="*/ 2967233 h 4295494"/>
                <a:gd name="connsiteX200" fmla="*/ 2308670 w 3384042"/>
                <a:gd name="connsiteY200" fmla="*/ 2953612 h 4295494"/>
                <a:gd name="connsiteX201" fmla="*/ 2390299 w 3384042"/>
                <a:gd name="connsiteY201" fmla="*/ 2953612 h 4295494"/>
                <a:gd name="connsiteX202" fmla="*/ 2403920 w 3384042"/>
                <a:gd name="connsiteY202" fmla="*/ 2948183 h 4295494"/>
                <a:gd name="connsiteX203" fmla="*/ 2567273 w 3384042"/>
                <a:gd name="connsiteY203" fmla="*/ 2948183 h 4295494"/>
                <a:gd name="connsiteX204" fmla="*/ 2374011 w 3384042"/>
                <a:gd name="connsiteY204" fmla="*/ 2019781 h 4295494"/>
                <a:gd name="connsiteX205" fmla="*/ 2393061 w 3384042"/>
                <a:gd name="connsiteY205" fmla="*/ 2025210 h 4295494"/>
                <a:gd name="connsiteX206" fmla="*/ 2420303 w 3384042"/>
                <a:gd name="connsiteY206" fmla="*/ 2019781 h 4295494"/>
                <a:gd name="connsiteX207" fmla="*/ 2526506 w 3384042"/>
                <a:gd name="connsiteY207" fmla="*/ 2060643 h 4295494"/>
                <a:gd name="connsiteX208" fmla="*/ 2553748 w 3384042"/>
                <a:gd name="connsiteY208" fmla="*/ 2098744 h 4295494"/>
                <a:gd name="connsiteX209" fmla="*/ 2556510 w 3384042"/>
                <a:gd name="connsiteY209" fmla="*/ 2112364 h 4295494"/>
                <a:gd name="connsiteX210" fmla="*/ 2567369 w 3384042"/>
                <a:gd name="connsiteY210" fmla="*/ 2128652 h 4295494"/>
                <a:gd name="connsiteX211" fmla="*/ 2570131 w 3384042"/>
                <a:gd name="connsiteY211" fmla="*/ 2150464 h 4295494"/>
                <a:gd name="connsiteX212" fmla="*/ 2567369 w 3384042"/>
                <a:gd name="connsiteY212" fmla="*/ 2172277 h 4295494"/>
                <a:gd name="connsiteX213" fmla="*/ 2559177 w 3384042"/>
                <a:gd name="connsiteY213" fmla="*/ 2183135 h 4295494"/>
                <a:gd name="connsiteX214" fmla="*/ 2561939 w 3384042"/>
                <a:gd name="connsiteY214" fmla="*/ 2191327 h 4295494"/>
                <a:gd name="connsiteX215" fmla="*/ 2548319 w 3384042"/>
                <a:gd name="connsiteY215" fmla="*/ 2207614 h 4295494"/>
                <a:gd name="connsiteX216" fmla="*/ 2499360 w 3384042"/>
                <a:gd name="connsiteY216" fmla="*/ 2223902 h 4295494"/>
                <a:gd name="connsiteX217" fmla="*/ 2453069 w 3384042"/>
                <a:gd name="connsiteY217" fmla="*/ 2226664 h 4295494"/>
                <a:gd name="connsiteX218" fmla="*/ 2444877 w 3384042"/>
                <a:gd name="connsiteY218" fmla="*/ 2234856 h 4295494"/>
                <a:gd name="connsiteX219" fmla="*/ 2412206 w 3384042"/>
                <a:gd name="connsiteY219" fmla="*/ 2243047 h 4295494"/>
                <a:gd name="connsiteX220" fmla="*/ 2322386 w 3384042"/>
                <a:gd name="connsiteY220" fmla="*/ 2362872 h 4295494"/>
                <a:gd name="connsiteX221" fmla="*/ 2327815 w 3384042"/>
                <a:gd name="connsiteY221" fmla="*/ 2381922 h 4295494"/>
                <a:gd name="connsiteX222" fmla="*/ 2368677 w 3384042"/>
                <a:gd name="connsiteY222" fmla="*/ 2420022 h 4295494"/>
                <a:gd name="connsiteX223" fmla="*/ 2390489 w 3384042"/>
                <a:gd name="connsiteY223" fmla="*/ 2468980 h 4295494"/>
                <a:gd name="connsiteX224" fmla="*/ 2390489 w 3384042"/>
                <a:gd name="connsiteY224" fmla="*/ 2515272 h 4295494"/>
                <a:gd name="connsiteX225" fmla="*/ 2376869 w 3384042"/>
                <a:gd name="connsiteY225" fmla="*/ 2509842 h 4295494"/>
                <a:gd name="connsiteX226" fmla="*/ 2325148 w 3384042"/>
                <a:gd name="connsiteY226" fmla="*/ 2509842 h 4295494"/>
                <a:gd name="connsiteX227" fmla="*/ 2319719 w 3384042"/>
                <a:gd name="connsiteY227" fmla="*/ 2518034 h 4295494"/>
                <a:gd name="connsiteX228" fmla="*/ 2306098 w 3384042"/>
                <a:gd name="connsiteY228" fmla="*/ 2512605 h 4295494"/>
                <a:gd name="connsiteX229" fmla="*/ 2292477 w 3384042"/>
                <a:gd name="connsiteY229" fmla="*/ 2520796 h 4295494"/>
                <a:gd name="connsiteX230" fmla="*/ 2232565 w 3384042"/>
                <a:gd name="connsiteY230" fmla="*/ 2520796 h 4295494"/>
                <a:gd name="connsiteX231" fmla="*/ 2229803 w 3384042"/>
                <a:gd name="connsiteY231" fmla="*/ 2507175 h 4295494"/>
                <a:gd name="connsiteX232" fmla="*/ 2235232 w 3384042"/>
                <a:gd name="connsiteY232" fmla="*/ 2496317 h 4295494"/>
                <a:gd name="connsiteX233" fmla="*/ 2235232 w 3384042"/>
                <a:gd name="connsiteY233" fmla="*/ 2401067 h 4295494"/>
                <a:gd name="connsiteX234" fmla="*/ 2227040 w 3384042"/>
                <a:gd name="connsiteY234" fmla="*/ 2392876 h 4295494"/>
                <a:gd name="connsiteX235" fmla="*/ 2232470 w 3384042"/>
                <a:gd name="connsiteY235" fmla="*/ 2379255 h 4295494"/>
                <a:gd name="connsiteX236" fmla="*/ 2224278 w 3384042"/>
                <a:gd name="connsiteY236" fmla="*/ 2371063 h 4295494"/>
                <a:gd name="connsiteX237" fmla="*/ 2224278 w 3384042"/>
                <a:gd name="connsiteY237" fmla="*/ 2270384 h 4295494"/>
                <a:gd name="connsiteX238" fmla="*/ 2232470 w 3384042"/>
                <a:gd name="connsiteY238" fmla="*/ 2256763 h 4295494"/>
                <a:gd name="connsiteX239" fmla="*/ 2227040 w 3384042"/>
                <a:gd name="connsiteY239" fmla="*/ 2234951 h 4295494"/>
                <a:gd name="connsiteX240" fmla="*/ 2235232 w 3384042"/>
                <a:gd name="connsiteY240" fmla="*/ 2215901 h 4295494"/>
                <a:gd name="connsiteX241" fmla="*/ 2235232 w 3384042"/>
                <a:gd name="connsiteY241" fmla="*/ 2196851 h 4295494"/>
                <a:gd name="connsiteX242" fmla="*/ 2254282 w 3384042"/>
                <a:gd name="connsiteY242" fmla="*/ 2161418 h 4295494"/>
                <a:gd name="connsiteX243" fmla="*/ 2254282 w 3384042"/>
                <a:gd name="connsiteY243" fmla="*/ 2139606 h 4295494"/>
                <a:gd name="connsiteX244" fmla="*/ 2259711 w 3384042"/>
                <a:gd name="connsiteY244" fmla="*/ 2117794 h 4295494"/>
                <a:gd name="connsiteX245" fmla="*/ 2254282 w 3384042"/>
                <a:gd name="connsiteY245" fmla="*/ 2095981 h 4295494"/>
                <a:gd name="connsiteX246" fmla="*/ 2213420 w 3384042"/>
                <a:gd name="connsiteY246" fmla="*/ 2074169 h 4295494"/>
                <a:gd name="connsiteX247" fmla="*/ 2254282 w 3384042"/>
                <a:gd name="connsiteY247" fmla="*/ 2030640 h 4295494"/>
                <a:gd name="connsiteX248" fmla="*/ 2267903 w 3384042"/>
                <a:gd name="connsiteY248" fmla="*/ 2038831 h 4295494"/>
                <a:gd name="connsiteX249" fmla="*/ 2303336 w 3384042"/>
                <a:gd name="connsiteY249" fmla="*/ 2027973 h 4295494"/>
                <a:gd name="connsiteX250" fmla="*/ 2308765 w 3384042"/>
                <a:gd name="connsiteY250" fmla="*/ 2019781 h 4295494"/>
                <a:gd name="connsiteX251" fmla="*/ 2374011 w 3384042"/>
                <a:gd name="connsiteY251" fmla="*/ 2019781 h 4295494"/>
                <a:gd name="connsiteX252" fmla="*/ 3215259 w 3384042"/>
                <a:gd name="connsiteY252" fmla="*/ 522451 h 4295494"/>
                <a:gd name="connsiteX253" fmla="*/ 3264218 w 3384042"/>
                <a:gd name="connsiteY253" fmla="*/ 527880 h 4295494"/>
                <a:gd name="connsiteX254" fmla="*/ 3351371 w 3384042"/>
                <a:gd name="connsiteY254" fmla="*/ 555122 h 4295494"/>
                <a:gd name="connsiteX255" fmla="*/ 3373184 w 3384042"/>
                <a:gd name="connsiteY255" fmla="*/ 604080 h 4295494"/>
                <a:gd name="connsiteX256" fmla="*/ 3384042 w 3384042"/>
                <a:gd name="connsiteY256" fmla="*/ 631322 h 4295494"/>
                <a:gd name="connsiteX257" fmla="*/ 3337751 w 3384042"/>
                <a:gd name="connsiteY257" fmla="*/ 762005 h 4295494"/>
                <a:gd name="connsiteX258" fmla="*/ 3310509 w 3384042"/>
                <a:gd name="connsiteY258" fmla="*/ 802867 h 4295494"/>
                <a:gd name="connsiteX259" fmla="*/ 3296888 w 3384042"/>
                <a:gd name="connsiteY259" fmla="*/ 838300 h 4295494"/>
                <a:gd name="connsiteX260" fmla="*/ 3258788 w 3384042"/>
                <a:gd name="connsiteY260" fmla="*/ 887259 h 4295494"/>
                <a:gd name="connsiteX261" fmla="*/ 3220688 w 3384042"/>
                <a:gd name="connsiteY261" fmla="*/ 963459 h 4295494"/>
                <a:gd name="connsiteX262" fmla="*/ 3185256 w 3384042"/>
                <a:gd name="connsiteY262" fmla="*/ 996129 h 4295494"/>
                <a:gd name="connsiteX263" fmla="*/ 3182493 w 3384042"/>
                <a:gd name="connsiteY263" fmla="*/ 1009750 h 4295494"/>
                <a:gd name="connsiteX264" fmla="*/ 3166206 w 3384042"/>
                <a:gd name="connsiteY264" fmla="*/ 1026038 h 4295494"/>
                <a:gd name="connsiteX265" fmla="*/ 3147156 w 3384042"/>
                <a:gd name="connsiteY265" fmla="*/ 1055946 h 4295494"/>
                <a:gd name="connsiteX266" fmla="*/ 3081814 w 3384042"/>
                <a:gd name="connsiteY266" fmla="*/ 1132146 h 4295494"/>
                <a:gd name="connsiteX267" fmla="*/ 3057335 w 3384042"/>
                <a:gd name="connsiteY267" fmla="*/ 1175676 h 4295494"/>
                <a:gd name="connsiteX268" fmla="*/ 2994756 w 3384042"/>
                <a:gd name="connsiteY268" fmla="*/ 1232826 h 4295494"/>
                <a:gd name="connsiteX269" fmla="*/ 2989326 w 3384042"/>
                <a:gd name="connsiteY269" fmla="*/ 1251876 h 4295494"/>
                <a:gd name="connsiteX270" fmla="*/ 2956656 w 3384042"/>
                <a:gd name="connsiteY270" fmla="*/ 1295405 h 4295494"/>
                <a:gd name="connsiteX271" fmla="*/ 2937606 w 3384042"/>
                <a:gd name="connsiteY271" fmla="*/ 1306263 h 4295494"/>
                <a:gd name="connsiteX272" fmla="*/ 2907697 w 3384042"/>
                <a:gd name="connsiteY272" fmla="*/ 1341697 h 4295494"/>
                <a:gd name="connsiteX273" fmla="*/ 2894076 w 3384042"/>
                <a:gd name="connsiteY273" fmla="*/ 1347126 h 4295494"/>
                <a:gd name="connsiteX274" fmla="*/ 2842356 w 3384042"/>
                <a:gd name="connsiteY274" fmla="*/ 1404276 h 4295494"/>
                <a:gd name="connsiteX275" fmla="*/ 2752535 w 3384042"/>
                <a:gd name="connsiteY275" fmla="*/ 1475047 h 4295494"/>
                <a:gd name="connsiteX276" fmla="*/ 2711673 w 3384042"/>
                <a:gd name="connsiteY276" fmla="*/ 1507717 h 4295494"/>
                <a:gd name="connsiteX277" fmla="*/ 2610993 w 3384042"/>
                <a:gd name="connsiteY277" fmla="*/ 1573059 h 4295494"/>
                <a:gd name="connsiteX278" fmla="*/ 2583752 w 3384042"/>
                <a:gd name="connsiteY278" fmla="*/ 1581250 h 4295494"/>
                <a:gd name="connsiteX279" fmla="*/ 2559273 w 3384042"/>
                <a:gd name="connsiteY279" fmla="*/ 1600300 h 4295494"/>
                <a:gd name="connsiteX280" fmla="*/ 2515743 w 3384042"/>
                <a:gd name="connsiteY280" fmla="*/ 1627542 h 4295494"/>
                <a:gd name="connsiteX281" fmla="*/ 2423160 w 3384042"/>
                <a:gd name="connsiteY281" fmla="*/ 1632971 h 4295494"/>
                <a:gd name="connsiteX282" fmla="*/ 2390489 w 3384042"/>
                <a:gd name="connsiteY282" fmla="*/ 1641163 h 4295494"/>
                <a:gd name="connsiteX283" fmla="*/ 2379631 w 3384042"/>
                <a:gd name="connsiteY283" fmla="*/ 1649354 h 4295494"/>
                <a:gd name="connsiteX284" fmla="*/ 2344198 w 3384042"/>
                <a:gd name="connsiteY284" fmla="*/ 1652116 h 4295494"/>
                <a:gd name="connsiteX285" fmla="*/ 2327910 w 3384042"/>
                <a:gd name="connsiteY285" fmla="*/ 1665737 h 4295494"/>
                <a:gd name="connsiteX286" fmla="*/ 2265331 w 3384042"/>
                <a:gd name="connsiteY286" fmla="*/ 1687549 h 4295494"/>
                <a:gd name="connsiteX287" fmla="*/ 2246281 w 3384042"/>
                <a:gd name="connsiteY287" fmla="*/ 1682120 h 4295494"/>
                <a:gd name="connsiteX288" fmla="*/ 2208181 w 3384042"/>
                <a:gd name="connsiteY288" fmla="*/ 1698408 h 4295494"/>
                <a:gd name="connsiteX289" fmla="*/ 2189131 w 3384042"/>
                <a:gd name="connsiteY289" fmla="*/ 1682120 h 4295494"/>
                <a:gd name="connsiteX290" fmla="*/ 2172843 w 3384042"/>
                <a:gd name="connsiteY290" fmla="*/ 1682120 h 4295494"/>
                <a:gd name="connsiteX291" fmla="*/ 2142935 w 3384042"/>
                <a:gd name="connsiteY291" fmla="*/ 1701170 h 4295494"/>
                <a:gd name="connsiteX292" fmla="*/ 2099405 w 3384042"/>
                <a:gd name="connsiteY292" fmla="*/ 1701170 h 4295494"/>
                <a:gd name="connsiteX293" fmla="*/ 2099405 w 3384042"/>
                <a:gd name="connsiteY293" fmla="*/ 1635828 h 4295494"/>
                <a:gd name="connsiteX294" fmla="*/ 2123885 w 3384042"/>
                <a:gd name="connsiteY294" fmla="*/ 1635828 h 4295494"/>
                <a:gd name="connsiteX295" fmla="*/ 2123885 w 3384042"/>
                <a:gd name="connsiteY295" fmla="*/ 1600395 h 4295494"/>
                <a:gd name="connsiteX296" fmla="*/ 2132076 w 3384042"/>
                <a:gd name="connsiteY296" fmla="*/ 1600395 h 4295494"/>
                <a:gd name="connsiteX297" fmla="*/ 2142935 w 3384042"/>
                <a:gd name="connsiteY297" fmla="*/ 1605825 h 4295494"/>
                <a:gd name="connsiteX298" fmla="*/ 2159222 w 3384042"/>
                <a:gd name="connsiteY298" fmla="*/ 1594966 h 4295494"/>
                <a:gd name="connsiteX299" fmla="*/ 2178272 w 3384042"/>
                <a:gd name="connsiteY299" fmla="*/ 1570487 h 4295494"/>
                <a:gd name="connsiteX300" fmla="*/ 2210943 w 3384042"/>
                <a:gd name="connsiteY300" fmla="*/ 1559628 h 4295494"/>
                <a:gd name="connsiteX301" fmla="*/ 2303526 w 3384042"/>
                <a:gd name="connsiteY301" fmla="*/ 1510670 h 4295494"/>
                <a:gd name="connsiteX302" fmla="*/ 2360676 w 3384042"/>
                <a:gd name="connsiteY302" fmla="*/ 1461711 h 4295494"/>
                <a:gd name="connsiteX303" fmla="*/ 2390585 w 3384042"/>
                <a:gd name="connsiteY303" fmla="*/ 1448091 h 4295494"/>
                <a:gd name="connsiteX304" fmla="*/ 2442306 w 3384042"/>
                <a:gd name="connsiteY304" fmla="*/ 1412658 h 4295494"/>
                <a:gd name="connsiteX305" fmla="*/ 2480406 w 3384042"/>
                <a:gd name="connsiteY305" fmla="*/ 1393608 h 4295494"/>
                <a:gd name="connsiteX306" fmla="*/ 2488597 w 3384042"/>
                <a:gd name="connsiteY306" fmla="*/ 1382749 h 4295494"/>
                <a:gd name="connsiteX307" fmla="*/ 2654618 w 3384042"/>
                <a:gd name="connsiteY307" fmla="*/ 1249399 h 4295494"/>
                <a:gd name="connsiteX308" fmla="*/ 2744438 w 3384042"/>
                <a:gd name="connsiteY308" fmla="*/ 1186820 h 4295494"/>
                <a:gd name="connsiteX309" fmla="*/ 2815209 w 3384042"/>
                <a:gd name="connsiteY309" fmla="*/ 1113287 h 4295494"/>
                <a:gd name="connsiteX310" fmla="*/ 2872359 w 3384042"/>
                <a:gd name="connsiteY310" fmla="*/ 1045183 h 4295494"/>
                <a:gd name="connsiteX311" fmla="*/ 2929509 w 3384042"/>
                <a:gd name="connsiteY311" fmla="*/ 990700 h 4295494"/>
                <a:gd name="connsiteX312" fmla="*/ 3022092 w 3384042"/>
                <a:gd name="connsiteY312" fmla="*/ 873638 h 4295494"/>
                <a:gd name="connsiteX313" fmla="*/ 3128296 w 3384042"/>
                <a:gd name="connsiteY313" fmla="*/ 721143 h 4295494"/>
                <a:gd name="connsiteX314" fmla="*/ 3114675 w 3384042"/>
                <a:gd name="connsiteY314" fmla="*/ 710284 h 4295494"/>
                <a:gd name="connsiteX315" fmla="*/ 3057525 w 3384042"/>
                <a:gd name="connsiteY315" fmla="*/ 734763 h 4295494"/>
                <a:gd name="connsiteX316" fmla="*/ 2921413 w 3384042"/>
                <a:gd name="connsiteY316" fmla="*/ 781055 h 4295494"/>
                <a:gd name="connsiteX317" fmla="*/ 2717197 w 3384042"/>
                <a:gd name="connsiteY317" fmla="*/ 879067 h 4295494"/>
                <a:gd name="connsiteX318" fmla="*/ 2703576 w 3384042"/>
                <a:gd name="connsiteY318" fmla="*/ 895355 h 4295494"/>
                <a:gd name="connsiteX319" fmla="*/ 2676335 w 3384042"/>
                <a:gd name="connsiteY319" fmla="*/ 898117 h 4295494"/>
                <a:gd name="connsiteX320" fmla="*/ 2624614 w 3384042"/>
                <a:gd name="connsiteY320" fmla="*/ 938979 h 4295494"/>
                <a:gd name="connsiteX321" fmla="*/ 2583752 w 3384042"/>
                <a:gd name="connsiteY321" fmla="*/ 952600 h 4295494"/>
                <a:gd name="connsiteX322" fmla="*/ 2553843 w 3384042"/>
                <a:gd name="connsiteY322" fmla="*/ 977079 h 4295494"/>
                <a:gd name="connsiteX323" fmla="*/ 2529364 w 3384042"/>
                <a:gd name="connsiteY323" fmla="*/ 987938 h 4295494"/>
                <a:gd name="connsiteX324" fmla="*/ 2483073 w 3384042"/>
                <a:gd name="connsiteY324" fmla="*/ 1017846 h 4295494"/>
                <a:gd name="connsiteX325" fmla="*/ 2420493 w 3384042"/>
                <a:gd name="connsiteY325" fmla="*/ 1042326 h 4295494"/>
                <a:gd name="connsiteX326" fmla="*/ 2417731 w 3384042"/>
                <a:gd name="connsiteY326" fmla="*/ 1055946 h 4295494"/>
                <a:gd name="connsiteX327" fmla="*/ 2363248 w 3384042"/>
                <a:gd name="connsiteY327" fmla="*/ 1083188 h 4295494"/>
                <a:gd name="connsiteX328" fmla="*/ 2344198 w 3384042"/>
                <a:gd name="connsiteY328" fmla="*/ 1088617 h 4295494"/>
                <a:gd name="connsiteX329" fmla="*/ 2306098 w 3384042"/>
                <a:gd name="connsiteY329" fmla="*/ 1126717 h 4295494"/>
                <a:gd name="connsiteX330" fmla="*/ 2213515 w 3384042"/>
                <a:gd name="connsiteY330" fmla="*/ 1192059 h 4295494"/>
                <a:gd name="connsiteX331" fmla="*/ 2110073 w 3384042"/>
                <a:gd name="connsiteY331" fmla="*/ 1262830 h 4295494"/>
                <a:gd name="connsiteX332" fmla="*/ 2031111 w 3384042"/>
                <a:gd name="connsiteY332" fmla="*/ 1325409 h 4295494"/>
                <a:gd name="connsiteX333" fmla="*/ 2003870 w 3384042"/>
                <a:gd name="connsiteY333" fmla="*/ 1328171 h 4295494"/>
                <a:gd name="connsiteX334" fmla="*/ 1943957 w 3384042"/>
                <a:gd name="connsiteY334" fmla="*/ 1379892 h 4295494"/>
                <a:gd name="connsiteX335" fmla="*/ 1943957 w 3384042"/>
                <a:gd name="connsiteY335" fmla="*/ 1393513 h 4295494"/>
                <a:gd name="connsiteX336" fmla="*/ 1933099 w 3384042"/>
                <a:gd name="connsiteY336" fmla="*/ 1404371 h 4295494"/>
                <a:gd name="connsiteX337" fmla="*/ 1933099 w 3384042"/>
                <a:gd name="connsiteY337" fmla="*/ 1505050 h 4295494"/>
                <a:gd name="connsiteX338" fmla="*/ 1922240 w 3384042"/>
                <a:gd name="connsiteY338" fmla="*/ 1534959 h 4295494"/>
                <a:gd name="connsiteX339" fmla="*/ 1922240 w 3384042"/>
                <a:gd name="connsiteY339" fmla="*/ 1630209 h 4295494"/>
                <a:gd name="connsiteX340" fmla="*/ 1916811 w 3384042"/>
                <a:gd name="connsiteY340" fmla="*/ 1641067 h 4295494"/>
                <a:gd name="connsiteX341" fmla="*/ 1922240 w 3384042"/>
                <a:gd name="connsiteY341" fmla="*/ 1649259 h 4295494"/>
                <a:gd name="connsiteX342" fmla="*/ 1916811 w 3384042"/>
                <a:gd name="connsiteY342" fmla="*/ 1657450 h 4295494"/>
                <a:gd name="connsiteX343" fmla="*/ 1914049 w 3384042"/>
                <a:gd name="connsiteY343" fmla="*/ 1703742 h 4295494"/>
                <a:gd name="connsiteX344" fmla="*/ 1903190 w 3384042"/>
                <a:gd name="connsiteY344" fmla="*/ 1733650 h 4295494"/>
                <a:gd name="connsiteX345" fmla="*/ 1903190 w 3384042"/>
                <a:gd name="connsiteY345" fmla="*/ 1861571 h 4295494"/>
                <a:gd name="connsiteX346" fmla="*/ 1892332 w 3384042"/>
                <a:gd name="connsiteY346" fmla="*/ 1869763 h 4295494"/>
                <a:gd name="connsiteX347" fmla="*/ 1892332 w 3384042"/>
                <a:gd name="connsiteY347" fmla="*/ 2136558 h 4295494"/>
                <a:gd name="connsiteX348" fmla="*/ 1903190 w 3384042"/>
                <a:gd name="connsiteY348" fmla="*/ 2144749 h 4295494"/>
                <a:gd name="connsiteX349" fmla="*/ 1892332 w 3384042"/>
                <a:gd name="connsiteY349" fmla="*/ 2174658 h 4295494"/>
                <a:gd name="connsiteX350" fmla="*/ 1903190 w 3384042"/>
                <a:gd name="connsiteY350" fmla="*/ 2204566 h 4295494"/>
                <a:gd name="connsiteX351" fmla="*/ 1903190 w 3384042"/>
                <a:gd name="connsiteY351" fmla="*/ 2269908 h 4295494"/>
                <a:gd name="connsiteX352" fmla="*/ 1892332 w 3384042"/>
                <a:gd name="connsiteY352" fmla="*/ 2288958 h 4295494"/>
                <a:gd name="connsiteX353" fmla="*/ 1903190 w 3384042"/>
                <a:gd name="connsiteY353" fmla="*/ 2305245 h 4295494"/>
                <a:gd name="connsiteX354" fmla="*/ 1903190 w 3384042"/>
                <a:gd name="connsiteY354" fmla="*/ 2645574 h 4295494"/>
                <a:gd name="connsiteX355" fmla="*/ 1862328 w 3384042"/>
                <a:gd name="connsiteY355" fmla="*/ 2719107 h 4295494"/>
                <a:gd name="connsiteX356" fmla="*/ 1794224 w 3384042"/>
                <a:gd name="connsiteY356" fmla="*/ 2759969 h 4295494"/>
                <a:gd name="connsiteX357" fmla="*/ 1731645 w 3384042"/>
                <a:gd name="connsiteY357" fmla="*/ 2743681 h 4295494"/>
                <a:gd name="connsiteX358" fmla="*/ 1728883 w 3384042"/>
                <a:gd name="connsiteY358" fmla="*/ 2727393 h 4295494"/>
                <a:gd name="connsiteX359" fmla="*/ 1698974 w 3384042"/>
                <a:gd name="connsiteY359" fmla="*/ 2689293 h 4295494"/>
                <a:gd name="connsiteX360" fmla="*/ 1674495 w 3384042"/>
                <a:gd name="connsiteY360" fmla="*/ 2667481 h 4295494"/>
                <a:gd name="connsiteX361" fmla="*/ 1660874 w 3384042"/>
                <a:gd name="connsiteY361" fmla="*/ 2634811 h 4295494"/>
                <a:gd name="connsiteX362" fmla="*/ 1617345 w 3384042"/>
                <a:gd name="connsiteY362" fmla="*/ 2585852 h 4295494"/>
                <a:gd name="connsiteX363" fmla="*/ 1603724 w 3384042"/>
                <a:gd name="connsiteY363" fmla="*/ 2547752 h 4295494"/>
                <a:gd name="connsiteX364" fmla="*/ 1581912 w 3384042"/>
                <a:gd name="connsiteY364" fmla="*/ 2509652 h 4295494"/>
                <a:gd name="connsiteX365" fmla="*/ 1590104 w 3384042"/>
                <a:gd name="connsiteY365" fmla="*/ 2496031 h 4295494"/>
                <a:gd name="connsiteX366" fmla="*/ 1565624 w 3384042"/>
                <a:gd name="connsiteY366" fmla="*/ 2449740 h 4295494"/>
                <a:gd name="connsiteX367" fmla="*/ 1538383 w 3384042"/>
                <a:gd name="connsiteY367" fmla="*/ 2427928 h 4295494"/>
                <a:gd name="connsiteX368" fmla="*/ 1445800 w 3384042"/>
                <a:gd name="connsiteY368" fmla="*/ 2321724 h 4295494"/>
                <a:gd name="connsiteX369" fmla="*/ 1375029 w 3384042"/>
                <a:gd name="connsiteY369" fmla="*/ 2259144 h 4295494"/>
                <a:gd name="connsiteX370" fmla="*/ 1328738 w 3384042"/>
                <a:gd name="connsiteY370" fmla="*/ 2240094 h 4295494"/>
                <a:gd name="connsiteX371" fmla="*/ 1317879 w 3384042"/>
                <a:gd name="connsiteY371" fmla="*/ 2240094 h 4295494"/>
                <a:gd name="connsiteX372" fmla="*/ 1293400 w 3384042"/>
                <a:gd name="connsiteY372" fmla="*/ 2270003 h 4295494"/>
                <a:gd name="connsiteX373" fmla="*/ 1296162 w 3384042"/>
                <a:gd name="connsiteY373" fmla="*/ 2278194 h 4295494"/>
                <a:gd name="connsiteX374" fmla="*/ 1298924 w 3384042"/>
                <a:gd name="connsiteY374" fmla="*/ 2310865 h 4295494"/>
                <a:gd name="connsiteX375" fmla="*/ 1347883 w 3384042"/>
                <a:gd name="connsiteY375" fmla="*/ 2373444 h 4295494"/>
                <a:gd name="connsiteX376" fmla="*/ 1347883 w 3384042"/>
                <a:gd name="connsiteY376" fmla="*/ 2436024 h 4295494"/>
                <a:gd name="connsiteX377" fmla="*/ 1301591 w 3384042"/>
                <a:gd name="connsiteY377" fmla="*/ 2487745 h 4295494"/>
                <a:gd name="connsiteX378" fmla="*/ 1287971 w 3384042"/>
                <a:gd name="connsiteY378" fmla="*/ 2512224 h 4295494"/>
                <a:gd name="connsiteX379" fmla="*/ 1211771 w 3384042"/>
                <a:gd name="connsiteY379" fmla="*/ 2566707 h 4295494"/>
                <a:gd name="connsiteX380" fmla="*/ 1165479 w 3384042"/>
                <a:gd name="connsiteY380" fmla="*/ 2648336 h 4295494"/>
                <a:gd name="connsiteX381" fmla="*/ 1154621 w 3384042"/>
                <a:gd name="connsiteY381" fmla="*/ 2697295 h 4295494"/>
                <a:gd name="connsiteX382" fmla="*/ 1143762 w 3384042"/>
                <a:gd name="connsiteY382" fmla="*/ 2759874 h 4295494"/>
                <a:gd name="connsiteX383" fmla="*/ 1146524 w 3384042"/>
                <a:gd name="connsiteY383" fmla="*/ 2893224 h 4295494"/>
                <a:gd name="connsiteX384" fmla="*/ 1143762 w 3384042"/>
                <a:gd name="connsiteY384" fmla="*/ 2942182 h 4295494"/>
                <a:gd name="connsiteX385" fmla="*/ 1179195 w 3384042"/>
                <a:gd name="connsiteY385" fmla="*/ 2942182 h 4295494"/>
                <a:gd name="connsiteX386" fmla="*/ 1263587 w 3384042"/>
                <a:gd name="connsiteY386" fmla="*/ 2882270 h 4295494"/>
                <a:gd name="connsiteX387" fmla="*/ 1318070 w 3384042"/>
                <a:gd name="connsiteY387" fmla="*/ 2822358 h 4295494"/>
                <a:gd name="connsiteX388" fmla="*/ 1337120 w 3384042"/>
                <a:gd name="connsiteY388" fmla="*/ 2814166 h 4295494"/>
                <a:gd name="connsiteX389" fmla="*/ 1375220 w 3384042"/>
                <a:gd name="connsiteY389" fmla="*/ 2781496 h 4295494"/>
                <a:gd name="connsiteX390" fmla="*/ 1380649 w 3384042"/>
                <a:gd name="connsiteY390" fmla="*/ 2765208 h 4295494"/>
                <a:gd name="connsiteX391" fmla="*/ 1437799 w 3384042"/>
                <a:gd name="connsiteY391" fmla="*/ 2708058 h 4295494"/>
                <a:gd name="connsiteX392" fmla="*/ 1486757 w 3384042"/>
                <a:gd name="connsiteY392" fmla="*/ 2648146 h 4295494"/>
                <a:gd name="connsiteX393" fmla="*/ 1543907 w 3384042"/>
                <a:gd name="connsiteY393" fmla="*/ 2588233 h 4295494"/>
                <a:gd name="connsiteX394" fmla="*/ 1557528 w 3384042"/>
                <a:gd name="connsiteY394" fmla="*/ 2566421 h 4295494"/>
                <a:gd name="connsiteX395" fmla="*/ 1568387 w 3384042"/>
                <a:gd name="connsiteY395" fmla="*/ 2563659 h 4295494"/>
                <a:gd name="connsiteX396" fmla="*/ 1568387 w 3384042"/>
                <a:gd name="connsiteY396" fmla="*/ 2620809 h 4295494"/>
                <a:gd name="connsiteX397" fmla="*/ 1516666 w 3384042"/>
                <a:gd name="connsiteY397" fmla="*/ 2694342 h 4295494"/>
                <a:gd name="connsiteX398" fmla="*/ 1489424 w 3384042"/>
                <a:gd name="connsiteY398" fmla="*/ 2737871 h 4295494"/>
                <a:gd name="connsiteX399" fmla="*/ 1470374 w 3384042"/>
                <a:gd name="connsiteY399" fmla="*/ 2784163 h 4295494"/>
                <a:gd name="connsiteX400" fmla="*/ 1421416 w 3384042"/>
                <a:gd name="connsiteY400" fmla="*/ 2844075 h 4295494"/>
                <a:gd name="connsiteX401" fmla="*/ 1399604 w 3384042"/>
                <a:gd name="connsiteY401" fmla="*/ 2884937 h 4295494"/>
                <a:gd name="connsiteX402" fmla="*/ 1358741 w 3384042"/>
                <a:gd name="connsiteY402" fmla="*/ 2928466 h 4295494"/>
                <a:gd name="connsiteX403" fmla="*/ 1339691 w 3384042"/>
                <a:gd name="connsiteY403" fmla="*/ 2966566 h 4295494"/>
                <a:gd name="connsiteX404" fmla="*/ 1312450 w 3384042"/>
                <a:gd name="connsiteY404" fmla="*/ 2982854 h 4295494"/>
                <a:gd name="connsiteX405" fmla="*/ 1307021 w 3384042"/>
                <a:gd name="connsiteY405" fmla="*/ 2996475 h 4295494"/>
                <a:gd name="connsiteX406" fmla="*/ 1252538 w 3384042"/>
                <a:gd name="connsiteY406" fmla="*/ 3064579 h 4295494"/>
                <a:gd name="connsiteX407" fmla="*/ 1241679 w 3384042"/>
                <a:gd name="connsiteY407" fmla="*/ 3116299 h 4295494"/>
                <a:gd name="connsiteX408" fmla="*/ 1203579 w 3384042"/>
                <a:gd name="connsiteY408" fmla="*/ 3173449 h 4295494"/>
                <a:gd name="connsiteX409" fmla="*/ 1151858 w 3384042"/>
                <a:gd name="connsiteY409" fmla="*/ 3173449 h 4295494"/>
                <a:gd name="connsiteX410" fmla="*/ 1083755 w 3384042"/>
                <a:gd name="connsiteY410" fmla="*/ 3118966 h 4295494"/>
                <a:gd name="connsiteX411" fmla="*/ 1078325 w 3384042"/>
                <a:gd name="connsiteY411" fmla="*/ 3097154 h 4295494"/>
                <a:gd name="connsiteX412" fmla="*/ 1051084 w 3384042"/>
                <a:gd name="connsiteY412" fmla="*/ 3067246 h 4295494"/>
                <a:gd name="connsiteX413" fmla="*/ 1045655 w 3384042"/>
                <a:gd name="connsiteY413" fmla="*/ 3037337 h 4295494"/>
                <a:gd name="connsiteX414" fmla="*/ 1037463 w 3384042"/>
                <a:gd name="connsiteY414" fmla="*/ 3026479 h 4295494"/>
                <a:gd name="connsiteX415" fmla="*/ 1026605 w 3384042"/>
                <a:gd name="connsiteY415" fmla="*/ 2988379 h 4295494"/>
                <a:gd name="connsiteX416" fmla="*/ 1042892 w 3384042"/>
                <a:gd name="connsiteY416" fmla="*/ 2955708 h 4295494"/>
                <a:gd name="connsiteX417" fmla="*/ 1056513 w 3384042"/>
                <a:gd name="connsiteY417" fmla="*/ 2923037 h 4295494"/>
                <a:gd name="connsiteX418" fmla="*/ 1056513 w 3384042"/>
                <a:gd name="connsiteY418" fmla="*/ 2906749 h 4295494"/>
                <a:gd name="connsiteX419" fmla="*/ 1061942 w 3384042"/>
                <a:gd name="connsiteY419" fmla="*/ 2876841 h 4295494"/>
                <a:gd name="connsiteX420" fmla="*/ 1056513 w 3384042"/>
                <a:gd name="connsiteY420" fmla="*/ 2863220 h 4295494"/>
                <a:gd name="connsiteX421" fmla="*/ 1056513 w 3384042"/>
                <a:gd name="connsiteY421" fmla="*/ 2757016 h 4295494"/>
                <a:gd name="connsiteX422" fmla="*/ 1042892 w 3384042"/>
                <a:gd name="connsiteY422" fmla="*/ 2743396 h 4295494"/>
                <a:gd name="connsiteX423" fmla="*/ 1051084 w 3384042"/>
                <a:gd name="connsiteY423" fmla="*/ 2718916 h 4295494"/>
                <a:gd name="connsiteX424" fmla="*/ 1051084 w 3384042"/>
                <a:gd name="connsiteY424" fmla="*/ 2710725 h 4295494"/>
                <a:gd name="connsiteX425" fmla="*/ 1048322 w 3384042"/>
                <a:gd name="connsiteY425" fmla="*/ 2691675 h 4295494"/>
                <a:gd name="connsiteX426" fmla="*/ 1042892 w 3384042"/>
                <a:gd name="connsiteY426" fmla="*/ 2680816 h 4295494"/>
                <a:gd name="connsiteX427" fmla="*/ 1042892 w 3384042"/>
                <a:gd name="connsiteY427" fmla="*/ 2582804 h 4295494"/>
                <a:gd name="connsiteX428" fmla="*/ 1037463 w 3384042"/>
                <a:gd name="connsiteY428" fmla="*/ 2580042 h 4295494"/>
                <a:gd name="connsiteX429" fmla="*/ 1037463 w 3384042"/>
                <a:gd name="connsiteY429" fmla="*/ 2367730 h 4295494"/>
                <a:gd name="connsiteX430" fmla="*/ 1042892 w 3384042"/>
                <a:gd name="connsiteY430" fmla="*/ 2321438 h 4295494"/>
                <a:gd name="connsiteX431" fmla="*/ 1080992 w 3384042"/>
                <a:gd name="connsiteY431" fmla="*/ 2247905 h 4295494"/>
                <a:gd name="connsiteX432" fmla="*/ 1154525 w 3384042"/>
                <a:gd name="connsiteY432" fmla="*/ 2220664 h 4295494"/>
                <a:gd name="connsiteX433" fmla="*/ 1176338 w 3384042"/>
                <a:gd name="connsiteY433" fmla="*/ 2196184 h 4295494"/>
                <a:gd name="connsiteX434" fmla="*/ 1203579 w 3384042"/>
                <a:gd name="connsiteY434" fmla="*/ 2163514 h 4295494"/>
                <a:gd name="connsiteX435" fmla="*/ 1222629 w 3384042"/>
                <a:gd name="connsiteY435" fmla="*/ 2163514 h 4295494"/>
                <a:gd name="connsiteX436" fmla="*/ 1279779 w 3384042"/>
                <a:gd name="connsiteY436" fmla="*/ 2185326 h 4295494"/>
                <a:gd name="connsiteX437" fmla="*/ 1296067 w 3384042"/>
                <a:gd name="connsiteY437" fmla="*/ 2201614 h 4295494"/>
                <a:gd name="connsiteX438" fmla="*/ 1339596 w 3384042"/>
                <a:gd name="connsiteY438" fmla="*/ 2204376 h 4295494"/>
                <a:gd name="connsiteX439" fmla="*/ 1364075 w 3384042"/>
                <a:gd name="connsiteY439" fmla="*/ 2220664 h 4295494"/>
                <a:gd name="connsiteX440" fmla="*/ 1451229 w 3384042"/>
                <a:gd name="connsiteY440" fmla="*/ 2256097 h 4295494"/>
                <a:gd name="connsiteX441" fmla="*/ 1486662 w 3384042"/>
                <a:gd name="connsiteY441" fmla="*/ 2291530 h 4295494"/>
                <a:gd name="connsiteX442" fmla="*/ 1497521 w 3384042"/>
                <a:gd name="connsiteY442" fmla="*/ 2294292 h 4295494"/>
                <a:gd name="connsiteX443" fmla="*/ 1617345 w 3384042"/>
                <a:gd name="connsiteY443" fmla="*/ 2378683 h 4295494"/>
                <a:gd name="connsiteX444" fmla="*/ 1636395 w 3384042"/>
                <a:gd name="connsiteY444" fmla="*/ 2378683 h 4295494"/>
                <a:gd name="connsiteX445" fmla="*/ 1636395 w 3384042"/>
                <a:gd name="connsiteY445" fmla="*/ 2141797 h 4295494"/>
                <a:gd name="connsiteX446" fmla="*/ 1630966 w 3384042"/>
                <a:gd name="connsiteY446" fmla="*/ 2139034 h 4295494"/>
                <a:gd name="connsiteX447" fmla="*/ 1636395 w 3384042"/>
                <a:gd name="connsiteY447" fmla="*/ 2130843 h 4295494"/>
                <a:gd name="connsiteX448" fmla="*/ 1636395 w 3384042"/>
                <a:gd name="connsiteY448" fmla="*/ 1923960 h 4295494"/>
                <a:gd name="connsiteX449" fmla="*/ 1641824 w 3384042"/>
                <a:gd name="connsiteY449" fmla="*/ 1918530 h 4295494"/>
                <a:gd name="connsiteX450" fmla="*/ 1641824 w 3384042"/>
                <a:gd name="connsiteY450" fmla="*/ 1809660 h 4295494"/>
                <a:gd name="connsiteX451" fmla="*/ 1655445 w 3384042"/>
                <a:gd name="connsiteY451" fmla="*/ 1804230 h 4295494"/>
                <a:gd name="connsiteX452" fmla="*/ 1650016 w 3384042"/>
                <a:gd name="connsiteY452" fmla="*/ 1782418 h 4295494"/>
                <a:gd name="connsiteX453" fmla="*/ 1655445 w 3384042"/>
                <a:gd name="connsiteY453" fmla="*/ 1766130 h 4295494"/>
                <a:gd name="connsiteX454" fmla="*/ 1655445 w 3384042"/>
                <a:gd name="connsiteY454" fmla="*/ 1684501 h 4295494"/>
                <a:gd name="connsiteX455" fmla="*/ 1666304 w 3384042"/>
                <a:gd name="connsiteY455" fmla="*/ 1681739 h 4295494"/>
                <a:gd name="connsiteX456" fmla="*/ 1666304 w 3384042"/>
                <a:gd name="connsiteY456" fmla="*/ 1630018 h 4295494"/>
                <a:gd name="connsiteX457" fmla="*/ 1671733 w 3384042"/>
                <a:gd name="connsiteY457" fmla="*/ 1624589 h 4295494"/>
                <a:gd name="connsiteX458" fmla="*/ 1671733 w 3384042"/>
                <a:gd name="connsiteY458" fmla="*/ 1575630 h 4295494"/>
                <a:gd name="connsiteX459" fmla="*/ 1652683 w 3384042"/>
                <a:gd name="connsiteY459" fmla="*/ 1567439 h 4295494"/>
                <a:gd name="connsiteX460" fmla="*/ 1590104 w 3384042"/>
                <a:gd name="connsiteY460" fmla="*/ 1605539 h 4295494"/>
                <a:gd name="connsiteX461" fmla="*/ 1554671 w 3384042"/>
                <a:gd name="connsiteY461" fmla="*/ 1632780 h 4295494"/>
                <a:gd name="connsiteX462" fmla="*/ 1440371 w 3384042"/>
                <a:gd name="connsiteY462" fmla="*/ 1708980 h 4295494"/>
                <a:gd name="connsiteX463" fmla="*/ 1407700 w 3384042"/>
                <a:gd name="connsiteY463" fmla="*/ 1738889 h 4295494"/>
                <a:gd name="connsiteX464" fmla="*/ 1317879 w 3384042"/>
                <a:gd name="connsiteY464" fmla="*/ 1801468 h 4295494"/>
                <a:gd name="connsiteX465" fmla="*/ 1266158 w 3384042"/>
                <a:gd name="connsiteY465" fmla="*/ 1836901 h 4295494"/>
                <a:gd name="connsiteX466" fmla="*/ 1264920 w 3384042"/>
                <a:gd name="connsiteY466" fmla="*/ 1838425 h 4295494"/>
                <a:gd name="connsiteX467" fmla="*/ 1266158 w 3384042"/>
                <a:gd name="connsiteY467" fmla="*/ 1845093 h 4295494"/>
                <a:gd name="connsiteX468" fmla="*/ 1230725 w 3384042"/>
                <a:gd name="connsiteY468" fmla="*/ 1885955 h 4295494"/>
                <a:gd name="connsiteX469" fmla="*/ 1203484 w 3384042"/>
                <a:gd name="connsiteY469" fmla="*/ 1891384 h 4295494"/>
                <a:gd name="connsiteX470" fmla="*/ 1138142 w 3384042"/>
                <a:gd name="connsiteY470" fmla="*/ 1967584 h 4295494"/>
                <a:gd name="connsiteX471" fmla="*/ 1094613 w 3384042"/>
                <a:gd name="connsiteY471" fmla="*/ 1994826 h 4295494"/>
                <a:gd name="connsiteX472" fmla="*/ 1048322 w 3384042"/>
                <a:gd name="connsiteY472" fmla="*/ 2038355 h 4295494"/>
                <a:gd name="connsiteX473" fmla="*/ 1012889 w 3384042"/>
                <a:gd name="connsiteY473" fmla="*/ 2060167 h 4295494"/>
                <a:gd name="connsiteX474" fmla="*/ 996601 w 3384042"/>
                <a:gd name="connsiteY474" fmla="*/ 2092838 h 4295494"/>
                <a:gd name="connsiteX475" fmla="*/ 977551 w 3384042"/>
                <a:gd name="connsiteY475" fmla="*/ 2106459 h 4295494"/>
                <a:gd name="connsiteX476" fmla="*/ 904018 w 3384042"/>
                <a:gd name="connsiteY476" fmla="*/ 2179992 h 4295494"/>
                <a:gd name="connsiteX477" fmla="*/ 893159 w 3384042"/>
                <a:gd name="connsiteY477" fmla="*/ 2212663 h 4295494"/>
                <a:gd name="connsiteX478" fmla="*/ 863251 w 3384042"/>
                <a:gd name="connsiteY478" fmla="*/ 2231713 h 4295494"/>
                <a:gd name="connsiteX479" fmla="*/ 808768 w 3384042"/>
                <a:gd name="connsiteY479" fmla="*/ 2286195 h 4295494"/>
                <a:gd name="connsiteX480" fmla="*/ 724376 w 3384042"/>
                <a:gd name="connsiteY480" fmla="*/ 2381445 h 4295494"/>
                <a:gd name="connsiteX481" fmla="*/ 650843 w 3384042"/>
                <a:gd name="connsiteY481" fmla="*/ 2490316 h 4295494"/>
                <a:gd name="connsiteX482" fmla="*/ 629031 w 3384042"/>
                <a:gd name="connsiteY482" fmla="*/ 2503937 h 4295494"/>
                <a:gd name="connsiteX483" fmla="*/ 574548 w 3384042"/>
                <a:gd name="connsiteY483" fmla="*/ 2593758 h 4295494"/>
                <a:gd name="connsiteX484" fmla="*/ 571786 w 3384042"/>
                <a:gd name="connsiteY484" fmla="*/ 2634620 h 4295494"/>
                <a:gd name="connsiteX485" fmla="*/ 552736 w 3384042"/>
                <a:gd name="connsiteY485" fmla="*/ 2656432 h 4295494"/>
                <a:gd name="connsiteX486" fmla="*/ 549974 w 3384042"/>
                <a:gd name="connsiteY486" fmla="*/ 2678245 h 4295494"/>
                <a:gd name="connsiteX487" fmla="*/ 544544 w 3384042"/>
                <a:gd name="connsiteY487" fmla="*/ 2683674 h 4295494"/>
                <a:gd name="connsiteX488" fmla="*/ 536353 w 3384042"/>
                <a:gd name="connsiteY488" fmla="*/ 2770828 h 4295494"/>
                <a:gd name="connsiteX489" fmla="*/ 514541 w 3384042"/>
                <a:gd name="connsiteY489" fmla="*/ 2798069 h 4295494"/>
                <a:gd name="connsiteX490" fmla="*/ 511778 w 3384042"/>
                <a:gd name="connsiteY490" fmla="*/ 2827978 h 4295494"/>
                <a:gd name="connsiteX491" fmla="*/ 470916 w 3384042"/>
                <a:gd name="connsiteY491" fmla="*/ 2874269 h 4295494"/>
                <a:gd name="connsiteX492" fmla="*/ 449104 w 3384042"/>
                <a:gd name="connsiteY492" fmla="*/ 2934181 h 4295494"/>
                <a:gd name="connsiteX493" fmla="*/ 419195 w 3384042"/>
                <a:gd name="connsiteY493" fmla="*/ 2966852 h 4295494"/>
                <a:gd name="connsiteX494" fmla="*/ 375666 w 3384042"/>
                <a:gd name="connsiteY494" fmla="*/ 2985902 h 4295494"/>
                <a:gd name="connsiteX495" fmla="*/ 334804 w 3384042"/>
                <a:gd name="connsiteY495" fmla="*/ 2988664 h 4295494"/>
                <a:gd name="connsiteX496" fmla="*/ 334804 w 3384042"/>
                <a:gd name="connsiteY496" fmla="*/ 3002285 h 4295494"/>
                <a:gd name="connsiteX497" fmla="*/ 304895 w 3384042"/>
                <a:gd name="connsiteY497" fmla="*/ 3013143 h 4295494"/>
                <a:gd name="connsiteX498" fmla="*/ 234125 w 3384042"/>
                <a:gd name="connsiteY498" fmla="*/ 3013143 h 4295494"/>
                <a:gd name="connsiteX499" fmla="*/ 223266 w 3384042"/>
                <a:gd name="connsiteY499" fmla="*/ 3004952 h 4295494"/>
                <a:gd name="connsiteX500" fmla="*/ 174308 w 3384042"/>
                <a:gd name="connsiteY500" fmla="*/ 3004952 h 4295494"/>
                <a:gd name="connsiteX501" fmla="*/ 117158 w 3384042"/>
                <a:gd name="connsiteY501" fmla="*/ 2950469 h 4295494"/>
                <a:gd name="connsiteX502" fmla="*/ 76295 w 3384042"/>
                <a:gd name="connsiteY502" fmla="*/ 2885128 h 4295494"/>
                <a:gd name="connsiteX503" fmla="*/ 51816 w 3384042"/>
                <a:gd name="connsiteY503" fmla="*/ 2857886 h 4295494"/>
                <a:gd name="connsiteX504" fmla="*/ 46387 w 3384042"/>
                <a:gd name="connsiteY504" fmla="*/ 2836074 h 4295494"/>
                <a:gd name="connsiteX505" fmla="*/ 38195 w 3384042"/>
                <a:gd name="connsiteY505" fmla="*/ 2825215 h 4295494"/>
                <a:gd name="connsiteX506" fmla="*/ 35433 w 3384042"/>
                <a:gd name="connsiteY506" fmla="*/ 2787115 h 4295494"/>
                <a:gd name="connsiteX507" fmla="*/ 13621 w 3384042"/>
                <a:gd name="connsiteY507" fmla="*/ 2713582 h 4295494"/>
                <a:gd name="connsiteX508" fmla="*/ 13621 w 3384042"/>
                <a:gd name="connsiteY508" fmla="*/ 2593758 h 4295494"/>
                <a:gd name="connsiteX509" fmla="*/ 0 w 3384042"/>
                <a:gd name="connsiteY509" fmla="*/ 2585566 h 4295494"/>
                <a:gd name="connsiteX510" fmla="*/ 0 w 3384042"/>
                <a:gd name="connsiteY510" fmla="*/ 2403163 h 4295494"/>
                <a:gd name="connsiteX511" fmla="*/ 8191 w 3384042"/>
                <a:gd name="connsiteY511" fmla="*/ 2381350 h 4295494"/>
                <a:gd name="connsiteX512" fmla="*/ 2762 w 3384042"/>
                <a:gd name="connsiteY512" fmla="*/ 2356871 h 4295494"/>
                <a:gd name="connsiteX513" fmla="*/ 13621 w 3384042"/>
                <a:gd name="connsiteY513" fmla="*/ 2318771 h 4295494"/>
                <a:gd name="connsiteX514" fmla="*/ 19050 w 3384042"/>
                <a:gd name="connsiteY514" fmla="*/ 2267050 h 4295494"/>
                <a:gd name="connsiteX515" fmla="*/ 29908 w 3384042"/>
                <a:gd name="connsiteY515" fmla="*/ 2220759 h 4295494"/>
                <a:gd name="connsiteX516" fmla="*/ 38100 w 3384042"/>
                <a:gd name="connsiteY516" fmla="*/ 2196280 h 4295494"/>
                <a:gd name="connsiteX517" fmla="*/ 38100 w 3384042"/>
                <a:gd name="connsiteY517" fmla="*/ 2144559 h 4295494"/>
                <a:gd name="connsiteX518" fmla="*/ 46292 w 3384042"/>
                <a:gd name="connsiteY518" fmla="*/ 2120080 h 4295494"/>
                <a:gd name="connsiteX519" fmla="*/ 54483 w 3384042"/>
                <a:gd name="connsiteY519" fmla="*/ 2081980 h 4295494"/>
                <a:gd name="connsiteX520" fmla="*/ 68104 w 3384042"/>
                <a:gd name="connsiteY520" fmla="*/ 2046547 h 4295494"/>
                <a:gd name="connsiteX521" fmla="*/ 73533 w 3384042"/>
                <a:gd name="connsiteY521" fmla="*/ 2019305 h 4295494"/>
                <a:gd name="connsiteX522" fmla="*/ 92583 w 3384042"/>
                <a:gd name="connsiteY522" fmla="*/ 1981205 h 4295494"/>
                <a:gd name="connsiteX523" fmla="*/ 92583 w 3384042"/>
                <a:gd name="connsiteY523" fmla="*/ 1964917 h 4295494"/>
                <a:gd name="connsiteX524" fmla="*/ 92583 w 3384042"/>
                <a:gd name="connsiteY524" fmla="*/ 1951297 h 4295494"/>
                <a:gd name="connsiteX525" fmla="*/ 174212 w 3384042"/>
                <a:gd name="connsiteY525" fmla="*/ 1719934 h 4295494"/>
                <a:gd name="connsiteX526" fmla="*/ 201454 w 3384042"/>
                <a:gd name="connsiteY526" fmla="*/ 1668213 h 4295494"/>
                <a:gd name="connsiteX527" fmla="*/ 255937 w 3384042"/>
                <a:gd name="connsiteY527" fmla="*/ 1559343 h 4295494"/>
                <a:gd name="connsiteX528" fmla="*/ 264128 w 3384042"/>
                <a:gd name="connsiteY528" fmla="*/ 1529434 h 4295494"/>
                <a:gd name="connsiteX529" fmla="*/ 304991 w 3384042"/>
                <a:gd name="connsiteY529" fmla="*/ 1472284 h 4295494"/>
                <a:gd name="connsiteX530" fmla="*/ 348520 w 3384042"/>
                <a:gd name="connsiteY530" fmla="*/ 1398751 h 4295494"/>
                <a:gd name="connsiteX531" fmla="*/ 356711 w 3384042"/>
                <a:gd name="connsiteY531" fmla="*/ 1374272 h 4295494"/>
                <a:gd name="connsiteX532" fmla="*/ 397574 w 3384042"/>
                <a:gd name="connsiteY532" fmla="*/ 1325313 h 4295494"/>
                <a:gd name="connsiteX533" fmla="*/ 438436 w 3384042"/>
                <a:gd name="connsiteY533" fmla="*/ 1292643 h 4295494"/>
                <a:gd name="connsiteX534" fmla="*/ 544640 w 3384042"/>
                <a:gd name="connsiteY534" fmla="*/ 1211013 h 4295494"/>
                <a:gd name="connsiteX535" fmla="*/ 588169 w 3384042"/>
                <a:gd name="connsiteY535" fmla="*/ 1181105 h 4295494"/>
                <a:gd name="connsiteX536" fmla="*/ 626269 w 3384042"/>
                <a:gd name="connsiteY536" fmla="*/ 1178343 h 4295494"/>
                <a:gd name="connsiteX537" fmla="*/ 645319 w 3384042"/>
                <a:gd name="connsiteY537" fmla="*/ 1170151 h 4295494"/>
                <a:gd name="connsiteX538" fmla="*/ 697040 w 3384042"/>
                <a:gd name="connsiteY538" fmla="*/ 1186439 h 4295494"/>
                <a:gd name="connsiteX539" fmla="*/ 707898 w 3384042"/>
                <a:gd name="connsiteY539" fmla="*/ 1181010 h 4295494"/>
                <a:gd name="connsiteX540" fmla="*/ 784098 w 3384042"/>
                <a:gd name="connsiteY540" fmla="*/ 1181010 h 4295494"/>
                <a:gd name="connsiteX541" fmla="*/ 789527 w 3384042"/>
                <a:gd name="connsiteY541" fmla="*/ 1170151 h 4295494"/>
                <a:gd name="connsiteX542" fmla="*/ 797719 w 3384042"/>
                <a:gd name="connsiteY542" fmla="*/ 1170151 h 4295494"/>
                <a:gd name="connsiteX543" fmla="*/ 819531 w 3384042"/>
                <a:gd name="connsiteY543" fmla="*/ 1232730 h 4295494"/>
                <a:gd name="connsiteX544" fmla="*/ 814102 w 3384042"/>
                <a:gd name="connsiteY544" fmla="*/ 1257210 h 4295494"/>
                <a:gd name="connsiteX545" fmla="*/ 824960 w 3384042"/>
                <a:gd name="connsiteY545" fmla="*/ 1327980 h 4295494"/>
                <a:gd name="connsiteX546" fmla="*/ 822198 w 3384042"/>
                <a:gd name="connsiteY546" fmla="*/ 1344268 h 4295494"/>
                <a:gd name="connsiteX547" fmla="*/ 819436 w 3384042"/>
                <a:gd name="connsiteY547" fmla="*/ 1349697 h 4295494"/>
                <a:gd name="connsiteX548" fmla="*/ 819436 w 3384042"/>
                <a:gd name="connsiteY548" fmla="*/ 1404180 h 4295494"/>
                <a:gd name="connsiteX549" fmla="*/ 811244 w 3384042"/>
                <a:gd name="connsiteY549" fmla="*/ 1445043 h 4295494"/>
                <a:gd name="connsiteX550" fmla="*/ 794957 w 3384042"/>
                <a:gd name="connsiteY550" fmla="*/ 1496763 h 4295494"/>
                <a:gd name="connsiteX551" fmla="*/ 784098 w 3384042"/>
                <a:gd name="connsiteY551" fmla="*/ 1515813 h 4295494"/>
                <a:gd name="connsiteX552" fmla="*/ 781336 w 3384042"/>
                <a:gd name="connsiteY552" fmla="*/ 1556676 h 4295494"/>
                <a:gd name="connsiteX553" fmla="*/ 669703 w 3384042"/>
                <a:gd name="connsiteY553" fmla="*/ 1828900 h 4295494"/>
                <a:gd name="connsiteX554" fmla="*/ 666941 w 3384042"/>
                <a:gd name="connsiteY554" fmla="*/ 1858809 h 4295494"/>
                <a:gd name="connsiteX555" fmla="*/ 661511 w 3384042"/>
                <a:gd name="connsiteY555" fmla="*/ 1867000 h 4295494"/>
                <a:gd name="connsiteX556" fmla="*/ 658749 w 3384042"/>
                <a:gd name="connsiteY556" fmla="*/ 1891480 h 4295494"/>
                <a:gd name="connsiteX557" fmla="*/ 650558 w 3384042"/>
                <a:gd name="connsiteY557" fmla="*/ 1899671 h 4295494"/>
                <a:gd name="connsiteX558" fmla="*/ 647795 w 3384042"/>
                <a:gd name="connsiteY558" fmla="*/ 1937771 h 4295494"/>
                <a:gd name="connsiteX559" fmla="*/ 636937 w 3384042"/>
                <a:gd name="connsiteY559" fmla="*/ 1975871 h 4295494"/>
                <a:gd name="connsiteX560" fmla="*/ 626078 w 3384042"/>
                <a:gd name="connsiteY560" fmla="*/ 2019400 h 4295494"/>
                <a:gd name="connsiteX561" fmla="*/ 620649 w 3384042"/>
                <a:gd name="connsiteY561" fmla="*/ 2043880 h 4295494"/>
                <a:gd name="connsiteX562" fmla="*/ 609791 w 3384042"/>
                <a:gd name="connsiteY562" fmla="*/ 2054738 h 4295494"/>
                <a:gd name="connsiteX563" fmla="*/ 609791 w 3384042"/>
                <a:gd name="connsiteY563" fmla="*/ 2087409 h 4295494"/>
                <a:gd name="connsiteX564" fmla="*/ 617982 w 3384042"/>
                <a:gd name="connsiteY564" fmla="*/ 2090171 h 4295494"/>
                <a:gd name="connsiteX565" fmla="*/ 653415 w 3384042"/>
                <a:gd name="connsiteY565" fmla="*/ 2084742 h 4295494"/>
                <a:gd name="connsiteX566" fmla="*/ 653415 w 3384042"/>
                <a:gd name="connsiteY566" fmla="*/ 2068454 h 4295494"/>
                <a:gd name="connsiteX567" fmla="*/ 756857 w 3384042"/>
                <a:gd name="connsiteY567" fmla="*/ 1970442 h 4295494"/>
                <a:gd name="connsiteX568" fmla="*/ 759619 w 3384042"/>
                <a:gd name="connsiteY568" fmla="*/ 1945963 h 4295494"/>
                <a:gd name="connsiteX569" fmla="*/ 775907 w 3384042"/>
                <a:gd name="connsiteY569" fmla="*/ 1943200 h 4295494"/>
                <a:gd name="connsiteX570" fmla="*/ 863060 w 3384042"/>
                <a:gd name="connsiteY570" fmla="*/ 1858809 h 4295494"/>
                <a:gd name="connsiteX571" fmla="*/ 882110 w 3384042"/>
                <a:gd name="connsiteY571" fmla="*/ 1856047 h 4295494"/>
                <a:gd name="connsiteX572" fmla="*/ 887540 w 3384042"/>
                <a:gd name="connsiteY572" fmla="*/ 1845188 h 4295494"/>
                <a:gd name="connsiteX573" fmla="*/ 963740 w 3384042"/>
                <a:gd name="connsiteY573" fmla="*/ 1763559 h 4295494"/>
                <a:gd name="connsiteX574" fmla="*/ 985552 w 3384042"/>
                <a:gd name="connsiteY574" fmla="*/ 1758130 h 4295494"/>
                <a:gd name="connsiteX575" fmla="*/ 1053656 w 3384042"/>
                <a:gd name="connsiteY575" fmla="*/ 1684597 h 4295494"/>
                <a:gd name="connsiteX576" fmla="*/ 1080897 w 3384042"/>
                <a:gd name="connsiteY576" fmla="*/ 1673738 h 4295494"/>
                <a:gd name="connsiteX577" fmla="*/ 1129856 w 3384042"/>
                <a:gd name="connsiteY577" fmla="*/ 1616588 h 4295494"/>
                <a:gd name="connsiteX578" fmla="*/ 1146143 w 3384042"/>
                <a:gd name="connsiteY578" fmla="*/ 1608397 h 4295494"/>
                <a:gd name="connsiteX579" fmla="*/ 1187006 w 3384042"/>
                <a:gd name="connsiteY579" fmla="*/ 1570297 h 4295494"/>
                <a:gd name="connsiteX580" fmla="*/ 1216914 w 3384042"/>
                <a:gd name="connsiteY580" fmla="*/ 1554009 h 4295494"/>
                <a:gd name="connsiteX581" fmla="*/ 1320356 w 3384042"/>
                <a:gd name="connsiteY581" fmla="*/ 1464188 h 4295494"/>
                <a:gd name="connsiteX582" fmla="*/ 1404747 w 3384042"/>
                <a:gd name="connsiteY582" fmla="*/ 1404276 h 4295494"/>
                <a:gd name="connsiteX583" fmla="*/ 1415606 w 3384042"/>
                <a:gd name="connsiteY583" fmla="*/ 1385226 h 4295494"/>
                <a:gd name="connsiteX584" fmla="*/ 1470089 w 3384042"/>
                <a:gd name="connsiteY584" fmla="*/ 1347126 h 4295494"/>
                <a:gd name="connsiteX585" fmla="*/ 1565339 w 3384042"/>
                <a:gd name="connsiteY585" fmla="*/ 1284547 h 4295494"/>
                <a:gd name="connsiteX586" fmla="*/ 1598009 w 3384042"/>
                <a:gd name="connsiteY586" fmla="*/ 1251876 h 4295494"/>
                <a:gd name="connsiteX587" fmla="*/ 1668780 w 3384042"/>
                <a:gd name="connsiteY587" fmla="*/ 1213776 h 4295494"/>
                <a:gd name="connsiteX588" fmla="*/ 1761363 w 3384042"/>
                <a:gd name="connsiteY588" fmla="*/ 1140243 h 4295494"/>
                <a:gd name="connsiteX589" fmla="*/ 1764125 w 3384042"/>
                <a:gd name="connsiteY589" fmla="*/ 1129384 h 4295494"/>
                <a:gd name="connsiteX590" fmla="*/ 1769555 w 3384042"/>
                <a:gd name="connsiteY590" fmla="*/ 1088522 h 4295494"/>
                <a:gd name="connsiteX591" fmla="*/ 1769555 w 3384042"/>
                <a:gd name="connsiteY591" fmla="*/ 1036801 h 4295494"/>
                <a:gd name="connsiteX592" fmla="*/ 1780413 w 3384042"/>
                <a:gd name="connsiteY592" fmla="*/ 1001368 h 4295494"/>
                <a:gd name="connsiteX593" fmla="*/ 1794034 w 3384042"/>
                <a:gd name="connsiteY593" fmla="*/ 968697 h 4295494"/>
                <a:gd name="connsiteX594" fmla="*/ 1794034 w 3384042"/>
                <a:gd name="connsiteY594" fmla="*/ 960506 h 4295494"/>
                <a:gd name="connsiteX595" fmla="*/ 1810321 w 3384042"/>
                <a:gd name="connsiteY595" fmla="*/ 916977 h 4295494"/>
                <a:gd name="connsiteX596" fmla="*/ 1810321 w 3384042"/>
                <a:gd name="connsiteY596" fmla="*/ 889735 h 4295494"/>
                <a:gd name="connsiteX597" fmla="*/ 1823942 w 3384042"/>
                <a:gd name="connsiteY597" fmla="*/ 854302 h 4295494"/>
                <a:gd name="connsiteX598" fmla="*/ 1823942 w 3384042"/>
                <a:gd name="connsiteY598" fmla="*/ 840681 h 4295494"/>
                <a:gd name="connsiteX599" fmla="*/ 1832134 w 3384042"/>
                <a:gd name="connsiteY599" fmla="*/ 808011 h 4295494"/>
                <a:gd name="connsiteX600" fmla="*/ 1840325 w 3384042"/>
                <a:gd name="connsiteY600" fmla="*/ 775340 h 4295494"/>
                <a:gd name="connsiteX601" fmla="*/ 1840325 w 3384042"/>
                <a:gd name="connsiteY601" fmla="*/ 767529 h 4295494"/>
                <a:gd name="connsiteX602" fmla="*/ 1848517 w 3384042"/>
                <a:gd name="connsiteY602" fmla="*/ 748479 h 4295494"/>
                <a:gd name="connsiteX603" fmla="*/ 1859375 w 3384042"/>
                <a:gd name="connsiteY603" fmla="*/ 726667 h 4295494"/>
                <a:gd name="connsiteX604" fmla="*/ 1859375 w 3384042"/>
                <a:gd name="connsiteY604" fmla="*/ 713046 h 4295494"/>
                <a:gd name="connsiteX605" fmla="*/ 1864805 w 3384042"/>
                <a:gd name="connsiteY605" fmla="*/ 693996 h 4295494"/>
                <a:gd name="connsiteX606" fmla="*/ 1864805 w 3384042"/>
                <a:gd name="connsiteY606" fmla="*/ 642276 h 4295494"/>
                <a:gd name="connsiteX607" fmla="*/ 1878425 w 3384042"/>
                <a:gd name="connsiteY607" fmla="*/ 642276 h 4295494"/>
                <a:gd name="connsiteX608" fmla="*/ 1905667 w 3384042"/>
                <a:gd name="connsiteY608" fmla="*/ 653134 h 4295494"/>
                <a:gd name="connsiteX609" fmla="*/ 1957388 w 3384042"/>
                <a:gd name="connsiteY609" fmla="*/ 688567 h 4295494"/>
                <a:gd name="connsiteX610" fmla="*/ 1957388 w 3384042"/>
                <a:gd name="connsiteY610" fmla="*/ 919929 h 4295494"/>
                <a:gd name="connsiteX611" fmla="*/ 1951958 w 3384042"/>
                <a:gd name="connsiteY611" fmla="*/ 928121 h 4295494"/>
                <a:gd name="connsiteX612" fmla="*/ 1951958 w 3384042"/>
                <a:gd name="connsiteY612" fmla="*/ 1017942 h 4295494"/>
                <a:gd name="connsiteX613" fmla="*/ 1973771 w 3384042"/>
                <a:gd name="connsiteY613" fmla="*/ 1017942 h 4295494"/>
                <a:gd name="connsiteX614" fmla="*/ 2028254 w 3384042"/>
                <a:gd name="connsiteY614" fmla="*/ 982509 h 4295494"/>
                <a:gd name="connsiteX615" fmla="*/ 2055495 w 3384042"/>
                <a:gd name="connsiteY615" fmla="*/ 960696 h 4295494"/>
                <a:gd name="connsiteX616" fmla="*/ 2093595 w 3384042"/>
                <a:gd name="connsiteY616" fmla="*/ 944409 h 4295494"/>
                <a:gd name="connsiteX617" fmla="*/ 2126266 w 3384042"/>
                <a:gd name="connsiteY617" fmla="*/ 919929 h 4295494"/>
                <a:gd name="connsiteX618" fmla="*/ 2167128 w 3384042"/>
                <a:gd name="connsiteY618" fmla="*/ 900879 h 4295494"/>
                <a:gd name="connsiteX619" fmla="*/ 2229707 w 3384042"/>
                <a:gd name="connsiteY619" fmla="*/ 862779 h 4295494"/>
                <a:gd name="connsiteX620" fmla="*/ 2308670 w 3384042"/>
                <a:gd name="connsiteY620" fmla="*/ 827346 h 4295494"/>
                <a:gd name="connsiteX621" fmla="*/ 2368582 w 3384042"/>
                <a:gd name="connsiteY621" fmla="*/ 789246 h 4295494"/>
                <a:gd name="connsiteX622" fmla="*/ 2406682 w 3384042"/>
                <a:gd name="connsiteY622" fmla="*/ 764767 h 4295494"/>
                <a:gd name="connsiteX623" fmla="*/ 2436590 w 3384042"/>
                <a:gd name="connsiteY623" fmla="*/ 756576 h 4295494"/>
                <a:gd name="connsiteX624" fmla="*/ 2463832 w 3384042"/>
                <a:gd name="connsiteY624" fmla="*/ 737526 h 4295494"/>
                <a:gd name="connsiteX625" fmla="*/ 2485644 w 3384042"/>
                <a:gd name="connsiteY625" fmla="*/ 734763 h 4295494"/>
                <a:gd name="connsiteX626" fmla="*/ 2501932 w 3384042"/>
                <a:gd name="connsiteY626" fmla="*/ 718476 h 4295494"/>
                <a:gd name="connsiteX627" fmla="*/ 2526411 w 3384042"/>
                <a:gd name="connsiteY627" fmla="*/ 715713 h 4295494"/>
                <a:gd name="connsiteX628" fmla="*/ 2545461 w 3384042"/>
                <a:gd name="connsiteY628" fmla="*/ 699426 h 4295494"/>
                <a:gd name="connsiteX629" fmla="*/ 2844927 w 3384042"/>
                <a:gd name="connsiteY629" fmla="*/ 582363 h 4295494"/>
                <a:gd name="connsiteX630" fmla="*/ 2913031 w 3384042"/>
                <a:gd name="connsiteY630" fmla="*/ 563313 h 4295494"/>
                <a:gd name="connsiteX631" fmla="*/ 2945702 w 3384042"/>
                <a:gd name="connsiteY631" fmla="*/ 560551 h 4295494"/>
                <a:gd name="connsiteX632" fmla="*/ 2959323 w 3384042"/>
                <a:gd name="connsiteY632" fmla="*/ 552360 h 4295494"/>
                <a:gd name="connsiteX633" fmla="*/ 3002852 w 3384042"/>
                <a:gd name="connsiteY633" fmla="*/ 544168 h 4295494"/>
                <a:gd name="connsiteX634" fmla="*/ 3016473 w 3384042"/>
                <a:gd name="connsiteY634" fmla="*/ 533310 h 4295494"/>
                <a:gd name="connsiteX635" fmla="*/ 3049143 w 3384042"/>
                <a:gd name="connsiteY635" fmla="*/ 530547 h 4295494"/>
                <a:gd name="connsiteX636" fmla="*/ 3054573 w 3384042"/>
                <a:gd name="connsiteY636" fmla="*/ 527785 h 4295494"/>
                <a:gd name="connsiteX637" fmla="*/ 3122676 w 3384042"/>
                <a:gd name="connsiteY637" fmla="*/ 527785 h 4295494"/>
                <a:gd name="connsiteX638" fmla="*/ 3128106 w 3384042"/>
                <a:gd name="connsiteY638" fmla="*/ 522356 h 4295494"/>
                <a:gd name="connsiteX639" fmla="*/ 3215259 w 3384042"/>
                <a:gd name="connsiteY639" fmla="*/ 522356 h 4295494"/>
                <a:gd name="connsiteX640" fmla="*/ 2031016 w 3384042"/>
                <a:gd name="connsiteY640" fmla="*/ 5244 h 4295494"/>
                <a:gd name="connsiteX641" fmla="*/ 2082737 w 3384042"/>
                <a:gd name="connsiteY641" fmla="*/ 5244 h 4295494"/>
                <a:gd name="connsiteX642" fmla="*/ 2131695 w 3384042"/>
                <a:gd name="connsiteY642" fmla="*/ 29723 h 4295494"/>
                <a:gd name="connsiteX643" fmla="*/ 2194274 w 3384042"/>
                <a:gd name="connsiteY643" fmla="*/ 65156 h 4295494"/>
                <a:gd name="connsiteX644" fmla="*/ 2237804 w 3384042"/>
                <a:gd name="connsiteY644" fmla="*/ 78777 h 4295494"/>
                <a:gd name="connsiteX645" fmla="*/ 2311337 w 3384042"/>
                <a:gd name="connsiteY645" fmla="*/ 152310 h 4295494"/>
                <a:gd name="connsiteX646" fmla="*/ 2327624 w 3384042"/>
                <a:gd name="connsiteY646" fmla="*/ 187743 h 4295494"/>
                <a:gd name="connsiteX647" fmla="*/ 2330387 w 3384042"/>
                <a:gd name="connsiteY647" fmla="*/ 209555 h 4295494"/>
                <a:gd name="connsiteX648" fmla="*/ 2297716 w 3384042"/>
                <a:gd name="connsiteY648" fmla="*/ 321188 h 4295494"/>
                <a:gd name="connsiteX649" fmla="*/ 2254187 w 3384042"/>
                <a:gd name="connsiteY649" fmla="*/ 364717 h 4295494"/>
                <a:gd name="connsiteX650" fmla="*/ 2158937 w 3384042"/>
                <a:gd name="connsiteY650" fmla="*/ 397388 h 4295494"/>
                <a:gd name="connsiteX651" fmla="*/ 2126266 w 3384042"/>
                <a:gd name="connsiteY651" fmla="*/ 400150 h 4295494"/>
                <a:gd name="connsiteX652" fmla="*/ 2118074 w 3384042"/>
                <a:gd name="connsiteY652" fmla="*/ 408342 h 4295494"/>
                <a:gd name="connsiteX653" fmla="*/ 2082641 w 3384042"/>
                <a:gd name="connsiteY653" fmla="*/ 411104 h 4295494"/>
                <a:gd name="connsiteX654" fmla="*/ 2071783 w 3384042"/>
                <a:gd name="connsiteY654" fmla="*/ 416533 h 4295494"/>
                <a:gd name="connsiteX655" fmla="*/ 1984629 w 3384042"/>
                <a:gd name="connsiteY655" fmla="*/ 416533 h 4295494"/>
                <a:gd name="connsiteX656" fmla="*/ 1979200 w 3384042"/>
                <a:gd name="connsiteY656" fmla="*/ 424725 h 4295494"/>
                <a:gd name="connsiteX657" fmla="*/ 1960150 w 3384042"/>
                <a:gd name="connsiteY657" fmla="*/ 416533 h 4295494"/>
                <a:gd name="connsiteX658" fmla="*/ 1946529 w 3384042"/>
                <a:gd name="connsiteY658" fmla="*/ 430154 h 4295494"/>
                <a:gd name="connsiteX659" fmla="*/ 1870329 w 3384042"/>
                <a:gd name="connsiteY659" fmla="*/ 430154 h 4295494"/>
                <a:gd name="connsiteX660" fmla="*/ 1807750 w 3384042"/>
                <a:gd name="connsiteY660" fmla="*/ 449204 h 4295494"/>
                <a:gd name="connsiteX661" fmla="*/ 1772317 w 3384042"/>
                <a:gd name="connsiteY661" fmla="*/ 476445 h 4295494"/>
                <a:gd name="connsiteX662" fmla="*/ 1734217 w 3384042"/>
                <a:gd name="connsiteY662" fmla="*/ 487304 h 4295494"/>
                <a:gd name="connsiteX663" fmla="*/ 1706975 w 3384042"/>
                <a:gd name="connsiteY663" fmla="*/ 509116 h 4295494"/>
                <a:gd name="connsiteX664" fmla="*/ 1690688 w 3384042"/>
                <a:gd name="connsiteY664" fmla="*/ 514545 h 4295494"/>
                <a:gd name="connsiteX665" fmla="*/ 1666208 w 3384042"/>
                <a:gd name="connsiteY665" fmla="*/ 484637 h 4295494"/>
                <a:gd name="connsiteX666" fmla="*/ 1666208 w 3384042"/>
                <a:gd name="connsiteY666" fmla="*/ 473778 h 4295494"/>
                <a:gd name="connsiteX667" fmla="*/ 1693450 w 3384042"/>
                <a:gd name="connsiteY667" fmla="*/ 441108 h 4295494"/>
                <a:gd name="connsiteX668" fmla="*/ 1696212 w 3384042"/>
                <a:gd name="connsiteY668" fmla="*/ 432916 h 4295494"/>
                <a:gd name="connsiteX669" fmla="*/ 1679924 w 3384042"/>
                <a:gd name="connsiteY669" fmla="*/ 416628 h 4295494"/>
                <a:gd name="connsiteX670" fmla="*/ 1573721 w 3384042"/>
                <a:gd name="connsiteY670" fmla="*/ 452061 h 4295494"/>
                <a:gd name="connsiteX671" fmla="*/ 1541050 w 3384042"/>
                <a:gd name="connsiteY671" fmla="*/ 454824 h 4295494"/>
                <a:gd name="connsiteX672" fmla="*/ 1535621 w 3384042"/>
                <a:gd name="connsiteY672" fmla="*/ 460253 h 4295494"/>
                <a:gd name="connsiteX673" fmla="*/ 1508379 w 3384042"/>
                <a:gd name="connsiteY673" fmla="*/ 463015 h 4295494"/>
                <a:gd name="connsiteX674" fmla="*/ 1508379 w 3384042"/>
                <a:gd name="connsiteY674" fmla="*/ 479303 h 4295494"/>
                <a:gd name="connsiteX675" fmla="*/ 1423988 w 3384042"/>
                <a:gd name="connsiteY675" fmla="*/ 501115 h 4295494"/>
                <a:gd name="connsiteX676" fmla="*/ 1347788 w 3384042"/>
                <a:gd name="connsiteY676" fmla="*/ 520165 h 4295494"/>
                <a:gd name="connsiteX677" fmla="*/ 1219867 w 3384042"/>
                <a:gd name="connsiteY677" fmla="*/ 580077 h 4295494"/>
                <a:gd name="connsiteX678" fmla="*/ 1151763 w 3384042"/>
                <a:gd name="connsiteY678" fmla="*/ 580077 h 4295494"/>
                <a:gd name="connsiteX679" fmla="*/ 1056513 w 3384042"/>
                <a:gd name="connsiteY679" fmla="*/ 509307 h 4295494"/>
                <a:gd name="connsiteX680" fmla="*/ 1061942 w 3384042"/>
                <a:gd name="connsiteY680" fmla="*/ 495686 h 4295494"/>
                <a:gd name="connsiteX681" fmla="*/ 1061942 w 3384042"/>
                <a:gd name="connsiteY681" fmla="*/ 443965 h 4295494"/>
                <a:gd name="connsiteX682" fmla="*/ 1072801 w 3384042"/>
                <a:gd name="connsiteY682" fmla="*/ 419486 h 4295494"/>
                <a:gd name="connsiteX683" fmla="*/ 1116330 w 3384042"/>
                <a:gd name="connsiteY683" fmla="*/ 392244 h 4295494"/>
                <a:gd name="connsiteX684" fmla="*/ 1214342 w 3384042"/>
                <a:gd name="connsiteY684" fmla="*/ 313282 h 4295494"/>
                <a:gd name="connsiteX685" fmla="*/ 1236155 w 3384042"/>
                <a:gd name="connsiteY685" fmla="*/ 307853 h 4295494"/>
                <a:gd name="connsiteX686" fmla="*/ 1266063 w 3384042"/>
                <a:gd name="connsiteY686" fmla="*/ 280611 h 4295494"/>
                <a:gd name="connsiteX687" fmla="*/ 1342263 w 3384042"/>
                <a:gd name="connsiteY687" fmla="*/ 258799 h 4295494"/>
                <a:gd name="connsiteX688" fmla="*/ 1345025 w 3384042"/>
                <a:gd name="connsiteY688" fmla="*/ 236987 h 4295494"/>
                <a:gd name="connsiteX689" fmla="*/ 1393984 w 3384042"/>
                <a:gd name="connsiteY689" fmla="*/ 215175 h 4295494"/>
                <a:gd name="connsiteX690" fmla="*/ 1540955 w 3384042"/>
                <a:gd name="connsiteY690" fmla="*/ 125354 h 4295494"/>
                <a:gd name="connsiteX691" fmla="*/ 1649825 w 3384042"/>
                <a:gd name="connsiteY691" fmla="*/ 79062 h 4295494"/>
                <a:gd name="connsiteX692" fmla="*/ 1777746 w 3384042"/>
                <a:gd name="connsiteY692" fmla="*/ 43629 h 4295494"/>
                <a:gd name="connsiteX693" fmla="*/ 1826705 w 3384042"/>
                <a:gd name="connsiteY693" fmla="*/ 40867 h 4295494"/>
                <a:gd name="connsiteX694" fmla="*/ 1875663 w 3384042"/>
                <a:gd name="connsiteY694" fmla="*/ 19055 h 4295494"/>
                <a:gd name="connsiteX695" fmla="*/ 1941005 w 3384042"/>
                <a:gd name="connsiteY695" fmla="*/ 19055 h 4295494"/>
                <a:gd name="connsiteX696" fmla="*/ 1949196 w 3384042"/>
                <a:gd name="connsiteY696" fmla="*/ 5434 h 4295494"/>
                <a:gd name="connsiteX697" fmla="*/ 2014538 w 3384042"/>
                <a:gd name="connsiteY697" fmla="*/ 5434 h 4295494"/>
                <a:gd name="connsiteX698" fmla="*/ 2025396 w 3384042"/>
                <a:gd name="connsiteY698" fmla="*/ 5 h 4295494"/>
                <a:gd name="connsiteX699" fmla="*/ 2031016 w 3384042"/>
                <a:gd name="connsiteY699" fmla="*/ 5244 h 42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</a:cxnLst>
              <a:rect l="l" t="t" r="r" b="b"/>
              <a:pathLst>
                <a:path w="3384042" h="4295494">
                  <a:moveTo>
                    <a:pt x="2567273" y="2948088"/>
                  </a:moveTo>
                  <a:cubicBezTo>
                    <a:pt x="2572702" y="2948088"/>
                    <a:pt x="2572702" y="2953517"/>
                    <a:pt x="2580894" y="2953517"/>
                  </a:cubicBezTo>
                  <a:lnTo>
                    <a:pt x="2632615" y="2953517"/>
                  </a:lnTo>
                  <a:cubicBezTo>
                    <a:pt x="2638044" y="2953517"/>
                    <a:pt x="2638044" y="2961708"/>
                    <a:pt x="2643473" y="2964375"/>
                  </a:cubicBezTo>
                  <a:cubicBezTo>
                    <a:pt x="2670715" y="2967138"/>
                    <a:pt x="2697956" y="2964375"/>
                    <a:pt x="2725102" y="2972567"/>
                  </a:cubicBezTo>
                  <a:cubicBezTo>
                    <a:pt x="2741390" y="2977996"/>
                    <a:pt x="2755011" y="2994379"/>
                    <a:pt x="2771394" y="3005238"/>
                  </a:cubicBezTo>
                  <a:cubicBezTo>
                    <a:pt x="2795873" y="3021525"/>
                    <a:pt x="2836736" y="3032479"/>
                    <a:pt x="2861215" y="3067817"/>
                  </a:cubicBezTo>
                  <a:cubicBezTo>
                    <a:pt x="2872073" y="3078675"/>
                    <a:pt x="2883027" y="3092296"/>
                    <a:pt x="2888456" y="3108679"/>
                  </a:cubicBezTo>
                  <a:cubicBezTo>
                    <a:pt x="2891219" y="3111441"/>
                    <a:pt x="2891219" y="3122300"/>
                    <a:pt x="2893886" y="3130491"/>
                  </a:cubicBezTo>
                  <a:cubicBezTo>
                    <a:pt x="2899315" y="3141350"/>
                    <a:pt x="2910173" y="3149541"/>
                    <a:pt x="2918365" y="3163162"/>
                  </a:cubicBezTo>
                  <a:cubicBezTo>
                    <a:pt x="2921127" y="3165924"/>
                    <a:pt x="2926556" y="3179450"/>
                    <a:pt x="2934652" y="3187641"/>
                  </a:cubicBezTo>
                  <a:lnTo>
                    <a:pt x="2934652" y="3304704"/>
                  </a:lnTo>
                  <a:cubicBezTo>
                    <a:pt x="2918365" y="3312895"/>
                    <a:pt x="2926461" y="3315562"/>
                    <a:pt x="2926461" y="3323754"/>
                  </a:cubicBezTo>
                  <a:cubicBezTo>
                    <a:pt x="2926461" y="3329183"/>
                    <a:pt x="2918269" y="3331945"/>
                    <a:pt x="2915602" y="3340041"/>
                  </a:cubicBezTo>
                  <a:cubicBezTo>
                    <a:pt x="2912840" y="3348233"/>
                    <a:pt x="2918365" y="3361854"/>
                    <a:pt x="2912840" y="3372712"/>
                  </a:cubicBezTo>
                  <a:cubicBezTo>
                    <a:pt x="2910078" y="3380904"/>
                    <a:pt x="2899219" y="3391762"/>
                    <a:pt x="2896552" y="3399954"/>
                  </a:cubicBezTo>
                  <a:cubicBezTo>
                    <a:pt x="2874740" y="3446245"/>
                    <a:pt x="2861119" y="3500633"/>
                    <a:pt x="2831211" y="3552449"/>
                  </a:cubicBezTo>
                  <a:cubicBezTo>
                    <a:pt x="2825782" y="3560640"/>
                    <a:pt x="2809399" y="3566070"/>
                    <a:pt x="2801302" y="3579690"/>
                  </a:cubicBezTo>
                  <a:cubicBezTo>
                    <a:pt x="2793111" y="3590549"/>
                    <a:pt x="2787682" y="3606932"/>
                    <a:pt x="2779490" y="3620553"/>
                  </a:cubicBezTo>
                  <a:cubicBezTo>
                    <a:pt x="2763202" y="3642365"/>
                    <a:pt x="2744057" y="3666844"/>
                    <a:pt x="2725007" y="3691324"/>
                  </a:cubicBezTo>
                  <a:cubicBezTo>
                    <a:pt x="2711387" y="3702182"/>
                    <a:pt x="2692337" y="3702182"/>
                    <a:pt x="2678716" y="3713136"/>
                  </a:cubicBezTo>
                  <a:cubicBezTo>
                    <a:pt x="2662428" y="3723994"/>
                    <a:pt x="2646045" y="3751236"/>
                    <a:pt x="2629757" y="3764857"/>
                  </a:cubicBezTo>
                  <a:cubicBezTo>
                    <a:pt x="2616137" y="3775715"/>
                    <a:pt x="2597087" y="3775715"/>
                    <a:pt x="2586228" y="3786669"/>
                  </a:cubicBezTo>
                  <a:cubicBezTo>
                    <a:pt x="2564416" y="3805719"/>
                    <a:pt x="2548128" y="3808481"/>
                    <a:pt x="2531745" y="3819340"/>
                  </a:cubicBezTo>
                  <a:cubicBezTo>
                    <a:pt x="2518124" y="3827531"/>
                    <a:pt x="2509933" y="3841152"/>
                    <a:pt x="2499074" y="3849248"/>
                  </a:cubicBezTo>
                  <a:cubicBezTo>
                    <a:pt x="2490883" y="3854677"/>
                    <a:pt x="2477262" y="3854677"/>
                    <a:pt x="2471833" y="3857440"/>
                  </a:cubicBezTo>
                  <a:cubicBezTo>
                    <a:pt x="2450021" y="3865631"/>
                    <a:pt x="2428304" y="3898302"/>
                    <a:pt x="2406491" y="3898302"/>
                  </a:cubicBezTo>
                  <a:cubicBezTo>
                    <a:pt x="2398300" y="3898302"/>
                    <a:pt x="2395633" y="3892873"/>
                    <a:pt x="2390204" y="3892873"/>
                  </a:cubicBezTo>
                  <a:cubicBezTo>
                    <a:pt x="2373916" y="3892873"/>
                    <a:pt x="2324862" y="3920114"/>
                    <a:pt x="2322100" y="3922781"/>
                  </a:cubicBezTo>
                  <a:cubicBezTo>
                    <a:pt x="2305812" y="3928210"/>
                    <a:pt x="2248567" y="3947260"/>
                    <a:pt x="2224088" y="3947260"/>
                  </a:cubicBezTo>
                  <a:cubicBezTo>
                    <a:pt x="2215896" y="3947260"/>
                    <a:pt x="2194179" y="3941831"/>
                    <a:pt x="2188655" y="3941831"/>
                  </a:cubicBezTo>
                  <a:cubicBezTo>
                    <a:pt x="2164175" y="3941831"/>
                    <a:pt x="2071592" y="4001743"/>
                    <a:pt x="2066163" y="4001743"/>
                  </a:cubicBezTo>
                  <a:cubicBezTo>
                    <a:pt x="2057971" y="4004506"/>
                    <a:pt x="2049875" y="4004506"/>
                    <a:pt x="2041684" y="4004506"/>
                  </a:cubicBezTo>
                  <a:cubicBezTo>
                    <a:pt x="2038921" y="4007268"/>
                    <a:pt x="2036255" y="4009935"/>
                    <a:pt x="2033492" y="4009935"/>
                  </a:cubicBezTo>
                  <a:cubicBezTo>
                    <a:pt x="2019871" y="4012697"/>
                    <a:pt x="1989963" y="4007173"/>
                    <a:pt x="1976342" y="4037176"/>
                  </a:cubicBezTo>
                  <a:cubicBezTo>
                    <a:pt x="1973580" y="4037176"/>
                    <a:pt x="1973580" y="4031747"/>
                    <a:pt x="1968151" y="4026318"/>
                  </a:cubicBezTo>
                  <a:cubicBezTo>
                    <a:pt x="1962721" y="4026318"/>
                    <a:pt x="1957292" y="4031747"/>
                    <a:pt x="1957292" y="4037176"/>
                  </a:cubicBezTo>
                  <a:lnTo>
                    <a:pt x="1875663" y="4037176"/>
                  </a:lnTo>
                  <a:cubicBezTo>
                    <a:pt x="1872901" y="4018126"/>
                    <a:pt x="1848421" y="4015364"/>
                    <a:pt x="1837563" y="4009935"/>
                  </a:cubicBezTo>
                  <a:cubicBezTo>
                    <a:pt x="1818513" y="4001743"/>
                    <a:pt x="1818513" y="3980026"/>
                    <a:pt x="1810321" y="3969073"/>
                  </a:cubicBezTo>
                  <a:cubicBezTo>
                    <a:pt x="1807559" y="3960881"/>
                    <a:pt x="1796701" y="3955452"/>
                    <a:pt x="1794034" y="3950023"/>
                  </a:cubicBezTo>
                  <a:cubicBezTo>
                    <a:pt x="1788605" y="3939164"/>
                    <a:pt x="1802225" y="3911923"/>
                    <a:pt x="1783175" y="3911923"/>
                  </a:cubicBezTo>
                  <a:cubicBezTo>
                    <a:pt x="1783175" y="3882014"/>
                    <a:pt x="1774984" y="3890110"/>
                    <a:pt x="1774984" y="3882014"/>
                  </a:cubicBezTo>
                  <a:lnTo>
                    <a:pt x="1774984" y="3751331"/>
                  </a:lnTo>
                  <a:cubicBezTo>
                    <a:pt x="1777746" y="3745902"/>
                    <a:pt x="1780413" y="3737710"/>
                    <a:pt x="1780413" y="3729519"/>
                  </a:cubicBezTo>
                  <a:cubicBezTo>
                    <a:pt x="1772221" y="3705040"/>
                    <a:pt x="1804892" y="3713231"/>
                    <a:pt x="1794034" y="3688657"/>
                  </a:cubicBezTo>
                  <a:cubicBezTo>
                    <a:pt x="1788605" y="3675036"/>
                    <a:pt x="1810321" y="3666844"/>
                    <a:pt x="1810321" y="3653224"/>
                  </a:cubicBezTo>
                  <a:lnTo>
                    <a:pt x="1810321" y="3636936"/>
                  </a:lnTo>
                  <a:lnTo>
                    <a:pt x="1769459" y="3636936"/>
                  </a:lnTo>
                  <a:cubicBezTo>
                    <a:pt x="1734026" y="3672369"/>
                    <a:pt x="1693259" y="3655986"/>
                    <a:pt x="1657826" y="3688657"/>
                  </a:cubicBezTo>
                  <a:lnTo>
                    <a:pt x="1600676" y="3688657"/>
                  </a:lnTo>
                  <a:cubicBezTo>
                    <a:pt x="1573435" y="3661415"/>
                    <a:pt x="1565243" y="3650557"/>
                    <a:pt x="1565243" y="3626077"/>
                  </a:cubicBezTo>
                  <a:cubicBezTo>
                    <a:pt x="1565243" y="3617886"/>
                    <a:pt x="1565243" y="3609790"/>
                    <a:pt x="1570673" y="3604265"/>
                  </a:cubicBezTo>
                  <a:cubicBezTo>
                    <a:pt x="1578864" y="3596074"/>
                    <a:pt x="1595152" y="3593407"/>
                    <a:pt x="1606106" y="3587977"/>
                  </a:cubicBezTo>
                  <a:cubicBezTo>
                    <a:pt x="1616964" y="3582548"/>
                    <a:pt x="1625156" y="3571690"/>
                    <a:pt x="1638776" y="3563498"/>
                  </a:cubicBezTo>
                  <a:cubicBezTo>
                    <a:pt x="1652397" y="3552640"/>
                    <a:pt x="1671447" y="3549877"/>
                    <a:pt x="1687735" y="3539019"/>
                  </a:cubicBezTo>
                  <a:cubicBezTo>
                    <a:pt x="1704023" y="3530827"/>
                    <a:pt x="1717643" y="3517207"/>
                    <a:pt x="1736693" y="3509110"/>
                  </a:cubicBezTo>
                  <a:cubicBezTo>
                    <a:pt x="1766602" y="3492823"/>
                    <a:pt x="1804797" y="3487298"/>
                    <a:pt x="1834706" y="3465581"/>
                  </a:cubicBezTo>
                  <a:cubicBezTo>
                    <a:pt x="1872806" y="3435673"/>
                    <a:pt x="1867376" y="3378427"/>
                    <a:pt x="1889189" y="3345757"/>
                  </a:cubicBezTo>
                  <a:cubicBezTo>
                    <a:pt x="1894618" y="3337565"/>
                    <a:pt x="1894618" y="3329469"/>
                    <a:pt x="1894618" y="3321277"/>
                  </a:cubicBezTo>
                  <a:cubicBezTo>
                    <a:pt x="1908239" y="3310419"/>
                    <a:pt x="1930051" y="3277748"/>
                    <a:pt x="1938147" y="3277748"/>
                  </a:cubicBezTo>
                  <a:cubicBezTo>
                    <a:pt x="1943576" y="3277748"/>
                    <a:pt x="1981676" y="3313181"/>
                    <a:pt x="2003489" y="3334898"/>
                  </a:cubicBezTo>
                  <a:cubicBezTo>
                    <a:pt x="2006251" y="3337660"/>
                    <a:pt x="2006251" y="3345757"/>
                    <a:pt x="2011680" y="3351186"/>
                  </a:cubicBezTo>
                  <a:cubicBezTo>
                    <a:pt x="2014442" y="3353948"/>
                    <a:pt x="2022539" y="3356615"/>
                    <a:pt x="2027968" y="3356615"/>
                  </a:cubicBezTo>
                  <a:cubicBezTo>
                    <a:pt x="2041589" y="3356615"/>
                    <a:pt x="2090547" y="3326707"/>
                    <a:pt x="2096071" y="3318515"/>
                  </a:cubicBezTo>
                  <a:cubicBezTo>
                    <a:pt x="2104263" y="3304894"/>
                    <a:pt x="2101501" y="3288607"/>
                    <a:pt x="2109692" y="3277653"/>
                  </a:cubicBezTo>
                  <a:cubicBezTo>
                    <a:pt x="2112455" y="3269461"/>
                    <a:pt x="2128742" y="3266794"/>
                    <a:pt x="2134172" y="3266794"/>
                  </a:cubicBezTo>
                  <a:cubicBezTo>
                    <a:pt x="2164080" y="3266794"/>
                    <a:pt x="2196751" y="3315753"/>
                    <a:pt x="2196751" y="3337565"/>
                  </a:cubicBezTo>
                  <a:cubicBezTo>
                    <a:pt x="2196751" y="3367474"/>
                    <a:pt x="2153222" y="3394715"/>
                    <a:pt x="2120551" y="3427386"/>
                  </a:cubicBezTo>
                  <a:cubicBezTo>
                    <a:pt x="2109692" y="3435577"/>
                    <a:pt x="2101501" y="3451865"/>
                    <a:pt x="2087880" y="3462819"/>
                  </a:cubicBezTo>
                  <a:cubicBezTo>
                    <a:pt x="2074259" y="3476440"/>
                    <a:pt x="2052447" y="3481869"/>
                    <a:pt x="2044351" y="3495490"/>
                  </a:cubicBezTo>
                  <a:cubicBezTo>
                    <a:pt x="2033492" y="3509110"/>
                    <a:pt x="2038921" y="3530923"/>
                    <a:pt x="2028063" y="3544448"/>
                  </a:cubicBezTo>
                  <a:cubicBezTo>
                    <a:pt x="2014442" y="3563498"/>
                    <a:pt x="2025301" y="3555307"/>
                    <a:pt x="2014442" y="3574357"/>
                  </a:cubicBezTo>
                  <a:cubicBezTo>
                    <a:pt x="1998155" y="3604265"/>
                    <a:pt x="1995392" y="3631507"/>
                    <a:pt x="1989963" y="3655986"/>
                  </a:cubicBezTo>
                  <a:cubicBezTo>
                    <a:pt x="1987201" y="3661415"/>
                    <a:pt x="1979105" y="3672274"/>
                    <a:pt x="1976342" y="3685894"/>
                  </a:cubicBezTo>
                  <a:cubicBezTo>
                    <a:pt x="1970913" y="3694086"/>
                    <a:pt x="1976342" y="3707707"/>
                    <a:pt x="1973580" y="3715803"/>
                  </a:cubicBezTo>
                  <a:cubicBezTo>
                    <a:pt x="1970818" y="3721232"/>
                    <a:pt x="1962721" y="3723994"/>
                    <a:pt x="1962721" y="3732090"/>
                  </a:cubicBezTo>
                  <a:lnTo>
                    <a:pt x="1962721" y="3781049"/>
                  </a:lnTo>
                  <a:cubicBezTo>
                    <a:pt x="1989963" y="3781049"/>
                    <a:pt x="2017205" y="3786478"/>
                    <a:pt x="2044351" y="3786478"/>
                  </a:cubicBezTo>
                  <a:cubicBezTo>
                    <a:pt x="2052542" y="3794670"/>
                    <a:pt x="2096071" y="3816387"/>
                    <a:pt x="2115122" y="3816387"/>
                  </a:cubicBezTo>
                  <a:cubicBezTo>
                    <a:pt x="2120551" y="3816387"/>
                    <a:pt x="2139601" y="3813624"/>
                    <a:pt x="2150555" y="3808195"/>
                  </a:cubicBezTo>
                  <a:cubicBezTo>
                    <a:pt x="2153317" y="3805433"/>
                    <a:pt x="2158746" y="3794574"/>
                    <a:pt x="2164175" y="3791907"/>
                  </a:cubicBezTo>
                  <a:cubicBezTo>
                    <a:pt x="2166938" y="3789145"/>
                    <a:pt x="2177796" y="3786478"/>
                    <a:pt x="2185988" y="3783716"/>
                  </a:cubicBezTo>
                  <a:cubicBezTo>
                    <a:pt x="2196846" y="3778287"/>
                    <a:pt x="2207800" y="3761904"/>
                    <a:pt x="2224088" y="3751045"/>
                  </a:cubicBezTo>
                  <a:cubicBezTo>
                    <a:pt x="2234946" y="3742854"/>
                    <a:pt x="2253996" y="3737424"/>
                    <a:pt x="2270379" y="3723804"/>
                  </a:cubicBezTo>
                  <a:cubicBezTo>
                    <a:pt x="2281238" y="3715612"/>
                    <a:pt x="2294858" y="3704754"/>
                    <a:pt x="2308479" y="3693895"/>
                  </a:cubicBezTo>
                  <a:cubicBezTo>
                    <a:pt x="2319338" y="3683037"/>
                    <a:pt x="2330291" y="3663987"/>
                    <a:pt x="2343912" y="3653033"/>
                  </a:cubicBezTo>
                  <a:cubicBezTo>
                    <a:pt x="2346674" y="3647604"/>
                    <a:pt x="2354771" y="3650271"/>
                    <a:pt x="2360200" y="3647604"/>
                  </a:cubicBezTo>
                  <a:cubicBezTo>
                    <a:pt x="2379250" y="3631316"/>
                    <a:pt x="2395633" y="3609504"/>
                    <a:pt x="2417350" y="3593121"/>
                  </a:cubicBezTo>
                  <a:cubicBezTo>
                    <a:pt x="2420112" y="3587691"/>
                    <a:pt x="2430971" y="3593121"/>
                    <a:pt x="2439162" y="3590358"/>
                  </a:cubicBezTo>
                  <a:cubicBezTo>
                    <a:pt x="2439162" y="3582167"/>
                    <a:pt x="2436400" y="3571308"/>
                    <a:pt x="2441924" y="3565879"/>
                  </a:cubicBezTo>
                  <a:cubicBezTo>
                    <a:pt x="2455545" y="3549591"/>
                    <a:pt x="2480024" y="3541400"/>
                    <a:pt x="2493645" y="3525017"/>
                  </a:cubicBezTo>
                  <a:cubicBezTo>
                    <a:pt x="2507266" y="3505967"/>
                    <a:pt x="2509933" y="3484155"/>
                    <a:pt x="2523554" y="3467867"/>
                  </a:cubicBezTo>
                  <a:cubicBezTo>
                    <a:pt x="2542604" y="3437958"/>
                    <a:pt x="2575274" y="3413384"/>
                    <a:pt x="2594324" y="3383475"/>
                  </a:cubicBezTo>
                  <a:cubicBezTo>
                    <a:pt x="2616137" y="3345375"/>
                    <a:pt x="2629757" y="3299084"/>
                    <a:pt x="2646045" y="3258222"/>
                  </a:cubicBezTo>
                  <a:cubicBezTo>
                    <a:pt x="2648807" y="3252792"/>
                    <a:pt x="2648807" y="3244601"/>
                    <a:pt x="2648807" y="3239172"/>
                  </a:cubicBezTo>
                  <a:cubicBezTo>
                    <a:pt x="2646045" y="3211930"/>
                    <a:pt x="2662428" y="3222884"/>
                    <a:pt x="2662428" y="3206501"/>
                  </a:cubicBezTo>
                  <a:cubicBezTo>
                    <a:pt x="2662428" y="3143922"/>
                    <a:pt x="2605278" y="3157542"/>
                    <a:pt x="2569845" y="3138397"/>
                  </a:cubicBezTo>
                  <a:cubicBezTo>
                    <a:pt x="2556224" y="3130206"/>
                    <a:pt x="2542604" y="3138397"/>
                    <a:pt x="2528983" y="3135635"/>
                  </a:cubicBezTo>
                  <a:cubicBezTo>
                    <a:pt x="2528983" y="3135635"/>
                    <a:pt x="2526221" y="3130206"/>
                    <a:pt x="2520791" y="3124776"/>
                  </a:cubicBezTo>
                  <a:lnTo>
                    <a:pt x="2439162" y="3124776"/>
                  </a:lnTo>
                  <a:cubicBezTo>
                    <a:pt x="2439162" y="3122014"/>
                    <a:pt x="2436400" y="3119347"/>
                    <a:pt x="2430971" y="3119347"/>
                  </a:cubicBezTo>
                  <a:cubicBezTo>
                    <a:pt x="2422779" y="3119347"/>
                    <a:pt x="2425541" y="3124776"/>
                    <a:pt x="2417350" y="3124776"/>
                  </a:cubicBezTo>
                  <a:lnTo>
                    <a:pt x="2303050" y="3124776"/>
                  </a:lnTo>
                  <a:cubicBezTo>
                    <a:pt x="2300288" y="3127539"/>
                    <a:pt x="2297621" y="3132968"/>
                    <a:pt x="2294858" y="3138397"/>
                  </a:cubicBezTo>
                  <a:lnTo>
                    <a:pt x="2224088" y="3138397"/>
                  </a:lnTo>
                  <a:cubicBezTo>
                    <a:pt x="2180558" y="3154685"/>
                    <a:pt x="2134267" y="3168306"/>
                    <a:pt x="2093405" y="3184689"/>
                  </a:cubicBezTo>
                  <a:cubicBezTo>
                    <a:pt x="2052542" y="3200976"/>
                    <a:pt x="2009013" y="3200976"/>
                    <a:pt x="1984534" y="3233647"/>
                  </a:cubicBezTo>
                  <a:cubicBezTo>
                    <a:pt x="1976342" y="3244506"/>
                    <a:pt x="1954625" y="3244506"/>
                    <a:pt x="1943671" y="3249935"/>
                  </a:cubicBezTo>
                  <a:cubicBezTo>
                    <a:pt x="1913763" y="3260793"/>
                    <a:pt x="1886521" y="3274414"/>
                    <a:pt x="1862042" y="3288035"/>
                  </a:cubicBezTo>
                  <a:cubicBezTo>
                    <a:pt x="1848421" y="3293464"/>
                    <a:pt x="1837563" y="3307085"/>
                    <a:pt x="1826609" y="3315276"/>
                  </a:cubicBezTo>
                  <a:cubicBezTo>
                    <a:pt x="1818418" y="3320706"/>
                    <a:pt x="1804797" y="3318039"/>
                    <a:pt x="1796701" y="3323468"/>
                  </a:cubicBezTo>
                  <a:cubicBezTo>
                    <a:pt x="1769459" y="3331659"/>
                    <a:pt x="1766792" y="3328897"/>
                    <a:pt x="1764030" y="3345280"/>
                  </a:cubicBezTo>
                  <a:cubicBezTo>
                    <a:pt x="1742218" y="3361568"/>
                    <a:pt x="1715071" y="3383380"/>
                    <a:pt x="1690497" y="3397001"/>
                  </a:cubicBezTo>
                  <a:cubicBezTo>
                    <a:pt x="1682306" y="3402430"/>
                    <a:pt x="1668685" y="3402430"/>
                    <a:pt x="1660589" y="3407859"/>
                  </a:cubicBezTo>
                  <a:cubicBezTo>
                    <a:pt x="1649730" y="3413289"/>
                    <a:pt x="1646968" y="3424147"/>
                    <a:pt x="1638776" y="3429672"/>
                  </a:cubicBezTo>
                  <a:cubicBezTo>
                    <a:pt x="1627918" y="3437863"/>
                    <a:pt x="1611535" y="3437863"/>
                    <a:pt x="1600676" y="3448722"/>
                  </a:cubicBezTo>
                  <a:cubicBezTo>
                    <a:pt x="1551718" y="3489584"/>
                    <a:pt x="1491806" y="3541305"/>
                    <a:pt x="1467326" y="3571213"/>
                  </a:cubicBezTo>
                  <a:cubicBezTo>
                    <a:pt x="1464564" y="3573975"/>
                    <a:pt x="1464564" y="3584834"/>
                    <a:pt x="1459135" y="3590263"/>
                  </a:cubicBezTo>
                  <a:cubicBezTo>
                    <a:pt x="1450943" y="3603884"/>
                    <a:pt x="1431893" y="3617505"/>
                    <a:pt x="1426464" y="3633792"/>
                  </a:cubicBezTo>
                  <a:cubicBezTo>
                    <a:pt x="1415606" y="3658272"/>
                    <a:pt x="1410176" y="3690942"/>
                    <a:pt x="1401985" y="3720946"/>
                  </a:cubicBezTo>
                  <a:cubicBezTo>
                    <a:pt x="1399223" y="3726375"/>
                    <a:pt x="1393793" y="3737234"/>
                    <a:pt x="1388364" y="3745425"/>
                  </a:cubicBezTo>
                  <a:cubicBezTo>
                    <a:pt x="1377506" y="3759046"/>
                    <a:pt x="1396556" y="3783525"/>
                    <a:pt x="1377506" y="3799908"/>
                  </a:cubicBezTo>
                  <a:lnTo>
                    <a:pt x="1377506" y="3848867"/>
                  </a:lnTo>
                  <a:cubicBezTo>
                    <a:pt x="1377506" y="3848867"/>
                    <a:pt x="1374743" y="3854296"/>
                    <a:pt x="1372076" y="3857058"/>
                  </a:cubicBezTo>
                  <a:lnTo>
                    <a:pt x="1372076" y="3922400"/>
                  </a:lnTo>
                  <a:lnTo>
                    <a:pt x="1358456" y="3922400"/>
                  </a:lnTo>
                  <a:lnTo>
                    <a:pt x="1358456" y="4126616"/>
                  </a:lnTo>
                  <a:cubicBezTo>
                    <a:pt x="1363885" y="4132045"/>
                    <a:pt x="1374743" y="4137474"/>
                    <a:pt x="1377506" y="4148428"/>
                  </a:cubicBezTo>
                  <a:cubicBezTo>
                    <a:pt x="1385697" y="4162049"/>
                    <a:pt x="1377506" y="4172907"/>
                    <a:pt x="1388364" y="4189290"/>
                  </a:cubicBezTo>
                  <a:cubicBezTo>
                    <a:pt x="1404652" y="4213770"/>
                    <a:pt x="1418273" y="4219199"/>
                    <a:pt x="1418273" y="4235582"/>
                  </a:cubicBezTo>
                  <a:cubicBezTo>
                    <a:pt x="1418273" y="4243774"/>
                    <a:pt x="1412843" y="4262824"/>
                    <a:pt x="1412843" y="4276444"/>
                  </a:cubicBezTo>
                  <a:cubicBezTo>
                    <a:pt x="1396556" y="4281874"/>
                    <a:pt x="1369314" y="4295494"/>
                    <a:pt x="1361123" y="4295494"/>
                  </a:cubicBezTo>
                  <a:cubicBezTo>
                    <a:pt x="1355693" y="4295494"/>
                    <a:pt x="1350264" y="4287303"/>
                    <a:pt x="1342073" y="4287303"/>
                  </a:cubicBezTo>
                  <a:lnTo>
                    <a:pt x="1276731" y="4287303"/>
                  </a:lnTo>
                  <a:cubicBezTo>
                    <a:pt x="1257681" y="4268253"/>
                    <a:pt x="1238631" y="4251870"/>
                    <a:pt x="1219581" y="4241011"/>
                  </a:cubicBezTo>
                  <a:cubicBezTo>
                    <a:pt x="1208723" y="4235582"/>
                    <a:pt x="1192340" y="4235582"/>
                    <a:pt x="1181481" y="4227391"/>
                  </a:cubicBezTo>
                  <a:cubicBezTo>
                    <a:pt x="1170623" y="4221961"/>
                    <a:pt x="1165193" y="4208341"/>
                    <a:pt x="1154240" y="4200149"/>
                  </a:cubicBezTo>
                  <a:cubicBezTo>
                    <a:pt x="1143286" y="4191957"/>
                    <a:pt x="1105281" y="4175670"/>
                    <a:pt x="1102519" y="4162049"/>
                  </a:cubicBezTo>
                  <a:cubicBezTo>
                    <a:pt x="1099757" y="4156620"/>
                    <a:pt x="1102519" y="4148428"/>
                    <a:pt x="1102519" y="4137570"/>
                  </a:cubicBezTo>
                  <a:cubicBezTo>
                    <a:pt x="1072610" y="4137570"/>
                    <a:pt x="1064419" y="4077657"/>
                    <a:pt x="1042607" y="4066799"/>
                  </a:cubicBezTo>
                  <a:cubicBezTo>
                    <a:pt x="1037177" y="4064037"/>
                    <a:pt x="1026319" y="4064037"/>
                    <a:pt x="1020794" y="4055940"/>
                  </a:cubicBezTo>
                  <a:cubicBezTo>
                    <a:pt x="1015365" y="4042320"/>
                    <a:pt x="1015365" y="4023270"/>
                    <a:pt x="1007174" y="4012411"/>
                  </a:cubicBezTo>
                  <a:cubicBezTo>
                    <a:pt x="1001744" y="4001553"/>
                    <a:pt x="982694" y="3990599"/>
                    <a:pt x="974503" y="3979740"/>
                  </a:cubicBezTo>
                  <a:cubicBezTo>
                    <a:pt x="969074" y="3971549"/>
                    <a:pt x="969074" y="3960690"/>
                    <a:pt x="963644" y="3955261"/>
                  </a:cubicBezTo>
                  <a:cubicBezTo>
                    <a:pt x="960882" y="3949832"/>
                    <a:pt x="950024" y="3944403"/>
                    <a:pt x="947357" y="3938974"/>
                  </a:cubicBezTo>
                  <a:cubicBezTo>
                    <a:pt x="906494" y="3857344"/>
                    <a:pt x="868394" y="3772953"/>
                    <a:pt x="833057" y="3688561"/>
                  </a:cubicBezTo>
                  <a:cubicBezTo>
                    <a:pt x="827627" y="3677703"/>
                    <a:pt x="833057" y="3666749"/>
                    <a:pt x="830294" y="3655890"/>
                  </a:cubicBezTo>
                  <a:cubicBezTo>
                    <a:pt x="830294" y="3653128"/>
                    <a:pt x="827532" y="3653128"/>
                    <a:pt x="824865" y="3650461"/>
                  </a:cubicBezTo>
                  <a:cubicBezTo>
                    <a:pt x="822103" y="3642270"/>
                    <a:pt x="830294" y="3615028"/>
                    <a:pt x="816674" y="3612361"/>
                  </a:cubicBezTo>
                  <a:lnTo>
                    <a:pt x="816674" y="3557878"/>
                  </a:lnTo>
                  <a:cubicBezTo>
                    <a:pt x="813911" y="3557878"/>
                    <a:pt x="811244" y="3552449"/>
                    <a:pt x="811244" y="3549687"/>
                  </a:cubicBezTo>
                  <a:lnTo>
                    <a:pt x="814007" y="3356424"/>
                  </a:lnTo>
                  <a:cubicBezTo>
                    <a:pt x="822198" y="3361854"/>
                    <a:pt x="816769" y="3364616"/>
                    <a:pt x="819436" y="3372712"/>
                  </a:cubicBezTo>
                  <a:cubicBezTo>
                    <a:pt x="824865" y="3378141"/>
                    <a:pt x="833057" y="3380904"/>
                    <a:pt x="835724" y="3380904"/>
                  </a:cubicBezTo>
                  <a:cubicBezTo>
                    <a:pt x="841153" y="3389095"/>
                    <a:pt x="852011" y="3394524"/>
                    <a:pt x="860203" y="3405383"/>
                  </a:cubicBezTo>
                  <a:cubicBezTo>
                    <a:pt x="887444" y="3432624"/>
                    <a:pt x="890111" y="3473487"/>
                    <a:pt x="906494" y="3508824"/>
                  </a:cubicBezTo>
                  <a:cubicBezTo>
                    <a:pt x="917353" y="3530637"/>
                    <a:pt x="936403" y="3552354"/>
                    <a:pt x="947357" y="3579595"/>
                  </a:cubicBezTo>
                  <a:cubicBezTo>
                    <a:pt x="950119" y="3585024"/>
                    <a:pt x="950119" y="3595883"/>
                    <a:pt x="955548" y="3604074"/>
                  </a:cubicBezTo>
                  <a:cubicBezTo>
                    <a:pt x="966407" y="3617695"/>
                    <a:pt x="980027" y="3633983"/>
                    <a:pt x="985457" y="3647604"/>
                  </a:cubicBezTo>
                  <a:cubicBezTo>
                    <a:pt x="988219" y="3647604"/>
                    <a:pt x="985457" y="3655795"/>
                    <a:pt x="988219" y="3661224"/>
                  </a:cubicBezTo>
                  <a:cubicBezTo>
                    <a:pt x="999077" y="3677512"/>
                    <a:pt x="1012698" y="3693895"/>
                    <a:pt x="1023652" y="3715707"/>
                  </a:cubicBezTo>
                  <a:cubicBezTo>
                    <a:pt x="1029081" y="3721137"/>
                    <a:pt x="1026414" y="3734757"/>
                    <a:pt x="1031843" y="3742949"/>
                  </a:cubicBezTo>
                  <a:cubicBezTo>
                    <a:pt x="1053656" y="3775620"/>
                    <a:pt x="1078135" y="3816482"/>
                    <a:pt x="1102614" y="3840961"/>
                  </a:cubicBezTo>
                  <a:cubicBezTo>
                    <a:pt x="1118902" y="3860011"/>
                    <a:pt x="1138047" y="3884490"/>
                    <a:pt x="1151573" y="3911732"/>
                  </a:cubicBezTo>
                  <a:cubicBezTo>
                    <a:pt x="1159764" y="3925353"/>
                    <a:pt x="1192435" y="3979836"/>
                    <a:pt x="1214152" y="3979836"/>
                  </a:cubicBezTo>
                  <a:cubicBezTo>
                    <a:pt x="1241393" y="3979836"/>
                    <a:pt x="1233202" y="3960786"/>
                    <a:pt x="1235964" y="3938974"/>
                  </a:cubicBezTo>
                  <a:cubicBezTo>
                    <a:pt x="1235964" y="3917161"/>
                    <a:pt x="1244156" y="3930782"/>
                    <a:pt x="1246823" y="3911732"/>
                  </a:cubicBezTo>
                  <a:lnTo>
                    <a:pt x="1246823" y="3892682"/>
                  </a:lnTo>
                  <a:lnTo>
                    <a:pt x="1246823" y="3884490"/>
                  </a:lnTo>
                  <a:cubicBezTo>
                    <a:pt x="1246823" y="3879061"/>
                    <a:pt x="1255014" y="3873632"/>
                    <a:pt x="1255014" y="3868203"/>
                  </a:cubicBezTo>
                  <a:cubicBezTo>
                    <a:pt x="1257776" y="3862774"/>
                    <a:pt x="1255014" y="3854582"/>
                    <a:pt x="1255014" y="3846390"/>
                  </a:cubicBezTo>
                  <a:cubicBezTo>
                    <a:pt x="1255014" y="3835532"/>
                    <a:pt x="1268635" y="3830103"/>
                    <a:pt x="1265873" y="3821911"/>
                  </a:cubicBezTo>
                  <a:lnTo>
                    <a:pt x="1265873" y="3805624"/>
                  </a:lnTo>
                  <a:cubicBezTo>
                    <a:pt x="1265873" y="3797432"/>
                    <a:pt x="1265873" y="3786574"/>
                    <a:pt x="1268635" y="3781144"/>
                  </a:cubicBezTo>
                  <a:cubicBezTo>
                    <a:pt x="1276826" y="3756665"/>
                    <a:pt x="1287685" y="3737615"/>
                    <a:pt x="1293114" y="3715803"/>
                  </a:cubicBezTo>
                  <a:cubicBezTo>
                    <a:pt x="1301306" y="3693990"/>
                    <a:pt x="1303973" y="3669511"/>
                    <a:pt x="1312164" y="3650461"/>
                  </a:cubicBezTo>
                  <a:cubicBezTo>
                    <a:pt x="1314926" y="3642270"/>
                    <a:pt x="1323023" y="3639603"/>
                    <a:pt x="1328452" y="3634174"/>
                  </a:cubicBezTo>
                  <a:cubicBezTo>
                    <a:pt x="1333881" y="3623315"/>
                    <a:pt x="1333881" y="3609694"/>
                    <a:pt x="1339310" y="3601503"/>
                  </a:cubicBezTo>
                  <a:cubicBezTo>
                    <a:pt x="1344740" y="3590644"/>
                    <a:pt x="1358360" y="3582453"/>
                    <a:pt x="1361123" y="3574261"/>
                  </a:cubicBezTo>
                  <a:cubicBezTo>
                    <a:pt x="1366552" y="3560640"/>
                    <a:pt x="1369314" y="3541590"/>
                    <a:pt x="1377410" y="3530732"/>
                  </a:cubicBezTo>
                  <a:cubicBezTo>
                    <a:pt x="1391031" y="3506253"/>
                    <a:pt x="1410081" y="3473582"/>
                    <a:pt x="1426369" y="3451770"/>
                  </a:cubicBezTo>
                  <a:cubicBezTo>
                    <a:pt x="1434560" y="3438149"/>
                    <a:pt x="1453610" y="3432720"/>
                    <a:pt x="1467231" y="3424528"/>
                  </a:cubicBezTo>
                  <a:cubicBezTo>
                    <a:pt x="1472660" y="3421766"/>
                    <a:pt x="1475423" y="3402716"/>
                    <a:pt x="1480852" y="3397287"/>
                  </a:cubicBezTo>
                  <a:cubicBezTo>
                    <a:pt x="1497140" y="3375474"/>
                    <a:pt x="1518952" y="3353757"/>
                    <a:pt x="1535335" y="3334707"/>
                  </a:cubicBezTo>
                  <a:cubicBezTo>
                    <a:pt x="1543526" y="3326516"/>
                    <a:pt x="1559814" y="3323849"/>
                    <a:pt x="1573435" y="3315657"/>
                  </a:cubicBezTo>
                  <a:cubicBezTo>
                    <a:pt x="1603343" y="3293845"/>
                    <a:pt x="1630585" y="3258507"/>
                    <a:pt x="1666018" y="3234028"/>
                  </a:cubicBezTo>
                  <a:cubicBezTo>
                    <a:pt x="1676876" y="3225837"/>
                    <a:pt x="1693259" y="3223170"/>
                    <a:pt x="1706880" y="3214978"/>
                  </a:cubicBezTo>
                  <a:cubicBezTo>
                    <a:pt x="1728692" y="3201357"/>
                    <a:pt x="1755839" y="3168687"/>
                    <a:pt x="1780413" y="3157828"/>
                  </a:cubicBezTo>
                  <a:cubicBezTo>
                    <a:pt x="1783175" y="3155066"/>
                    <a:pt x="1794034" y="3157828"/>
                    <a:pt x="1799463" y="3155066"/>
                  </a:cubicBezTo>
                  <a:cubicBezTo>
                    <a:pt x="1821275" y="3141445"/>
                    <a:pt x="1840325" y="3122395"/>
                    <a:pt x="1864805" y="3106107"/>
                  </a:cubicBezTo>
                  <a:cubicBezTo>
                    <a:pt x="1883855" y="3092487"/>
                    <a:pt x="1911096" y="3087057"/>
                    <a:pt x="1932908" y="3076199"/>
                  </a:cubicBezTo>
                  <a:cubicBezTo>
                    <a:pt x="1949196" y="3068007"/>
                    <a:pt x="1965579" y="3048957"/>
                    <a:pt x="1984629" y="3043528"/>
                  </a:cubicBezTo>
                  <a:cubicBezTo>
                    <a:pt x="2020062" y="3027240"/>
                    <a:pt x="2058162" y="3032670"/>
                    <a:pt x="2098929" y="3008095"/>
                  </a:cubicBezTo>
                  <a:cubicBezTo>
                    <a:pt x="2107121" y="3002666"/>
                    <a:pt x="2120741" y="3008095"/>
                    <a:pt x="2134362" y="3008095"/>
                  </a:cubicBezTo>
                  <a:cubicBezTo>
                    <a:pt x="2134362" y="3002666"/>
                    <a:pt x="2134362" y="2997237"/>
                    <a:pt x="2137124" y="2991807"/>
                  </a:cubicBezTo>
                  <a:cubicBezTo>
                    <a:pt x="2158937" y="2980949"/>
                    <a:pt x="2188845" y="2997237"/>
                    <a:pt x="2205228" y="2972757"/>
                  </a:cubicBezTo>
                  <a:cubicBezTo>
                    <a:pt x="2218849" y="2972757"/>
                    <a:pt x="2232470" y="2975520"/>
                    <a:pt x="2246090" y="2969995"/>
                  </a:cubicBezTo>
                  <a:cubicBezTo>
                    <a:pt x="2262378" y="2964566"/>
                    <a:pt x="2259711" y="2961804"/>
                    <a:pt x="2275999" y="2961804"/>
                  </a:cubicBezTo>
                  <a:cubicBezTo>
                    <a:pt x="2284190" y="2961804"/>
                    <a:pt x="2292287" y="2961804"/>
                    <a:pt x="2300478" y="2967233"/>
                  </a:cubicBezTo>
                  <a:cubicBezTo>
                    <a:pt x="2305907" y="2964471"/>
                    <a:pt x="2308670" y="2959041"/>
                    <a:pt x="2308670" y="2953612"/>
                  </a:cubicBezTo>
                  <a:lnTo>
                    <a:pt x="2390299" y="2953612"/>
                  </a:lnTo>
                  <a:cubicBezTo>
                    <a:pt x="2395728" y="2950850"/>
                    <a:pt x="2401157" y="2948183"/>
                    <a:pt x="2403920" y="2948183"/>
                  </a:cubicBezTo>
                  <a:lnTo>
                    <a:pt x="2567273" y="2948183"/>
                  </a:lnTo>
                  <a:close/>
                  <a:moveTo>
                    <a:pt x="2374011" y="2019781"/>
                  </a:moveTo>
                  <a:cubicBezTo>
                    <a:pt x="2382203" y="2019781"/>
                    <a:pt x="2384870" y="2025210"/>
                    <a:pt x="2393061" y="2025210"/>
                  </a:cubicBezTo>
                  <a:cubicBezTo>
                    <a:pt x="2398490" y="2025210"/>
                    <a:pt x="2412111" y="2019781"/>
                    <a:pt x="2420303" y="2019781"/>
                  </a:cubicBezTo>
                  <a:cubicBezTo>
                    <a:pt x="2444782" y="2019781"/>
                    <a:pt x="2520982" y="2057881"/>
                    <a:pt x="2526506" y="2060643"/>
                  </a:cubicBezTo>
                  <a:cubicBezTo>
                    <a:pt x="2534698" y="2066073"/>
                    <a:pt x="2548319" y="2085123"/>
                    <a:pt x="2553748" y="2098744"/>
                  </a:cubicBezTo>
                  <a:cubicBezTo>
                    <a:pt x="2556510" y="2098744"/>
                    <a:pt x="2553748" y="2106935"/>
                    <a:pt x="2556510" y="2112364"/>
                  </a:cubicBezTo>
                  <a:cubicBezTo>
                    <a:pt x="2556510" y="2117794"/>
                    <a:pt x="2564702" y="2120556"/>
                    <a:pt x="2567369" y="2128652"/>
                  </a:cubicBezTo>
                  <a:cubicBezTo>
                    <a:pt x="2570131" y="2131414"/>
                    <a:pt x="2570131" y="2142273"/>
                    <a:pt x="2570131" y="2150464"/>
                  </a:cubicBezTo>
                  <a:cubicBezTo>
                    <a:pt x="2570131" y="2155894"/>
                    <a:pt x="2570131" y="2164085"/>
                    <a:pt x="2567369" y="2172277"/>
                  </a:cubicBezTo>
                  <a:cubicBezTo>
                    <a:pt x="2567369" y="2175039"/>
                    <a:pt x="2561939" y="2180468"/>
                    <a:pt x="2559177" y="2183135"/>
                  </a:cubicBezTo>
                  <a:cubicBezTo>
                    <a:pt x="2559177" y="2185897"/>
                    <a:pt x="2561939" y="2185897"/>
                    <a:pt x="2561939" y="2191327"/>
                  </a:cubicBezTo>
                  <a:cubicBezTo>
                    <a:pt x="2561939" y="2199518"/>
                    <a:pt x="2553748" y="2204947"/>
                    <a:pt x="2548319" y="2207614"/>
                  </a:cubicBezTo>
                  <a:cubicBezTo>
                    <a:pt x="2532031" y="2215806"/>
                    <a:pt x="2515648" y="2221235"/>
                    <a:pt x="2499360" y="2223902"/>
                  </a:cubicBezTo>
                  <a:cubicBezTo>
                    <a:pt x="2485739" y="2226664"/>
                    <a:pt x="2469452" y="2226664"/>
                    <a:pt x="2453069" y="2226664"/>
                  </a:cubicBezTo>
                  <a:cubicBezTo>
                    <a:pt x="2450306" y="2229427"/>
                    <a:pt x="2447639" y="2234856"/>
                    <a:pt x="2444877" y="2234856"/>
                  </a:cubicBezTo>
                  <a:cubicBezTo>
                    <a:pt x="2434019" y="2240285"/>
                    <a:pt x="2420398" y="2234856"/>
                    <a:pt x="2412206" y="2243047"/>
                  </a:cubicBezTo>
                  <a:cubicBezTo>
                    <a:pt x="2379536" y="2264860"/>
                    <a:pt x="2322386" y="2327439"/>
                    <a:pt x="2322386" y="2362872"/>
                  </a:cubicBezTo>
                  <a:cubicBezTo>
                    <a:pt x="2322386" y="2368301"/>
                    <a:pt x="2322386" y="2376493"/>
                    <a:pt x="2327815" y="2381922"/>
                  </a:cubicBezTo>
                  <a:cubicBezTo>
                    <a:pt x="2338673" y="2392780"/>
                    <a:pt x="2360486" y="2400972"/>
                    <a:pt x="2368677" y="2420022"/>
                  </a:cubicBezTo>
                  <a:cubicBezTo>
                    <a:pt x="2376869" y="2433643"/>
                    <a:pt x="2365915" y="2460884"/>
                    <a:pt x="2390489" y="2468980"/>
                  </a:cubicBezTo>
                  <a:lnTo>
                    <a:pt x="2390489" y="2515272"/>
                  </a:lnTo>
                  <a:cubicBezTo>
                    <a:pt x="2387727" y="2515272"/>
                    <a:pt x="2385060" y="2509842"/>
                    <a:pt x="2376869" y="2509842"/>
                  </a:cubicBezTo>
                  <a:lnTo>
                    <a:pt x="2325148" y="2509842"/>
                  </a:lnTo>
                  <a:cubicBezTo>
                    <a:pt x="2322386" y="2512605"/>
                    <a:pt x="2325148" y="2518034"/>
                    <a:pt x="2319719" y="2518034"/>
                  </a:cubicBezTo>
                  <a:cubicBezTo>
                    <a:pt x="2311527" y="2518034"/>
                    <a:pt x="2311527" y="2512605"/>
                    <a:pt x="2306098" y="2512605"/>
                  </a:cubicBezTo>
                  <a:cubicBezTo>
                    <a:pt x="2297906" y="2512605"/>
                    <a:pt x="2300669" y="2520796"/>
                    <a:pt x="2292477" y="2520796"/>
                  </a:cubicBezTo>
                  <a:lnTo>
                    <a:pt x="2232565" y="2520796"/>
                  </a:lnTo>
                  <a:cubicBezTo>
                    <a:pt x="2232565" y="2518034"/>
                    <a:pt x="2229803" y="2512605"/>
                    <a:pt x="2229803" y="2507175"/>
                  </a:cubicBezTo>
                  <a:cubicBezTo>
                    <a:pt x="2229803" y="2498984"/>
                    <a:pt x="2232565" y="2498984"/>
                    <a:pt x="2235232" y="2496317"/>
                  </a:cubicBezTo>
                  <a:lnTo>
                    <a:pt x="2235232" y="2401067"/>
                  </a:lnTo>
                  <a:cubicBezTo>
                    <a:pt x="2232470" y="2401067"/>
                    <a:pt x="2227040" y="2398305"/>
                    <a:pt x="2227040" y="2392876"/>
                  </a:cubicBezTo>
                  <a:cubicBezTo>
                    <a:pt x="2227040" y="2384684"/>
                    <a:pt x="2232470" y="2384684"/>
                    <a:pt x="2232470" y="2379255"/>
                  </a:cubicBezTo>
                  <a:cubicBezTo>
                    <a:pt x="2232470" y="2371063"/>
                    <a:pt x="2227040" y="2371063"/>
                    <a:pt x="2224278" y="2371063"/>
                  </a:cubicBezTo>
                  <a:lnTo>
                    <a:pt x="2224278" y="2270384"/>
                  </a:lnTo>
                  <a:cubicBezTo>
                    <a:pt x="2227040" y="2267622"/>
                    <a:pt x="2232470" y="2262193"/>
                    <a:pt x="2232470" y="2256763"/>
                  </a:cubicBezTo>
                  <a:cubicBezTo>
                    <a:pt x="2232470" y="2248572"/>
                    <a:pt x="2227040" y="2243143"/>
                    <a:pt x="2227040" y="2234951"/>
                  </a:cubicBezTo>
                  <a:cubicBezTo>
                    <a:pt x="2227040" y="2229522"/>
                    <a:pt x="2235232" y="2221330"/>
                    <a:pt x="2235232" y="2215901"/>
                  </a:cubicBezTo>
                  <a:lnTo>
                    <a:pt x="2235232" y="2196851"/>
                  </a:lnTo>
                  <a:cubicBezTo>
                    <a:pt x="2235232" y="2169610"/>
                    <a:pt x="2251520" y="2183230"/>
                    <a:pt x="2254282" y="2161418"/>
                  </a:cubicBezTo>
                  <a:lnTo>
                    <a:pt x="2254282" y="2139606"/>
                  </a:lnTo>
                  <a:cubicBezTo>
                    <a:pt x="2254282" y="2134177"/>
                    <a:pt x="2259711" y="2125985"/>
                    <a:pt x="2259711" y="2117794"/>
                  </a:cubicBezTo>
                  <a:cubicBezTo>
                    <a:pt x="2259711" y="2112364"/>
                    <a:pt x="2254282" y="2104173"/>
                    <a:pt x="2254282" y="2095981"/>
                  </a:cubicBezTo>
                  <a:cubicBezTo>
                    <a:pt x="2221611" y="2093219"/>
                    <a:pt x="2213420" y="2101411"/>
                    <a:pt x="2213420" y="2074169"/>
                  </a:cubicBezTo>
                  <a:cubicBezTo>
                    <a:pt x="2213420" y="2049690"/>
                    <a:pt x="2240661" y="2030640"/>
                    <a:pt x="2254282" y="2030640"/>
                  </a:cubicBezTo>
                  <a:cubicBezTo>
                    <a:pt x="2262473" y="2030640"/>
                    <a:pt x="2262473" y="2038831"/>
                    <a:pt x="2267903" y="2038831"/>
                  </a:cubicBezTo>
                  <a:cubicBezTo>
                    <a:pt x="2276094" y="2038831"/>
                    <a:pt x="2292382" y="2036069"/>
                    <a:pt x="2303336" y="2027973"/>
                  </a:cubicBezTo>
                  <a:cubicBezTo>
                    <a:pt x="2306098" y="2027973"/>
                    <a:pt x="2308765" y="2022543"/>
                    <a:pt x="2308765" y="2019781"/>
                  </a:cubicBezTo>
                  <a:lnTo>
                    <a:pt x="2374011" y="2019781"/>
                  </a:lnTo>
                  <a:close/>
                  <a:moveTo>
                    <a:pt x="3215259" y="522451"/>
                  </a:moveTo>
                  <a:cubicBezTo>
                    <a:pt x="3231547" y="527880"/>
                    <a:pt x="3247930" y="522451"/>
                    <a:pt x="3264218" y="527880"/>
                  </a:cubicBezTo>
                  <a:cubicBezTo>
                    <a:pt x="3291459" y="533310"/>
                    <a:pt x="3321368" y="538739"/>
                    <a:pt x="3351371" y="555122"/>
                  </a:cubicBezTo>
                  <a:cubicBezTo>
                    <a:pt x="3375851" y="568743"/>
                    <a:pt x="3367659" y="590555"/>
                    <a:pt x="3373184" y="604080"/>
                  </a:cubicBezTo>
                  <a:cubicBezTo>
                    <a:pt x="3381375" y="623130"/>
                    <a:pt x="3384042" y="612272"/>
                    <a:pt x="3384042" y="631322"/>
                  </a:cubicBezTo>
                  <a:cubicBezTo>
                    <a:pt x="3384042" y="650372"/>
                    <a:pt x="3343180" y="748384"/>
                    <a:pt x="3337751" y="762005"/>
                  </a:cubicBezTo>
                  <a:cubicBezTo>
                    <a:pt x="3332321" y="775626"/>
                    <a:pt x="3324130" y="786484"/>
                    <a:pt x="3310509" y="802867"/>
                  </a:cubicBezTo>
                  <a:cubicBezTo>
                    <a:pt x="3302318" y="811059"/>
                    <a:pt x="3299651" y="827346"/>
                    <a:pt x="3296888" y="838300"/>
                  </a:cubicBezTo>
                  <a:cubicBezTo>
                    <a:pt x="3294126" y="851921"/>
                    <a:pt x="3269647" y="868209"/>
                    <a:pt x="3258788" y="887259"/>
                  </a:cubicBezTo>
                  <a:cubicBezTo>
                    <a:pt x="3245168" y="909071"/>
                    <a:pt x="3236976" y="938979"/>
                    <a:pt x="3220688" y="963459"/>
                  </a:cubicBezTo>
                  <a:cubicBezTo>
                    <a:pt x="3212497" y="974317"/>
                    <a:pt x="3198876" y="987938"/>
                    <a:pt x="3185256" y="996129"/>
                  </a:cubicBezTo>
                  <a:cubicBezTo>
                    <a:pt x="3185256" y="998892"/>
                    <a:pt x="3185256" y="1004321"/>
                    <a:pt x="3182493" y="1009750"/>
                  </a:cubicBezTo>
                  <a:cubicBezTo>
                    <a:pt x="3177064" y="1012512"/>
                    <a:pt x="3168873" y="1020609"/>
                    <a:pt x="3166206" y="1026038"/>
                  </a:cubicBezTo>
                  <a:cubicBezTo>
                    <a:pt x="3149918" y="1023276"/>
                    <a:pt x="3149918" y="1047850"/>
                    <a:pt x="3147156" y="1055946"/>
                  </a:cubicBezTo>
                  <a:cubicBezTo>
                    <a:pt x="3138964" y="1074996"/>
                    <a:pt x="3100864" y="1107667"/>
                    <a:pt x="3081814" y="1132146"/>
                  </a:cubicBezTo>
                  <a:cubicBezTo>
                    <a:pt x="3070956" y="1143005"/>
                    <a:pt x="3068193" y="1162055"/>
                    <a:pt x="3057335" y="1175676"/>
                  </a:cubicBezTo>
                  <a:cubicBezTo>
                    <a:pt x="3041047" y="1194726"/>
                    <a:pt x="3013806" y="1208346"/>
                    <a:pt x="2994756" y="1232826"/>
                  </a:cubicBezTo>
                  <a:cubicBezTo>
                    <a:pt x="2991993" y="1235588"/>
                    <a:pt x="2991993" y="1246447"/>
                    <a:pt x="2989326" y="1251876"/>
                  </a:cubicBezTo>
                  <a:cubicBezTo>
                    <a:pt x="2981135" y="1265497"/>
                    <a:pt x="2964847" y="1281784"/>
                    <a:pt x="2956656" y="1295405"/>
                  </a:cubicBezTo>
                  <a:cubicBezTo>
                    <a:pt x="2953893" y="1298167"/>
                    <a:pt x="2943035" y="1300834"/>
                    <a:pt x="2937606" y="1306263"/>
                  </a:cubicBezTo>
                  <a:cubicBezTo>
                    <a:pt x="2923985" y="1314455"/>
                    <a:pt x="2918556" y="1330743"/>
                    <a:pt x="2907697" y="1341697"/>
                  </a:cubicBezTo>
                  <a:cubicBezTo>
                    <a:pt x="2904935" y="1344459"/>
                    <a:pt x="2896838" y="1341697"/>
                    <a:pt x="2894076" y="1347126"/>
                  </a:cubicBezTo>
                  <a:cubicBezTo>
                    <a:pt x="2872264" y="1363413"/>
                    <a:pt x="2858643" y="1387988"/>
                    <a:pt x="2842356" y="1404276"/>
                  </a:cubicBezTo>
                  <a:cubicBezTo>
                    <a:pt x="2817876" y="1426088"/>
                    <a:pt x="2771585" y="1447805"/>
                    <a:pt x="2752535" y="1475047"/>
                  </a:cubicBezTo>
                  <a:cubicBezTo>
                    <a:pt x="2741676" y="1477809"/>
                    <a:pt x="2719864" y="1502288"/>
                    <a:pt x="2711673" y="1507717"/>
                  </a:cubicBezTo>
                  <a:cubicBezTo>
                    <a:pt x="2681764" y="1524005"/>
                    <a:pt x="2640902" y="1548580"/>
                    <a:pt x="2610993" y="1573059"/>
                  </a:cubicBezTo>
                  <a:cubicBezTo>
                    <a:pt x="2602802" y="1578488"/>
                    <a:pt x="2589181" y="1578488"/>
                    <a:pt x="2583752" y="1581250"/>
                  </a:cubicBezTo>
                  <a:cubicBezTo>
                    <a:pt x="2572893" y="1584013"/>
                    <a:pt x="2567464" y="1594871"/>
                    <a:pt x="2559273" y="1600300"/>
                  </a:cubicBezTo>
                  <a:cubicBezTo>
                    <a:pt x="2545652" y="1608492"/>
                    <a:pt x="2507552" y="1597538"/>
                    <a:pt x="2515743" y="1627542"/>
                  </a:cubicBezTo>
                  <a:cubicBezTo>
                    <a:pt x="2485835" y="1627542"/>
                    <a:pt x="2453164" y="1632971"/>
                    <a:pt x="2423160" y="1632971"/>
                  </a:cubicBezTo>
                  <a:cubicBezTo>
                    <a:pt x="2417731" y="1654783"/>
                    <a:pt x="2423160" y="1635733"/>
                    <a:pt x="2390489" y="1641163"/>
                  </a:cubicBezTo>
                  <a:cubicBezTo>
                    <a:pt x="2387727" y="1643925"/>
                    <a:pt x="2382298" y="1646592"/>
                    <a:pt x="2379631" y="1649354"/>
                  </a:cubicBezTo>
                  <a:cubicBezTo>
                    <a:pt x="2371439" y="1652116"/>
                    <a:pt x="2357819" y="1652116"/>
                    <a:pt x="2344198" y="1652116"/>
                  </a:cubicBezTo>
                  <a:cubicBezTo>
                    <a:pt x="2341436" y="1657545"/>
                    <a:pt x="2333339" y="1662975"/>
                    <a:pt x="2327910" y="1665737"/>
                  </a:cubicBezTo>
                  <a:cubicBezTo>
                    <a:pt x="2308860" y="1673928"/>
                    <a:pt x="2273427" y="1687549"/>
                    <a:pt x="2265331" y="1687549"/>
                  </a:cubicBezTo>
                  <a:cubicBezTo>
                    <a:pt x="2259902" y="1687549"/>
                    <a:pt x="2254472" y="1682120"/>
                    <a:pt x="2246281" y="1682120"/>
                  </a:cubicBezTo>
                  <a:cubicBezTo>
                    <a:pt x="2240852" y="1682120"/>
                    <a:pt x="2216372" y="1698408"/>
                    <a:pt x="2208181" y="1698408"/>
                  </a:cubicBezTo>
                  <a:cubicBezTo>
                    <a:pt x="2199989" y="1698408"/>
                    <a:pt x="2202752" y="1690216"/>
                    <a:pt x="2189131" y="1682120"/>
                  </a:cubicBezTo>
                  <a:cubicBezTo>
                    <a:pt x="2183702" y="1679358"/>
                    <a:pt x="2178272" y="1682120"/>
                    <a:pt x="2172843" y="1682120"/>
                  </a:cubicBezTo>
                  <a:cubicBezTo>
                    <a:pt x="2161985" y="1682120"/>
                    <a:pt x="2148364" y="1676691"/>
                    <a:pt x="2142935" y="1701170"/>
                  </a:cubicBezTo>
                  <a:lnTo>
                    <a:pt x="2099405" y="1701170"/>
                  </a:lnTo>
                  <a:lnTo>
                    <a:pt x="2099405" y="1635828"/>
                  </a:lnTo>
                  <a:lnTo>
                    <a:pt x="2123885" y="1635828"/>
                  </a:lnTo>
                  <a:lnTo>
                    <a:pt x="2123885" y="1600395"/>
                  </a:lnTo>
                  <a:lnTo>
                    <a:pt x="2132076" y="1600395"/>
                  </a:lnTo>
                  <a:cubicBezTo>
                    <a:pt x="2137505" y="1603158"/>
                    <a:pt x="2137505" y="1605825"/>
                    <a:pt x="2142935" y="1605825"/>
                  </a:cubicBezTo>
                  <a:cubicBezTo>
                    <a:pt x="2151126" y="1605825"/>
                    <a:pt x="2156555" y="1600395"/>
                    <a:pt x="2159222" y="1594966"/>
                  </a:cubicBezTo>
                  <a:cubicBezTo>
                    <a:pt x="2164652" y="1586775"/>
                    <a:pt x="2167414" y="1575916"/>
                    <a:pt x="2178272" y="1570487"/>
                  </a:cubicBezTo>
                  <a:cubicBezTo>
                    <a:pt x="2186464" y="1562295"/>
                    <a:pt x="2200085" y="1565058"/>
                    <a:pt x="2210943" y="1559628"/>
                  </a:cubicBezTo>
                  <a:cubicBezTo>
                    <a:pt x="2240852" y="1546008"/>
                    <a:pt x="2276285" y="1529720"/>
                    <a:pt x="2303526" y="1510670"/>
                  </a:cubicBezTo>
                  <a:cubicBezTo>
                    <a:pt x="2325338" y="1497049"/>
                    <a:pt x="2338959" y="1475237"/>
                    <a:pt x="2360676" y="1461711"/>
                  </a:cubicBezTo>
                  <a:cubicBezTo>
                    <a:pt x="2366105" y="1456282"/>
                    <a:pt x="2379726" y="1456282"/>
                    <a:pt x="2390585" y="1448091"/>
                  </a:cubicBezTo>
                  <a:cubicBezTo>
                    <a:pt x="2406872" y="1439899"/>
                    <a:pt x="2423255" y="1423611"/>
                    <a:pt x="2442306" y="1412658"/>
                  </a:cubicBezTo>
                  <a:cubicBezTo>
                    <a:pt x="2453164" y="1404466"/>
                    <a:pt x="2469547" y="1401799"/>
                    <a:pt x="2480406" y="1393608"/>
                  </a:cubicBezTo>
                  <a:cubicBezTo>
                    <a:pt x="2480406" y="1393608"/>
                    <a:pt x="2480406" y="1385416"/>
                    <a:pt x="2488597" y="1382749"/>
                  </a:cubicBezTo>
                  <a:cubicBezTo>
                    <a:pt x="2543080" y="1350078"/>
                    <a:pt x="2602897" y="1298358"/>
                    <a:pt x="2654618" y="1249399"/>
                  </a:cubicBezTo>
                  <a:cubicBezTo>
                    <a:pt x="2679097" y="1224920"/>
                    <a:pt x="2714530" y="1208537"/>
                    <a:pt x="2744438" y="1186820"/>
                  </a:cubicBezTo>
                  <a:cubicBezTo>
                    <a:pt x="2768918" y="1165008"/>
                    <a:pt x="2790730" y="1137861"/>
                    <a:pt x="2815209" y="1113287"/>
                  </a:cubicBezTo>
                  <a:cubicBezTo>
                    <a:pt x="2828830" y="1096999"/>
                    <a:pt x="2872359" y="1066995"/>
                    <a:pt x="2872359" y="1045183"/>
                  </a:cubicBezTo>
                  <a:cubicBezTo>
                    <a:pt x="2888647" y="1026133"/>
                    <a:pt x="2913221" y="1007083"/>
                    <a:pt x="2929509" y="990700"/>
                  </a:cubicBezTo>
                  <a:cubicBezTo>
                    <a:pt x="2959418" y="952600"/>
                    <a:pt x="2992088" y="909071"/>
                    <a:pt x="3022092" y="873638"/>
                  </a:cubicBezTo>
                  <a:cubicBezTo>
                    <a:pt x="3032951" y="857350"/>
                    <a:pt x="3128296" y="751146"/>
                    <a:pt x="3128296" y="721143"/>
                  </a:cubicBezTo>
                  <a:cubicBezTo>
                    <a:pt x="3128296" y="710284"/>
                    <a:pt x="3117437" y="710284"/>
                    <a:pt x="3114675" y="710284"/>
                  </a:cubicBezTo>
                  <a:cubicBezTo>
                    <a:pt x="3109246" y="710284"/>
                    <a:pt x="3076575" y="726572"/>
                    <a:pt x="3057525" y="734763"/>
                  </a:cubicBezTo>
                  <a:cubicBezTo>
                    <a:pt x="3013996" y="751051"/>
                    <a:pt x="2964942" y="762005"/>
                    <a:pt x="2921413" y="781055"/>
                  </a:cubicBezTo>
                  <a:cubicBezTo>
                    <a:pt x="2850642" y="810963"/>
                    <a:pt x="2782538" y="846396"/>
                    <a:pt x="2717197" y="879067"/>
                  </a:cubicBezTo>
                  <a:cubicBezTo>
                    <a:pt x="2709006" y="881829"/>
                    <a:pt x="2709006" y="892688"/>
                    <a:pt x="2703576" y="895355"/>
                  </a:cubicBezTo>
                  <a:cubicBezTo>
                    <a:pt x="2698147" y="898117"/>
                    <a:pt x="2684526" y="892593"/>
                    <a:pt x="2676335" y="898117"/>
                  </a:cubicBezTo>
                  <a:cubicBezTo>
                    <a:pt x="2657285" y="908976"/>
                    <a:pt x="2640902" y="925359"/>
                    <a:pt x="2624614" y="938979"/>
                  </a:cubicBezTo>
                  <a:cubicBezTo>
                    <a:pt x="2610993" y="947171"/>
                    <a:pt x="2594706" y="947171"/>
                    <a:pt x="2583752" y="952600"/>
                  </a:cubicBezTo>
                  <a:cubicBezTo>
                    <a:pt x="2572893" y="955362"/>
                    <a:pt x="2564702" y="971650"/>
                    <a:pt x="2553843" y="977079"/>
                  </a:cubicBezTo>
                  <a:cubicBezTo>
                    <a:pt x="2545652" y="982509"/>
                    <a:pt x="2534793" y="982509"/>
                    <a:pt x="2529364" y="987938"/>
                  </a:cubicBezTo>
                  <a:cubicBezTo>
                    <a:pt x="2513076" y="996129"/>
                    <a:pt x="2499456" y="1009750"/>
                    <a:pt x="2483073" y="1017846"/>
                  </a:cubicBezTo>
                  <a:cubicBezTo>
                    <a:pt x="2464023" y="1026038"/>
                    <a:pt x="2439543" y="1028705"/>
                    <a:pt x="2420493" y="1042326"/>
                  </a:cubicBezTo>
                  <a:cubicBezTo>
                    <a:pt x="2417731" y="1042326"/>
                    <a:pt x="2420493" y="1050517"/>
                    <a:pt x="2417731" y="1055946"/>
                  </a:cubicBezTo>
                  <a:cubicBezTo>
                    <a:pt x="2401443" y="1066805"/>
                    <a:pt x="2382298" y="1077759"/>
                    <a:pt x="2363248" y="1083188"/>
                  </a:cubicBezTo>
                  <a:cubicBezTo>
                    <a:pt x="2357819" y="1085950"/>
                    <a:pt x="2346960" y="1085950"/>
                    <a:pt x="2344198" y="1088617"/>
                  </a:cubicBezTo>
                  <a:cubicBezTo>
                    <a:pt x="2327910" y="1099476"/>
                    <a:pt x="2319719" y="1118526"/>
                    <a:pt x="2306098" y="1126717"/>
                  </a:cubicBezTo>
                  <a:cubicBezTo>
                    <a:pt x="2278856" y="1145767"/>
                    <a:pt x="2243519" y="1170246"/>
                    <a:pt x="2213515" y="1192059"/>
                  </a:cubicBezTo>
                  <a:cubicBezTo>
                    <a:pt x="2180844" y="1213871"/>
                    <a:pt x="2142744" y="1251971"/>
                    <a:pt x="2110073" y="1262830"/>
                  </a:cubicBezTo>
                  <a:cubicBezTo>
                    <a:pt x="2077403" y="1271021"/>
                    <a:pt x="2052923" y="1317313"/>
                    <a:pt x="2031111" y="1325409"/>
                  </a:cubicBezTo>
                  <a:cubicBezTo>
                    <a:pt x="2022920" y="1328171"/>
                    <a:pt x="2009299" y="1322647"/>
                    <a:pt x="2003870" y="1328171"/>
                  </a:cubicBezTo>
                  <a:cubicBezTo>
                    <a:pt x="1982057" y="1339030"/>
                    <a:pt x="1960340" y="1360842"/>
                    <a:pt x="1943957" y="1379892"/>
                  </a:cubicBezTo>
                  <a:cubicBezTo>
                    <a:pt x="1941195" y="1379892"/>
                    <a:pt x="1943957" y="1385321"/>
                    <a:pt x="1943957" y="1393513"/>
                  </a:cubicBezTo>
                  <a:cubicBezTo>
                    <a:pt x="1943957" y="1398942"/>
                    <a:pt x="1938528" y="1398942"/>
                    <a:pt x="1933099" y="1404371"/>
                  </a:cubicBezTo>
                  <a:lnTo>
                    <a:pt x="1933099" y="1505050"/>
                  </a:lnTo>
                  <a:cubicBezTo>
                    <a:pt x="1927670" y="1515909"/>
                    <a:pt x="1922240" y="1526863"/>
                    <a:pt x="1922240" y="1534959"/>
                  </a:cubicBezTo>
                  <a:lnTo>
                    <a:pt x="1922240" y="1630209"/>
                  </a:lnTo>
                  <a:cubicBezTo>
                    <a:pt x="1919478" y="1635638"/>
                    <a:pt x="1916811" y="1635638"/>
                    <a:pt x="1916811" y="1641067"/>
                  </a:cubicBezTo>
                  <a:cubicBezTo>
                    <a:pt x="1916811" y="1649259"/>
                    <a:pt x="1922240" y="1643830"/>
                    <a:pt x="1922240" y="1649259"/>
                  </a:cubicBezTo>
                  <a:cubicBezTo>
                    <a:pt x="1922240" y="1657450"/>
                    <a:pt x="1919478" y="1654688"/>
                    <a:pt x="1916811" y="1657450"/>
                  </a:cubicBezTo>
                  <a:cubicBezTo>
                    <a:pt x="1916811" y="1673738"/>
                    <a:pt x="1919573" y="1690121"/>
                    <a:pt x="1914049" y="1703742"/>
                  </a:cubicBezTo>
                  <a:cubicBezTo>
                    <a:pt x="1914049" y="1711933"/>
                    <a:pt x="1903190" y="1725554"/>
                    <a:pt x="1903190" y="1733650"/>
                  </a:cubicBezTo>
                  <a:lnTo>
                    <a:pt x="1903190" y="1861571"/>
                  </a:lnTo>
                  <a:cubicBezTo>
                    <a:pt x="1900428" y="1864333"/>
                    <a:pt x="1894999" y="1867000"/>
                    <a:pt x="1892332" y="1869763"/>
                  </a:cubicBezTo>
                  <a:lnTo>
                    <a:pt x="1892332" y="2136558"/>
                  </a:lnTo>
                  <a:cubicBezTo>
                    <a:pt x="1895094" y="2139320"/>
                    <a:pt x="1900523" y="2141987"/>
                    <a:pt x="1903190" y="2144749"/>
                  </a:cubicBezTo>
                  <a:cubicBezTo>
                    <a:pt x="1889570" y="2152941"/>
                    <a:pt x="1892332" y="2166561"/>
                    <a:pt x="1892332" y="2174658"/>
                  </a:cubicBezTo>
                  <a:cubicBezTo>
                    <a:pt x="1892332" y="2185516"/>
                    <a:pt x="1892332" y="2196470"/>
                    <a:pt x="1903190" y="2204566"/>
                  </a:cubicBezTo>
                  <a:lnTo>
                    <a:pt x="1903190" y="2269908"/>
                  </a:lnTo>
                  <a:cubicBezTo>
                    <a:pt x="1892332" y="2275337"/>
                    <a:pt x="1892332" y="2280766"/>
                    <a:pt x="1892332" y="2288958"/>
                  </a:cubicBezTo>
                  <a:cubicBezTo>
                    <a:pt x="1892332" y="2288958"/>
                    <a:pt x="1889570" y="2297149"/>
                    <a:pt x="1903190" y="2305245"/>
                  </a:cubicBezTo>
                  <a:lnTo>
                    <a:pt x="1903190" y="2645574"/>
                  </a:lnTo>
                  <a:cubicBezTo>
                    <a:pt x="1875949" y="2656432"/>
                    <a:pt x="1875949" y="2694532"/>
                    <a:pt x="1862328" y="2719107"/>
                  </a:cubicBezTo>
                  <a:cubicBezTo>
                    <a:pt x="1859566" y="2724536"/>
                    <a:pt x="1805178" y="2759969"/>
                    <a:pt x="1794224" y="2759969"/>
                  </a:cubicBezTo>
                  <a:cubicBezTo>
                    <a:pt x="1786033" y="2759969"/>
                    <a:pt x="1753362" y="2749111"/>
                    <a:pt x="1731645" y="2743681"/>
                  </a:cubicBezTo>
                  <a:cubicBezTo>
                    <a:pt x="1731645" y="2738252"/>
                    <a:pt x="1731645" y="2732823"/>
                    <a:pt x="1728883" y="2727393"/>
                  </a:cubicBezTo>
                  <a:cubicBezTo>
                    <a:pt x="1723454" y="2716535"/>
                    <a:pt x="1709833" y="2708343"/>
                    <a:pt x="1698974" y="2689293"/>
                  </a:cubicBezTo>
                  <a:cubicBezTo>
                    <a:pt x="1696212" y="2678435"/>
                    <a:pt x="1682687" y="2673006"/>
                    <a:pt x="1674495" y="2667481"/>
                  </a:cubicBezTo>
                  <a:cubicBezTo>
                    <a:pt x="1663637" y="2662052"/>
                    <a:pt x="1663637" y="2637573"/>
                    <a:pt x="1660874" y="2634811"/>
                  </a:cubicBezTo>
                  <a:cubicBezTo>
                    <a:pt x="1650016" y="2615761"/>
                    <a:pt x="1630966" y="2602140"/>
                    <a:pt x="1617345" y="2585852"/>
                  </a:cubicBezTo>
                  <a:cubicBezTo>
                    <a:pt x="1609154" y="2574993"/>
                    <a:pt x="1609154" y="2558611"/>
                    <a:pt x="1603724" y="2547752"/>
                  </a:cubicBezTo>
                  <a:cubicBezTo>
                    <a:pt x="1598295" y="2534131"/>
                    <a:pt x="1581912" y="2517843"/>
                    <a:pt x="1581912" y="2509652"/>
                  </a:cubicBezTo>
                  <a:cubicBezTo>
                    <a:pt x="1581912" y="2504223"/>
                    <a:pt x="1590104" y="2501461"/>
                    <a:pt x="1590104" y="2496031"/>
                  </a:cubicBezTo>
                  <a:cubicBezTo>
                    <a:pt x="1590104" y="2487840"/>
                    <a:pt x="1576483" y="2463361"/>
                    <a:pt x="1565624" y="2449740"/>
                  </a:cubicBezTo>
                  <a:cubicBezTo>
                    <a:pt x="1560195" y="2441548"/>
                    <a:pt x="1546574" y="2436119"/>
                    <a:pt x="1538383" y="2427928"/>
                  </a:cubicBezTo>
                  <a:cubicBezTo>
                    <a:pt x="1502950" y="2395257"/>
                    <a:pt x="1473041" y="2354394"/>
                    <a:pt x="1445800" y="2321724"/>
                  </a:cubicBezTo>
                  <a:cubicBezTo>
                    <a:pt x="1423988" y="2294482"/>
                    <a:pt x="1396841" y="2275432"/>
                    <a:pt x="1375029" y="2259144"/>
                  </a:cubicBezTo>
                  <a:cubicBezTo>
                    <a:pt x="1353217" y="2245524"/>
                    <a:pt x="1345121" y="2240094"/>
                    <a:pt x="1328738" y="2240094"/>
                  </a:cubicBezTo>
                  <a:lnTo>
                    <a:pt x="1317879" y="2240094"/>
                  </a:lnTo>
                  <a:cubicBezTo>
                    <a:pt x="1309688" y="2250953"/>
                    <a:pt x="1293400" y="2264574"/>
                    <a:pt x="1293400" y="2270003"/>
                  </a:cubicBezTo>
                  <a:cubicBezTo>
                    <a:pt x="1293400" y="2278194"/>
                    <a:pt x="1296162" y="2275432"/>
                    <a:pt x="1296162" y="2278194"/>
                  </a:cubicBezTo>
                  <a:cubicBezTo>
                    <a:pt x="1298924" y="2289053"/>
                    <a:pt x="1293400" y="2300007"/>
                    <a:pt x="1298924" y="2310865"/>
                  </a:cubicBezTo>
                  <a:cubicBezTo>
                    <a:pt x="1309783" y="2332678"/>
                    <a:pt x="1323404" y="2357157"/>
                    <a:pt x="1347883" y="2373444"/>
                  </a:cubicBezTo>
                  <a:lnTo>
                    <a:pt x="1347883" y="2436024"/>
                  </a:lnTo>
                  <a:cubicBezTo>
                    <a:pt x="1331595" y="2452312"/>
                    <a:pt x="1312450" y="2468695"/>
                    <a:pt x="1301591" y="2487745"/>
                  </a:cubicBezTo>
                  <a:cubicBezTo>
                    <a:pt x="1296162" y="2493174"/>
                    <a:pt x="1296162" y="2504032"/>
                    <a:pt x="1287971" y="2512224"/>
                  </a:cubicBezTo>
                  <a:cubicBezTo>
                    <a:pt x="1266158" y="2531274"/>
                    <a:pt x="1236250" y="2544895"/>
                    <a:pt x="1211771" y="2566707"/>
                  </a:cubicBezTo>
                  <a:cubicBezTo>
                    <a:pt x="1184529" y="2588519"/>
                    <a:pt x="1168241" y="2621190"/>
                    <a:pt x="1165479" y="2648336"/>
                  </a:cubicBezTo>
                  <a:cubicBezTo>
                    <a:pt x="1162717" y="2664624"/>
                    <a:pt x="1162717" y="2681007"/>
                    <a:pt x="1154621" y="2697295"/>
                  </a:cubicBezTo>
                  <a:cubicBezTo>
                    <a:pt x="1141000" y="2721774"/>
                    <a:pt x="1143762" y="2732728"/>
                    <a:pt x="1143762" y="2759874"/>
                  </a:cubicBezTo>
                  <a:cubicBezTo>
                    <a:pt x="1138333" y="2857886"/>
                    <a:pt x="1143762" y="2874174"/>
                    <a:pt x="1146524" y="2893224"/>
                  </a:cubicBezTo>
                  <a:cubicBezTo>
                    <a:pt x="1149287" y="2904082"/>
                    <a:pt x="1151954" y="2920465"/>
                    <a:pt x="1143762" y="2942182"/>
                  </a:cubicBezTo>
                  <a:lnTo>
                    <a:pt x="1179195" y="2942182"/>
                  </a:lnTo>
                  <a:cubicBezTo>
                    <a:pt x="1203674" y="2928562"/>
                    <a:pt x="1241774" y="2904082"/>
                    <a:pt x="1263587" y="2882270"/>
                  </a:cubicBezTo>
                  <a:cubicBezTo>
                    <a:pt x="1282637" y="2863220"/>
                    <a:pt x="1299020" y="2838741"/>
                    <a:pt x="1318070" y="2822358"/>
                  </a:cubicBezTo>
                  <a:cubicBezTo>
                    <a:pt x="1320832" y="2819596"/>
                    <a:pt x="1331690" y="2819596"/>
                    <a:pt x="1337120" y="2814166"/>
                  </a:cubicBezTo>
                  <a:cubicBezTo>
                    <a:pt x="1350740" y="2805975"/>
                    <a:pt x="1364361" y="2795116"/>
                    <a:pt x="1375220" y="2781496"/>
                  </a:cubicBezTo>
                  <a:cubicBezTo>
                    <a:pt x="1380649" y="2776066"/>
                    <a:pt x="1377982" y="2767875"/>
                    <a:pt x="1380649" y="2765208"/>
                  </a:cubicBezTo>
                  <a:cubicBezTo>
                    <a:pt x="1396937" y="2743396"/>
                    <a:pt x="1413320" y="2721679"/>
                    <a:pt x="1437799" y="2708058"/>
                  </a:cubicBezTo>
                  <a:cubicBezTo>
                    <a:pt x="1465040" y="2689008"/>
                    <a:pt x="1473232" y="2664529"/>
                    <a:pt x="1486757" y="2648146"/>
                  </a:cubicBezTo>
                  <a:cubicBezTo>
                    <a:pt x="1503045" y="2626333"/>
                    <a:pt x="1527620" y="2607283"/>
                    <a:pt x="1543907" y="2588233"/>
                  </a:cubicBezTo>
                  <a:cubicBezTo>
                    <a:pt x="1546670" y="2582804"/>
                    <a:pt x="1549337" y="2574613"/>
                    <a:pt x="1557528" y="2566421"/>
                  </a:cubicBezTo>
                  <a:cubicBezTo>
                    <a:pt x="1560290" y="2566421"/>
                    <a:pt x="1565720" y="2566421"/>
                    <a:pt x="1568387" y="2563659"/>
                  </a:cubicBezTo>
                  <a:lnTo>
                    <a:pt x="1568387" y="2620809"/>
                  </a:lnTo>
                  <a:cubicBezTo>
                    <a:pt x="1530287" y="2631667"/>
                    <a:pt x="1524857" y="2669767"/>
                    <a:pt x="1516666" y="2694342"/>
                  </a:cubicBezTo>
                  <a:cubicBezTo>
                    <a:pt x="1511237" y="2707963"/>
                    <a:pt x="1494854" y="2724250"/>
                    <a:pt x="1489424" y="2737871"/>
                  </a:cubicBezTo>
                  <a:cubicBezTo>
                    <a:pt x="1481233" y="2748730"/>
                    <a:pt x="1478566" y="2767780"/>
                    <a:pt x="1470374" y="2784163"/>
                  </a:cubicBezTo>
                  <a:cubicBezTo>
                    <a:pt x="1459516" y="2803213"/>
                    <a:pt x="1434941" y="2822263"/>
                    <a:pt x="1421416" y="2844075"/>
                  </a:cubicBezTo>
                  <a:cubicBezTo>
                    <a:pt x="1410557" y="2854933"/>
                    <a:pt x="1407795" y="2871316"/>
                    <a:pt x="1399604" y="2884937"/>
                  </a:cubicBezTo>
                  <a:cubicBezTo>
                    <a:pt x="1391412" y="2898558"/>
                    <a:pt x="1369695" y="2912179"/>
                    <a:pt x="1358741" y="2928466"/>
                  </a:cubicBezTo>
                  <a:cubicBezTo>
                    <a:pt x="1350550" y="2939325"/>
                    <a:pt x="1345121" y="2955708"/>
                    <a:pt x="1339691" y="2966566"/>
                  </a:cubicBezTo>
                  <a:cubicBezTo>
                    <a:pt x="1334262" y="2969329"/>
                    <a:pt x="1320641" y="2971996"/>
                    <a:pt x="1312450" y="2982854"/>
                  </a:cubicBezTo>
                  <a:cubicBezTo>
                    <a:pt x="1309688" y="2982854"/>
                    <a:pt x="1309688" y="2991046"/>
                    <a:pt x="1307021" y="2996475"/>
                  </a:cubicBezTo>
                  <a:cubicBezTo>
                    <a:pt x="1290733" y="3018287"/>
                    <a:pt x="1260729" y="3045433"/>
                    <a:pt x="1252538" y="3064579"/>
                  </a:cubicBezTo>
                  <a:cubicBezTo>
                    <a:pt x="1244346" y="3078199"/>
                    <a:pt x="1247108" y="3100012"/>
                    <a:pt x="1241679" y="3116299"/>
                  </a:cubicBezTo>
                  <a:cubicBezTo>
                    <a:pt x="1236250" y="3135349"/>
                    <a:pt x="1214438" y="3154399"/>
                    <a:pt x="1203579" y="3173449"/>
                  </a:cubicBezTo>
                  <a:lnTo>
                    <a:pt x="1151858" y="3173449"/>
                  </a:lnTo>
                  <a:cubicBezTo>
                    <a:pt x="1130046" y="3151637"/>
                    <a:pt x="1102900" y="3138016"/>
                    <a:pt x="1083755" y="3118966"/>
                  </a:cubicBezTo>
                  <a:cubicBezTo>
                    <a:pt x="1078325" y="3113537"/>
                    <a:pt x="1080992" y="3105346"/>
                    <a:pt x="1078325" y="3097154"/>
                  </a:cubicBezTo>
                  <a:cubicBezTo>
                    <a:pt x="1072896" y="3091725"/>
                    <a:pt x="1053846" y="3075342"/>
                    <a:pt x="1051084" y="3067246"/>
                  </a:cubicBezTo>
                  <a:cubicBezTo>
                    <a:pt x="1048322" y="3059149"/>
                    <a:pt x="1051084" y="3048196"/>
                    <a:pt x="1045655" y="3037337"/>
                  </a:cubicBezTo>
                  <a:cubicBezTo>
                    <a:pt x="1045655" y="3034575"/>
                    <a:pt x="1040225" y="3029146"/>
                    <a:pt x="1037463" y="3026479"/>
                  </a:cubicBezTo>
                  <a:cubicBezTo>
                    <a:pt x="1034701" y="3018287"/>
                    <a:pt x="1045655" y="2991046"/>
                    <a:pt x="1026605" y="2988379"/>
                  </a:cubicBezTo>
                  <a:cubicBezTo>
                    <a:pt x="1032034" y="2977520"/>
                    <a:pt x="1048417" y="2972091"/>
                    <a:pt x="1042892" y="2955708"/>
                  </a:cubicBezTo>
                  <a:cubicBezTo>
                    <a:pt x="1034701" y="2936658"/>
                    <a:pt x="1061942" y="2933896"/>
                    <a:pt x="1056513" y="2923037"/>
                  </a:cubicBezTo>
                  <a:lnTo>
                    <a:pt x="1056513" y="2906749"/>
                  </a:lnTo>
                  <a:cubicBezTo>
                    <a:pt x="1056513" y="2898558"/>
                    <a:pt x="1061942" y="2884937"/>
                    <a:pt x="1061942" y="2876841"/>
                  </a:cubicBezTo>
                  <a:cubicBezTo>
                    <a:pt x="1061942" y="2871412"/>
                    <a:pt x="1056513" y="2868649"/>
                    <a:pt x="1056513" y="2863220"/>
                  </a:cubicBezTo>
                  <a:lnTo>
                    <a:pt x="1056513" y="2757016"/>
                  </a:lnTo>
                  <a:cubicBezTo>
                    <a:pt x="1051084" y="2754254"/>
                    <a:pt x="1042892" y="2748825"/>
                    <a:pt x="1042892" y="2743396"/>
                  </a:cubicBezTo>
                  <a:cubicBezTo>
                    <a:pt x="1042892" y="2735204"/>
                    <a:pt x="1051084" y="2727108"/>
                    <a:pt x="1051084" y="2718916"/>
                  </a:cubicBezTo>
                  <a:lnTo>
                    <a:pt x="1051084" y="2710725"/>
                  </a:lnTo>
                  <a:cubicBezTo>
                    <a:pt x="1051084" y="2702533"/>
                    <a:pt x="1051084" y="2697104"/>
                    <a:pt x="1048322" y="2691675"/>
                  </a:cubicBezTo>
                  <a:cubicBezTo>
                    <a:pt x="1048322" y="2688913"/>
                    <a:pt x="1042892" y="2686246"/>
                    <a:pt x="1042892" y="2680816"/>
                  </a:cubicBezTo>
                  <a:lnTo>
                    <a:pt x="1042892" y="2582804"/>
                  </a:lnTo>
                  <a:cubicBezTo>
                    <a:pt x="1042892" y="2582804"/>
                    <a:pt x="1037463" y="2588233"/>
                    <a:pt x="1037463" y="2580042"/>
                  </a:cubicBezTo>
                  <a:lnTo>
                    <a:pt x="1037463" y="2367730"/>
                  </a:lnTo>
                  <a:cubicBezTo>
                    <a:pt x="1045655" y="2354109"/>
                    <a:pt x="1040225" y="2335059"/>
                    <a:pt x="1042892" y="2321438"/>
                  </a:cubicBezTo>
                  <a:cubicBezTo>
                    <a:pt x="1056513" y="2299626"/>
                    <a:pt x="1064705" y="2269717"/>
                    <a:pt x="1080992" y="2247905"/>
                  </a:cubicBezTo>
                  <a:cubicBezTo>
                    <a:pt x="1100042" y="2217997"/>
                    <a:pt x="1129951" y="2228855"/>
                    <a:pt x="1154525" y="2220664"/>
                  </a:cubicBezTo>
                  <a:cubicBezTo>
                    <a:pt x="1176338" y="2212472"/>
                    <a:pt x="1173575" y="2204376"/>
                    <a:pt x="1176338" y="2196184"/>
                  </a:cubicBezTo>
                  <a:cubicBezTo>
                    <a:pt x="1184529" y="2185326"/>
                    <a:pt x="1206246" y="2177134"/>
                    <a:pt x="1203579" y="2163514"/>
                  </a:cubicBezTo>
                  <a:lnTo>
                    <a:pt x="1222629" y="2163514"/>
                  </a:lnTo>
                  <a:cubicBezTo>
                    <a:pt x="1241679" y="2168943"/>
                    <a:pt x="1260729" y="2174372"/>
                    <a:pt x="1279779" y="2185326"/>
                  </a:cubicBezTo>
                  <a:cubicBezTo>
                    <a:pt x="1285208" y="2188088"/>
                    <a:pt x="1287971" y="2201614"/>
                    <a:pt x="1296067" y="2201614"/>
                  </a:cubicBezTo>
                  <a:cubicBezTo>
                    <a:pt x="1306925" y="2207043"/>
                    <a:pt x="1325975" y="2198851"/>
                    <a:pt x="1339596" y="2204376"/>
                  </a:cubicBezTo>
                  <a:cubicBezTo>
                    <a:pt x="1347788" y="2207138"/>
                    <a:pt x="1353217" y="2217997"/>
                    <a:pt x="1364075" y="2220664"/>
                  </a:cubicBezTo>
                  <a:cubicBezTo>
                    <a:pt x="1391317" y="2231522"/>
                    <a:pt x="1426655" y="2236951"/>
                    <a:pt x="1451229" y="2256097"/>
                  </a:cubicBezTo>
                  <a:cubicBezTo>
                    <a:pt x="1462088" y="2261526"/>
                    <a:pt x="1473041" y="2280576"/>
                    <a:pt x="1486662" y="2291530"/>
                  </a:cubicBezTo>
                  <a:cubicBezTo>
                    <a:pt x="1489424" y="2294292"/>
                    <a:pt x="1494854" y="2294292"/>
                    <a:pt x="1497521" y="2294292"/>
                  </a:cubicBezTo>
                  <a:cubicBezTo>
                    <a:pt x="1524762" y="2340583"/>
                    <a:pt x="1579150" y="2337821"/>
                    <a:pt x="1617345" y="2378683"/>
                  </a:cubicBezTo>
                  <a:lnTo>
                    <a:pt x="1636395" y="2378683"/>
                  </a:lnTo>
                  <a:lnTo>
                    <a:pt x="1636395" y="2141797"/>
                  </a:lnTo>
                  <a:cubicBezTo>
                    <a:pt x="1633633" y="2141797"/>
                    <a:pt x="1630966" y="2144559"/>
                    <a:pt x="1630966" y="2139034"/>
                  </a:cubicBezTo>
                  <a:cubicBezTo>
                    <a:pt x="1630966" y="2130843"/>
                    <a:pt x="1633728" y="2133605"/>
                    <a:pt x="1636395" y="2130843"/>
                  </a:cubicBezTo>
                  <a:lnTo>
                    <a:pt x="1636395" y="1923960"/>
                  </a:lnTo>
                  <a:lnTo>
                    <a:pt x="1641824" y="1918530"/>
                  </a:lnTo>
                  <a:lnTo>
                    <a:pt x="1641824" y="1809660"/>
                  </a:lnTo>
                  <a:cubicBezTo>
                    <a:pt x="1644587" y="1809660"/>
                    <a:pt x="1650016" y="1809660"/>
                    <a:pt x="1655445" y="1804230"/>
                  </a:cubicBezTo>
                  <a:cubicBezTo>
                    <a:pt x="1652683" y="1798801"/>
                    <a:pt x="1650016" y="1790610"/>
                    <a:pt x="1650016" y="1782418"/>
                  </a:cubicBezTo>
                  <a:cubicBezTo>
                    <a:pt x="1650016" y="1776989"/>
                    <a:pt x="1650016" y="1771560"/>
                    <a:pt x="1655445" y="1766130"/>
                  </a:cubicBezTo>
                  <a:lnTo>
                    <a:pt x="1655445" y="1684501"/>
                  </a:lnTo>
                  <a:cubicBezTo>
                    <a:pt x="1658207" y="1684501"/>
                    <a:pt x="1663637" y="1684501"/>
                    <a:pt x="1666304" y="1681739"/>
                  </a:cubicBezTo>
                  <a:lnTo>
                    <a:pt x="1666304" y="1630018"/>
                  </a:lnTo>
                  <a:lnTo>
                    <a:pt x="1671733" y="1624589"/>
                  </a:lnTo>
                  <a:lnTo>
                    <a:pt x="1671733" y="1575630"/>
                  </a:lnTo>
                  <a:cubicBezTo>
                    <a:pt x="1666304" y="1572868"/>
                    <a:pt x="1658112" y="1567439"/>
                    <a:pt x="1652683" y="1567439"/>
                  </a:cubicBezTo>
                  <a:cubicBezTo>
                    <a:pt x="1630871" y="1567439"/>
                    <a:pt x="1644491" y="1600110"/>
                    <a:pt x="1590104" y="1605539"/>
                  </a:cubicBezTo>
                  <a:cubicBezTo>
                    <a:pt x="1576483" y="1605539"/>
                    <a:pt x="1565624" y="1624589"/>
                    <a:pt x="1554671" y="1632780"/>
                  </a:cubicBezTo>
                  <a:cubicBezTo>
                    <a:pt x="1516571" y="1654593"/>
                    <a:pt x="1475708" y="1689930"/>
                    <a:pt x="1440371" y="1708980"/>
                  </a:cubicBezTo>
                  <a:cubicBezTo>
                    <a:pt x="1426750" y="1714410"/>
                    <a:pt x="1418558" y="1730793"/>
                    <a:pt x="1407700" y="1738889"/>
                  </a:cubicBezTo>
                  <a:cubicBezTo>
                    <a:pt x="1377791" y="1763368"/>
                    <a:pt x="1345121" y="1785180"/>
                    <a:pt x="1317879" y="1801468"/>
                  </a:cubicBezTo>
                  <a:cubicBezTo>
                    <a:pt x="1296067" y="1812327"/>
                    <a:pt x="1285208" y="1842330"/>
                    <a:pt x="1266158" y="1836901"/>
                  </a:cubicBezTo>
                  <a:cubicBezTo>
                    <a:pt x="1265301" y="1837759"/>
                    <a:pt x="1264920" y="1838139"/>
                    <a:pt x="1264920" y="1838425"/>
                  </a:cubicBezTo>
                  <a:cubicBezTo>
                    <a:pt x="1264920" y="1838997"/>
                    <a:pt x="1266158" y="1839663"/>
                    <a:pt x="1266158" y="1845093"/>
                  </a:cubicBezTo>
                  <a:cubicBezTo>
                    <a:pt x="1266158" y="1850522"/>
                    <a:pt x="1244346" y="1875001"/>
                    <a:pt x="1230725" y="1885955"/>
                  </a:cubicBezTo>
                  <a:cubicBezTo>
                    <a:pt x="1222534" y="1891384"/>
                    <a:pt x="1211675" y="1891384"/>
                    <a:pt x="1203484" y="1891384"/>
                  </a:cubicBezTo>
                  <a:cubicBezTo>
                    <a:pt x="1181672" y="1915863"/>
                    <a:pt x="1157192" y="1943105"/>
                    <a:pt x="1138142" y="1967584"/>
                  </a:cubicBezTo>
                  <a:cubicBezTo>
                    <a:pt x="1127284" y="1978443"/>
                    <a:pt x="1108234" y="1983872"/>
                    <a:pt x="1094613" y="1994826"/>
                  </a:cubicBezTo>
                  <a:cubicBezTo>
                    <a:pt x="1078325" y="2005684"/>
                    <a:pt x="1064705" y="2027497"/>
                    <a:pt x="1048322" y="2038355"/>
                  </a:cubicBezTo>
                  <a:cubicBezTo>
                    <a:pt x="1040130" y="2043784"/>
                    <a:pt x="1018413" y="2046547"/>
                    <a:pt x="1012889" y="2060167"/>
                  </a:cubicBezTo>
                  <a:cubicBezTo>
                    <a:pt x="1007459" y="2068359"/>
                    <a:pt x="1004697" y="2081980"/>
                    <a:pt x="996601" y="2092838"/>
                  </a:cubicBezTo>
                  <a:cubicBezTo>
                    <a:pt x="993839" y="2098267"/>
                    <a:pt x="982980" y="2101030"/>
                    <a:pt x="977551" y="2106459"/>
                  </a:cubicBezTo>
                  <a:cubicBezTo>
                    <a:pt x="950309" y="2128271"/>
                    <a:pt x="923068" y="2149988"/>
                    <a:pt x="904018" y="2179992"/>
                  </a:cubicBezTo>
                  <a:cubicBezTo>
                    <a:pt x="898589" y="2188183"/>
                    <a:pt x="901256" y="2201804"/>
                    <a:pt x="893159" y="2212663"/>
                  </a:cubicBezTo>
                  <a:cubicBezTo>
                    <a:pt x="885063" y="2223521"/>
                    <a:pt x="871347" y="2223521"/>
                    <a:pt x="863251" y="2231713"/>
                  </a:cubicBezTo>
                  <a:cubicBezTo>
                    <a:pt x="844201" y="2245333"/>
                    <a:pt x="822389" y="2261621"/>
                    <a:pt x="808768" y="2286195"/>
                  </a:cubicBezTo>
                  <a:cubicBezTo>
                    <a:pt x="789718" y="2316104"/>
                    <a:pt x="751618" y="2348775"/>
                    <a:pt x="724376" y="2381445"/>
                  </a:cubicBezTo>
                  <a:cubicBezTo>
                    <a:pt x="694468" y="2411354"/>
                    <a:pt x="667226" y="2457646"/>
                    <a:pt x="650843" y="2490316"/>
                  </a:cubicBezTo>
                  <a:cubicBezTo>
                    <a:pt x="645414" y="2498508"/>
                    <a:pt x="634556" y="2498508"/>
                    <a:pt x="629031" y="2503937"/>
                  </a:cubicBezTo>
                  <a:cubicBezTo>
                    <a:pt x="599123" y="2525749"/>
                    <a:pt x="601790" y="2572041"/>
                    <a:pt x="574548" y="2593758"/>
                  </a:cubicBezTo>
                  <a:cubicBezTo>
                    <a:pt x="574548" y="2607379"/>
                    <a:pt x="574548" y="2620999"/>
                    <a:pt x="571786" y="2634620"/>
                  </a:cubicBezTo>
                  <a:cubicBezTo>
                    <a:pt x="566357" y="2640049"/>
                    <a:pt x="555498" y="2645479"/>
                    <a:pt x="552736" y="2656432"/>
                  </a:cubicBezTo>
                  <a:cubicBezTo>
                    <a:pt x="549974" y="2659195"/>
                    <a:pt x="552736" y="2670053"/>
                    <a:pt x="549974" y="2678245"/>
                  </a:cubicBezTo>
                  <a:cubicBezTo>
                    <a:pt x="549974" y="2681007"/>
                    <a:pt x="547211" y="2681007"/>
                    <a:pt x="544544" y="2683674"/>
                  </a:cubicBezTo>
                  <a:cubicBezTo>
                    <a:pt x="544544" y="2710915"/>
                    <a:pt x="539115" y="2740824"/>
                    <a:pt x="536353" y="2770828"/>
                  </a:cubicBezTo>
                  <a:cubicBezTo>
                    <a:pt x="522732" y="2781686"/>
                    <a:pt x="528161" y="2789878"/>
                    <a:pt x="514541" y="2798069"/>
                  </a:cubicBezTo>
                  <a:cubicBezTo>
                    <a:pt x="514541" y="2806261"/>
                    <a:pt x="517303" y="2817119"/>
                    <a:pt x="511778" y="2827978"/>
                  </a:cubicBezTo>
                  <a:cubicBezTo>
                    <a:pt x="503587" y="2844265"/>
                    <a:pt x="481870" y="2855219"/>
                    <a:pt x="470916" y="2874269"/>
                  </a:cubicBezTo>
                  <a:cubicBezTo>
                    <a:pt x="460058" y="2890557"/>
                    <a:pt x="454628" y="2915131"/>
                    <a:pt x="449104" y="2934181"/>
                  </a:cubicBezTo>
                  <a:cubicBezTo>
                    <a:pt x="446342" y="2945040"/>
                    <a:pt x="430054" y="2964090"/>
                    <a:pt x="419195" y="2966852"/>
                  </a:cubicBezTo>
                  <a:cubicBezTo>
                    <a:pt x="386525" y="2972281"/>
                    <a:pt x="394716" y="2975043"/>
                    <a:pt x="375666" y="2985902"/>
                  </a:cubicBezTo>
                  <a:cubicBezTo>
                    <a:pt x="364808" y="2991331"/>
                    <a:pt x="351187" y="2988664"/>
                    <a:pt x="334804" y="2988664"/>
                  </a:cubicBezTo>
                  <a:lnTo>
                    <a:pt x="334804" y="3002285"/>
                  </a:lnTo>
                  <a:cubicBezTo>
                    <a:pt x="323945" y="3002285"/>
                    <a:pt x="310325" y="2996856"/>
                    <a:pt x="304895" y="3013143"/>
                  </a:cubicBezTo>
                  <a:lnTo>
                    <a:pt x="234125" y="3013143"/>
                  </a:lnTo>
                  <a:cubicBezTo>
                    <a:pt x="231362" y="3010381"/>
                    <a:pt x="231362" y="3004952"/>
                    <a:pt x="223266" y="3004952"/>
                  </a:cubicBezTo>
                  <a:lnTo>
                    <a:pt x="174308" y="3004952"/>
                  </a:lnTo>
                  <a:cubicBezTo>
                    <a:pt x="166116" y="2988664"/>
                    <a:pt x="128016" y="2964090"/>
                    <a:pt x="117158" y="2950469"/>
                  </a:cubicBezTo>
                  <a:cubicBezTo>
                    <a:pt x="100870" y="2931419"/>
                    <a:pt x="92678" y="2904178"/>
                    <a:pt x="76295" y="2885128"/>
                  </a:cubicBezTo>
                  <a:cubicBezTo>
                    <a:pt x="70866" y="2874269"/>
                    <a:pt x="60008" y="2866078"/>
                    <a:pt x="51816" y="2857886"/>
                  </a:cubicBezTo>
                  <a:cubicBezTo>
                    <a:pt x="49054" y="2852457"/>
                    <a:pt x="49054" y="2844265"/>
                    <a:pt x="46387" y="2836074"/>
                  </a:cubicBezTo>
                  <a:cubicBezTo>
                    <a:pt x="46387" y="2830645"/>
                    <a:pt x="38195" y="2827882"/>
                    <a:pt x="38195" y="2825215"/>
                  </a:cubicBezTo>
                  <a:cubicBezTo>
                    <a:pt x="32766" y="2814357"/>
                    <a:pt x="38195" y="2800736"/>
                    <a:pt x="35433" y="2787115"/>
                  </a:cubicBezTo>
                  <a:cubicBezTo>
                    <a:pt x="10954" y="2770828"/>
                    <a:pt x="35433" y="2732632"/>
                    <a:pt x="13621" y="2713582"/>
                  </a:cubicBezTo>
                  <a:lnTo>
                    <a:pt x="13621" y="2593758"/>
                  </a:lnTo>
                  <a:cubicBezTo>
                    <a:pt x="10859" y="2590996"/>
                    <a:pt x="5429" y="2588329"/>
                    <a:pt x="0" y="2585566"/>
                  </a:cubicBezTo>
                  <a:lnTo>
                    <a:pt x="0" y="2403163"/>
                  </a:lnTo>
                  <a:cubicBezTo>
                    <a:pt x="5429" y="2394971"/>
                    <a:pt x="8191" y="2386875"/>
                    <a:pt x="8191" y="2381350"/>
                  </a:cubicBezTo>
                  <a:cubicBezTo>
                    <a:pt x="8191" y="2373159"/>
                    <a:pt x="5429" y="2365063"/>
                    <a:pt x="2762" y="2356871"/>
                  </a:cubicBezTo>
                  <a:cubicBezTo>
                    <a:pt x="21812" y="2354109"/>
                    <a:pt x="13621" y="2326963"/>
                    <a:pt x="13621" y="2318771"/>
                  </a:cubicBezTo>
                  <a:cubicBezTo>
                    <a:pt x="16383" y="2302483"/>
                    <a:pt x="19050" y="2283338"/>
                    <a:pt x="19050" y="2267050"/>
                  </a:cubicBezTo>
                  <a:cubicBezTo>
                    <a:pt x="13621" y="2239809"/>
                    <a:pt x="32671" y="2253430"/>
                    <a:pt x="29908" y="2220759"/>
                  </a:cubicBezTo>
                  <a:cubicBezTo>
                    <a:pt x="29908" y="2212567"/>
                    <a:pt x="27146" y="2204471"/>
                    <a:pt x="38100" y="2196280"/>
                  </a:cubicBezTo>
                  <a:lnTo>
                    <a:pt x="38100" y="2144559"/>
                  </a:lnTo>
                  <a:cubicBezTo>
                    <a:pt x="48959" y="2128271"/>
                    <a:pt x="43529" y="2136367"/>
                    <a:pt x="46292" y="2120080"/>
                  </a:cubicBezTo>
                  <a:cubicBezTo>
                    <a:pt x="46292" y="2106459"/>
                    <a:pt x="54483" y="2095600"/>
                    <a:pt x="54483" y="2081980"/>
                  </a:cubicBezTo>
                  <a:cubicBezTo>
                    <a:pt x="54483" y="2057500"/>
                    <a:pt x="68104" y="2068359"/>
                    <a:pt x="68104" y="2046547"/>
                  </a:cubicBezTo>
                  <a:cubicBezTo>
                    <a:pt x="70866" y="2038355"/>
                    <a:pt x="73533" y="2027497"/>
                    <a:pt x="73533" y="2019305"/>
                  </a:cubicBezTo>
                  <a:cubicBezTo>
                    <a:pt x="62675" y="1992063"/>
                    <a:pt x="95345" y="2003017"/>
                    <a:pt x="92583" y="1981205"/>
                  </a:cubicBezTo>
                  <a:lnTo>
                    <a:pt x="92583" y="1964917"/>
                  </a:lnTo>
                  <a:lnTo>
                    <a:pt x="92583" y="1951297"/>
                  </a:lnTo>
                  <a:cubicBezTo>
                    <a:pt x="119825" y="1875097"/>
                    <a:pt x="149733" y="1793372"/>
                    <a:pt x="174212" y="1719934"/>
                  </a:cubicBezTo>
                  <a:cubicBezTo>
                    <a:pt x="196025" y="1709076"/>
                    <a:pt x="190500" y="1684501"/>
                    <a:pt x="201454" y="1668213"/>
                  </a:cubicBezTo>
                  <a:cubicBezTo>
                    <a:pt x="217742" y="1635543"/>
                    <a:pt x="228695" y="1592013"/>
                    <a:pt x="255937" y="1559343"/>
                  </a:cubicBezTo>
                  <a:cubicBezTo>
                    <a:pt x="261366" y="1551151"/>
                    <a:pt x="264128" y="1540293"/>
                    <a:pt x="264128" y="1529434"/>
                  </a:cubicBezTo>
                  <a:cubicBezTo>
                    <a:pt x="266891" y="1510384"/>
                    <a:pt x="288608" y="1491334"/>
                    <a:pt x="304991" y="1472284"/>
                  </a:cubicBezTo>
                  <a:cubicBezTo>
                    <a:pt x="324041" y="1447805"/>
                    <a:pt x="337661" y="1420563"/>
                    <a:pt x="348520" y="1398751"/>
                  </a:cubicBezTo>
                  <a:cubicBezTo>
                    <a:pt x="353949" y="1390560"/>
                    <a:pt x="351282" y="1379701"/>
                    <a:pt x="356711" y="1374272"/>
                  </a:cubicBezTo>
                  <a:cubicBezTo>
                    <a:pt x="367570" y="1355222"/>
                    <a:pt x="394811" y="1341601"/>
                    <a:pt x="397574" y="1325313"/>
                  </a:cubicBezTo>
                  <a:cubicBezTo>
                    <a:pt x="405765" y="1319884"/>
                    <a:pt x="433007" y="1303501"/>
                    <a:pt x="438436" y="1292643"/>
                  </a:cubicBezTo>
                  <a:cubicBezTo>
                    <a:pt x="460248" y="1243684"/>
                    <a:pt x="509207" y="1230063"/>
                    <a:pt x="544640" y="1211013"/>
                  </a:cubicBezTo>
                  <a:cubicBezTo>
                    <a:pt x="558260" y="1205584"/>
                    <a:pt x="571881" y="1189201"/>
                    <a:pt x="588169" y="1181105"/>
                  </a:cubicBezTo>
                  <a:cubicBezTo>
                    <a:pt x="596360" y="1175676"/>
                    <a:pt x="612648" y="1181105"/>
                    <a:pt x="626269" y="1178343"/>
                  </a:cubicBezTo>
                  <a:cubicBezTo>
                    <a:pt x="634460" y="1170151"/>
                    <a:pt x="637127" y="1170151"/>
                    <a:pt x="645319" y="1170151"/>
                  </a:cubicBezTo>
                  <a:cubicBezTo>
                    <a:pt x="650748" y="1170151"/>
                    <a:pt x="691610" y="1186439"/>
                    <a:pt x="697040" y="1186439"/>
                  </a:cubicBezTo>
                  <a:cubicBezTo>
                    <a:pt x="705231" y="1186439"/>
                    <a:pt x="707898" y="1183677"/>
                    <a:pt x="707898" y="1181010"/>
                  </a:cubicBezTo>
                  <a:lnTo>
                    <a:pt x="784098" y="1181010"/>
                  </a:lnTo>
                  <a:cubicBezTo>
                    <a:pt x="786860" y="1178247"/>
                    <a:pt x="786860" y="1172818"/>
                    <a:pt x="789527" y="1170151"/>
                  </a:cubicBezTo>
                  <a:lnTo>
                    <a:pt x="797719" y="1170151"/>
                  </a:lnTo>
                  <a:cubicBezTo>
                    <a:pt x="808577" y="1216443"/>
                    <a:pt x="819531" y="1200060"/>
                    <a:pt x="819531" y="1232730"/>
                  </a:cubicBezTo>
                  <a:cubicBezTo>
                    <a:pt x="819531" y="1240922"/>
                    <a:pt x="814102" y="1251780"/>
                    <a:pt x="814102" y="1257210"/>
                  </a:cubicBezTo>
                  <a:cubicBezTo>
                    <a:pt x="814102" y="1265401"/>
                    <a:pt x="824960" y="1322551"/>
                    <a:pt x="824960" y="1327980"/>
                  </a:cubicBezTo>
                  <a:cubicBezTo>
                    <a:pt x="824960" y="1336172"/>
                    <a:pt x="824960" y="1341601"/>
                    <a:pt x="822198" y="1344268"/>
                  </a:cubicBezTo>
                  <a:cubicBezTo>
                    <a:pt x="822198" y="1344268"/>
                    <a:pt x="819436" y="1341506"/>
                    <a:pt x="819436" y="1349697"/>
                  </a:cubicBezTo>
                  <a:lnTo>
                    <a:pt x="819436" y="1404180"/>
                  </a:lnTo>
                  <a:cubicBezTo>
                    <a:pt x="808577" y="1409610"/>
                    <a:pt x="814007" y="1436851"/>
                    <a:pt x="811244" y="1445043"/>
                  </a:cubicBezTo>
                  <a:cubicBezTo>
                    <a:pt x="794957" y="1455901"/>
                    <a:pt x="797624" y="1483143"/>
                    <a:pt x="794957" y="1496763"/>
                  </a:cubicBezTo>
                  <a:cubicBezTo>
                    <a:pt x="794957" y="1499526"/>
                    <a:pt x="786765" y="1504955"/>
                    <a:pt x="784098" y="1515813"/>
                  </a:cubicBezTo>
                  <a:cubicBezTo>
                    <a:pt x="778669" y="1526672"/>
                    <a:pt x="786860" y="1543055"/>
                    <a:pt x="781336" y="1556676"/>
                  </a:cubicBezTo>
                  <a:cubicBezTo>
                    <a:pt x="737807" y="1649259"/>
                    <a:pt x="718757" y="1733650"/>
                    <a:pt x="669703" y="1828900"/>
                  </a:cubicBezTo>
                  <a:cubicBezTo>
                    <a:pt x="664274" y="1837092"/>
                    <a:pt x="669703" y="1850713"/>
                    <a:pt x="666941" y="1858809"/>
                  </a:cubicBezTo>
                  <a:cubicBezTo>
                    <a:pt x="666941" y="1861571"/>
                    <a:pt x="664178" y="1864238"/>
                    <a:pt x="661511" y="1867000"/>
                  </a:cubicBezTo>
                  <a:cubicBezTo>
                    <a:pt x="661511" y="1875192"/>
                    <a:pt x="661511" y="1883288"/>
                    <a:pt x="658749" y="1891480"/>
                  </a:cubicBezTo>
                  <a:cubicBezTo>
                    <a:pt x="658749" y="1894242"/>
                    <a:pt x="655987" y="1896909"/>
                    <a:pt x="650558" y="1899671"/>
                  </a:cubicBezTo>
                  <a:cubicBezTo>
                    <a:pt x="650558" y="1913292"/>
                    <a:pt x="650558" y="1926913"/>
                    <a:pt x="647795" y="1937771"/>
                  </a:cubicBezTo>
                  <a:cubicBezTo>
                    <a:pt x="631508" y="1945963"/>
                    <a:pt x="639604" y="1965013"/>
                    <a:pt x="636937" y="1975871"/>
                  </a:cubicBezTo>
                  <a:cubicBezTo>
                    <a:pt x="617887" y="1986730"/>
                    <a:pt x="628745" y="2005780"/>
                    <a:pt x="626078" y="2019400"/>
                  </a:cubicBezTo>
                  <a:cubicBezTo>
                    <a:pt x="607028" y="2030259"/>
                    <a:pt x="620649" y="2038450"/>
                    <a:pt x="620649" y="2043880"/>
                  </a:cubicBezTo>
                  <a:cubicBezTo>
                    <a:pt x="620649" y="2052071"/>
                    <a:pt x="615220" y="2052071"/>
                    <a:pt x="609791" y="2054738"/>
                  </a:cubicBezTo>
                  <a:lnTo>
                    <a:pt x="609791" y="2087409"/>
                  </a:lnTo>
                  <a:cubicBezTo>
                    <a:pt x="612553" y="2090171"/>
                    <a:pt x="609791" y="2090171"/>
                    <a:pt x="617982" y="2090171"/>
                  </a:cubicBezTo>
                  <a:cubicBezTo>
                    <a:pt x="623411" y="2090171"/>
                    <a:pt x="639794" y="2084742"/>
                    <a:pt x="653415" y="2084742"/>
                  </a:cubicBezTo>
                  <a:lnTo>
                    <a:pt x="653415" y="2068454"/>
                  </a:lnTo>
                  <a:cubicBezTo>
                    <a:pt x="688848" y="2033021"/>
                    <a:pt x="724186" y="2000350"/>
                    <a:pt x="756857" y="1970442"/>
                  </a:cubicBezTo>
                  <a:cubicBezTo>
                    <a:pt x="759619" y="1965013"/>
                    <a:pt x="759619" y="1956821"/>
                    <a:pt x="759619" y="1945963"/>
                  </a:cubicBezTo>
                  <a:cubicBezTo>
                    <a:pt x="765048" y="1945963"/>
                    <a:pt x="770477" y="1945963"/>
                    <a:pt x="775907" y="1943200"/>
                  </a:cubicBezTo>
                  <a:cubicBezTo>
                    <a:pt x="803148" y="1918721"/>
                    <a:pt x="833057" y="1888717"/>
                    <a:pt x="863060" y="1858809"/>
                  </a:cubicBezTo>
                  <a:cubicBezTo>
                    <a:pt x="868490" y="1861571"/>
                    <a:pt x="876681" y="1858809"/>
                    <a:pt x="882110" y="1856047"/>
                  </a:cubicBezTo>
                  <a:cubicBezTo>
                    <a:pt x="882110" y="1856047"/>
                    <a:pt x="884873" y="1847855"/>
                    <a:pt x="887540" y="1845188"/>
                  </a:cubicBezTo>
                  <a:cubicBezTo>
                    <a:pt x="909352" y="1815280"/>
                    <a:pt x="936498" y="1788038"/>
                    <a:pt x="963740" y="1763559"/>
                  </a:cubicBezTo>
                  <a:cubicBezTo>
                    <a:pt x="966502" y="1760797"/>
                    <a:pt x="977360" y="1766321"/>
                    <a:pt x="985552" y="1758130"/>
                  </a:cubicBezTo>
                  <a:cubicBezTo>
                    <a:pt x="1004602" y="1736317"/>
                    <a:pt x="1026414" y="1703647"/>
                    <a:pt x="1053656" y="1684597"/>
                  </a:cubicBezTo>
                  <a:cubicBezTo>
                    <a:pt x="1059085" y="1679167"/>
                    <a:pt x="1072706" y="1679167"/>
                    <a:pt x="1080897" y="1673738"/>
                  </a:cubicBezTo>
                  <a:cubicBezTo>
                    <a:pt x="1099947" y="1657450"/>
                    <a:pt x="1110806" y="1632876"/>
                    <a:pt x="1129856" y="1616588"/>
                  </a:cubicBezTo>
                  <a:cubicBezTo>
                    <a:pt x="1132618" y="1611159"/>
                    <a:pt x="1140714" y="1613826"/>
                    <a:pt x="1146143" y="1608397"/>
                  </a:cubicBezTo>
                  <a:cubicBezTo>
                    <a:pt x="1159764" y="1597538"/>
                    <a:pt x="1170623" y="1581155"/>
                    <a:pt x="1187006" y="1570297"/>
                  </a:cubicBezTo>
                  <a:cubicBezTo>
                    <a:pt x="1192435" y="1564867"/>
                    <a:pt x="1206056" y="1562105"/>
                    <a:pt x="1216914" y="1554009"/>
                  </a:cubicBezTo>
                  <a:cubicBezTo>
                    <a:pt x="1249585" y="1524100"/>
                    <a:pt x="1282256" y="1491430"/>
                    <a:pt x="1320356" y="1464188"/>
                  </a:cubicBezTo>
                  <a:cubicBezTo>
                    <a:pt x="1344835" y="1445138"/>
                    <a:pt x="1377506" y="1428755"/>
                    <a:pt x="1404747" y="1404276"/>
                  </a:cubicBezTo>
                  <a:cubicBezTo>
                    <a:pt x="1407509" y="1401513"/>
                    <a:pt x="1410176" y="1390655"/>
                    <a:pt x="1415606" y="1385226"/>
                  </a:cubicBezTo>
                  <a:cubicBezTo>
                    <a:pt x="1429226" y="1363413"/>
                    <a:pt x="1467326" y="1379797"/>
                    <a:pt x="1470089" y="1347126"/>
                  </a:cubicBezTo>
                  <a:cubicBezTo>
                    <a:pt x="1499997" y="1330838"/>
                    <a:pt x="1532668" y="1306263"/>
                    <a:pt x="1565339" y="1284547"/>
                  </a:cubicBezTo>
                  <a:cubicBezTo>
                    <a:pt x="1573530" y="1276355"/>
                    <a:pt x="1581626" y="1260067"/>
                    <a:pt x="1598009" y="1251876"/>
                  </a:cubicBezTo>
                  <a:cubicBezTo>
                    <a:pt x="1617059" y="1235588"/>
                    <a:pt x="1644301" y="1227397"/>
                    <a:pt x="1668780" y="1213776"/>
                  </a:cubicBezTo>
                  <a:cubicBezTo>
                    <a:pt x="1696021" y="1197488"/>
                    <a:pt x="1731359" y="1170246"/>
                    <a:pt x="1761363" y="1140243"/>
                  </a:cubicBezTo>
                  <a:cubicBezTo>
                    <a:pt x="1764125" y="1137480"/>
                    <a:pt x="1764125" y="1132051"/>
                    <a:pt x="1764125" y="1129384"/>
                  </a:cubicBezTo>
                  <a:cubicBezTo>
                    <a:pt x="1764125" y="1118526"/>
                    <a:pt x="1758696" y="1093951"/>
                    <a:pt x="1769555" y="1088522"/>
                  </a:cubicBezTo>
                  <a:lnTo>
                    <a:pt x="1769555" y="1036801"/>
                  </a:lnTo>
                  <a:cubicBezTo>
                    <a:pt x="1785842" y="1031372"/>
                    <a:pt x="1777746" y="1012322"/>
                    <a:pt x="1780413" y="1001368"/>
                  </a:cubicBezTo>
                  <a:cubicBezTo>
                    <a:pt x="1772221" y="985080"/>
                    <a:pt x="1794034" y="993177"/>
                    <a:pt x="1794034" y="968697"/>
                  </a:cubicBezTo>
                  <a:lnTo>
                    <a:pt x="1794034" y="960506"/>
                  </a:lnTo>
                  <a:cubicBezTo>
                    <a:pt x="1794034" y="949647"/>
                    <a:pt x="1794034" y="914214"/>
                    <a:pt x="1810321" y="916977"/>
                  </a:cubicBezTo>
                  <a:lnTo>
                    <a:pt x="1810321" y="889735"/>
                  </a:lnTo>
                  <a:cubicBezTo>
                    <a:pt x="1810321" y="846206"/>
                    <a:pt x="1823942" y="889735"/>
                    <a:pt x="1823942" y="854302"/>
                  </a:cubicBezTo>
                  <a:lnTo>
                    <a:pt x="1823942" y="840681"/>
                  </a:lnTo>
                  <a:cubicBezTo>
                    <a:pt x="1823942" y="829823"/>
                    <a:pt x="1832134" y="818869"/>
                    <a:pt x="1832134" y="808011"/>
                  </a:cubicBezTo>
                  <a:cubicBezTo>
                    <a:pt x="1834896" y="797152"/>
                    <a:pt x="1840325" y="786198"/>
                    <a:pt x="1840325" y="775340"/>
                  </a:cubicBezTo>
                  <a:lnTo>
                    <a:pt x="1840325" y="767529"/>
                  </a:lnTo>
                  <a:cubicBezTo>
                    <a:pt x="1840325" y="762100"/>
                    <a:pt x="1848517" y="753909"/>
                    <a:pt x="1848517" y="748479"/>
                  </a:cubicBezTo>
                  <a:cubicBezTo>
                    <a:pt x="1848517" y="740288"/>
                    <a:pt x="1859375" y="734859"/>
                    <a:pt x="1859375" y="726667"/>
                  </a:cubicBezTo>
                  <a:lnTo>
                    <a:pt x="1859375" y="713046"/>
                  </a:lnTo>
                  <a:cubicBezTo>
                    <a:pt x="1859375" y="707617"/>
                    <a:pt x="1859375" y="699426"/>
                    <a:pt x="1864805" y="693996"/>
                  </a:cubicBezTo>
                  <a:lnTo>
                    <a:pt x="1864805" y="642276"/>
                  </a:lnTo>
                  <a:lnTo>
                    <a:pt x="1878425" y="642276"/>
                  </a:lnTo>
                  <a:cubicBezTo>
                    <a:pt x="1889284" y="645038"/>
                    <a:pt x="1897475" y="645038"/>
                    <a:pt x="1905667" y="653134"/>
                  </a:cubicBezTo>
                  <a:cubicBezTo>
                    <a:pt x="1916525" y="663993"/>
                    <a:pt x="1938338" y="691234"/>
                    <a:pt x="1957388" y="688567"/>
                  </a:cubicBezTo>
                  <a:lnTo>
                    <a:pt x="1957388" y="919929"/>
                  </a:lnTo>
                  <a:cubicBezTo>
                    <a:pt x="1957388" y="919929"/>
                    <a:pt x="1954625" y="925359"/>
                    <a:pt x="1951958" y="928121"/>
                  </a:cubicBezTo>
                  <a:lnTo>
                    <a:pt x="1951958" y="1017942"/>
                  </a:lnTo>
                  <a:lnTo>
                    <a:pt x="1973771" y="1017942"/>
                  </a:lnTo>
                  <a:cubicBezTo>
                    <a:pt x="1987391" y="996129"/>
                    <a:pt x="2009204" y="990700"/>
                    <a:pt x="2028254" y="982509"/>
                  </a:cubicBezTo>
                  <a:cubicBezTo>
                    <a:pt x="2036445" y="977079"/>
                    <a:pt x="2047304" y="963459"/>
                    <a:pt x="2055495" y="960696"/>
                  </a:cubicBezTo>
                  <a:cubicBezTo>
                    <a:pt x="2063687" y="955267"/>
                    <a:pt x="2079974" y="952505"/>
                    <a:pt x="2093595" y="944409"/>
                  </a:cubicBezTo>
                  <a:cubicBezTo>
                    <a:pt x="2104454" y="938979"/>
                    <a:pt x="2112645" y="925359"/>
                    <a:pt x="2126266" y="919929"/>
                  </a:cubicBezTo>
                  <a:cubicBezTo>
                    <a:pt x="2137124" y="911738"/>
                    <a:pt x="2153507" y="909071"/>
                    <a:pt x="2167128" y="900879"/>
                  </a:cubicBezTo>
                  <a:cubicBezTo>
                    <a:pt x="2186178" y="890021"/>
                    <a:pt x="2205228" y="870971"/>
                    <a:pt x="2229707" y="862779"/>
                  </a:cubicBezTo>
                  <a:cubicBezTo>
                    <a:pt x="2254187" y="851921"/>
                    <a:pt x="2289620" y="851921"/>
                    <a:pt x="2308670" y="827346"/>
                  </a:cubicBezTo>
                  <a:cubicBezTo>
                    <a:pt x="2327720" y="802867"/>
                    <a:pt x="2346770" y="797438"/>
                    <a:pt x="2368582" y="789246"/>
                  </a:cubicBezTo>
                  <a:cubicBezTo>
                    <a:pt x="2376773" y="786484"/>
                    <a:pt x="2390394" y="775626"/>
                    <a:pt x="2406682" y="764767"/>
                  </a:cubicBezTo>
                  <a:cubicBezTo>
                    <a:pt x="2412111" y="759338"/>
                    <a:pt x="2425732" y="762005"/>
                    <a:pt x="2436590" y="756576"/>
                  </a:cubicBezTo>
                  <a:cubicBezTo>
                    <a:pt x="2444782" y="753813"/>
                    <a:pt x="2452878" y="742955"/>
                    <a:pt x="2463832" y="737526"/>
                  </a:cubicBezTo>
                  <a:cubicBezTo>
                    <a:pt x="2466594" y="734763"/>
                    <a:pt x="2477452" y="737526"/>
                    <a:pt x="2485644" y="734763"/>
                  </a:cubicBezTo>
                  <a:cubicBezTo>
                    <a:pt x="2491073" y="732001"/>
                    <a:pt x="2493836" y="721143"/>
                    <a:pt x="2501932" y="718476"/>
                  </a:cubicBezTo>
                  <a:cubicBezTo>
                    <a:pt x="2507361" y="715713"/>
                    <a:pt x="2518219" y="718476"/>
                    <a:pt x="2526411" y="715713"/>
                  </a:cubicBezTo>
                  <a:cubicBezTo>
                    <a:pt x="2531840" y="712951"/>
                    <a:pt x="2537269" y="702093"/>
                    <a:pt x="2545461" y="699426"/>
                  </a:cubicBezTo>
                  <a:cubicBezTo>
                    <a:pt x="2640711" y="658563"/>
                    <a:pt x="2738723" y="631322"/>
                    <a:pt x="2844927" y="582363"/>
                  </a:cubicBezTo>
                  <a:cubicBezTo>
                    <a:pt x="2866739" y="571505"/>
                    <a:pt x="2896648" y="587793"/>
                    <a:pt x="2913031" y="563313"/>
                  </a:cubicBezTo>
                  <a:cubicBezTo>
                    <a:pt x="2923889" y="563313"/>
                    <a:pt x="2934843" y="563313"/>
                    <a:pt x="2945702" y="560551"/>
                  </a:cubicBezTo>
                  <a:cubicBezTo>
                    <a:pt x="2948464" y="560551"/>
                    <a:pt x="2953893" y="552360"/>
                    <a:pt x="2959323" y="552360"/>
                  </a:cubicBezTo>
                  <a:cubicBezTo>
                    <a:pt x="2970181" y="546930"/>
                    <a:pt x="2989231" y="546930"/>
                    <a:pt x="3002852" y="544168"/>
                  </a:cubicBezTo>
                  <a:cubicBezTo>
                    <a:pt x="3008281" y="544168"/>
                    <a:pt x="3013710" y="538739"/>
                    <a:pt x="3016473" y="533310"/>
                  </a:cubicBezTo>
                  <a:cubicBezTo>
                    <a:pt x="3027331" y="533310"/>
                    <a:pt x="3038285" y="533310"/>
                    <a:pt x="3049143" y="530547"/>
                  </a:cubicBezTo>
                  <a:cubicBezTo>
                    <a:pt x="3049143" y="530547"/>
                    <a:pt x="3046381" y="527785"/>
                    <a:pt x="3054573" y="527785"/>
                  </a:cubicBezTo>
                  <a:lnTo>
                    <a:pt x="3122676" y="527785"/>
                  </a:lnTo>
                  <a:cubicBezTo>
                    <a:pt x="3122676" y="527785"/>
                    <a:pt x="3128106" y="525023"/>
                    <a:pt x="3128106" y="522356"/>
                  </a:cubicBezTo>
                  <a:lnTo>
                    <a:pt x="3215259" y="522356"/>
                  </a:lnTo>
                  <a:close/>
                  <a:moveTo>
                    <a:pt x="2031016" y="5244"/>
                  </a:moveTo>
                  <a:lnTo>
                    <a:pt x="2082737" y="5244"/>
                  </a:lnTo>
                  <a:cubicBezTo>
                    <a:pt x="2077307" y="24294"/>
                    <a:pt x="2118170" y="24294"/>
                    <a:pt x="2131695" y="29723"/>
                  </a:cubicBezTo>
                  <a:cubicBezTo>
                    <a:pt x="2150745" y="37914"/>
                    <a:pt x="2169795" y="54202"/>
                    <a:pt x="2194274" y="65156"/>
                  </a:cubicBezTo>
                  <a:cubicBezTo>
                    <a:pt x="2205133" y="70585"/>
                    <a:pt x="2224183" y="70585"/>
                    <a:pt x="2237804" y="78777"/>
                  </a:cubicBezTo>
                  <a:cubicBezTo>
                    <a:pt x="2262283" y="97827"/>
                    <a:pt x="2289524" y="125068"/>
                    <a:pt x="2311337" y="152310"/>
                  </a:cubicBezTo>
                  <a:cubicBezTo>
                    <a:pt x="2316766" y="157739"/>
                    <a:pt x="2319528" y="171360"/>
                    <a:pt x="2327624" y="187743"/>
                  </a:cubicBezTo>
                  <a:cubicBezTo>
                    <a:pt x="2333054" y="193172"/>
                    <a:pt x="2330387" y="204030"/>
                    <a:pt x="2330387" y="209555"/>
                  </a:cubicBezTo>
                  <a:cubicBezTo>
                    <a:pt x="2330387" y="236796"/>
                    <a:pt x="2311337" y="304805"/>
                    <a:pt x="2297716" y="321188"/>
                  </a:cubicBezTo>
                  <a:cubicBezTo>
                    <a:pt x="2284095" y="337476"/>
                    <a:pt x="2267807" y="353859"/>
                    <a:pt x="2254187" y="364717"/>
                  </a:cubicBezTo>
                  <a:cubicBezTo>
                    <a:pt x="2229707" y="386529"/>
                    <a:pt x="2188845" y="372909"/>
                    <a:pt x="2158937" y="397388"/>
                  </a:cubicBezTo>
                  <a:cubicBezTo>
                    <a:pt x="2150745" y="400150"/>
                    <a:pt x="2137124" y="400150"/>
                    <a:pt x="2126266" y="400150"/>
                  </a:cubicBezTo>
                  <a:cubicBezTo>
                    <a:pt x="2123504" y="402912"/>
                    <a:pt x="2120837" y="408342"/>
                    <a:pt x="2118074" y="408342"/>
                  </a:cubicBezTo>
                  <a:cubicBezTo>
                    <a:pt x="2109883" y="411104"/>
                    <a:pt x="2096262" y="411104"/>
                    <a:pt x="2082641" y="411104"/>
                  </a:cubicBezTo>
                  <a:cubicBezTo>
                    <a:pt x="2079879" y="411104"/>
                    <a:pt x="2079879" y="416533"/>
                    <a:pt x="2071783" y="416533"/>
                  </a:cubicBezTo>
                  <a:lnTo>
                    <a:pt x="1984629" y="416533"/>
                  </a:lnTo>
                  <a:cubicBezTo>
                    <a:pt x="1981867" y="419295"/>
                    <a:pt x="1981867" y="421962"/>
                    <a:pt x="1979200" y="424725"/>
                  </a:cubicBezTo>
                  <a:cubicBezTo>
                    <a:pt x="1973771" y="421962"/>
                    <a:pt x="1968341" y="416533"/>
                    <a:pt x="1960150" y="416533"/>
                  </a:cubicBezTo>
                  <a:cubicBezTo>
                    <a:pt x="1957388" y="416533"/>
                    <a:pt x="1949291" y="413771"/>
                    <a:pt x="1946529" y="430154"/>
                  </a:cubicBezTo>
                  <a:lnTo>
                    <a:pt x="1870329" y="430154"/>
                  </a:lnTo>
                  <a:cubicBezTo>
                    <a:pt x="1851279" y="446442"/>
                    <a:pt x="1826800" y="441012"/>
                    <a:pt x="1807750" y="449204"/>
                  </a:cubicBezTo>
                  <a:cubicBezTo>
                    <a:pt x="1796891" y="451966"/>
                    <a:pt x="1783271" y="468254"/>
                    <a:pt x="1772317" y="476445"/>
                  </a:cubicBezTo>
                  <a:cubicBezTo>
                    <a:pt x="1761458" y="481875"/>
                    <a:pt x="1745075" y="481875"/>
                    <a:pt x="1734217" y="487304"/>
                  </a:cubicBezTo>
                  <a:cubicBezTo>
                    <a:pt x="1723358" y="490066"/>
                    <a:pt x="1715167" y="500925"/>
                    <a:pt x="1706975" y="509116"/>
                  </a:cubicBezTo>
                  <a:cubicBezTo>
                    <a:pt x="1701546" y="511878"/>
                    <a:pt x="1698784" y="514545"/>
                    <a:pt x="1690688" y="514545"/>
                  </a:cubicBezTo>
                  <a:cubicBezTo>
                    <a:pt x="1671638" y="514545"/>
                    <a:pt x="1666208" y="495495"/>
                    <a:pt x="1666208" y="484637"/>
                  </a:cubicBezTo>
                  <a:lnTo>
                    <a:pt x="1666208" y="473778"/>
                  </a:lnTo>
                  <a:cubicBezTo>
                    <a:pt x="1674400" y="465587"/>
                    <a:pt x="1688021" y="454728"/>
                    <a:pt x="1693450" y="441108"/>
                  </a:cubicBezTo>
                  <a:cubicBezTo>
                    <a:pt x="1696212" y="438345"/>
                    <a:pt x="1696212" y="438345"/>
                    <a:pt x="1696212" y="432916"/>
                  </a:cubicBezTo>
                  <a:cubicBezTo>
                    <a:pt x="1696212" y="419295"/>
                    <a:pt x="1685354" y="416628"/>
                    <a:pt x="1679924" y="416628"/>
                  </a:cubicBezTo>
                  <a:cubicBezTo>
                    <a:pt x="1652683" y="416628"/>
                    <a:pt x="1590104" y="446537"/>
                    <a:pt x="1573721" y="452061"/>
                  </a:cubicBezTo>
                  <a:cubicBezTo>
                    <a:pt x="1562862" y="454824"/>
                    <a:pt x="1551908" y="454824"/>
                    <a:pt x="1541050" y="454824"/>
                  </a:cubicBezTo>
                  <a:cubicBezTo>
                    <a:pt x="1538288" y="457586"/>
                    <a:pt x="1538288" y="460253"/>
                    <a:pt x="1535621" y="460253"/>
                  </a:cubicBezTo>
                  <a:cubicBezTo>
                    <a:pt x="1527429" y="463015"/>
                    <a:pt x="1519333" y="463015"/>
                    <a:pt x="1508379" y="463015"/>
                  </a:cubicBezTo>
                  <a:lnTo>
                    <a:pt x="1508379" y="479303"/>
                  </a:lnTo>
                  <a:cubicBezTo>
                    <a:pt x="1483900" y="473874"/>
                    <a:pt x="1445800" y="495591"/>
                    <a:pt x="1423988" y="501115"/>
                  </a:cubicBezTo>
                  <a:cubicBezTo>
                    <a:pt x="1399508" y="509307"/>
                    <a:pt x="1369505" y="511974"/>
                    <a:pt x="1347788" y="520165"/>
                  </a:cubicBezTo>
                  <a:cubicBezTo>
                    <a:pt x="1304258" y="536453"/>
                    <a:pt x="1227963" y="580077"/>
                    <a:pt x="1219867" y="580077"/>
                  </a:cubicBezTo>
                  <a:lnTo>
                    <a:pt x="1151763" y="580077"/>
                  </a:lnTo>
                  <a:cubicBezTo>
                    <a:pt x="1124522" y="547407"/>
                    <a:pt x="1056513" y="552836"/>
                    <a:pt x="1056513" y="509307"/>
                  </a:cubicBezTo>
                  <a:cubicBezTo>
                    <a:pt x="1056513" y="501115"/>
                    <a:pt x="1056513" y="501115"/>
                    <a:pt x="1061942" y="495686"/>
                  </a:cubicBezTo>
                  <a:lnTo>
                    <a:pt x="1061942" y="443965"/>
                  </a:lnTo>
                  <a:cubicBezTo>
                    <a:pt x="1067372" y="435774"/>
                    <a:pt x="1070134" y="424915"/>
                    <a:pt x="1072801" y="419486"/>
                  </a:cubicBezTo>
                  <a:cubicBezTo>
                    <a:pt x="1078230" y="397674"/>
                    <a:pt x="1105472" y="403198"/>
                    <a:pt x="1116330" y="392244"/>
                  </a:cubicBezTo>
                  <a:cubicBezTo>
                    <a:pt x="1149001" y="362336"/>
                    <a:pt x="1178909" y="329665"/>
                    <a:pt x="1214342" y="313282"/>
                  </a:cubicBezTo>
                  <a:cubicBezTo>
                    <a:pt x="1217105" y="310520"/>
                    <a:pt x="1227963" y="313282"/>
                    <a:pt x="1236155" y="307853"/>
                  </a:cubicBezTo>
                  <a:cubicBezTo>
                    <a:pt x="1244346" y="302424"/>
                    <a:pt x="1252442" y="288803"/>
                    <a:pt x="1266063" y="280611"/>
                  </a:cubicBezTo>
                  <a:cubicBezTo>
                    <a:pt x="1287875" y="264324"/>
                    <a:pt x="1312355" y="258799"/>
                    <a:pt x="1342263" y="258799"/>
                  </a:cubicBezTo>
                  <a:cubicBezTo>
                    <a:pt x="1342263" y="253370"/>
                    <a:pt x="1339501" y="242511"/>
                    <a:pt x="1345025" y="236987"/>
                  </a:cubicBezTo>
                  <a:cubicBezTo>
                    <a:pt x="1358646" y="226128"/>
                    <a:pt x="1380458" y="226128"/>
                    <a:pt x="1393984" y="215175"/>
                  </a:cubicBezTo>
                  <a:cubicBezTo>
                    <a:pt x="1440275" y="177075"/>
                    <a:pt x="1497425" y="179742"/>
                    <a:pt x="1540955" y="125354"/>
                  </a:cubicBezTo>
                  <a:cubicBezTo>
                    <a:pt x="1570863" y="122592"/>
                    <a:pt x="1617155" y="89921"/>
                    <a:pt x="1649825" y="79062"/>
                  </a:cubicBezTo>
                  <a:cubicBezTo>
                    <a:pt x="1687925" y="65442"/>
                    <a:pt x="1731455" y="51821"/>
                    <a:pt x="1777746" y="43629"/>
                  </a:cubicBezTo>
                  <a:cubicBezTo>
                    <a:pt x="1791367" y="40867"/>
                    <a:pt x="1810417" y="43629"/>
                    <a:pt x="1826705" y="40867"/>
                  </a:cubicBezTo>
                  <a:cubicBezTo>
                    <a:pt x="1829467" y="13626"/>
                    <a:pt x="1870234" y="40867"/>
                    <a:pt x="1875663" y="19055"/>
                  </a:cubicBezTo>
                  <a:lnTo>
                    <a:pt x="1941005" y="19055"/>
                  </a:lnTo>
                  <a:cubicBezTo>
                    <a:pt x="1943767" y="16293"/>
                    <a:pt x="1946434" y="10863"/>
                    <a:pt x="1949196" y="5434"/>
                  </a:cubicBezTo>
                  <a:lnTo>
                    <a:pt x="2014538" y="5434"/>
                  </a:lnTo>
                  <a:cubicBezTo>
                    <a:pt x="2019967" y="2672"/>
                    <a:pt x="2017300" y="5"/>
                    <a:pt x="2025396" y="5"/>
                  </a:cubicBezTo>
                  <a:cubicBezTo>
                    <a:pt x="2031016" y="-186"/>
                    <a:pt x="2025587" y="5244"/>
                    <a:pt x="2031016" y="5244"/>
                  </a:cubicBez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100000">
                  <a:srgbClr val="FF0000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图形 19">
              <a:extLst>
                <a:ext uri="{FF2B5EF4-FFF2-40B4-BE49-F238E27FC236}">
                  <a16:creationId xmlns:a16="http://schemas.microsoft.com/office/drawing/2014/main" id="{FC3EF3E5-37B3-48F9-A8C2-06E28A8A4ED9}"/>
                </a:ext>
              </a:extLst>
            </p:cNvPr>
            <p:cNvSpPr/>
            <p:nvPr/>
          </p:nvSpPr>
          <p:spPr>
            <a:xfrm>
              <a:off x="5327984" y="957219"/>
              <a:ext cx="1017579" cy="1176412"/>
            </a:xfrm>
            <a:custGeom>
              <a:avLst/>
              <a:gdLst>
                <a:gd name="connsiteX0" fmla="*/ 1995142 w 2413211"/>
                <a:gd name="connsiteY0" fmla="*/ 2191759 h 2789887"/>
                <a:gd name="connsiteX1" fmla="*/ 1984794 w 2413211"/>
                <a:gd name="connsiteY1" fmla="*/ 2210385 h 2789887"/>
                <a:gd name="connsiteX2" fmla="*/ 1912356 w 2413211"/>
                <a:gd name="connsiteY2" fmla="*/ 2243500 h 2789887"/>
                <a:gd name="connsiteX3" fmla="*/ 1883381 w 2413211"/>
                <a:gd name="connsiteY3" fmla="*/ 2253848 h 2789887"/>
                <a:gd name="connsiteX4" fmla="*/ 1804734 w 2413211"/>
                <a:gd name="connsiteY4" fmla="*/ 2289032 h 2789887"/>
                <a:gd name="connsiteX5" fmla="*/ 1678486 w 2413211"/>
                <a:gd name="connsiteY5" fmla="*/ 2324216 h 2789887"/>
                <a:gd name="connsiteX6" fmla="*/ 1678486 w 2413211"/>
                <a:gd name="connsiteY6" fmla="*/ 2315937 h 2789887"/>
                <a:gd name="connsiteX7" fmla="*/ 1717809 w 2413211"/>
                <a:gd name="connsiteY7" fmla="*/ 2284893 h 2789887"/>
                <a:gd name="connsiteX8" fmla="*/ 1740575 w 2413211"/>
                <a:gd name="connsiteY8" fmla="*/ 2260057 h 2789887"/>
                <a:gd name="connsiteX9" fmla="*/ 1746784 w 2413211"/>
                <a:gd name="connsiteY9" fmla="*/ 2257987 h 2789887"/>
                <a:gd name="connsiteX10" fmla="*/ 1786107 w 2413211"/>
                <a:gd name="connsiteY10" fmla="*/ 2220734 h 2789887"/>
                <a:gd name="connsiteX11" fmla="*/ 1802665 w 2413211"/>
                <a:gd name="connsiteY11" fmla="*/ 2216594 h 2789887"/>
                <a:gd name="connsiteX12" fmla="*/ 1850266 w 2413211"/>
                <a:gd name="connsiteY12" fmla="*/ 2166923 h 2789887"/>
                <a:gd name="connsiteX13" fmla="*/ 1877172 w 2413211"/>
                <a:gd name="connsiteY13" fmla="*/ 2152435 h 2789887"/>
                <a:gd name="connsiteX14" fmla="*/ 1910286 w 2413211"/>
                <a:gd name="connsiteY14" fmla="*/ 2123460 h 2789887"/>
                <a:gd name="connsiteX15" fmla="*/ 1945470 w 2413211"/>
                <a:gd name="connsiteY15" fmla="*/ 2092415 h 2789887"/>
                <a:gd name="connsiteX16" fmla="*/ 1955819 w 2413211"/>
                <a:gd name="connsiteY16" fmla="*/ 2088276 h 2789887"/>
                <a:gd name="connsiteX17" fmla="*/ 1995142 w 2413211"/>
                <a:gd name="connsiteY17" fmla="*/ 2055162 h 2789887"/>
                <a:gd name="connsiteX18" fmla="*/ 1995142 w 2413211"/>
                <a:gd name="connsiteY18" fmla="*/ 2191759 h 2789887"/>
                <a:gd name="connsiteX19" fmla="*/ 2032396 w 2413211"/>
                <a:gd name="connsiteY19" fmla="*/ 1620535 h 2789887"/>
                <a:gd name="connsiteX20" fmla="*/ 2032396 w 2413211"/>
                <a:gd name="connsiteY20" fmla="*/ 1661928 h 2789887"/>
                <a:gd name="connsiteX21" fmla="*/ 2036535 w 2413211"/>
                <a:gd name="connsiteY21" fmla="*/ 1672277 h 2789887"/>
                <a:gd name="connsiteX22" fmla="*/ 2032396 w 2413211"/>
                <a:gd name="connsiteY22" fmla="*/ 1682625 h 2789887"/>
                <a:gd name="connsiteX23" fmla="*/ 2032396 w 2413211"/>
                <a:gd name="connsiteY23" fmla="*/ 1736436 h 2789887"/>
                <a:gd name="connsiteX24" fmla="*/ 2001351 w 2413211"/>
                <a:gd name="connsiteY24" fmla="*/ 1746784 h 2789887"/>
                <a:gd name="connsiteX25" fmla="*/ 1949610 w 2413211"/>
                <a:gd name="connsiteY25" fmla="*/ 1763341 h 2789887"/>
                <a:gd name="connsiteX26" fmla="*/ 1928913 w 2413211"/>
                <a:gd name="connsiteY26" fmla="*/ 1765411 h 2789887"/>
                <a:gd name="connsiteX27" fmla="*/ 1918565 w 2413211"/>
                <a:gd name="connsiteY27" fmla="*/ 1771620 h 2789887"/>
                <a:gd name="connsiteX28" fmla="*/ 1887520 w 2413211"/>
                <a:gd name="connsiteY28" fmla="*/ 1777829 h 2789887"/>
                <a:gd name="connsiteX29" fmla="*/ 1868893 w 2413211"/>
                <a:gd name="connsiteY29" fmla="*/ 1786107 h 2789887"/>
                <a:gd name="connsiteX30" fmla="*/ 1848197 w 2413211"/>
                <a:gd name="connsiteY30" fmla="*/ 1788177 h 2789887"/>
                <a:gd name="connsiteX31" fmla="*/ 1841988 w 2413211"/>
                <a:gd name="connsiteY31" fmla="*/ 1796455 h 2789887"/>
                <a:gd name="connsiteX32" fmla="*/ 1829570 w 2413211"/>
                <a:gd name="connsiteY32" fmla="*/ 1796455 h 2789887"/>
                <a:gd name="connsiteX33" fmla="*/ 1829570 w 2413211"/>
                <a:gd name="connsiteY33" fmla="*/ 1786107 h 2789887"/>
                <a:gd name="connsiteX34" fmla="*/ 1914426 w 2413211"/>
                <a:gd name="connsiteY34" fmla="*/ 1715739 h 2789887"/>
                <a:gd name="connsiteX35" fmla="*/ 1937192 w 2413211"/>
                <a:gd name="connsiteY35" fmla="*/ 1688834 h 2789887"/>
                <a:gd name="connsiteX36" fmla="*/ 1962028 w 2413211"/>
                <a:gd name="connsiteY36" fmla="*/ 1680555 h 2789887"/>
                <a:gd name="connsiteX37" fmla="*/ 1968236 w 2413211"/>
                <a:gd name="connsiteY37" fmla="*/ 1670207 h 2789887"/>
                <a:gd name="connsiteX38" fmla="*/ 2022047 w 2413211"/>
                <a:gd name="connsiteY38" fmla="*/ 1620535 h 2789887"/>
                <a:gd name="connsiteX39" fmla="*/ 2032396 w 2413211"/>
                <a:gd name="connsiteY39" fmla="*/ 1620535 h 2789887"/>
                <a:gd name="connsiteX40" fmla="*/ 2034465 w 2413211"/>
                <a:gd name="connsiteY40" fmla="*/ 1341133 h 2789887"/>
                <a:gd name="connsiteX41" fmla="*/ 2036535 w 2413211"/>
                <a:gd name="connsiteY41" fmla="*/ 1355620 h 2789887"/>
                <a:gd name="connsiteX42" fmla="*/ 2032396 w 2413211"/>
                <a:gd name="connsiteY42" fmla="*/ 1378386 h 2789887"/>
                <a:gd name="connsiteX43" fmla="*/ 2036535 w 2413211"/>
                <a:gd name="connsiteY43" fmla="*/ 1390804 h 2789887"/>
                <a:gd name="connsiteX44" fmla="*/ 2036535 w 2413211"/>
                <a:gd name="connsiteY44" fmla="*/ 1428058 h 2789887"/>
                <a:gd name="connsiteX45" fmla="*/ 2003421 w 2413211"/>
                <a:gd name="connsiteY45" fmla="*/ 1450824 h 2789887"/>
                <a:gd name="connsiteX46" fmla="*/ 1879242 w 2413211"/>
                <a:gd name="connsiteY46" fmla="*/ 1498426 h 2789887"/>
                <a:gd name="connsiteX47" fmla="*/ 1852336 w 2413211"/>
                <a:gd name="connsiteY47" fmla="*/ 1506705 h 2789887"/>
                <a:gd name="connsiteX48" fmla="*/ 1831640 w 2413211"/>
                <a:gd name="connsiteY48" fmla="*/ 1523262 h 2789887"/>
                <a:gd name="connsiteX49" fmla="*/ 1821291 w 2413211"/>
                <a:gd name="connsiteY49" fmla="*/ 1523262 h 2789887"/>
                <a:gd name="connsiteX50" fmla="*/ 1821291 w 2413211"/>
                <a:gd name="connsiteY50" fmla="*/ 1512914 h 2789887"/>
                <a:gd name="connsiteX51" fmla="*/ 1831640 w 2413211"/>
                <a:gd name="connsiteY51" fmla="*/ 1508774 h 2789887"/>
                <a:gd name="connsiteX52" fmla="*/ 1870963 w 2413211"/>
                <a:gd name="connsiteY52" fmla="*/ 1471521 h 2789887"/>
                <a:gd name="connsiteX53" fmla="*/ 1986863 w 2413211"/>
                <a:gd name="connsiteY53" fmla="*/ 1368038 h 2789887"/>
                <a:gd name="connsiteX54" fmla="*/ 2028256 w 2413211"/>
                <a:gd name="connsiteY54" fmla="*/ 1341133 h 2789887"/>
                <a:gd name="connsiteX55" fmla="*/ 2034465 w 2413211"/>
                <a:gd name="connsiteY55" fmla="*/ 1341133 h 2789887"/>
                <a:gd name="connsiteX56" fmla="*/ 1504635 w 2413211"/>
                <a:gd name="connsiteY56" fmla="*/ 1341133 h 2789887"/>
                <a:gd name="connsiteX57" fmla="*/ 1483939 w 2413211"/>
                <a:gd name="connsiteY57" fmla="*/ 1357690 h 2789887"/>
                <a:gd name="connsiteX58" fmla="*/ 1423919 w 2413211"/>
                <a:gd name="connsiteY58" fmla="*/ 1421849 h 2789887"/>
                <a:gd name="connsiteX59" fmla="*/ 1409431 w 2413211"/>
                <a:gd name="connsiteY59" fmla="*/ 1428058 h 2789887"/>
                <a:gd name="connsiteX60" fmla="*/ 1394944 w 2413211"/>
                <a:gd name="connsiteY60" fmla="*/ 1450824 h 2789887"/>
                <a:gd name="connsiteX61" fmla="*/ 1363899 w 2413211"/>
                <a:gd name="connsiteY61" fmla="*/ 1483938 h 2789887"/>
                <a:gd name="connsiteX62" fmla="*/ 1301809 w 2413211"/>
                <a:gd name="connsiteY62" fmla="*/ 1531540 h 2789887"/>
                <a:gd name="connsiteX63" fmla="*/ 1270765 w 2413211"/>
                <a:gd name="connsiteY63" fmla="*/ 1550167 h 2789887"/>
                <a:gd name="connsiteX64" fmla="*/ 1241790 w 2413211"/>
                <a:gd name="connsiteY64" fmla="*/ 1570864 h 2789887"/>
                <a:gd name="connsiteX65" fmla="*/ 1235581 w 2413211"/>
                <a:gd name="connsiteY65" fmla="*/ 1570864 h 2789887"/>
                <a:gd name="connsiteX66" fmla="*/ 1289392 w 2413211"/>
                <a:gd name="connsiteY66" fmla="*/ 1512914 h 2789887"/>
                <a:gd name="connsiteX67" fmla="*/ 1295600 w 2413211"/>
                <a:gd name="connsiteY67" fmla="*/ 1496356 h 2789887"/>
                <a:gd name="connsiteX68" fmla="*/ 1312158 w 2413211"/>
                <a:gd name="connsiteY68" fmla="*/ 1490147 h 2789887"/>
                <a:gd name="connsiteX69" fmla="*/ 1343202 w 2413211"/>
                <a:gd name="connsiteY69" fmla="*/ 1461172 h 2789887"/>
                <a:gd name="connsiteX70" fmla="*/ 1357690 w 2413211"/>
                <a:gd name="connsiteY70" fmla="*/ 1454963 h 2789887"/>
                <a:gd name="connsiteX71" fmla="*/ 1374247 w 2413211"/>
                <a:gd name="connsiteY71" fmla="*/ 1432197 h 2789887"/>
                <a:gd name="connsiteX72" fmla="*/ 1392874 w 2413211"/>
                <a:gd name="connsiteY72" fmla="*/ 1423919 h 2789887"/>
                <a:gd name="connsiteX73" fmla="*/ 1419779 w 2413211"/>
                <a:gd name="connsiteY73" fmla="*/ 1399083 h 2789887"/>
                <a:gd name="connsiteX74" fmla="*/ 1444615 w 2413211"/>
                <a:gd name="connsiteY74" fmla="*/ 1386665 h 2789887"/>
                <a:gd name="connsiteX75" fmla="*/ 1494287 w 2413211"/>
                <a:gd name="connsiteY75" fmla="*/ 1341133 h 2789887"/>
                <a:gd name="connsiteX76" fmla="*/ 1504635 w 2413211"/>
                <a:gd name="connsiteY76" fmla="*/ 1341133 h 2789887"/>
                <a:gd name="connsiteX77" fmla="*/ 1185909 w 2413211"/>
                <a:gd name="connsiteY77" fmla="*/ 221452 h 2789887"/>
                <a:gd name="connsiteX78" fmla="*/ 1212815 w 2413211"/>
                <a:gd name="connsiteY78" fmla="*/ 240079 h 2789887"/>
                <a:gd name="connsiteX79" fmla="*/ 1214884 w 2413211"/>
                <a:gd name="connsiteY79" fmla="*/ 248358 h 2789887"/>
                <a:gd name="connsiteX80" fmla="*/ 1219023 w 2413211"/>
                <a:gd name="connsiteY80" fmla="*/ 254567 h 2789887"/>
                <a:gd name="connsiteX81" fmla="*/ 1219023 w 2413211"/>
                <a:gd name="connsiteY81" fmla="*/ 289751 h 2789887"/>
                <a:gd name="connsiteX82" fmla="*/ 1214884 w 2413211"/>
                <a:gd name="connsiteY82" fmla="*/ 316656 h 2789887"/>
                <a:gd name="connsiteX83" fmla="*/ 1210745 w 2413211"/>
                <a:gd name="connsiteY83" fmla="*/ 322865 h 2789887"/>
                <a:gd name="connsiteX84" fmla="*/ 1210745 w 2413211"/>
                <a:gd name="connsiteY84" fmla="*/ 364258 h 2789887"/>
                <a:gd name="connsiteX85" fmla="*/ 1192118 w 2413211"/>
                <a:gd name="connsiteY85" fmla="*/ 374607 h 2789887"/>
                <a:gd name="connsiteX86" fmla="*/ 1154864 w 2413211"/>
                <a:gd name="connsiteY86" fmla="*/ 436696 h 2789887"/>
                <a:gd name="connsiteX87" fmla="*/ 1127959 w 2413211"/>
                <a:gd name="connsiteY87" fmla="*/ 469810 h 2789887"/>
                <a:gd name="connsiteX88" fmla="*/ 1125889 w 2413211"/>
                <a:gd name="connsiteY88" fmla="*/ 480159 h 2789887"/>
                <a:gd name="connsiteX89" fmla="*/ 1117611 w 2413211"/>
                <a:gd name="connsiteY89" fmla="*/ 494646 h 2789887"/>
                <a:gd name="connsiteX90" fmla="*/ 1067939 w 2413211"/>
                <a:gd name="connsiteY90" fmla="*/ 571223 h 2789887"/>
                <a:gd name="connsiteX91" fmla="*/ 1030685 w 2413211"/>
                <a:gd name="connsiteY91" fmla="*/ 622964 h 2789887"/>
                <a:gd name="connsiteX92" fmla="*/ 985153 w 2413211"/>
                <a:gd name="connsiteY92" fmla="*/ 695402 h 2789887"/>
                <a:gd name="connsiteX93" fmla="*/ 927203 w 2413211"/>
                <a:gd name="connsiteY93" fmla="*/ 803024 h 2789887"/>
                <a:gd name="connsiteX94" fmla="*/ 834069 w 2413211"/>
                <a:gd name="connsiteY94" fmla="*/ 935481 h 2789887"/>
                <a:gd name="connsiteX95" fmla="*/ 842347 w 2413211"/>
                <a:gd name="connsiteY95" fmla="*/ 947899 h 2789887"/>
                <a:gd name="connsiteX96" fmla="*/ 819581 w 2413211"/>
                <a:gd name="connsiteY96" fmla="*/ 976874 h 2789887"/>
                <a:gd name="connsiteX97" fmla="*/ 809233 w 2413211"/>
                <a:gd name="connsiteY97" fmla="*/ 999641 h 2789887"/>
                <a:gd name="connsiteX98" fmla="*/ 776118 w 2413211"/>
                <a:gd name="connsiteY98" fmla="*/ 1043103 h 2789887"/>
                <a:gd name="connsiteX99" fmla="*/ 745074 w 2413211"/>
                <a:gd name="connsiteY99" fmla="*/ 1092775 h 2789887"/>
                <a:gd name="connsiteX100" fmla="*/ 745074 w 2413211"/>
                <a:gd name="connsiteY100" fmla="*/ 1101053 h 2789887"/>
                <a:gd name="connsiteX101" fmla="*/ 751283 w 2413211"/>
                <a:gd name="connsiteY101" fmla="*/ 1103123 h 2789887"/>
                <a:gd name="connsiteX102" fmla="*/ 792676 w 2413211"/>
                <a:gd name="connsiteY102" fmla="*/ 1076218 h 2789887"/>
                <a:gd name="connsiteX103" fmla="*/ 867183 w 2413211"/>
                <a:gd name="connsiteY103" fmla="*/ 1028616 h 2789887"/>
                <a:gd name="connsiteX104" fmla="*/ 952039 w 2413211"/>
                <a:gd name="connsiteY104" fmla="*/ 968596 h 2789887"/>
                <a:gd name="connsiteX105" fmla="*/ 989292 w 2413211"/>
                <a:gd name="connsiteY105" fmla="*/ 947899 h 2789887"/>
                <a:gd name="connsiteX106" fmla="*/ 1024476 w 2413211"/>
                <a:gd name="connsiteY106" fmla="*/ 929272 h 2789887"/>
                <a:gd name="connsiteX107" fmla="*/ 1041034 w 2413211"/>
                <a:gd name="connsiteY107" fmla="*/ 912715 h 2789887"/>
                <a:gd name="connsiteX108" fmla="*/ 1098984 w 2413211"/>
                <a:gd name="connsiteY108" fmla="*/ 889949 h 2789887"/>
                <a:gd name="connsiteX109" fmla="*/ 1113471 w 2413211"/>
                <a:gd name="connsiteY109" fmla="*/ 879601 h 2789887"/>
                <a:gd name="connsiteX110" fmla="*/ 1142446 w 2413211"/>
                <a:gd name="connsiteY110" fmla="*/ 873392 h 2789887"/>
                <a:gd name="connsiteX111" fmla="*/ 1183839 w 2413211"/>
                <a:gd name="connsiteY111" fmla="*/ 850626 h 2789887"/>
                <a:gd name="connsiteX112" fmla="*/ 1192118 w 2413211"/>
                <a:gd name="connsiteY112" fmla="*/ 854765 h 2789887"/>
                <a:gd name="connsiteX113" fmla="*/ 1216954 w 2413211"/>
                <a:gd name="connsiteY113" fmla="*/ 842347 h 2789887"/>
                <a:gd name="connsiteX114" fmla="*/ 1235581 w 2413211"/>
                <a:gd name="connsiteY114" fmla="*/ 852695 h 2789887"/>
                <a:gd name="connsiteX115" fmla="*/ 1312158 w 2413211"/>
                <a:gd name="connsiteY115" fmla="*/ 935481 h 2789887"/>
                <a:gd name="connsiteX116" fmla="*/ 1297670 w 2413211"/>
                <a:gd name="connsiteY116" fmla="*/ 972735 h 2789887"/>
                <a:gd name="connsiteX117" fmla="*/ 1206606 w 2413211"/>
                <a:gd name="connsiteY117" fmla="*/ 1076218 h 2789887"/>
                <a:gd name="connsiteX118" fmla="*/ 1196257 w 2413211"/>
                <a:gd name="connsiteY118" fmla="*/ 1078287 h 2789887"/>
                <a:gd name="connsiteX119" fmla="*/ 1169352 w 2413211"/>
                <a:gd name="connsiteY119" fmla="*/ 1113471 h 2789887"/>
                <a:gd name="connsiteX120" fmla="*/ 1057591 w 2413211"/>
                <a:gd name="connsiteY120" fmla="*/ 1227302 h 2789887"/>
                <a:gd name="connsiteX121" fmla="*/ 1016198 w 2413211"/>
                <a:gd name="connsiteY121" fmla="*/ 1260416 h 2789887"/>
                <a:gd name="connsiteX122" fmla="*/ 989292 w 2413211"/>
                <a:gd name="connsiteY122" fmla="*/ 1293531 h 2789887"/>
                <a:gd name="connsiteX123" fmla="*/ 966526 w 2413211"/>
                <a:gd name="connsiteY123" fmla="*/ 1310088 h 2789887"/>
                <a:gd name="connsiteX124" fmla="*/ 918924 w 2413211"/>
                <a:gd name="connsiteY124" fmla="*/ 1357690 h 2789887"/>
                <a:gd name="connsiteX125" fmla="*/ 918924 w 2413211"/>
                <a:gd name="connsiteY125" fmla="*/ 1363899 h 2789887"/>
                <a:gd name="connsiteX126" fmla="*/ 925133 w 2413211"/>
                <a:gd name="connsiteY126" fmla="*/ 1365968 h 2789887"/>
                <a:gd name="connsiteX127" fmla="*/ 1009989 w 2413211"/>
                <a:gd name="connsiteY127" fmla="*/ 1324575 h 2789887"/>
                <a:gd name="connsiteX128" fmla="*/ 1053452 w 2413211"/>
                <a:gd name="connsiteY128" fmla="*/ 1328715 h 2789887"/>
                <a:gd name="connsiteX129" fmla="*/ 1113471 w 2413211"/>
                <a:gd name="connsiteY129" fmla="*/ 1405292 h 2789887"/>
                <a:gd name="connsiteX130" fmla="*/ 1065869 w 2413211"/>
                <a:gd name="connsiteY130" fmla="*/ 1479799 h 2789887"/>
                <a:gd name="connsiteX131" fmla="*/ 1061730 w 2413211"/>
                <a:gd name="connsiteY131" fmla="*/ 1492217 h 2789887"/>
                <a:gd name="connsiteX132" fmla="*/ 993432 w 2413211"/>
                <a:gd name="connsiteY132" fmla="*/ 1614326 h 2789887"/>
                <a:gd name="connsiteX133" fmla="*/ 995501 w 2413211"/>
                <a:gd name="connsiteY133" fmla="*/ 1632953 h 2789887"/>
                <a:gd name="connsiteX134" fmla="*/ 1001710 w 2413211"/>
                <a:gd name="connsiteY134" fmla="*/ 1639162 h 2789887"/>
                <a:gd name="connsiteX135" fmla="*/ 1003780 w 2413211"/>
                <a:gd name="connsiteY135" fmla="*/ 1663998 h 2789887"/>
                <a:gd name="connsiteX136" fmla="*/ 1007919 w 2413211"/>
                <a:gd name="connsiteY136" fmla="*/ 1668137 h 2789887"/>
                <a:gd name="connsiteX137" fmla="*/ 1007919 w 2413211"/>
                <a:gd name="connsiteY137" fmla="*/ 1713670 h 2789887"/>
                <a:gd name="connsiteX138" fmla="*/ 1003780 w 2413211"/>
                <a:gd name="connsiteY138" fmla="*/ 1719878 h 2789887"/>
                <a:gd name="connsiteX139" fmla="*/ 1003780 w 2413211"/>
                <a:gd name="connsiteY139" fmla="*/ 1781968 h 2789887"/>
                <a:gd name="connsiteX140" fmla="*/ 995501 w 2413211"/>
                <a:gd name="connsiteY140" fmla="*/ 1810943 h 2789887"/>
                <a:gd name="connsiteX141" fmla="*/ 983083 w 2413211"/>
                <a:gd name="connsiteY141" fmla="*/ 1858545 h 2789887"/>
                <a:gd name="connsiteX142" fmla="*/ 964457 w 2413211"/>
                <a:gd name="connsiteY142" fmla="*/ 1887520 h 2789887"/>
                <a:gd name="connsiteX143" fmla="*/ 943760 w 2413211"/>
                <a:gd name="connsiteY143" fmla="*/ 1957888 h 2789887"/>
                <a:gd name="connsiteX144" fmla="*/ 927203 w 2413211"/>
                <a:gd name="connsiteY144" fmla="*/ 1982724 h 2789887"/>
                <a:gd name="connsiteX145" fmla="*/ 860974 w 2413211"/>
                <a:gd name="connsiteY145" fmla="*/ 2077928 h 2789887"/>
                <a:gd name="connsiteX146" fmla="*/ 817511 w 2413211"/>
                <a:gd name="connsiteY146" fmla="*/ 2117251 h 2789887"/>
                <a:gd name="connsiteX147" fmla="*/ 790606 w 2413211"/>
                <a:gd name="connsiteY147" fmla="*/ 2171062 h 2789887"/>
                <a:gd name="connsiteX148" fmla="*/ 788536 w 2413211"/>
                <a:gd name="connsiteY148" fmla="*/ 2191759 h 2789887"/>
                <a:gd name="connsiteX149" fmla="*/ 780258 w 2413211"/>
                <a:gd name="connsiteY149" fmla="*/ 2210385 h 2789887"/>
                <a:gd name="connsiteX150" fmla="*/ 780258 w 2413211"/>
                <a:gd name="connsiteY150" fmla="*/ 2235221 h 2789887"/>
                <a:gd name="connsiteX151" fmla="*/ 776118 w 2413211"/>
                <a:gd name="connsiteY151" fmla="*/ 2243500 h 2789887"/>
                <a:gd name="connsiteX152" fmla="*/ 776118 w 2413211"/>
                <a:gd name="connsiteY152" fmla="*/ 2313868 h 2789887"/>
                <a:gd name="connsiteX153" fmla="*/ 769910 w 2413211"/>
                <a:gd name="connsiteY153" fmla="*/ 2324216 h 2789887"/>
                <a:gd name="connsiteX154" fmla="*/ 767840 w 2413211"/>
                <a:gd name="connsiteY154" fmla="*/ 2367679 h 2789887"/>
                <a:gd name="connsiteX155" fmla="*/ 780258 w 2413211"/>
                <a:gd name="connsiteY155" fmla="*/ 2392514 h 2789887"/>
                <a:gd name="connsiteX156" fmla="*/ 817511 w 2413211"/>
                <a:gd name="connsiteY156" fmla="*/ 2365609 h 2789887"/>
                <a:gd name="connsiteX157" fmla="*/ 829929 w 2413211"/>
                <a:gd name="connsiteY157" fmla="*/ 2359400 h 2789887"/>
                <a:gd name="connsiteX158" fmla="*/ 850626 w 2413211"/>
                <a:gd name="connsiteY158" fmla="*/ 2328355 h 2789887"/>
                <a:gd name="connsiteX159" fmla="*/ 885810 w 2413211"/>
                <a:gd name="connsiteY159" fmla="*/ 2289032 h 2789887"/>
                <a:gd name="connsiteX160" fmla="*/ 896158 w 2413211"/>
                <a:gd name="connsiteY160" fmla="*/ 2264196 h 2789887"/>
                <a:gd name="connsiteX161" fmla="*/ 908576 w 2413211"/>
                <a:gd name="connsiteY161" fmla="*/ 2253848 h 2789887"/>
                <a:gd name="connsiteX162" fmla="*/ 914785 w 2413211"/>
                <a:gd name="connsiteY162" fmla="*/ 2239360 h 2789887"/>
                <a:gd name="connsiteX163" fmla="*/ 960317 w 2413211"/>
                <a:gd name="connsiteY163" fmla="*/ 2158644 h 2789887"/>
                <a:gd name="connsiteX164" fmla="*/ 997571 w 2413211"/>
                <a:gd name="connsiteY164" fmla="*/ 2096555 h 2789887"/>
                <a:gd name="connsiteX165" fmla="*/ 1067939 w 2413211"/>
                <a:gd name="connsiteY165" fmla="*/ 1943401 h 2789887"/>
                <a:gd name="connsiteX166" fmla="*/ 1082427 w 2413211"/>
                <a:gd name="connsiteY166" fmla="*/ 1935122 h 2789887"/>
                <a:gd name="connsiteX167" fmla="*/ 1082427 w 2413211"/>
                <a:gd name="connsiteY167" fmla="*/ 1947540 h 2789887"/>
                <a:gd name="connsiteX168" fmla="*/ 1078287 w 2413211"/>
                <a:gd name="connsiteY168" fmla="*/ 1953749 h 2789887"/>
                <a:gd name="connsiteX169" fmla="*/ 1078287 w 2413211"/>
                <a:gd name="connsiteY169" fmla="*/ 2017908 h 2789887"/>
                <a:gd name="connsiteX170" fmla="*/ 1070009 w 2413211"/>
                <a:gd name="connsiteY170" fmla="*/ 2024117 h 2789887"/>
                <a:gd name="connsiteX171" fmla="*/ 1059660 w 2413211"/>
                <a:gd name="connsiteY171" fmla="*/ 2104833 h 2789887"/>
                <a:gd name="connsiteX172" fmla="*/ 1055521 w 2413211"/>
                <a:gd name="connsiteY172" fmla="*/ 2108973 h 2789887"/>
                <a:gd name="connsiteX173" fmla="*/ 1055521 w 2413211"/>
                <a:gd name="connsiteY173" fmla="*/ 2142087 h 2789887"/>
                <a:gd name="connsiteX174" fmla="*/ 1051382 w 2413211"/>
                <a:gd name="connsiteY174" fmla="*/ 2140017 h 2789887"/>
                <a:gd name="connsiteX175" fmla="*/ 1043103 w 2413211"/>
                <a:gd name="connsiteY175" fmla="*/ 2162783 h 2789887"/>
                <a:gd name="connsiteX176" fmla="*/ 1038964 w 2413211"/>
                <a:gd name="connsiteY176" fmla="*/ 2166923 h 2789887"/>
                <a:gd name="connsiteX177" fmla="*/ 1028616 w 2413211"/>
                <a:gd name="connsiteY177" fmla="*/ 2226943 h 2789887"/>
                <a:gd name="connsiteX178" fmla="*/ 978944 w 2413211"/>
                <a:gd name="connsiteY178" fmla="*/ 2371818 h 2789887"/>
                <a:gd name="connsiteX179" fmla="*/ 962387 w 2413211"/>
                <a:gd name="connsiteY179" fmla="*/ 2392514 h 2789887"/>
                <a:gd name="connsiteX180" fmla="*/ 947899 w 2413211"/>
                <a:gd name="connsiteY180" fmla="*/ 2419420 h 2789887"/>
                <a:gd name="connsiteX181" fmla="*/ 916855 w 2413211"/>
                <a:gd name="connsiteY181" fmla="*/ 2456674 h 2789887"/>
                <a:gd name="connsiteX182" fmla="*/ 904437 w 2413211"/>
                <a:gd name="connsiteY182" fmla="*/ 2491858 h 2789887"/>
                <a:gd name="connsiteX183" fmla="*/ 887880 w 2413211"/>
                <a:gd name="connsiteY183" fmla="*/ 2506345 h 2789887"/>
                <a:gd name="connsiteX184" fmla="*/ 881671 w 2413211"/>
                <a:gd name="connsiteY184" fmla="*/ 2522902 h 2789887"/>
                <a:gd name="connsiteX185" fmla="*/ 856835 w 2413211"/>
                <a:gd name="connsiteY185" fmla="*/ 2547738 h 2789887"/>
                <a:gd name="connsiteX186" fmla="*/ 848556 w 2413211"/>
                <a:gd name="connsiteY186" fmla="*/ 2564295 h 2789887"/>
                <a:gd name="connsiteX187" fmla="*/ 788536 w 2413211"/>
                <a:gd name="connsiteY187" fmla="*/ 2622246 h 2789887"/>
                <a:gd name="connsiteX188" fmla="*/ 761631 w 2413211"/>
                <a:gd name="connsiteY188" fmla="*/ 2630524 h 2789887"/>
                <a:gd name="connsiteX189" fmla="*/ 720238 w 2413211"/>
                <a:gd name="connsiteY189" fmla="*/ 2589131 h 2789887"/>
                <a:gd name="connsiteX190" fmla="*/ 701611 w 2413211"/>
                <a:gd name="connsiteY190" fmla="*/ 2572574 h 2789887"/>
                <a:gd name="connsiteX191" fmla="*/ 693333 w 2413211"/>
                <a:gd name="connsiteY191" fmla="*/ 2527042 h 2789887"/>
                <a:gd name="connsiteX192" fmla="*/ 656079 w 2413211"/>
                <a:gd name="connsiteY192" fmla="*/ 2489788 h 2789887"/>
                <a:gd name="connsiteX193" fmla="*/ 647800 w 2413211"/>
                <a:gd name="connsiteY193" fmla="*/ 2458743 h 2789887"/>
                <a:gd name="connsiteX194" fmla="*/ 641591 w 2413211"/>
                <a:gd name="connsiteY194" fmla="*/ 2446325 h 2789887"/>
                <a:gd name="connsiteX195" fmla="*/ 641591 w 2413211"/>
                <a:gd name="connsiteY195" fmla="*/ 2398723 h 2789887"/>
                <a:gd name="connsiteX196" fmla="*/ 645731 w 2413211"/>
                <a:gd name="connsiteY196" fmla="*/ 2394584 h 2789887"/>
                <a:gd name="connsiteX197" fmla="*/ 645731 w 2413211"/>
                <a:gd name="connsiteY197" fmla="*/ 2270405 h 2789887"/>
                <a:gd name="connsiteX198" fmla="*/ 649870 w 2413211"/>
                <a:gd name="connsiteY198" fmla="*/ 2253848 h 2789887"/>
                <a:gd name="connsiteX199" fmla="*/ 633313 w 2413211"/>
                <a:gd name="connsiteY199" fmla="*/ 2239360 h 2789887"/>
                <a:gd name="connsiteX200" fmla="*/ 622964 w 2413211"/>
                <a:gd name="connsiteY200" fmla="*/ 2239360 h 2789887"/>
                <a:gd name="connsiteX201" fmla="*/ 614686 w 2413211"/>
                <a:gd name="connsiteY201" fmla="*/ 2245569 h 2789887"/>
                <a:gd name="connsiteX202" fmla="*/ 575363 w 2413211"/>
                <a:gd name="connsiteY202" fmla="*/ 2251778 h 2789887"/>
                <a:gd name="connsiteX203" fmla="*/ 565014 w 2413211"/>
                <a:gd name="connsiteY203" fmla="*/ 2257987 h 2789887"/>
                <a:gd name="connsiteX204" fmla="*/ 521552 w 2413211"/>
                <a:gd name="connsiteY204" fmla="*/ 2257987 h 2789887"/>
                <a:gd name="connsiteX205" fmla="*/ 519482 w 2413211"/>
                <a:gd name="connsiteY205" fmla="*/ 2245569 h 2789887"/>
                <a:gd name="connsiteX206" fmla="*/ 513273 w 2413211"/>
                <a:gd name="connsiteY206" fmla="*/ 2224873 h 2789887"/>
                <a:gd name="connsiteX207" fmla="*/ 511203 w 2413211"/>
                <a:gd name="connsiteY207" fmla="*/ 2197967 h 2789887"/>
                <a:gd name="connsiteX208" fmla="*/ 509134 w 2413211"/>
                <a:gd name="connsiteY208" fmla="*/ 2193828 h 2789887"/>
                <a:gd name="connsiteX209" fmla="*/ 509134 w 2413211"/>
                <a:gd name="connsiteY209" fmla="*/ 2150366 h 2789887"/>
                <a:gd name="connsiteX210" fmla="*/ 525691 w 2413211"/>
                <a:gd name="connsiteY210" fmla="*/ 2113112 h 2789887"/>
                <a:gd name="connsiteX211" fmla="*/ 521552 w 2413211"/>
                <a:gd name="connsiteY211" fmla="*/ 2104833 h 2789887"/>
                <a:gd name="connsiteX212" fmla="*/ 521552 w 2413211"/>
                <a:gd name="connsiteY212" fmla="*/ 2061371 h 2789887"/>
                <a:gd name="connsiteX213" fmla="*/ 509134 w 2413211"/>
                <a:gd name="connsiteY213" fmla="*/ 2040674 h 2789887"/>
                <a:gd name="connsiteX214" fmla="*/ 550527 w 2413211"/>
                <a:gd name="connsiteY214" fmla="*/ 2009629 h 2789887"/>
                <a:gd name="connsiteX215" fmla="*/ 577432 w 2413211"/>
                <a:gd name="connsiteY215" fmla="*/ 1988933 h 2789887"/>
                <a:gd name="connsiteX216" fmla="*/ 587780 w 2413211"/>
                <a:gd name="connsiteY216" fmla="*/ 1968236 h 2789887"/>
                <a:gd name="connsiteX217" fmla="*/ 608477 w 2413211"/>
                <a:gd name="connsiteY217" fmla="*/ 1943401 h 2789887"/>
                <a:gd name="connsiteX218" fmla="*/ 616756 w 2413211"/>
                <a:gd name="connsiteY218" fmla="*/ 1926843 h 2789887"/>
                <a:gd name="connsiteX219" fmla="*/ 635382 w 2413211"/>
                <a:gd name="connsiteY219" fmla="*/ 1910286 h 2789887"/>
                <a:gd name="connsiteX220" fmla="*/ 641591 w 2413211"/>
                <a:gd name="connsiteY220" fmla="*/ 1891659 h 2789887"/>
                <a:gd name="connsiteX221" fmla="*/ 693333 w 2413211"/>
                <a:gd name="connsiteY221" fmla="*/ 1827500 h 2789887"/>
                <a:gd name="connsiteX222" fmla="*/ 695402 w 2413211"/>
                <a:gd name="connsiteY222" fmla="*/ 1817152 h 2789887"/>
                <a:gd name="connsiteX223" fmla="*/ 718168 w 2413211"/>
                <a:gd name="connsiteY223" fmla="*/ 1792316 h 2789887"/>
                <a:gd name="connsiteX224" fmla="*/ 722308 w 2413211"/>
                <a:gd name="connsiteY224" fmla="*/ 1781968 h 2789887"/>
                <a:gd name="connsiteX225" fmla="*/ 749213 w 2413211"/>
                <a:gd name="connsiteY225" fmla="*/ 1744714 h 2789887"/>
                <a:gd name="connsiteX226" fmla="*/ 767840 w 2413211"/>
                <a:gd name="connsiteY226" fmla="*/ 1726087 h 2789887"/>
                <a:gd name="connsiteX227" fmla="*/ 786467 w 2413211"/>
                <a:gd name="connsiteY227" fmla="*/ 1684694 h 2789887"/>
                <a:gd name="connsiteX228" fmla="*/ 792676 w 2413211"/>
                <a:gd name="connsiteY228" fmla="*/ 1670207 h 2789887"/>
                <a:gd name="connsiteX229" fmla="*/ 792676 w 2413211"/>
                <a:gd name="connsiteY229" fmla="*/ 1655719 h 2789887"/>
                <a:gd name="connsiteX230" fmla="*/ 819581 w 2413211"/>
                <a:gd name="connsiteY230" fmla="*/ 1585351 h 2789887"/>
                <a:gd name="connsiteX231" fmla="*/ 813372 w 2413211"/>
                <a:gd name="connsiteY231" fmla="*/ 1583282 h 2789887"/>
                <a:gd name="connsiteX232" fmla="*/ 774049 w 2413211"/>
                <a:gd name="connsiteY232" fmla="*/ 1603978 h 2789887"/>
                <a:gd name="connsiteX233" fmla="*/ 751283 w 2413211"/>
                <a:gd name="connsiteY233" fmla="*/ 1622605 h 2789887"/>
                <a:gd name="connsiteX234" fmla="*/ 726447 w 2413211"/>
                <a:gd name="connsiteY234" fmla="*/ 1639162 h 2789887"/>
                <a:gd name="connsiteX235" fmla="*/ 633313 w 2413211"/>
                <a:gd name="connsiteY235" fmla="*/ 1703321 h 2789887"/>
                <a:gd name="connsiteX236" fmla="*/ 567084 w 2413211"/>
                <a:gd name="connsiteY236" fmla="*/ 1755063 h 2789887"/>
                <a:gd name="connsiteX237" fmla="*/ 546387 w 2413211"/>
                <a:gd name="connsiteY237" fmla="*/ 1757132 h 2789887"/>
                <a:gd name="connsiteX238" fmla="*/ 513273 w 2413211"/>
                <a:gd name="connsiteY238" fmla="*/ 1746784 h 2789887"/>
                <a:gd name="connsiteX239" fmla="*/ 513273 w 2413211"/>
                <a:gd name="connsiteY239" fmla="*/ 1680555 h 2789887"/>
                <a:gd name="connsiteX240" fmla="*/ 509134 w 2413211"/>
                <a:gd name="connsiteY240" fmla="*/ 1666068 h 2789887"/>
                <a:gd name="connsiteX241" fmla="*/ 509134 w 2413211"/>
                <a:gd name="connsiteY241" fmla="*/ 1659859 h 2789887"/>
                <a:gd name="connsiteX242" fmla="*/ 521552 w 2413211"/>
                <a:gd name="connsiteY242" fmla="*/ 1637093 h 2789887"/>
                <a:gd name="connsiteX243" fmla="*/ 521552 w 2413211"/>
                <a:gd name="connsiteY243" fmla="*/ 1624675 h 2789887"/>
                <a:gd name="connsiteX244" fmla="*/ 531900 w 2413211"/>
                <a:gd name="connsiteY244" fmla="*/ 1614326 h 2789887"/>
                <a:gd name="connsiteX245" fmla="*/ 529830 w 2413211"/>
                <a:gd name="connsiteY245" fmla="*/ 1597769 h 2789887"/>
                <a:gd name="connsiteX246" fmla="*/ 540178 w 2413211"/>
                <a:gd name="connsiteY246" fmla="*/ 1583282 h 2789887"/>
                <a:gd name="connsiteX247" fmla="*/ 529830 w 2413211"/>
                <a:gd name="connsiteY247" fmla="*/ 1572933 h 2789887"/>
                <a:gd name="connsiteX248" fmla="*/ 529830 w 2413211"/>
                <a:gd name="connsiteY248" fmla="*/ 1566724 h 2789887"/>
                <a:gd name="connsiteX249" fmla="*/ 573293 w 2413211"/>
                <a:gd name="connsiteY249" fmla="*/ 1552237 h 2789887"/>
                <a:gd name="connsiteX250" fmla="*/ 608477 w 2413211"/>
                <a:gd name="connsiteY250" fmla="*/ 1521192 h 2789887"/>
                <a:gd name="connsiteX251" fmla="*/ 749213 w 2413211"/>
                <a:gd name="connsiteY251" fmla="*/ 1378386 h 2789887"/>
                <a:gd name="connsiteX252" fmla="*/ 761631 w 2413211"/>
                <a:gd name="connsiteY252" fmla="*/ 1374247 h 2789887"/>
                <a:gd name="connsiteX253" fmla="*/ 803024 w 2413211"/>
                <a:gd name="connsiteY253" fmla="*/ 1330784 h 2789887"/>
                <a:gd name="connsiteX254" fmla="*/ 807163 w 2413211"/>
                <a:gd name="connsiteY254" fmla="*/ 1318367 h 2789887"/>
                <a:gd name="connsiteX255" fmla="*/ 834069 w 2413211"/>
                <a:gd name="connsiteY255" fmla="*/ 1303879 h 2789887"/>
                <a:gd name="connsiteX256" fmla="*/ 836138 w 2413211"/>
                <a:gd name="connsiteY256" fmla="*/ 1295600 h 2789887"/>
                <a:gd name="connsiteX257" fmla="*/ 902367 w 2413211"/>
                <a:gd name="connsiteY257" fmla="*/ 1229372 h 2789887"/>
                <a:gd name="connsiteX258" fmla="*/ 945830 w 2413211"/>
                <a:gd name="connsiteY258" fmla="*/ 1183839 h 2789887"/>
                <a:gd name="connsiteX259" fmla="*/ 962387 w 2413211"/>
                <a:gd name="connsiteY259" fmla="*/ 1156934 h 2789887"/>
                <a:gd name="connsiteX260" fmla="*/ 991362 w 2413211"/>
                <a:gd name="connsiteY260" fmla="*/ 1125889 h 2789887"/>
                <a:gd name="connsiteX261" fmla="*/ 981014 w 2413211"/>
                <a:gd name="connsiteY261" fmla="*/ 1117611 h 2789887"/>
                <a:gd name="connsiteX262" fmla="*/ 908576 w 2413211"/>
                <a:gd name="connsiteY262" fmla="*/ 1165213 h 2789887"/>
                <a:gd name="connsiteX263" fmla="*/ 879601 w 2413211"/>
                <a:gd name="connsiteY263" fmla="*/ 1173491 h 2789887"/>
                <a:gd name="connsiteX264" fmla="*/ 800954 w 2413211"/>
                <a:gd name="connsiteY264" fmla="*/ 1225232 h 2789887"/>
                <a:gd name="connsiteX265" fmla="*/ 788536 w 2413211"/>
                <a:gd name="connsiteY265" fmla="*/ 1229372 h 2789887"/>
                <a:gd name="connsiteX266" fmla="*/ 767840 w 2413211"/>
                <a:gd name="connsiteY266" fmla="*/ 1247998 h 2789887"/>
                <a:gd name="connsiteX267" fmla="*/ 751283 w 2413211"/>
                <a:gd name="connsiteY267" fmla="*/ 1254207 h 2789887"/>
                <a:gd name="connsiteX268" fmla="*/ 691263 w 2413211"/>
                <a:gd name="connsiteY268" fmla="*/ 1303879 h 2789887"/>
                <a:gd name="connsiteX269" fmla="*/ 662288 w 2413211"/>
                <a:gd name="connsiteY269" fmla="*/ 1320436 h 2789887"/>
                <a:gd name="connsiteX270" fmla="*/ 651940 w 2413211"/>
                <a:gd name="connsiteY270" fmla="*/ 1336993 h 2789887"/>
                <a:gd name="connsiteX271" fmla="*/ 608477 w 2413211"/>
                <a:gd name="connsiteY271" fmla="*/ 1370108 h 2789887"/>
                <a:gd name="connsiteX272" fmla="*/ 604338 w 2413211"/>
                <a:gd name="connsiteY272" fmla="*/ 1382526 h 2789887"/>
                <a:gd name="connsiteX273" fmla="*/ 538109 w 2413211"/>
                <a:gd name="connsiteY273" fmla="*/ 1436337 h 2789887"/>
                <a:gd name="connsiteX274" fmla="*/ 533970 w 2413211"/>
                <a:gd name="connsiteY274" fmla="*/ 1448754 h 2789887"/>
                <a:gd name="connsiteX275" fmla="*/ 490507 w 2413211"/>
                <a:gd name="connsiteY275" fmla="*/ 1500496 h 2789887"/>
                <a:gd name="connsiteX276" fmla="*/ 471880 w 2413211"/>
                <a:gd name="connsiteY276" fmla="*/ 1525331 h 2789887"/>
                <a:gd name="connsiteX277" fmla="*/ 457392 w 2413211"/>
                <a:gd name="connsiteY277" fmla="*/ 1552237 h 2789887"/>
                <a:gd name="connsiteX278" fmla="*/ 444975 w 2413211"/>
                <a:gd name="connsiteY278" fmla="*/ 1560515 h 2789887"/>
                <a:gd name="connsiteX279" fmla="*/ 420139 w 2413211"/>
                <a:gd name="connsiteY279" fmla="*/ 1606048 h 2789887"/>
                <a:gd name="connsiteX280" fmla="*/ 405651 w 2413211"/>
                <a:gd name="connsiteY280" fmla="*/ 1624675 h 2789887"/>
                <a:gd name="connsiteX281" fmla="*/ 395303 w 2413211"/>
                <a:gd name="connsiteY281" fmla="*/ 1653650 h 2789887"/>
                <a:gd name="connsiteX282" fmla="*/ 382885 w 2413211"/>
                <a:gd name="connsiteY282" fmla="*/ 1672277 h 2789887"/>
                <a:gd name="connsiteX283" fmla="*/ 380815 w 2413211"/>
                <a:gd name="connsiteY283" fmla="*/ 1684694 h 2789887"/>
                <a:gd name="connsiteX284" fmla="*/ 335283 w 2413211"/>
                <a:gd name="connsiteY284" fmla="*/ 1771620 h 2789887"/>
                <a:gd name="connsiteX285" fmla="*/ 322865 w 2413211"/>
                <a:gd name="connsiteY285" fmla="*/ 1790247 h 2789887"/>
                <a:gd name="connsiteX286" fmla="*/ 314587 w 2413211"/>
                <a:gd name="connsiteY286" fmla="*/ 1821291 h 2789887"/>
                <a:gd name="connsiteX287" fmla="*/ 287681 w 2413211"/>
                <a:gd name="connsiteY287" fmla="*/ 1858545 h 2789887"/>
                <a:gd name="connsiteX288" fmla="*/ 281472 w 2413211"/>
                <a:gd name="connsiteY288" fmla="*/ 1877172 h 2789887"/>
                <a:gd name="connsiteX289" fmla="*/ 262845 w 2413211"/>
                <a:gd name="connsiteY289" fmla="*/ 1881311 h 2789887"/>
                <a:gd name="connsiteX290" fmla="*/ 248358 w 2413211"/>
                <a:gd name="connsiteY290" fmla="*/ 1879241 h 2789887"/>
                <a:gd name="connsiteX291" fmla="*/ 244219 w 2413211"/>
                <a:gd name="connsiteY291" fmla="*/ 1877172 h 2789887"/>
                <a:gd name="connsiteX292" fmla="*/ 198686 w 2413211"/>
                <a:gd name="connsiteY292" fmla="*/ 1877172 h 2789887"/>
                <a:gd name="connsiteX293" fmla="*/ 186268 w 2413211"/>
                <a:gd name="connsiteY293" fmla="*/ 1885450 h 2789887"/>
                <a:gd name="connsiteX294" fmla="*/ 177990 w 2413211"/>
                <a:gd name="connsiteY294" fmla="*/ 1881311 h 2789887"/>
                <a:gd name="connsiteX295" fmla="*/ 155224 w 2413211"/>
                <a:gd name="connsiteY295" fmla="*/ 1881311 h 2789887"/>
                <a:gd name="connsiteX296" fmla="*/ 146945 w 2413211"/>
                <a:gd name="connsiteY296" fmla="*/ 1870963 h 2789887"/>
                <a:gd name="connsiteX297" fmla="*/ 99343 w 2413211"/>
                <a:gd name="connsiteY297" fmla="*/ 1870963 h 2789887"/>
                <a:gd name="connsiteX298" fmla="*/ 51741 w 2413211"/>
                <a:gd name="connsiteY298" fmla="*/ 1821291 h 2789887"/>
                <a:gd name="connsiteX299" fmla="*/ 33114 w 2413211"/>
                <a:gd name="connsiteY299" fmla="*/ 1784038 h 2789887"/>
                <a:gd name="connsiteX300" fmla="*/ 0 w 2413211"/>
                <a:gd name="connsiteY300" fmla="*/ 1752993 h 2789887"/>
                <a:gd name="connsiteX301" fmla="*/ 0 w 2413211"/>
                <a:gd name="connsiteY301" fmla="*/ 1705391 h 2789887"/>
                <a:gd name="connsiteX302" fmla="*/ 4139 w 2413211"/>
                <a:gd name="connsiteY302" fmla="*/ 1701252 h 2789887"/>
                <a:gd name="connsiteX303" fmla="*/ 0 w 2413211"/>
                <a:gd name="connsiteY303" fmla="*/ 1682625 h 2789887"/>
                <a:gd name="connsiteX304" fmla="*/ 0 w 2413211"/>
                <a:gd name="connsiteY304" fmla="*/ 1670207 h 2789887"/>
                <a:gd name="connsiteX305" fmla="*/ 28975 w 2413211"/>
                <a:gd name="connsiteY305" fmla="*/ 1614326 h 2789887"/>
                <a:gd name="connsiteX306" fmla="*/ 31045 w 2413211"/>
                <a:gd name="connsiteY306" fmla="*/ 1603978 h 2789887"/>
                <a:gd name="connsiteX307" fmla="*/ 31045 w 2413211"/>
                <a:gd name="connsiteY307" fmla="*/ 1593630 h 2789887"/>
                <a:gd name="connsiteX308" fmla="*/ 84856 w 2413211"/>
                <a:gd name="connsiteY308" fmla="*/ 1473590 h 2789887"/>
                <a:gd name="connsiteX309" fmla="*/ 146945 w 2413211"/>
                <a:gd name="connsiteY309" fmla="*/ 1341133 h 2789887"/>
                <a:gd name="connsiteX310" fmla="*/ 163502 w 2413211"/>
                <a:gd name="connsiteY310" fmla="*/ 1326645 h 2789887"/>
                <a:gd name="connsiteX311" fmla="*/ 175920 w 2413211"/>
                <a:gd name="connsiteY311" fmla="*/ 1295600 h 2789887"/>
                <a:gd name="connsiteX312" fmla="*/ 194547 w 2413211"/>
                <a:gd name="connsiteY312" fmla="*/ 1274904 h 2789887"/>
                <a:gd name="connsiteX313" fmla="*/ 200756 w 2413211"/>
                <a:gd name="connsiteY313" fmla="*/ 1260416 h 2789887"/>
                <a:gd name="connsiteX314" fmla="*/ 264915 w 2413211"/>
                <a:gd name="connsiteY314" fmla="*/ 1169352 h 2789887"/>
                <a:gd name="connsiteX315" fmla="*/ 279403 w 2413211"/>
                <a:gd name="connsiteY315" fmla="*/ 1134168 h 2789887"/>
                <a:gd name="connsiteX316" fmla="*/ 327005 w 2413211"/>
                <a:gd name="connsiteY316" fmla="*/ 1070009 h 2789887"/>
                <a:gd name="connsiteX317" fmla="*/ 345631 w 2413211"/>
                <a:gd name="connsiteY317" fmla="*/ 1049312 h 2789887"/>
                <a:gd name="connsiteX318" fmla="*/ 353910 w 2413211"/>
                <a:gd name="connsiteY318" fmla="*/ 1028616 h 2789887"/>
                <a:gd name="connsiteX319" fmla="*/ 368398 w 2413211"/>
                <a:gd name="connsiteY319" fmla="*/ 1016198 h 2789887"/>
                <a:gd name="connsiteX320" fmla="*/ 376676 w 2413211"/>
                <a:gd name="connsiteY320" fmla="*/ 991362 h 2789887"/>
                <a:gd name="connsiteX321" fmla="*/ 432557 w 2413211"/>
                <a:gd name="connsiteY321" fmla="*/ 927203 h 2789887"/>
                <a:gd name="connsiteX322" fmla="*/ 488437 w 2413211"/>
                <a:gd name="connsiteY322" fmla="*/ 865113 h 2789887"/>
                <a:gd name="connsiteX323" fmla="*/ 496716 w 2413211"/>
                <a:gd name="connsiteY323" fmla="*/ 848556 h 2789887"/>
                <a:gd name="connsiteX324" fmla="*/ 538109 w 2413211"/>
                <a:gd name="connsiteY324" fmla="*/ 807163 h 2789887"/>
                <a:gd name="connsiteX325" fmla="*/ 556736 w 2413211"/>
                <a:gd name="connsiteY325" fmla="*/ 774049 h 2789887"/>
                <a:gd name="connsiteX326" fmla="*/ 581571 w 2413211"/>
                <a:gd name="connsiteY326" fmla="*/ 738865 h 2789887"/>
                <a:gd name="connsiteX327" fmla="*/ 604338 w 2413211"/>
                <a:gd name="connsiteY327" fmla="*/ 722308 h 2789887"/>
                <a:gd name="connsiteX328" fmla="*/ 612616 w 2413211"/>
                <a:gd name="connsiteY328" fmla="*/ 703681 h 2789887"/>
                <a:gd name="connsiteX329" fmla="*/ 643661 w 2413211"/>
                <a:gd name="connsiteY329" fmla="*/ 670566 h 2789887"/>
                <a:gd name="connsiteX330" fmla="*/ 658148 w 2413211"/>
                <a:gd name="connsiteY330" fmla="*/ 645731 h 2789887"/>
                <a:gd name="connsiteX331" fmla="*/ 707820 w 2413211"/>
                <a:gd name="connsiteY331" fmla="*/ 589850 h 2789887"/>
                <a:gd name="connsiteX332" fmla="*/ 740934 w 2413211"/>
                <a:gd name="connsiteY332" fmla="*/ 556736 h 2789887"/>
                <a:gd name="connsiteX333" fmla="*/ 745074 w 2413211"/>
                <a:gd name="connsiteY333" fmla="*/ 544318 h 2789887"/>
                <a:gd name="connsiteX334" fmla="*/ 790606 w 2413211"/>
                <a:gd name="connsiteY334" fmla="*/ 500855 h 2789887"/>
                <a:gd name="connsiteX335" fmla="*/ 829929 w 2413211"/>
                <a:gd name="connsiteY335" fmla="*/ 457392 h 2789887"/>
                <a:gd name="connsiteX336" fmla="*/ 885810 w 2413211"/>
                <a:gd name="connsiteY336" fmla="*/ 393233 h 2789887"/>
                <a:gd name="connsiteX337" fmla="*/ 943760 w 2413211"/>
                <a:gd name="connsiteY337" fmla="*/ 341492 h 2789887"/>
                <a:gd name="connsiteX338" fmla="*/ 960317 w 2413211"/>
                <a:gd name="connsiteY338" fmla="*/ 331144 h 2789887"/>
                <a:gd name="connsiteX339" fmla="*/ 1022407 w 2413211"/>
                <a:gd name="connsiteY339" fmla="*/ 279403 h 2789887"/>
                <a:gd name="connsiteX340" fmla="*/ 1038964 w 2413211"/>
                <a:gd name="connsiteY340" fmla="*/ 264915 h 2789887"/>
                <a:gd name="connsiteX341" fmla="*/ 1049312 w 2413211"/>
                <a:gd name="connsiteY341" fmla="*/ 262845 h 2789887"/>
                <a:gd name="connsiteX342" fmla="*/ 1121750 w 2413211"/>
                <a:gd name="connsiteY342" fmla="*/ 217313 h 2789887"/>
                <a:gd name="connsiteX343" fmla="*/ 1138307 w 2413211"/>
                <a:gd name="connsiteY343" fmla="*/ 217313 h 2789887"/>
                <a:gd name="connsiteX344" fmla="*/ 1185909 w 2413211"/>
                <a:gd name="connsiteY344" fmla="*/ 221452 h 2789887"/>
                <a:gd name="connsiteX345" fmla="*/ 1964097 w 2413211"/>
                <a:gd name="connsiteY345" fmla="*/ 47602 h 2789887"/>
                <a:gd name="connsiteX346" fmla="*/ 1935122 w 2413211"/>
                <a:gd name="connsiteY346" fmla="*/ 113831 h 2789887"/>
                <a:gd name="connsiteX347" fmla="*/ 1920635 w 2413211"/>
                <a:gd name="connsiteY347" fmla="*/ 134527 h 2789887"/>
                <a:gd name="connsiteX348" fmla="*/ 1916495 w 2413211"/>
                <a:gd name="connsiteY348" fmla="*/ 153154 h 2789887"/>
                <a:gd name="connsiteX349" fmla="*/ 1902008 w 2413211"/>
                <a:gd name="connsiteY349" fmla="*/ 175920 h 2789887"/>
                <a:gd name="connsiteX350" fmla="*/ 1899938 w 2413211"/>
                <a:gd name="connsiteY350" fmla="*/ 184199 h 2789887"/>
                <a:gd name="connsiteX351" fmla="*/ 1804734 w 2413211"/>
                <a:gd name="connsiteY351" fmla="*/ 312517 h 2789887"/>
                <a:gd name="connsiteX352" fmla="*/ 1796456 w 2413211"/>
                <a:gd name="connsiteY352" fmla="*/ 337353 h 2789887"/>
                <a:gd name="connsiteX353" fmla="*/ 1784038 w 2413211"/>
                <a:gd name="connsiteY353" fmla="*/ 345631 h 2789887"/>
                <a:gd name="connsiteX354" fmla="*/ 1784038 w 2413211"/>
                <a:gd name="connsiteY354" fmla="*/ 349771 h 2789887"/>
                <a:gd name="connsiteX355" fmla="*/ 1748854 w 2413211"/>
                <a:gd name="connsiteY355" fmla="*/ 403582 h 2789887"/>
                <a:gd name="connsiteX356" fmla="*/ 1724018 w 2413211"/>
                <a:gd name="connsiteY356" fmla="*/ 457392 h 2789887"/>
                <a:gd name="connsiteX357" fmla="*/ 1715739 w 2413211"/>
                <a:gd name="connsiteY357" fmla="*/ 465671 h 2789887"/>
                <a:gd name="connsiteX358" fmla="*/ 1719879 w 2413211"/>
                <a:gd name="connsiteY358" fmla="*/ 473950 h 2789887"/>
                <a:gd name="connsiteX359" fmla="*/ 1773689 w 2413211"/>
                <a:gd name="connsiteY359" fmla="*/ 473950 h 2789887"/>
                <a:gd name="connsiteX360" fmla="*/ 1779898 w 2413211"/>
                <a:gd name="connsiteY360" fmla="*/ 469810 h 2789887"/>
                <a:gd name="connsiteX361" fmla="*/ 1827500 w 2413211"/>
                <a:gd name="connsiteY361" fmla="*/ 469810 h 2789887"/>
                <a:gd name="connsiteX362" fmla="*/ 1829570 w 2413211"/>
                <a:gd name="connsiteY362" fmla="*/ 461532 h 2789887"/>
                <a:gd name="connsiteX363" fmla="*/ 1974445 w 2413211"/>
                <a:gd name="connsiteY363" fmla="*/ 461532 h 2789887"/>
                <a:gd name="connsiteX364" fmla="*/ 1976660 w 2413211"/>
                <a:gd name="connsiteY364" fmla="*/ 466520 h 2789887"/>
                <a:gd name="connsiteX365" fmla="*/ 1997212 w 2413211"/>
                <a:gd name="connsiteY365" fmla="*/ 471880 h 2789887"/>
                <a:gd name="connsiteX366" fmla="*/ 2024117 w 2413211"/>
                <a:gd name="connsiteY366" fmla="*/ 473950 h 2789887"/>
                <a:gd name="connsiteX367" fmla="*/ 2065510 w 2413211"/>
                <a:gd name="connsiteY367" fmla="*/ 498785 h 2789887"/>
                <a:gd name="connsiteX368" fmla="*/ 2090346 w 2413211"/>
                <a:gd name="connsiteY368" fmla="*/ 519482 h 2789887"/>
                <a:gd name="connsiteX369" fmla="*/ 2100694 w 2413211"/>
                <a:gd name="connsiteY369" fmla="*/ 521552 h 2789887"/>
                <a:gd name="connsiteX370" fmla="*/ 2125530 w 2413211"/>
                <a:gd name="connsiteY370" fmla="*/ 556736 h 2789887"/>
                <a:gd name="connsiteX371" fmla="*/ 2142087 w 2413211"/>
                <a:gd name="connsiteY371" fmla="*/ 575362 h 2789887"/>
                <a:gd name="connsiteX372" fmla="*/ 2160714 w 2413211"/>
                <a:gd name="connsiteY372" fmla="*/ 612616 h 2789887"/>
                <a:gd name="connsiteX373" fmla="*/ 2160714 w 2413211"/>
                <a:gd name="connsiteY373" fmla="*/ 670566 h 2789887"/>
                <a:gd name="connsiteX374" fmla="*/ 2150366 w 2413211"/>
                <a:gd name="connsiteY374" fmla="*/ 711959 h 2789887"/>
                <a:gd name="connsiteX375" fmla="*/ 2111042 w 2413211"/>
                <a:gd name="connsiteY375" fmla="*/ 815442 h 2789887"/>
                <a:gd name="connsiteX376" fmla="*/ 2096555 w 2413211"/>
                <a:gd name="connsiteY376" fmla="*/ 850626 h 2789887"/>
                <a:gd name="connsiteX377" fmla="*/ 2082067 w 2413211"/>
                <a:gd name="connsiteY377" fmla="*/ 863044 h 2789887"/>
                <a:gd name="connsiteX378" fmla="*/ 2075858 w 2413211"/>
                <a:gd name="connsiteY378" fmla="*/ 877531 h 2789887"/>
                <a:gd name="connsiteX379" fmla="*/ 2055162 w 2413211"/>
                <a:gd name="connsiteY379" fmla="*/ 902367 h 2789887"/>
                <a:gd name="connsiteX380" fmla="*/ 2024117 w 2413211"/>
                <a:gd name="connsiteY380" fmla="*/ 966526 h 2789887"/>
                <a:gd name="connsiteX381" fmla="*/ 2011699 w 2413211"/>
                <a:gd name="connsiteY381" fmla="*/ 976874 h 2789887"/>
                <a:gd name="connsiteX382" fmla="*/ 1991003 w 2413211"/>
                <a:gd name="connsiteY382" fmla="*/ 1005849 h 2789887"/>
                <a:gd name="connsiteX383" fmla="*/ 1991003 w 2413211"/>
                <a:gd name="connsiteY383" fmla="*/ 1018267 h 2789887"/>
                <a:gd name="connsiteX384" fmla="*/ 2096555 w 2413211"/>
                <a:gd name="connsiteY384" fmla="*/ 1018267 h 2789887"/>
                <a:gd name="connsiteX385" fmla="*/ 2150366 w 2413211"/>
                <a:gd name="connsiteY385" fmla="*/ 1041034 h 2789887"/>
                <a:gd name="connsiteX386" fmla="*/ 2164853 w 2413211"/>
                <a:gd name="connsiteY386" fmla="*/ 1057591 h 2789887"/>
                <a:gd name="connsiteX387" fmla="*/ 2177271 w 2413211"/>
                <a:gd name="connsiteY387" fmla="*/ 1061730 h 2789887"/>
                <a:gd name="connsiteX388" fmla="*/ 2191759 w 2413211"/>
                <a:gd name="connsiteY388" fmla="*/ 1086566 h 2789887"/>
                <a:gd name="connsiteX389" fmla="*/ 2191759 w 2413211"/>
                <a:gd name="connsiteY389" fmla="*/ 1130028 h 2789887"/>
                <a:gd name="connsiteX390" fmla="*/ 2179341 w 2413211"/>
                <a:gd name="connsiteY390" fmla="*/ 1161073 h 2789887"/>
                <a:gd name="connsiteX391" fmla="*/ 2135878 w 2413211"/>
                <a:gd name="connsiteY391" fmla="*/ 1223163 h 2789887"/>
                <a:gd name="connsiteX392" fmla="*/ 2053092 w 2413211"/>
                <a:gd name="connsiteY392" fmla="*/ 1332854 h 2789887"/>
                <a:gd name="connsiteX393" fmla="*/ 2057231 w 2413211"/>
                <a:gd name="connsiteY393" fmla="*/ 1363899 h 2789887"/>
                <a:gd name="connsiteX394" fmla="*/ 2090346 w 2413211"/>
                <a:gd name="connsiteY394" fmla="*/ 1403222 h 2789887"/>
                <a:gd name="connsiteX395" fmla="*/ 2106903 w 2413211"/>
                <a:gd name="connsiteY395" fmla="*/ 1454963 h 2789887"/>
                <a:gd name="connsiteX396" fmla="*/ 2133808 w 2413211"/>
                <a:gd name="connsiteY396" fmla="*/ 1490147 h 2789887"/>
                <a:gd name="connsiteX397" fmla="*/ 2133808 w 2413211"/>
                <a:gd name="connsiteY397" fmla="*/ 1568794 h 2789887"/>
                <a:gd name="connsiteX398" fmla="*/ 2137948 w 2413211"/>
                <a:gd name="connsiteY398" fmla="*/ 1610187 h 2789887"/>
                <a:gd name="connsiteX399" fmla="*/ 2142087 w 2413211"/>
                <a:gd name="connsiteY399" fmla="*/ 1614326 h 2789887"/>
                <a:gd name="connsiteX400" fmla="*/ 2144157 w 2413211"/>
                <a:gd name="connsiteY400" fmla="*/ 1635023 h 2789887"/>
                <a:gd name="connsiteX401" fmla="*/ 2148296 w 2413211"/>
                <a:gd name="connsiteY401" fmla="*/ 1639162 h 2789887"/>
                <a:gd name="connsiteX402" fmla="*/ 2154505 w 2413211"/>
                <a:gd name="connsiteY402" fmla="*/ 1688834 h 2789887"/>
                <a:gd name="connsiteX403" fmla="*/ 2162784 w 2413211"/>
                <a:gd name="connsiteY403" fmla="*/ 1703321 h 2789887"/>
                <a:gd name="connsiteX404" fmla="*/ 2179341 w 2413211"/>
                <a:gd name="connsiteY404" fmla="*/ 1705391 h 2789887"/>
                <a:gd name="connsiteX405" fmla="*/ 2214525 w 2413211"/>
                <a:gd name="connsiteY405" fmla="*/ 1713670 h 2789887"/>
                <a:gd name="connsiteX406" fmla="*/ 2237291 w 2413211"/>
                <a:gd name="connsiteY406" fmla="*/ 1724018 h 2789887"/>
                <a:gd name="connsiteX407" fmla="*/ 2266266 w 2413211"/>
                <a:gd name="connsiteY407" fmla="*/ 1781968 h 2789887"/>
                <a:gd name="connsiteX408" fmla="*/ 2255918 w 2413211"/>
                <a:gd name="connsiteY408" fmla="*/ 1798525 h 2789887"/>
                <a:gd name="connsiteX409" fmla="*/ 2249709 w 2413211"/>
                <a:gd name="connsiteY409" fmla="*/ 1817152 h 2789887"/>
                <a:gd name="connsiteX410" fmla="*/ 2200037 w 2413211"/>
                <a:gd name="connsiteY410" fmla="*/ 1852336 h 2789887"/>
                <a:gd name="connsiteX411" fmla="*/ 2200037 w 2413211"/>
                <a:gd name="connsiteY411" fmla="*/ 1895799 h 2789887"/>
                <a:gd name="connsiteX412" fmla="*/ 2204177 w 2413211"/>
                <a:gd name="connsiteY412" fmla="*/ 1904077 h 2789887"/>
                <a:gd name="connsiteX413" fmla="*/ 2200037 w 2413211"/>
                <a:gd name="connsiteY413" fmla="*/ 1920634 h 2789887"/>
                <a:gd name="connsiteX414" fmla="*/ 2204177 w 2413211"/>
                <a:gd name="connsiteY414" fmla="*/ 1937192 h 2789887"/>
                <a:gd name="connsiteX415" fmla="*/ 2204177 w 2413211"/>
                <a:gd name="connsiteY415" fmla="*/ 2104833 h 2789887"/>
                <a:gd name="connsiteX416" fmla="*/ 2226943 w 2413211"/>
                <a:gd name="connsiteY416" fmla="*/ 2104833 h 2789887"/>
                <a:gd name="connsiteX417" fmla="*/ 2365609 w 2413211"/>
                <a:gd name="connsiteY417" fmla="*/ 2040674 h 2789887"/>
                <a:gd name="connsiteX418" fmla="*/ 2407002 w 2413211"/>
                <a:gd name="connsiteY418" fmla="*/ 2011699 h 2789887"/>
                <a:gd name="connsiteX419" fmla="*/ 2413211 w 2413211"/>
                <a:gd name="connsiteY419" fmla="*/ 2011699 h 2789887"/>
                <a:gd name="connsiteX420" fmla="*/ 2413211 w 2413211"/>
                <a:gd name="connsiteY420" fmla="*/ 2053092 h 2789887"/>
                <a:gd name="connsiteX421" fmla="*/ 2386306 w 2413211"/>
                <a:gd name="connsiteY421" fmla="*/ 2071719 h 2789887"/>
                <a:gd name="connsiteX422" fmla="*/ 2338704 w 2413211"/>
                <a:gd name="connsiteY422" fmla="*/ 2098624 h 2789887"/>
                <a:gd name="connsiteX423" fmla="*/ 2297311 w 2413211"/>
                <a:gd name="connsiteY423" fmla="*/ 2142087 h 2789887"/>
                <a:gd name="connsiteX424" fmla="*/ 2286963 w 2413211"/>
                <a:gd name="connsiteY424" fmla="*/ 2146226 h 2789887"/>
                <a:gd name="connsiteX425" fmla="*/ 2262127 w 2413211"/>
                <a:gd name="connsiteY425" fmla="*/ 2171062 h 2789887"/>
                <a:gd name="connsiteX426" fmla="*/ 2222803 w 2413211"/>
                <a:gd name="connsiteY426" fmla="*/ 2195898 h 2789887"/>
                <a:gd name="connsiteX427" fmla="*/ 2214525 w 2413211"/>
                <a:gd name="connsiteY427" fmla="*/ 2222803 h 2789887"/>
                <a:gd name="connsiteX428" fmla="*/ 2212455 w 2413211"/>
                <a:gd name="connsiteY428" fmla="*/ 2226943 h 2789887"/>
                <a:gd name="connsiteX429" fmla="*/ 2212455 w 2413211"/>
                <a:gd name="connsiteY429" fmla="*/ 2272475 h 2789887"/>
                <a:gd name="connsiteX430" fmla="*/ 2204177 w 2413211"/>
                <a:gd name="connsiteY430" fmla="*/ 2278684 h 2789887"/>
                <a:gd name="connsiteX431" fmla="*/ 2204177 w 2413211"/>
                <a:gd name="connsiteY431" fmla="*/ 2346982 h 2789887"/>
                <a:gd name="connsiteX432" fmla="*/ 2200037 w 2413211"/>
                <a:gd name="connsiteY432" fmla="*/ 2353191 h 2789887"/>
                <a:gd name="connsiteX433" fmla="*/ 2200037 w 2413211"/>
                <a:gd name="connsiteY433" fmla="*/ 2429768 h 2789887"/>
                <a:gd name="connsiteX434" fmla="*/ 2191759 w 2413211"/>
                <a:gd name="connsiteY434" fmla="*/ 2435977 h 2789887"/>
                <a:gd name="connsiteX435" fmla="*/ 2191759 w 2413211"/>
                <a:gd name="connsiteY435" fmla="*/ 2489788 h 2789887"/>
                <a:gd name="connsiteX436" fmla="*/ 2181410 w 2413211"/>
                <a:gd name="connsiteY436" fmla="*/ 2524972 h 2789887"/>
                <a:gd name="connsiteX437" fmla="*/ 2181410 w 2413211"/>
                <a:gd name="connsiteY437" fmla="*/ 2570504 h 2789887"/>
                <a:gd name="connsiteX438" fmla="*/ 2175201 w 2413211"/>
                <a:gd name="connsiteY438" fmla="*/ 2605688 h 2789887"/>
                <a:gd name="connsiteX439" fmla="*/ 2168993 w 2413211"/>
                <a:gd name="connsiteY439" fmla="*/ 2613967 h 2789887"/>
                <a:gd name="connsiteX440" fmla="*/ 2166923 w 2413211"/>
                <a:gd name="connsiteY440" fmla="*/ 2630524 h 2789887"/>
                <a:gd name="connsiteX441" fmla="*/ 2150366 w 2413211"/>
                <a:gd name="connsiteY441" fmla="*/ 2678126 h 2789887"/>
                <a:gd name="connsiteX442" fmla="*/ 2131739 w 2413211"/>
                <a:gd name="connsiteY442" fmla="*/ 2700892 h 2789887"/>
                <a:gd name="connsiteX443" fmla="*/ 2117251 w 2413211"/>
                <a:gd name="connsiteY443" fmla="*/ 2725728 h 2789887"/>
                <a:gd name="connsiteX444" fmla="*/ 2106903 w 2413211"/>
                <a:gd name="connsiteY444" fmla="*/ 2729867 h 2789887"/>
                <a:gd name="connsiteX445" fmla="*/ 2067580 w 2413211"/>
                <a:gd name="connsiteY445" fmla="*/ 2775400 h 2789887"/>
                <a:gd name="connsiteX446" fmla="*/ 2034465 w 2413211"/>
                <a:gd name="connsiteY446" fmla="*/ 2775400 h 2789887"/>
                <a:gd name="connsiteX447" fmla="*/ 2024117 w 2413211"/>
                <a:gd name="connsiteY447" fmla="*/ 2787817 h 2789887"/>
                <a:gd name="connsiteX448" fmla="*/ 2015838 w 2413211"/>
                <a:gd name="connsiteY448" fmla="*/ 2789887 h 2789887"/>
                <a:gd name="connsiteX449" fmla="*/ 2001351 w 2413211"/>
                <a:gd name="connsiteY449" fmla="*/ 2781609 h 2789887"/>
                <a:gd name="connsiteX450" fmla="*/ 1972376 w 2413211"/>
                <a:gd name="connsiteY450" fmla="*/ 2769191 h 2789887"/>
                <a:gd name="connsiteX451" fmla="*/ 1941331 w 2413211"/>
                <a:gd name="connsiteY451" fmla="*/ 2740216 h 2789887"/>
                <a:gd name="connsiteX452" fmla="*/ 1945470 w 2413211"/>
                <a:gd name="connsiteY452" fmla="*/ 2719519 h 2789887"/>
                <a:gd name="connsiteX453" fmla="*/ 1941331 w 2413211"/>
                <a:gd name="connsiteY453" fmla="*/ 2705032 h 2789887"/>
                <a:gd name="connsiteX454" fmla="*/ 1941331 w 2413211"/>
                <a:gd name="connsiteY454" fmla="*/ 2636733 h 2789887"/>
                <a:gd name="connsiteX455" fmla="*/ 1949610 w 2413211"/>
                <a:gd name="connsiteY455" fmla="*/ 2630524 h 2789887"/>
                <a:gd name="connsiteX456" fmla="*/ 1949610 w 2413211"/>
                <a:gd name="connsiteY456" fmla="*/ 2558086 h 2789887"/>
                <a:gd name="connsiteX457" fmla="*/ 1962028 w 2413211"/>
                <a:gd name="connsiteY457" fmla="*/ 2549808 h 2789887"/>
                <a:gd name="connsiteX458" fmla="*/ 1962028 w 2413211"/>
                <a:gd name="connsiteY458" fmla="*/ 2485649 h 2789887"/>
                <a:gd name="connsiteX459" fmla="*/ 1966167 w 2413211"/>
                <a:gd name="connsiteY459" fmla="*/ 2481509 h 2789887"/>
                <a:gd name="connsiteX460" fmla="*/ 1966167 w 2413211"/>
                <a:gd name="connsiteY460" fmla="*/ 2351122 h 2789887"/>
                <a:gd name="connsiteX461" fmla="*/ 1914426 w 2413211"/>
                <a:gd name="connsiteY461" fmla="*/ 2380097 h 2789887"/>
                <a:gd name="connsiteX462" fmla="*/ 1852336 w 2413211"/>
                <a:gd name="connsiteY462" fmla="*/ 2415281 h 2789887"/>
                <a:gd name="connsiteX463" fmla="*/ 1819222 w 2413211"/>
                <a:gd name="connsiteY463" fmla="*/ 2427699 h 2789887"/>
                <a:gd name="connsiteX464" fmla="*/ 1773689 w 2413211"/>
                <a:gd name="connsiteY464" fmla="*/ 2450465 h 2789887"/>
                <a:gd name="connsiteX465" fmla="*/ 1661928 w 2413211"/>
                <a:gd name="connsiteY465" fmla="*/ 2483579 h 2789887"/>
                <a:gd name="connsiteX466" fmla="*/ 1657789 w 2413211"/>
                <a:gd name="connsiteY466" fmla="*/ 2489788 h 2789887"/>
                <a:gd name="connsiteX467" fmla="*/ 1593630 w 2413211"/>
                <a:gd name="connsiteY467" fmla="*/ 2506345 h 2789887"/>
                <a:gd name="connsiteX468" fmla="*/ 1529471 w 2413211"/>
                <a:gd name="connsiteY468" fmla="*/ 2506345 h 2789887"/>
                <a:gd name="connsiteX469" fmla="*/ 1514983 w 2413211"/>
                <a:gd name="connsiteY469" fmla="*/ 2491858 h 2789887"/>
                <a:gd name="connsiteX470" fmla="*/ 1514983 w 2413211"/>
                <a:gd name="connsiteY470" fmla="*/ 2462883 h 2789887"/>
                <a:gd name="connsiteX471" fmla="*/ 1510844 w 2413211"/>
                <a:gd name="connsiteY471" fmla="*/ 2456674 h 2789887"/>
                <a:gd name="connsiteX472" fmla="*/ 1510844 w 2413211"/>
                <a:gd name="connsiteY472" fmla="*/ 2400793 h 2789887"/>
                <a:gd name="connsiteX473" fmla="*/ 1531540 w 2413211"/>
                <a:gd name="connsiteY473" fmla="*/ 2346982 h 2789887"/>
                <a:gd name="connsiteX474" fmla="*/ 1550167 w 2413211"/>
                <a:gd name="connsiteY474" fmla="*/ 2320077 h 2789887"/>
                <a:gd name="connsiteX475" fmla="*/ 1550167 w 2413211"/>
                <a:gd name="connsiteY475" fmla="*/ 2301450 h 2789887"/>
                <a:gd name="connsiteX476" fmla="*/ 1562585 w 2413211"/>
                <a:gd name="connsiteY476" fmla="*/ 2272475 h 2789887"/>
                <a:gd name="connsiteX477" fmla="*/ 1579142 w 2413211"/>
                <a:gd name="connsiteY477" fmla="*/ 2270405 h 2789887"/>
                <a:gd name="connsiteX478" fmla="*/ 1585351 w 2413211"/>
                <a:gd name="connsiteY478" fmla="*/ 2260057 h 2789887"/>
                <a:gd name="connsiteX479" fmla="*/ 1618466 w 2413211"/>
                <a:gd name="connsiteY479" fmla="*/ 2257987 h 2789887"/>
                <a:gd name="connsiteX480" fmla="*/ 1626744 w 2413211"/>
                <a:gd name="connsiteY480" fmla="*/ 2245569 h 2789887"/>
                <a:gd name="connsiteX481" fmla="*/ 1649510 w 2413211"/>
                <a:gd name="connsiteY481" fmla="*/ 2220734 h 2789887"/>
                <a:gd name="connsiteX482" fmla="*/ 1657789 w 2413211"/>
                <a:gd name="connsiteY482" fmla="*/ 2218664 h 2789887"/>
                <a:gd name="connsiteX483" fmla="*/ 1661928 w 2413211"/>
                <a:gd name="connsiteY483" fmla="*/ 2210385 h 2789887"/>
                <a:gd name="connsiteX484" fmla="*/ 1721948 w 2413211"/>
                <a:gd name="connsiteY484" fmla="*/ 2154505 h 2789887"/>
                <a:gd name="connsiteX485" fmla="*/ 1750923 w 2413211"/>
                <a:gd name="connsiteY485" fmla="*/ 2129669 h 2789887"/>
                <a:gd name="connsiteX486" fmla="*/ 1755063 w 2413211"/>
                <a:gd name="connsiteY486" fmla="*/ 2119321 h 2789887"/>
                <a:gd name="connsiteX487" fmla="*/ 1817152 w 2413211"/>
                <a:gd name="connsiteY487" fmla="*/ 2065510 h 2789887"/>
                <a:gd name="connsiteX488" fmla="*/ 1839918 w 2413211"/>
                <a:gd name="connsiteY488" fmla="*/ 2053092 h 2789887"/>
                <a:gd name="connsiteX489" fmla="*/ 1860615 w 2413211"/>
                <a:gd name="connsiteY489" fmla="*/ 2026187 h 2789887"/>
                <a:gd name="connsiteX490" fmla="*/ 1883381 w 2413211"/>
                <a:gd name="connsiteY490" fmla="*/ 2009629 h 2789887"/>
                <a:gd name="connsiteX491" fmla="*/ 1930983 w 2413211"/>
                <a:gd name="connsiteY491" fmla="*/ 1962027 h 2789887"/>
                <a:gd name="connsiteX492" fmla="*/ 1943401 w 2413211"/>
                <a:gd name="connsiteY492" fmla="*/ 1955818 h 2789887"/>
                <a:gd name="connsiteX493" fmla="*/ 1991003 w 2413211"/>
                <a:gd name="connsiteY493" fmla="*/ 1910286 h 2789887"/>
                <a:gd name="connsiteX494" fmla="*/ 2003421 w 2413211"/>
                <a:gd name="connsiteY494" fmla="*/ 1906147 h 2789887"/>
                <a:gd name="connsiteX495" fmla="*/ 2026187 w 2413211"/>
                <a:gd name="connsiteY495" fmla="*/ 1868893 h 2789887"/>
                <a:gd name="connsiteX496" fmla="*/ 2011699 w 2413211"/>
                <a:gd name="connsiteY496" fmla="*/ 1858545 h 2789887"/>
                <a:gd name="connsiteX497" fmla="*/ 1995142 w 2413211"/>
                <a:gd name="connsiteY497" fmla="*/ 1868893 h 2789887"/>
                <a:gd name="connsiteX498" fmla="*/ 1935122 w 2413211"/>
                <a:gd name="connsiteY498" fmla="*/ 1889590 h 2789887"/>
                <a:gd name="connsiteX499" fmla="*/ 1887520 w 2413211"/>
                <a:gd name="connsiteY499" fmla="*/ 1914425 h 2789887"/>
                <a:gd name="connsiteX500" fmla="*/ 1858545 w 2413211"/>
                <a:gd name="connsiteY500" fmla="*/ 1920634 h 2789887"/>
                <a:gd name="connsiteX501" fmla="*/ 1829570 w 2413211"/>
                <a:gd name="connsiteY501" fmla="*/ 1928913 h 2789887"/>
                <a:gd name="connsiteX502" fmla="*/ 1750923 w 2413211"/>
                <a:gd name="connsiteY502" fmla="*/ 1951679 h 2789887"/>
                <a:gd name="connsiteX503" fmla="*/ 1713670 w 2413211"/>
                <a:gd name="connsiteY503" fmla="*/ 1970306 h 2789887"/>
                <a:gd name="connsiteX504" fmla="*/ 1676416 w 2413211"/>
                <a:gd name="connsiteY504" fmla="*/ 1970306 h 2789887"/>
                <a:gd name="connsiteX505" fmla="*/ 1657789 w 2413211"/>
                <a:gd name="connsiteY505" fmla="*/ 1918565 h 2789887"/>
                <a:gd name="connsiteX506" fmla="*/ 1666068 w 2413211"/>
                <a:gd name="connsiteY506" fmla="*/ 1891659 h 2789887"/>
                <a:gd name="connsiteX507" fmla="*/ 1661928 w 2413211"/>
                <a:gd name="connsiteY507" fmla="*/ 1870963 h 2789887"/>
                <a:gd name="connsiteX508" fmla="*/ 1661928 w 2413211"/>
                <a:gd name="connsiteY508" fmla="*/ 1866824 h 2789887"/>
                <a:gd name="connsiteX509" fmla="*/ 1670207 w 2413211"/>
                <a:gd name="connsiteY509" fmla="*/ 1854406 h 2789887"/>
                <a:gd name="connsiteX510" fmla="*/ 1670207 w 2413211"/>
                <a:gd name="connsiteY510" fmla="*/ 1850266 h 2789887"/>
                <a:gd name="connsiteX511" fmla="*/ 1670207 w 2413211"/>
                <a:gd name="connsiteY511" fmla="*/ 1829570 h 2789887"/>
                <a:gd name="connsiteX512" fmla="*/ 1688834 w 2413211"/>
                <a:gd name="connsiteY512" fmla="*/ 1806804 h 2789887"/>
                <a:gd name="connsiteX513" fmla="*/ 1690903 w 2413211"/>
                <a:gd name="connsiteY513" fmla="*/ 1796455 h 2789887"/>
                <a:gd name="connsiteX514" fmla="*/ 1748854 w 2413211"/>
                <a:gd name="connsiteY514" fmla="*/ 1752993 h 2789887"/>
                <a:gd name="connsiteX515" fmla="*/ 1784038 w 2413211"/>
                <a:gd name="connsiteY515" fmla="*/ 1713670 h 2789887"/>
                <a:gd name="connsiteX516" fmla="*/ 1796456 w 2413211"/>
                <a:gd name="connsiteY516" fmla="*/ 1711600 h 2789887"/>
                <a:gd name="connsiteX517" fmla="*/ 1864754 w 2413211"/>
                <a:gd name="connsiteY517" fmla="*/ 1639162 h 2789887"/>
                <a:gd name="connsiteX518" fmla="*/ 1858545 w 2413211"/>
                <a:gd name="connsiteY518" fmla="*/ 1637093 h 2789887"/>
                <a:gd name="connsiteX519" fmla="*/ 1846127 w 2413211"/>
                <a:gd name="connsiteY519" fmla="*/ 1639162 h 2789887"/>
                <a:gd name="connsiteX520" fmla="*/ 1817152 w 2413211"/>
                <a:gd name="connsiteY520" fmla="*/ 1655719 h 2789887"/>
                <a:gd name="connsiteX521" fmla="*/ 1792316 w 2413211"/>
                <a:gd name="connsiteY521" fmla="*/ 1661928 h 2789887"/>
                <a:gd name="connsiteX522" fmla="*/ 1767481 w 2413211"/>
                <a:gd name="connsiteY522" fmla="*/ 1678485 h 2789887"/>
                <a:gd name="connsiteX523" fmla="*/ 1670207 w 2413211"/>
                <a:gd name="connsiteY523" fmla="*/ 1707461 h 2789887"/>
                <a:gd name="connsiteX524" fmla="*/ 1626744 w 2413211"/>
                <a:gd name="connsiteY524" fmla="*/ 1684694 h 2789887"/>
                <a:gd name="connsiteX525" fmla="*/ 1624675 w 2413211"/>
                <a:gd name="connsiteY525" fmla="*/ 1626744 h 2789887"/>
                <a:gd name="connsiteX526" fmla="*/ 1635023 w 2413211"/>
                <a:gd name="connsiteY526" fmla="*/ 1603978 h 2789887"/>
                <a:gd name="connsiteX527" fmla="*/ 1651580 w 2413211"/>
                <a:gd name="connsiteY527" fmla="*/ 1579142 h 2789887"/>
                <a:gd name="connsiteX528" fmla="*/ 1666068 w 2413211"/>
                <a:gd name="connsiteY528" fmla="*/ 1568794 h 2789887"/>
                <a:gd name="connsiteX529" fmla="*/ 1724018 w 2413211"/>
                <a:gd name="connsiteY529" fmla="*/ 1508774 h 2789887"/>
                <a:gd name="connsiteX530" fmla="*/ 1765411 w 2413211"/>
                <a:gd name="connsiteY530" fmla="*/ 1461172 h 2789887"/>
                <a:gd name="connsiteX531" fmla="*/ 1790247 w 2413211"/>
                <a:gd name="connsiteY531" fmla="*/ 1425988 h 2789887"/>
                <a:gd name="connsiteX532" fmla="*/ 1796456 w 2413211"/>
                <a:gd name="connsiteY532" fmla="*/ 1423919 h 2789887"/>
                <a:gd name="connsiteX533" fmla="*/ 1841988 w 2413211"/>
                <a:gd name="connsiteY533" fmla="*/ 1374247 h 2789887"/>
                <a:gd name="connsiteX534" fmla="*/ 1850266 w 2413211"/>
                <a:gd name="connsiteY534" fmla="*/ 1359760 h 2789887"/>
                <a:gd name="connsiteX535" fmla="*/ 1902008 w 2413211"/>
                <a:gd name="connsiteY535" fmla="*/ 1312158 h 2789887"/>
                <a:gd name="connsiteX536" fmla="*/ 1935122 w 2413211"/>
                <a:gd name="connsiteY536" fmla="*/ 1270765 h 2789887"/>
                <a:gd name="connsiteX537" fmla="*/ 1937192 w 2413211"/>
                <a:gd name="connsiteY537" fmla="*/ 1262486 h 2789887"/>
                <a:gd name="connsiteX538" fmla="*/ 1970306 w 2413211"/>
                <a:gd name="connsiteY538" fmla="*/ 1233511 h 2789887"/>
                <a:gd name="connsiteX539" fmla="*/ 1972376 w 2413211"/>
                <a:gd name="connsiteY539" fmla="*/ 1223163 h 2789887"/>
                <a:gd name="connsiteX540" fmla="*/ 1997212 w 2413211"/>
                <a:gd name="connsiteY540" fmla="*/ 1196257 h 2789887"/>
                <a:gd name="connsiteX541" fmla="*/ 2001351 w 2413211"/>
                <a:gd name="connsiteY541" fmla="*/ 1185909 h 2789887"/>
                <a:gd name="connsiteX542" fmla="*/ 2022047 w 2413211"/>
                <a:gd name="connsiteY542" fmla="*/ 1165213 h 2789887"/>
                <a:gd name="connsiteX543" fmla="*/ 2046883 w 2413211"/>
                <a:gd name="connsiteY543" fmla="*/ 1117611 h 2789887"/>
                <a:gd name="connsiteX544" fmla="*/ 2017908 w 2413211"/>
                <a:gd name="connsiteY544" fmla="*/ 1105193 h 2789887"/>
                <a:gd name="connsiteX545" fmla="*/ 2003421 w 2413211"/>
                <a:gd name="connsiteY545" fmla="*/ 1105193 h 2789887"/>
                <a:gd name="connsiteX546" fmla="*/ 1997212 w 2413211"/>
                <a:gd name="connsiteY546" fmla="*/ 1109332 h 2789887"/>
                <a:gd name="connsiteX547" fmla="*/ 1939261 w 2413211"/>
                <a:gd name="connsiteY547" fmla="*/ 1109332 h 2789887"/>
                <a:gd name="connsiteX548" fmla="*/ 1904077 w 2413211"/>
                <a:gd name="connsiteY548" fmla="*/ 1121750 h 2789887"/>
                <a:gd name="connsiteX549" fmla="*/ 1862684 w 2413211"/>
                <a:gd name="connsiteY549" fmla="*/ 1163143 h 2789887"/>
                <a:gd name="connsiteX550" fmla="*/ 1796456 w 2413211"/>
                <a:gd name="connsiteY550" fmla="*/ 1241790 h 2789887"/>
                <a:gd name="connsiteX551" fmla="*/ 1790247 w 2413211"/>
                <a:gd name="connsiteY551" fmla="*/ 1243859 h 2789887"/>
                <a:gd name="connsiteX552" fmla="*/ 1746784 w 2413211"/>
                <a:gd name="connsiteY552" fmla="*/ 1287322 h 2789887"/>
                <a:gd name="connsiteX553" fmla="*/ 1744714 w 2413211"/>
                <a:gd name="connsiteY553" fmla="*/ 1299740 h 2789887"/>
                <a:gd name="connsiteX554" fmla="*/ 1717809 w 2413211"/>
                <a:gd name="connsiteY554" fmla="*/ 1324575 h 2789887"/>
                <a:gd name="connsiteX555" fmla="*/ 1674346 w 2413211"/>
                <a:gd name="connsiteY555" fmla="*/ 1378386 h 2789887"/>
                <a:gd name="connsiteX556" fmla="*/ 1614326 w 2413211"/>
                <a:gd name="connsiteY556" fmla="*/ 1428058 h 2789887"/>
                <a:gd name="connsiteX557" fmla="*/ 1572933 w 2413211"/>
                <a:gd name="connsiteY557" fmla="*/ 1471521 h 2789887"/>
                <a:gd name="connsiteX558" fmla="*/ 1558446 w 2413211"/>
                <a:gd name="connsiteY558" fmla="*/ 1475660 h 2789887"/>
                <a:gd name="connsiteX559" fmla="*/ 1546028 w 2413211"/>
                <a:gd name="connsiteY559" fmla="*/ 1490147 h 2789887"/>
                <a:gd name="connsiteX560" fmla="*/ 1535680 w 2413211"/>
                <a:gd name="connsiteY560" fmla="*/ 1494287 h 2789887"/>
                <a:gd name="connsiteX561" fmla="*/ 1502565 w 2413211"/>
                <a:gd name="connsiteY561" fmla="*/ 1527401 h 2789887"/>
                <a:gd name="connsiteX562" fmla="*/ 1370108 w 2413211"/>
                <a:gd name="connsiteY562" fmla="*/ 1628814 h 2789887"/>
                <a:gd name="connsiteX563" fmla="*/ 1316297 w 2413211"/>
                <a:gd name="connsiteY563" fmla="*/ 1659859 h 2789887"/>
                <a:gd name="connsiteX564" fmla="*/ 1216954 w 2413211"/>
                <a:gd name="connsiteY564" fmla="*/ 1719878 h 2789887"/>
                <a:gd name="connsiteX565" fmla="*/ 1196257 w 2413211"/>
                <a:gd name="connsiteY565" fmla="*/ 1721948 h 2789887"/>
                <a:gd name="connsiteX566" fmla="*/ 1192118 w 2413211"/>
                <a:gd name="connsiteY566" fmla="*/ 1726087 h 2789887"/>
                <a:gd name="connsiteX567" fmla="*/ 1179700 w 2413211"/>
                <a:gd name="connsiteY567" fmla="*/ 1728157 h 2789887"/>
                <a:gd name="connsiteX568" fmla="*/ 1173491 w 2413211"/>
                <a:gd name="connsiteY568" fmla="*/ 1732296 h 2789887"/>
                <a:gd name="connsiteX569" fmla="*/ 1121750 w 2413211"/>
                <a:gd name="connsiteY569" fmla="*/ 1738505 h 2789887"/>
                <a:gd name="connsiteX570" fmla="*/ 1117611 w 2413211"/>
                <a:gd name="connsiteY570" fmla="*/ 1748854 h 2789887"/>
                <a:gd name="connsiteX571" fmla="*/ 1057591 w 2413211"/>
                <a:gd name="connsiteY571" fmla="*/ 1748854 h 2789887"/>
                <a:gd name="connsiteX572" fmla="*/ 1041034 w 2413211"/>
                <a:gd name="connsiteY572" fmla="*/ 1757132 h 2789887"/>
                <a:gd name="connsiteX573" fmla="*/ 1018267 w 2413211"/>
                <a:gd name="connsiteY573" fmla="*/ 1746784 h 2789887"/>
                <a:gd name="connsiteX574" fmla="*/ 1018267 w 2413211"/>
                <a:gd name="connsiteY574" fmla="*/ 1705391 h 2789887"/>
                <a:gd name="connsiteX575" fmla="*/ 1022407 w 2413211"/>
                <a:gd name="connsiteY575" fmla="*/ 1686764 h 2789887"/>
                <a:gd name="connsiteX576" fmla="*/ 1036894 w 2413211"/>
                <a:gd name="connsiteY576" fmla="*/ 1647441 h 2789887"/>
                <a:gd name="connsiteX577" fmla="*/ 1045173 w 2413211"/>
                <a:gd name="connsiteY577" fmla="*/ 1635023 h 2789887"/>
                <a:gd name="connsiteX578" fmla="*/ 1076218 w 2413211"/>
                <a:gd name="connsiteY578" fmla="*/ 1591560 h 2789887"/>
                <a:gd name="connsiteX579" fmla="*/ 1173491 w 2413211"/>
                <a:gd name="connsiteY579" fmla="*/ 1494287 h 2789887"/>
                <a:gd name="connsiteX580" fmla="*/ 1187979 w 2413211"/>
                <a:gd name="connsiteY580" fmla="*/ 1488078 h 2789887"/>
                <a:gd name="connsiteX581" fmla="*/ 1281113 w 2413211"/>
                <a:gd name="connsiteY581" fmla="*/ 1401153 h 2789887"/>
                <a:gd name="connsiteX582" fmla="*/ 1316297 w 2413211"/>
                <a:gd name="connsiteY582" fmla="*/ 1376317 h 2789887"/>
                <a:gd name="connsiteX583" fmla="*/ 1392874 w 2413211"/>
                <a:gd name="connsiteY583" fmla="*/ 1314227 h 2789887"/>
                <a:gd name="connsiteX584" fmla="*/ 1409431 w 2413211"/>
                <a:gd name="connsiteY584" fmla="*/ 1305949 h 2789887"/>
                <a:gd name="connsiteX585" fmla="*/ 1490148 w 2413211"/>
                <a:gd name="connsiteY585" fmla="*/ 1247998 h 2789887"/>
                <a:gd name="connsiteX586" fmla="*/ 1550167 w 2413211"/>
                <a:gd name="connsiteY586" fmla="*/ 1206605 h 2789887"/>
                <a:gd name="connsiteX587" fmla="*/ 1579142 w 2413211"/>
                <a:gd name="connsiteY587" fmla="*/ 1198327 h 2789887"/>
                <a:gd name="connsiteX588" fmla="*/ 1618466 w 2413211"/>
                <a:gd name="connsiteY588" fmla="*/ 1171421 h 2789887"/>
                <a:gd name="connsiteX589" fmla="*/ 1686764 w 2413211"/>
                <a:gd name="connsiteY589" fmla="*/ 1132098 h 2789887"/>
                <a:gd name="connsiteX590" fmla="*/ 1707461 w 2413211"/>
                <a:gd name="connsiteY590" fmla="*/ 1096914 h 2789887"/>
                <a:gd name="connsiteX591" fmla="*/ 1738505 w 2413211"/>
                <a:gd name="connsiteY591" fmla="*/ 1065869 h 2789887"/>
                <a:gd name="connsiteX592" fmla="*/ 1755063 w 2413211"/>
                <a:gd name="connsiteY592" fmla="*/ 1036894 h 2789887"/>
                <a:gd name="connsiteX593" fmla="*/ 1779898 w 2413211"/>
                <a:gd name="connsiteY593" fmla="*/ 1012058 h 2789887"/>
                <a:gd name="connsiteX594" fmla="*/ 1786107 w 2413211"/>
                <a:gd name="connsiteY594" fmla="*/ 995501 h 2789887"/>
                <a:gd name="connsiteX595" fmla="*/ 1804734 w 2413211"/>
                <a:gd name="connsiteY595" fmla="*/ 981014 h 2789887"/>
                <a:gd name="connsiteX596" fmla="*/ 1844058 w 2413211"/>
                <a:gd name="connsiteY596" fmla="*/ 927203 h 2789887"/>
                <a:gd name="connsiteX597" fmla="*/ 1858545 w 2413211"/>
                <a:gd name="connsiteY597" fmla="*/ 900297 h 2789887"/>
                <a:gd name="connsiteX598" fmla="*/ 1885451 w 2413211"/>
                <a:gd name="connsiteY598" fmla="*/ 865113 h 2789887"/>
                <a:gd name="connsiteX599" fmla="*/ 1935122 w 2413211"/>
                <a:gd name="connsiteY599" fmla="*/ 771979 h 2789887"/>
                <a:gd name="connsiteX600" fmla="*/ 1945470 w 2413211"/>
                <a:gd name="connsiteY600" fmla="*/ 763701 h 2789887"/>
                <a:gd name="connsiteX601" fmla="*/ 1957888 w 2413211"/>
                <a:gd name="connsiteY601" fmla="*/ 745074 h 2789887"/>
                <a:gd name="connsiteX602" fmla="*/ 2011699 w 2413211"/>
                <a:gd name="connsiteY602" fmla="*/ 600198 h 2789887"/>
                <a:gd name="connsiteX603" fmla="*/ 1974445 w 2413211"/>
                <a:gd name="connsiteY603" fmla="*/ 565014 h 2789887"/>
                <a:gd name="connsiteX604" fmla="*/ 1918565 w 2413211"/>
                <a:gd name="connsiteY604" fmla="*/ 565014 h 2789887"/>
                <a:gd name="connsiteX605" fmla="*/ 1897868 w 2413211"/>
                <a:gd name="connsiteY605" fmla="*/ 571223 h 2789887"/>
                <a:gd name="connsiteX606" fmla="*/ 1891659 w 2413211"/>
                <a:gd name="connsiteY606" fmla="*/ 575362 h 2789887"/>
                <a:gd name="connsiteX607" fmla="*/ 1841988 w 2413211"/>
                <a:gd name="connsiteY607" fmla="*/ 579502 h 2789887"/>
                <a:gd name="connsiteX608" fmla="*/ 1835779 w 2413211"/>
                <a:gd name="connsiteY608" fmla="*/ 585711 h 2789887"/>
                <a:gd name="connsiteX609" fmla="*/ 1808873 w 2413211"/>
                <a:gd name="connsiteY609" fmla="*/ 591920 h 2789887"/>
                <a:gd name="connsiteX610" fmla="*/ 1750923 w 2413211"/>
                <a:gd name="connsiteY610" fmla="*/ 600198 h 2789887"/>
                <a:gd name="connsiteX611" fmla="*/ 1744714 w 2413211"/>
                <a:gd name="connsiteY611" fmla="*/ 604338 h 2789887"/>
                <a:gd name="connsiteX612" fmla="*/ 1670207 w 2413211"/>
                <a:gd name="connsiteY612" fmla="*/ 604338 h 2789887"/>
                <a:gd name="connsiteX613" fmla="*/ 1643302 w 2413211"/>
                <a:gd name="connsiteY613" fmla="*/ 598129 h 2789887"/>
                <a:gd name="connsiteX614" fmla="*/ 1620535 w 2413211"/>
                <a:gd name="connsiteY614" fmla="*/ 569154 h 2789887"/>
                <a:gd name="connsiteX615" fmla="*/ 1620535 w 2413211"/>
                <a:gd name="connsiteY615" fmla="*/ 486368 h 2789887"/>
                <a:gd name="connsiteX616" fmla="*/ 1599839 w 2413211"/>
                <a:gd name="connsiteY616" fmla="*/ 457392 h 2789887"/>
                <a:gd name="connsiteX617" fmla="*/ 1608118 w 2413211"/>
                <a:gd name="connsiteY617" fmla="*/ 440835 h 2789887"/>
                <a:gd name="connsiteX618" fmla="*/ 1608118 w 2413211"/>
                <a:gd name="connsiteY618" fmla="*/ 428417 h 2789887"/>
                <a:gd name="connsiteX619" fmla="*/ 1647441 w 2413211"/>
                <a:gd name="connsiteY619" fmla="*/ 341492 h 2789887"/>
                <a:gd name="connsiteX620" fmla="*/ 1657789 w 2413211"/>
                <a:gd name="connsiteY620" fmla="*/ 314587 h 2789887"/>
                <a:gd name="connsiteX621" fmla="*/ 1784038 w 2413211"/>
                <a:gd name="connsiteY621" fmla="*/ 138666 h 2789887"/>
                <a:gd name="connsiteX622" fmla="*/ 1808873 w 2413211"/>
                <a:gd name="connsiteY622" fmla="*/ 117970 h 2789887"/>
                <a:gd name="connsiteX623" fmla="*/ 1813013 w 2413211"/>
                <a:gd name="connsiteY623" fmla="*/ 105552 h 2789887"/>
                <a:gd name="connsiteX624" fmla="*/ 1854406 w 2413211"/>
                <a:gd name="connsiteY624" fmla="*/ 53811 h 2789887"/>
                <a:gd name="connsiteX625" fmla="*/ 1879242 w 2413211"/>
                <a:gd name="connsiteY625" fmla="*/ 31045 h 2789887"/>
                <a:gd name="connsiteX626" fmla="*/ 1914426 w 2413211"/>
                <a:gd name="connsiteY626" fmla="*/ 0 h 2789887"/>
                <a:gd name="connsiteX627" fmla="*/ 1920635 w 2413211"/>
                <a:gd name="connsiteY627" fmla="*/ 0 h 2789887"/>
                <a:gd name="connsiteX628" fmla="*/ 1964097 w 2413211"/>
                <a:gd name="connsiteY628" fmla="*/ 47602 h 278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</a:cxnLst>
              <a:rect l="l" t="t" r="r" b="b"/>
              <a:pathLst>
                <a:path w="2413211" h="2789887">
                  <a:moveTo>
                    <a:pt x="1995142" y="2191759"/>
                  </a:moveTo>
                  <a:cubicBezTo>
                    <a:pt x="1984794" y="2191759"/>
                    <a:pt x="1986863" y="2204176"/>
                    <a:pt x="1984794" y="2210385"/>
                  </a:cubicBezTo>
                  <a:cubicBezTo>
                    <a:pt x="1962028" y="2224873"/>
                    <a:pt x="1937192" y="2226943"/>
                    <a:pt x="1912356" y="2243500"/>
                  </a:cubicBezTo>
                  <a:cubicBezTo>
                    <a:pt x="1904077" y="2247639"/>
                    <a:pt x="1891659" y="2249709"/>
                    <a:pt x="1883381" y="2253848"/>
                  </a:cubicBezTo>
                  <a:cubicBezTo>
                    <a:pt x="1858545" y="2264196"/>
                    <a:pt x="1831640" y="2278684"/>
                    <a:pt x="1804734" y="2289032"/>
                  </a:cubicBezTo>
                  <a:cubicBezTo>
                    <a:pt x="1765411" y="2305589"/>
                    <a:pt x="1717809" y="2313868"/>
                    <a:pt x="1678486" y="2324216"/>
                  </a:cubicBezTo>
                  <a:lnTo>
                    <a:pt x="1678486" y="2315937"/>
                  </a:lnTo>
                  <a:cubicBezTo>
                    <a:pt x="1690903" y="2305589"/>
                    <a:pt x="1705391" y="2295241"/>
                    <a:pt x="1717809" y="2284893"/>
                  </a:cubicBezTo>
                  <a:cubicBezTo>
                    <a:pt x="1726088" y="2278684"/>
                    <a:pt x="1734366" y="2268336"/>
                    <a:pt x="1740575" y="2260057"/>
                  </a:cubicBezTo>
                  <a:cubicBezTo>
                    <a:pt x="1742645" y="2260057"/>
                    <a:pt x="1744714" y="2260057"/>
                    <a:pt x="1746784" y="2257987"/>
                  </a:cubicBezTo>
                  <a:cubicBezTo>
                    <a:pt x="1759202" y="2247639"/>
                    <a:pt x="1773689" y="2233152"/>
                    <a:pt x="1786107" y="2220734"/>
                  </a:cubicBezTo>
                  <a:cubicBezTo>
                    <a:pt x="1790247" y="2222803"/>
                    <a:pt x="1796456" y="2220734"/>
                    <a:pt x="1802665" y="2216594"/>
                  </a:cubicBezTo>
                  <a:cubicBezTo>
                    <a:pt x="1819222" y="2202107"/>
                    <a:pt x="1831640" y="2181410"/>
                    <a:pt x="1850266" y="2166923"/>
                  </a:cubicBezTo>
                  <a:cubicBezTo>
                    <a:pt x="1856475" y="2160714"/>
                    <a:pt x="1868893" y="2156574"/>
                    <a:pt x="1877172" y="2152435"/>
                  </a:cubicBezTo>
                  <a:cubicBezTo>
                    <a:pt x="1887520" y="2146226"/>
                    <a:pt x="1897868" y="2129669"/>
                    <a:pt x="1910286" y="2123460"/>
                  </a:cubicBezTo>
                  <a:cubicBezTo>
                    <a:pt x="1922704" y="2115182"/>
                    <a:pt x="1937192" y="2098624"/>
                    <a:pt x="1945470" y="2092415"/>
                  </a:cubicBezTo>
                  <a:cubicBezTo>
                    <a:pt x="1945470" y="2090346"/>
                    <a:pt x="1951679" y="2090346"/>
                    <a:pt x="1955819" y="2088276"/>
                  </a:cubicBezTo>
                  <a:cubicBezTo>
                    <a:pt x="1968236" y="2077928"/>
                    <a:pt x="1982724" y="2063440"/>
                    <a:pt x="1995142" y="2055162"/>
                  </a:cubicBezTo>
                  <a:lnTo>
                    <a:pt x="1995142" y="2191759"/>
                  </a:lnTo>
                  <a:close/>
                  <a:moveTo>
                    <a:pt x="2032396" y="1620535"/>
                  </a:moveTo>
                  <a:lnTo>
                    <a:pt x="2032396" y="1661928"/>
                  </a:lnTo>
                  <a:cubicBezTo>
                    <a:pt x="2034465" y="1666068"/>
                    <a:pt x="2036535" y="1668137"/>
                    <a:pt x="2036535" y="1672277"/>
                  </a:cubicBezTo>
                  <a:cubicBezTo>
                    <a:pt x="2036535" y="1678485"/>
                    <a:pt x="2032396" y="1676416"/>
                    <a:pt x="2032396" y="1682625"/>
                  </a:cubicBezTo>
                  <a:lnTo>
                    <a:pt x="2032396" y="1736436"/>
                  </a:lnTo>
                  <a:cubicBezTo>
                    <a:pt x="2013769" y="1740575"/>
                    <a:pt x="2015838" y="1740575"/>
                    <a:pt x="2001351" y="1746784"/>
                  </a:cubicBezTo>
                  <a:cubicBezTo>
                    <a:pt x="1986863" y="1752993"/>
                    <a:pt x="1962028" y="1744714"/>
                    <a:pt x="1949610" y="1763341"/>
                  </a:cubicBezTo>
                  <a:cubicBezTo>
                    <a:pt x="1945470" y="1765411"/>
                    <a:pt x="1935122" y="1761271"/>
                    <a:pt x="1928913" y="1765411"/>
                  </a:cubicBezTo>
                  <a:cubicBezTo>
                    <a:pt x="1924774" y="1765411"/>
                    <a:pt x="1920635" y="1771620"/>
                    <a:pt x="1918565" y="1771620"/>
                  </a:cubicBezTo>
                  <a:cubicBezTo>
                    <a:pt x="1908217" y="1775759"/>
                    <a:pt x="1897868" y="1775759"/>
                    <a:pt x="1887520" y="1777829"/>
                  </a:cubicBezTo>
                  <a:cubicBezTo>
                    <a:pt x="1881311" y="1777829"/>
                    <a:pt x="1875102" y="1784038"/>
                    <a:pt x="1868893" y="1786107"/>
                  </a:cubicBezTo>
                  <a:cubicBezTo>
                    <a:pt x="1864754" y="1788177"/>
                    <a:pt x="1856475" y="1788177"/>
                    <a:pt x="1848197" y="1788177"/>
                  </a:cubicBezTo>
                  <a:cubicBezTo>
                    <a:pt x="1846127" y="1790247"/>
                    <a:pt x="1846127" y="1794386"/>
                    <a:pt x="1841988" y="1796455"/>
                  </a:cubicBezTo>
                  <a:lnTo>
                    <a:pt x="1829570" y="1796455"/>
                  </a:lnTo>
                  <a:lnTo>
                    <a:pt x="1829570" y="1786107"/>
                  </a:lnTo>
                  <a:cubicBezTo>
                    <a:pt x="1848197" y="1769550"/>
                    <a:pt x="1889590" y="1734366"/>
                    <a:pt x="1914426" y="1715739"/>
                  </a:cubicBezTo>
                  <a:cubicBezTo>
                    <a:pt x="1920635" y="1709530"/>
                    <a:pt x="1926843" y="1695043"/>
                    <a:pt x="1937192" y="1688834"/>
                  </a:cubicBezTo>
                  <a:cubicBezTo>
                    <a:pt x="1943401" y="1682625"/>
                    <a:pt x="1953749" y="1684694"/>
                    <a:pt x="1962028" y="1680555"/>
                  </a:cubicBezTo>
                  <a:cubicBezTo>
                    <a:pt x="1966167" y="1678485"/>
                    <a:pt x="1966167" y="1672277"/>
                    <a:pt x="1968236" y="1670207"/>
                  </a:cubicBezTo>
                  <a:cubicBezTo>
                    <a:pt x="1980654" y="1651580"/>
                    <a:pt x="2001351" y="1622605"/>
                    <a:pt x="2022047" y="1620535"/>
                  </a:cubicBezTo>
                  <a:lnTo>
                    <a:pt x="2032396" y="1620535"/>
                  </a:lnTo>
                  <a:close/>
                  <a:moveTo>
                    <a:pt x="2034465" y="1341133"/>
                  </a:moveTo>
                  <a:cubicBezTo>
                    <a:pt x="2036535" y="1345272"/>
                    <a:pt x="2036535" y="1349411"/>
                    <a:pt x="2036535" y="1355620"/>
                  </a:cubicBezTo>
                  <a:cubicBezTo>
                    <a:pt x="2036535" y="1359760"/>
                    <a:pt x="2032396" y="1372177"/>
                    <a:pt x="2032396" y="1378386"/>
                  </a:cubicBezTo>
                  <a:cubicBezTo>
                    <a:pt x="2032396" y="1382526"/>
                    <a:pt x="2036535" y="1384595"/>
                    <a:pt x="2036535" y="1390804"/>
                  </a:cubicBezTo>
                  <a:lnTo>
                    <a:pt x="2036535" y="1428058"/>
                  </a:lnTo>
                  <a:cubicBezTo>
                    <a:pt x="2026187" y="1436337"/>
                    <a:pt x="2015838" y="1444615"/>
                    <a:pt x="2003421" y="1450824"/>
                  </a:cubicBezTo>
                  <a:cubicBezTo>
                    <a:pt x="1962028" y="1469451"/>
                    <a:pt x="1920635" y="1483938"/>
                    <a:pt x="1879242" y="1498426"/>
                  </a:cubicBezTo>
                  <a:cubicBezTo>
                    <a:pt x="1870963" y="1502565"/>
                    <a:pt x="1858545" y="1500496"/>
                    <a:pt x="1852336" y="1506705"/>
                  </a:cubicBezTo>
                  <a:cubicBezTo>
                    <a:pt x="1846127" y="1510844"/>
                    <a:pt x="1837849" y="1523262"/>
                    <a:pt x="1831640" y="1523262"/>
                  </a:cubicBezTo>
                  <a:lnTo>
                    <a:pt x="1821291" y="1523262"/>
                  </a:lnTo>
                  <a:lnTo>
                    <a:pt x="1821291" y="1512914"/>
                  </a:lnTo>
                  <a:cubicBezTo>
                    <a:pt x="1821291" y="1506705"/>
                    <a:pt x="1827500" y="1510844"/>
                    <a:pt x="1831640" y="1508774"/>
                  </a:cubicBezTo>
                  <a:cubicBezTo>
                    <a:pt x="1844058" y="1500496"/>
                    <a:pt x="1856475" y="1481869"/>
                    <a:pt x="1870963" y="1471521"/>
                  </a:cubicBezTo>
                  <a:cubicBezTo>
                    <a:pt x="1908217" y="1440476"/>
                    <a:pt x="1949610" y="1403222"/>
                    <a:pt x="1986863" y="1368038"/>
                  </a:cubicBezTo>
                  <a:cubicBezTo>
                    <a:pt x="1997212" y="1357690"/>
                    <a:pt x="2013769" y="1351481"/>
                    <a:pt x="2028256" y="1341133"/>
                  </a:cubicBezTo>
                  <a:lnTo>
                    <a:pt x="2034465" y="1341133"/>
                  </a:lnTo>
                  <a:close/>
                  <a:moveTo>
                    <a:pt x="1504635" y="1341133"/>
                  </a:moveTo>
                  <a:cubicBezTo>
                    <a:pt x="1502565" y="1349411"/>
                    <a:pt x="1488078" y="1353551"/>
                    <a:pt x="1483939" y="1357690"/>
                  </a:cubicBezTo>
                  <a:cubicBezTo>
                    <a:pt x="1463242" y="1376317"/>
                    <a:pt x="1444615" y="1401153"/>
                    <a:pt x="1423919" y="1421849"/>
                  </a:cubicBezTo>
                  <a:cubicBezTo>
                    <a:pt x="1419779" y="1423919"/>
                    <a:pt x="1411501" y="1423919"/>
                    <a:pt x="1409431" y="1428058"/>
                  </a:cubicBezTo>
                  <a:cubicBezTo>
                    <a:pt x="1403222" y="1432197"/>
                    <a:pt x="1399083" y="1442545"/>
                    <a:pt x="1394944" y="1450824"/>
                  </a:cubicBezTo>
                  <a:cubicBezTo>
                    <a:pt x="1386665" y="1461172"/>
                    <a:pt x="1376317" y="1475660"/>
                    <a:pt x="1363899" y="1483938"/>
                  </a:cubicBezTo>
                  <a:cubicBezTo>
                    <a:pt x="1343202" y="1494287"/>
                    <a:pt x="1322506" y="1512914"/>
                    <a:pt x="1301809" y="1531540"/>
                  </a:cubicBezTo>
                  <a:cubicBezTo>
                    <a:pt x="1291461" y="1539819"/>
                    <a:pt x="1279043" y="1543958"/>
                    <a:pt x="1270765" y="1550167"/>
                  </a:cubicBezTo>
                  <a:cubicBezTo>
                    <a:pt x="1260416" y="1554307"/>
                    <a:pt x="1252138" y="1566724"/>
                    <a:pt x="1241790" y="1570864"/>
                  </a:cubicBezTo>
                  <a:lnTo>
                    <a:pt x="1235581" y="1570864"/>
                  </a:lnTo>
                  <a:cubicBezTo>
                    <a:pt x="1250068" y="1548098"/>
                    <a:pt x="1279043" y="1531540"/>
                    <a:pt x="1289392" y="1512914"/>
                  </a:cubicBezTo>
                  <a:cubicBezTo>
                    <a:pt x="1291461" y="1508774"/>
                    <a:pt x="1291461" y="1500496"/>
                    <a:pt x="1295600" y="1496356"/>
                  </a:cubicBezTo>
                  <a:cubicBezTo>
                    <a:pt x="1297670" y="1492217"/>
                    <a:pt x="1305949" y="1494287"/>
                    <a:pt x="1312158" y="1490147"/>
                  </a:cubicBezTo>
                  <a:cubicBezTo>
                    <a:pt x="1322506" y="1483938"/>
                    <a:pt x="1330785" y="1469451"/>
                    <a:pt x="1343202" y="1461172"/>
                  </a:cubicBezTo>
                  <a:cubicBezTo>
                    <a:pt x="1345272" y="1459103"/>
                    <a:pt x="1353551" y="1459103"/>
                    <a:pt x="1357690" y="1454963"/>
                  </a:cubicBezTo>
                  <a:cubicBezTo>
                    <a:pt x="1365969" y="1448754"/>
                    <a:pt x="1368038" y="1438406"/>
                    <a:pt x="1374247" y="1432197"/>
                  </a:cubicBezTo>
                  <a:cubicBezTo>
                    <a:pt x="1378386" y="1425988"/>
                    <a:pt x="1386665" y="1428058"/>
                    <a:pt x="1392874" y="1423919"/>
                  </a:cubicBezTo>
                  <a:cubicBezTo>
                    <a:pt x="1401153" y="1419779"/>
                    <a:pt x="1409431" y="1405292"/>
                    <a:pt x="1419779" y="1399083"/>
                  </a:cubicBezTo>
                  <a:cubicBezTo>
                    <a:pt x="1425988" y="1394944"/>
                    <a:pt x="1436337" y="1392874"/>
                    <a:pt x="1444615" y="1386665"/>
                  </a:cubicBezTo>
                  <a:cubicBezTo>
                    <a:pt x="1457033" y="1376317"/>
                    <a:pt x="1473590" y="1347342"/>
                    <a:pt x="1494287" y="1341133"/>
                  </a:cubicBezTo>
                  <a:lnTo>
                    <a:pt x="1504635" y="1341133"/>
                  </a:lnTo>
                  <a:close/>
                  <a:moveTo>
                    <a:pt x="1185909" y="221452"/>
                  </a:moveTo>
                  <a:cubicBezTo>
                    <a:pt x="1194188" y="227661"/>
                    <a:pt x="1204536" y="233870"/>
                    <a:pt x="1212815" y="240079"/>
                  </a:cubicBezTo>
                  <a:cubicBezTo>
                    <a:pt x="1214884" y="242149"/>
                    <a:pt x="1214884" y="244219"/>
                    <a:pt x="1214884" y="248358"/>
                  </a:cubicBezTo>
                  <a:cubicBezTo>
                    <a:pt x="1214884" y="254567"/>
                    <a:pt x="1216954" y="252497"/>
                    <a:pt x="1219023" y="254567"/>
                  </a:cubicBezTo>
                  <a:lnTo>
                    <a:pt x="1219023" y="289751"/>
                  </a:lnTo>
                  <a:cubicBezTo>
                    <a:pt x="1208675" y="300099"/>
                    <a:pt x="1212815" y="306308"/>
                    <a:pt x="1214884" y="316656"/>
                  </a:cubicBezTo>
                  <a:cubicBezTo>
                    <a:pt x="1214884" y="318726"/>
                    <a:pt x="1210745" y="316656"/>
                    <a:pt x="1210745" y="322865"/>
                  </a:cubicBezTo>
                  <a:lnTo>
                    <a:pt x="1210745" y="364258"/>
                  </a:lnTo>
                  <a:cubicBezTo>
                    <a:pt x="1204536" y="366328"/>
                    <a:pt x="1196257" y="366328"/>
                    <a:pt x="1192118" y="374607"/>
                  </a:cubicBezTo>
                  <a:cubicBezTo>
                    <a:pt x="1177630" y="393233"/>
                    <a:pt x="1169352" y="415999"/>
                    <a:pt x="1154864" y="436696"/>
                  </a:cubicBezTo>
                  <a:cubicBezTo>
                    <a:pt x="1146586" y="447044"/>
                    <a:pt x="1134168" y="457392"/>
                    <a:pt x="1127959" y="469810"/>
                  </a:cubicBezTo>
                  <a:cubicBezTo>
                    <a:pt x="1125889" y="471880"/>
                    <a:pt x="1127959" y="478089"/>
                    <a:pt x="1125889" y="480159"/>
                  </a:cubicBezTo>
                  <a:cubicBezTo>
                    <a:pt x="1115541" y="482228"/>
                    <a:pt x="1117611" y="486368"/>
                    <a:pt x="1117611" y="494646"/>
                  </a:cubicBezTo>
                  <a:cubicBezTo>
                    <a:pt x="1117611" y="496716"/>
                    <a:pt x="1080357" y="531900"/>
                    <a:pt x="1067939" y="571223"/>
                  </a:cubicBezTo>
                  <a:cubicBezTo>
                    <a:pt x="1061730" y="589850"/>
                    <a:pt x="1041034" y="606407"/>
                    <a:pt x="1030685" y="622964"/>
                  </a:cubicBezTo>
                  <a:cubicBezTo>
                    <a:pt x="1014128" y="643661"/>
                    <a:pt x="1001710" y="670566"/>
                    <a:pt x="985153" y="695402"/>
                  </a:cubicBezTo>
                  <a:cubicBezTo>
                    <a:pt x="964457" y="730586"/>
                    <a:pt x="935481" y="767840"/>
                    <a:pt x="927203" y="803024"/>
                  </a:cubicBezTo>
                  <a:cubicBezTo>
                    <a:pt x="923064" y="817511"/>
                    <a:pt x="834069" y="906506"/>
                    <a:pt x="834069" y="935481"/>
                  </a:cubicBezTo>
                  <a:cubicBezTo>
                    <a:pt x="834069" y="939621"/>
                    <a:pt x="842347" y="943760"/>
                    <a:pt x="842347" y="947899"/>
                  </a:cubicBezTo>
                  <a:cubicBezTo>
                    <a:pt x="842347" y="954108"/>
                    <a:pt x="825790" y="966526"/>
                    <a:pt x="819581" y="976874"/>
                  </a:cubicBezTo>
                  <a:cubicBezTo>
                    <a:pt x="815442" y="981014"/>
                    <a:pt x="815442" y="991362"/>
                    <a:pt x="809233" y="999641"/>
                  </a:cubicBezTo>
                  <a:cubicBezTo>
                    <a:pt x="798885" y="1014128"/>
                    <a:pt x="784397" y="1026546"/>
                    <a:pt x="776118" y="1043103"/>
                  </a:cubicBezTo>
                  <a:cubicBezTo>
                    <a:pt x="767840" y="1055521"/>
                    <a:pt x="763701" y="1082427"/>
                    <a:pt x="745074" y="1092775"/>
                  </a:cubicBezTo>
                  <a:lnTo>
                    <a:pt x="745074" y="1101053"/>
                  </a:lnTo>
                  <a:cubicBezTo>
                    <a:pt x="747143" y="1103123"/>
                    <a:pt x="747143" y="1103123"/>
                    <a:pt x="751283" y="1103123"/>
                  </a:cubicBezTo>
                  <a:cubicBezTo>
                    <a:pt x="757492" y="1103123"/>
                    <a:pt x="784397" y="1086566"/>
                    <a:pt x="792676" y="1076218"/>
                  </a:cubicBezTo>
                  <a:cubicBezTo>
                    <a:pt x="815442" y="1047242"/>
                    <a:pt x="844417" y="1047242"/>
                    <a:pt x="867183" y="1028616"/>
                  </a:cubicBezTo>
                  <a:cubicBezTo>
                    <a:pt x="894088" y="1007919"/>
                    <a:pt x="920994" y="987223"/>
                    <a:pt x="952039" y="968596"/>
                  </a:cubicBezTo>
                  <a:cubicBezTo>
                    <a:pt x="966526" y="958248"/>
                    <a:pt x="974805" y="962387"/>
                    <a:pt x="989292" y="947899"/>
                  </a:cubicBezTo>
                  <a:cubicBezTo>
                    <a:pt x="997571" y="939621"/>
                    <a:pt x="1012059" y="937551"/>
                    <a:pt x="1024476" y="929272"/>
                  </a:cubicBezTo>
                  <a:cubicBezTo>
                    <a:pt x="1028616" y="925133"/>
                    <a:pt x="1032755" y="916855"/>
                    <a:pt x="1041034" y="912715"/>
                  </a:cubicBezTo>
                  <a:cubicBezTo>
                    <a:pt x="1057591" y="904437"/>
                    <a:pt x="1080357" y="898228"/>
                    <a:pt x="1098984" y="889949"/>
                  </a:cubicBezTo>
                  <a:cubicBezTo>
                    <a:pt x="1103123" y="887879"/>
                    <a:pt x="1109332" y="879601"/>
                    <a:pt x="1113471" y="879601"/>
                  </a:cubicBezTo>
                  <a:cubicBezTo>
                    <a:pt x="1119680" y="877531"/>
                    <a:pt x="1132098" y="877531"/>
                    <a:pt x="1142446" y="873392"/>
                  </a:cubicBezTo>
                  <a:cubicBezTo>
                    <a:pt x="1154864" y="867183"/>
                    <a:pt x="1177630" y="850626"/>
                    <a:pt x="1183839" y="850626"/>
                  </a:cubicBezTo>
                  <a:cubicBezTo>
                    <a:pt x="1187979" y="850626"/>
                    <a:pt x="1185909" y="854765"/>
                    <a:pt x="1192118" y="854765"/>
                  </a:cubicBezTo>
                  <a:cubicBezTo>
                    <a:pt x="1196257" y="854765"/>
                    <a:pt x="1210745" y="842347"/>
                    <a:pt x="1216954" y="842347"/>
                  </a:cubicBezTo>
                  <a:cubicBezTo>
                    <a:pt x="1225232" y="842347"/>
                    <a:pt x="1229372" y="848556"/>
                    <a:pt x="1235581" y="852695"/>
                  </a:cubicBezTo>
                  <a:cubicBezTo>
                    <a:pt x="1264556" y="844417"/>
                    <a:pt x="1312158" y="916855"/>
                    <a:pt x="1312158" y="935481"/>
                  </a:cubicBezTo>
                  <a:cubicBezTo>
                    <a:pt x="1312158" y="941690"/>
                    <a:pt x="1299740" y="970665"/>
                    <a:pt x="1297670" y="972735"/>
                  </a:cubicBezTo>
                  <a:cubicBezTo>
                    <a:pt x="1268695" y="1007919"/>
                    <a:pt x="1237650" y="1043103"/>
                    <a:pt x="1206606" y="1076218"/>
                  </a:cubicBezTo>
                  <a:cubicBezTo>
                    <a:pt x="1204536" y="1080357"/>
                    <a:pt x="1200397" y="1080357"/>
                    <a:pt x="1196257" y="1078287"/>
                  </a:cubicBezTo>
                  <a:cubicBezTo>
                    <a:pt x="1179700" y="1084496"/>
                    <a:pt x="1177630" y="1103123"/>
                    <a:pt x="1169352" y="1113471"/>
                  </a:cubicBezTo>
                  <a:cubicBezTo>
                    <a:pt x="1134168" y="1152795"/>
                    <a:pt x="1096914" y="1190048"/>
                    <a:pt x="1057591" y="1227302"/>
                  </a:cubicBezTo>
                  <a:cubicBezTo>
                    <a:pt x="1047243" y="1237650"/>
                    <a:pt x="1028616" y="1247998"/>
                    <a:pt x="1016198" y="1260416"/>
                  </a:cubicBezTo>
                  <a:cubicBezTo>
                    <a:pt x="1005850" y="1268695"/>
                    <a:pt x="997571" y="1283183"/>
                    <a:pt x="989292" y="1293531"/>
                  </a:cubicBezTo>
                  <a:cubicBezTo>
                    <a:pt x="983083" y="1301809"/>
                    <a:pt x="972735" y="1305949"/>
                    <a:pt x="966526" y="1310088"/>
                  </a:cubicBezTo>
                  <a:cubicBezTo>
                    <a:pt x="949969" y="1320436"/>
                    <a:pt x="935481" y="1341133"/>
                    <a:pt x="918924" y="1357690"/>
                  </a:cubicBezTo>
                  <a:lnTo>
                    <a:pt x="918924" y="1363899"/>
                  </a:lnTo>
                  <a:cubicBezTo>
                    <a:pt x="920994" y="1365968"/>
                    <a:pt x="918924" y="1365968"/>
                    <a:pt x="925133" y="1365968"/>
                  </a:cubicBezTo>
                  <a:cubicBezTo>
                    <a:pt x="949969" y="1365968"/>
                    <a:pt x="970666" y="1324575"/>
                    <a:pt x="1009989" y="1324575"/>
                  </a:cubicBezTo>
                  <a:cubicBezTo>
                    <a:pt x="1016198" y="1324575"/>
                    <a:pt x="1038964" y="1322506"/>
                    <a:pt x="1053452" y="1328715"/>
                  </a:cubicBezTo>
                  <a:cubicBezTo>
                    <a:pt x="1078287" y="1341133"/>
                    <a:pt x="1113471" y="1378386"/>
                    <a:pt x="1113471" y="1405292"/>
                  </a:cubicBezTo>
                  <a:cubicBezTo>
                    <a:pt x="1113471" y="1428058"/>
                    <a:pt x="1070009" y="1471521"/>
                    <a:pt x="1065869" y="1479799"/>
                  </a:cubicBezTo>
                  <a:cubicBezTo>
                    <a:pt x="1063800" y="1481869"/>
                    <a:pt x="1065869" y="1488078"/>
                    <a:pt x="1061730" y="1492217"/>
                  </a:cubicBezTo>
                  <a:cubicBezTo>
                    <a:pt x="1045173" y="1510844"/>
                    <a:pt x="993432" y="1583282"/>
                    <a:pt x="993432" y="1614326"/>
                  </a:cubicBezTo>
                  <a:cubicBezTo>
                    <a:pt x="993432" y="1620535"/>
                    <a:pt x="993432" y="1626744"/>
                    <a:pt x="995501" y="1632953"/>
                  </a:cubicBezTo>
                  <a:cubicBezTo>
                    <a:pt x="997571" y="1635023"/>
                    <a:pt x="1001710" y="1637093"/>
                    <a:pt x="1001710" y="1639162"/>
                  </a:cubicBezTo>
                  <a:cubicBezTo>
                    <a:pt x="1003780" y="1647441"/>
                    <a:pt x="1003780" y="1655719"/>
                    <a:pt x="1003780" y="1663998"/>
                  </a:cubicBezTo>
                  <a:cubicBezTo>
                    <a:pt x="1003780" y="1663998"/>
                    <a:pt x="1007919" y="1661928"/>
                    <a:pt x="1007919" y="1668137"/>
                  </a:cubicBezTo>
                  <a:lnTo>
                    <a:pt x="1007919" y="1713670"/>
                  </a:lnTo>
                  <a:cubicBezTo>
                    <a:pt x="1007919" y="1713670"/>
                    <a:pt x="1005850" y="1717809"/>
                    <a:pt x="1003780" y="1719878"/>
                  </a:cubicBezTo>
                  <a:lnTo>
                    <a:pt x="1003780" y="1781968"/>
                  </a:lnTo>
                  <a:cubicBezTo>
                    <a:pt x="991362" y="1788177"/>
                    <a:pt x="997571" y="1800595"/>
                    <a:pt x="995501" y="1810943"/>
                  </a:cubicBezTo>
                  <a:cubicBezTo>
                    <a:pt x="978944" y="1823361"/>
                    <a:pt x="989292" y="1841988"/>
                    <a:pt x="983083" y="1858545"/>
                  </a:cubicBezTo>
                  <a:cubicBezTo>
                    <a:pt x="978944" y="1866824"/>
                    <a:pt x="968596" y="1875102"/>
                    <a:pt x="964457" y="1887520"/>
                  </a:cubicBezTo>
                  <a:cubicBezTo>
                    <a:pt x="956178" y="1908217"/>
                    <a:pt x="954108" y="1935122"/>
                    <a:pt x="943760" y="1957888"/>
                  </a:cubicBezTo>
                  <a:cubicBezTo>
                    <a:pt x="931342" y="1959958"/>
                    <a:pt x="935481" y="1968236"/>
                    <a:pt x="927203" y="1982724"/>
                  </a:cubicBezTo>
                  <a:cubicBezTo>
                    <a:pt x="908576" y="2013769"/>
                    <a:pt x="883740" y="2046883"/>
                    <a:pt x="860974" y="2077928"/>
                  </a:cubicBezTo>
                  <a:cubicBezTo>
                    <a:pt x="850626" y="2092415"/>
                    <a:pt x="829929" y="2102764"/>
                    <a:pt x="817511" y="2117251"/>
                  </a:cubicBezTo>
                  <a:cubicBezTo>
                    <a:pt x="803024" y="2129669"/>
                    <a:pt x="798885" y="2152435"/>
                    <a:pt x="790606" y="2171062"/>
                  </a:cubicBezTo>
                  <a:cubicBezTo>
                    <a:pt x="788536" y="2175201"/>
                    <a:pt x="790606" y="2185550"/>
                    <a:pt x="788536" y="2191759"/>
                  </a:cubicBezTo>
                  <a:cubicBezTo>
                    <a:pt x="786467" y="2197967"/>
                    <a:pt x="782327" y="2202107"/>
                    <a:pt x="780258" y="2210385"/>
                  </a:cubicBezTo>
                  <a:cubicBezTo>
                    <a:pt x="778188" y="2216594"/>
                    <a:pt x="780258" y="2226943"/>
                    <a:pt x="780258" y="2235221"/>
                  </a:cubicBezTo>
                  <a:cubicBezTo>
                    <a:pt x="780258" y="2237291"/>
                    <a:pt x="776118" y="2237291"/>
                    <a:pt x="776118" y="2243500"/>
                  </a:cubicBezTo>
                  <a:lnTo>
                    <a:pt x="776118" y="2313868"/>
                  </a:lnTo>
                  <a:cubicBezTo>
                    <a:pt x="774049" y="2318007"/>
                    <a:pt x="769910" y="2322146"/>
                    <a:pt x="769910" y="2324216"/>
                  </a:cubicBezTo>
                  <a:cubicBezTo>
                    <a:pt x="771979" y="2351122"/>
                    <a:pt x="767840" y="2357330"/>
                    <a:pt x="767840" y="2367679"/>
                  </a:cubicBezTo>
                  <a:cubicBezTo>
                    <a:pt x="767840" y="2378027"/>
                    <a:pt x="780258" y="2392514"/>
                    <a:pt x="780258" y="2392514"/>
                  </a:cubicBezTo>
                  <a:cubicBezTo>
                    <a:pt x="794745" y="2392514"/>
                    <a:pt x="798885" y="2380097"/>
                    <a:pt x="817511" y="2365609"/>
                  </a:cubicBezTo>
                  <a:cubicBezTo>
                    <a:pt x="819581" y="2361470"/>
                    <a:pt x="825790" y="2363539"/>
                    <a:pt x="829929" y="2359400"/>
                  </a:cubicBezTo>
                  <a:cubicBezTo>
                    <a:pt x="840278" y="2351122"/>
                    <a:pt x="852696" y="2338704"/>
                    <a:pt x="850626" y="2328355"/>
                  </a:cubicBezTo>
                  <a:cubicBezTo>
                    <a:pt x="860974" y="2315937"/>
                    <a:pt x="875462" y="2303520"/>
                    <a:pt x="885810" y="2289032"/>
                  </a:cubicBezTo>
                  <a:cubicBezTo>
                    <a:pt x="892019" y="2280753"/>
                    <a:pt x="894088" y="2272475"/>
                    <a:pt x="896158" y="2264196"/>
                  </a:cubicBezTo>
                  <a:cubicBezTo>
                    <a:pt x="900297" y="2262127"/>
                    <a:pt x="906506" y="2257987"/>
                    <a:pt x="908576" y="2253848"/>
                  </a:cubicBezTo>
                  <a:cubicBezTo>
                    <a:pt x="912715" y="2249709"/>
                    <a:pt x="912715" y="2241430"/>
                    <a:pt x="914785" y="2239360"/>
                  </a:cubicBezTo>
                  <a:cubicBezTo>
                    <a:pt x="935481" y="2212455"/>
                    <a:pt x="952039" y="2183480"/>
                    <a:pt x="960317" y="2158644"/>
                  </a:cubicBezTo>
                  <a:cubicBezTo>
                    <a:pt x="966526" y="2135878"/>
                    <a:pt x="991362" y="2117251"/>
                    <a:pt x="997571" y="2096555"/>
                  </a:cubicBezTo>
                  <a:cubicBezTo>
                    <a:pt x="1014128" y="2048953"/>
                    <a:pt x="1038964" y="1993072"/>
                    <a:pt x="1067939" y="1943401"/>
                  </a:cubicBezTo>
                  <a:cubicBezTo>
                    <a:pt x="1067939" y="1941331"/>
                    <a:pt x="1074148" y="1937192"/>
                    <a:pt x="1082427" y="1935122"/>
                  </a:cubicBezTo>
                  <a:lnTo>
                    <a:pt x="1082427" y="1947540"/>
                  </a:lnTo>
                  <a:cubicBezTo>
                    <a:pt x="1082427" y="1947540"/>
                    <a:pt x="1080357" y="1951679"/>
                    <a:pt x="1078287" y="1953749"/>
                  </a:cubicBezTo>
                  <a:lnTo>
                    <a:pt x="1078287" y="2017908"/>
                  </a:lnTo>
                  <a:cubicBezTo>
                    <a:pt x="1076218" y="2019978"/>
                    <a:pt x="1072078" y="2022047"/>
                    <a:pt x="1070009" y="2024117"/>
                  </a:cubicBezTo>
                  <a:cubicBezTo>
                    <a:pt x="1067939" y="2053092"/>
                    <a:pt x="1063800" y="2079997"/>
                    <a:pt x="1059660" y="2104833"/>
                  </a:cubicBezTo>
                  <a:cubicBezTo>
                    <a:pt x="1059660" y="2106903"/>
                    <a:pt x="1057591" y="2106903"/>
                    <a:pt x="1055521" y="2108973"/>
                  </a:cubicBezTo>
                  <a:lnTo>
                    <a:pt x="1055521" y="2142087"/>
                  </a:lnTo>
                  <a:cubicBezTo>
                    <a:pt x="1055521" y="2142087"/>
                    <a:pt x="1053452" y="2142087"/>
                    <a:pt x="1051382" y="2140017"/>
                  </a:cubicBezTo>
                  <a:cubicBezTo>
                    <a:pt x="1038964" y="2144157"/>
                    <a:pt x="1045173" y="2154505"/>
                    <a:pt x="1043103" y="2162783"/>
                  </a:cubicBezTo>
                  <a:cubicBezTo>
                    <a:pt x="1043103" y="2164853"/>
                    <a:pt x="1041034" y="2164853"/>
                    <a:pt x="1038964" y="2166923"/>
                  </a:cubicBezTo>
                  <a:cubicBezTo>
                    <a:pt x="1036894" y="2183480"/>
                    <a:pt x="1034825" y="2206246"/>
                    <a:pt x="1028616" y="2226943"/>
                  </a:cubicBezTo>
                  <a:cubicBezTo>
                    <a:pt x="1014128" y="2274544"/>
                    <a:pt x="999641" y="2324216"/>
                    <a:pt x="978944" y="2371818"/>
                  </a:cubicBezTo>
                  <a:cubicBezTo>
                    <a:pt x="976874" y="2378027"/>
                    <a:pt x="964457" y="2386306"/>
                    <a:pt x="962387" y="2392514"/>
                  </a:cubicBezTo>
                  <a:cubicBezTo>
                    <a:pt x="958248" y="2398723"/>
                    <a:pt x="954108" y="2411141"/>
                    <a:pt x="947899" y="2419420"/>
                  </a:cubicBezTo>
                  <a:cubicBezTo>
                    <a:pt x="939621" y="2431838"/>
                    <a:pt x="923064" y="2442186"/>
                    <a:pt x="916855" y="2456674"/>
                  </a:cubicBezTo>
                  <a:cubicBezTo>
                    <a:pt x="910646" y="2464952"/>
                    <a:pt x="910646" y="2479440"/>
                    <a:pt x="904437" y="2491858"/>
                  </a:cubicBezTo>
                  <a:cubicBezTo>
                    <a:pt x="900297" y="2498067"/>
                    <a:pt x="892019" y="2500136"/>
                    <a:pt x="887880" y="2506345"/>
                  </a:cubicBezTo>
                  <a:cubicBezTo>
                    <a:pt x="883740" y="2508415"/>
                    <a:pt x="885810" y="2516693"/>
                    <a:pt x="881671" y="2522902"/>
                  </a:cubicBezTo>
                  <a:cubicBezTo>
                    <a:pt x="877531" y="2531181"/>
                    <a:pt x="863044" y="2537390"/>
                    <a:pt x="856835" y="2547738"/>
                  </a:cubicBezTo>
                  <a:cubicBezTo>
                    <a:pt x="852696" y="2549808"/>
                    <a:pt x="852696" y="2558086"/>
                    <a:pt x="848556" y="2564295"/>
                  </a:cubicBezTo>
                  <a:cubicBezTo>
                    <a:pt x="829929" y="2580853"/>
                    <a:pt x="809233" y="2603619"/>
                    <a:pt x="788536" y="2622246"/>
                  </a:cubicBezTo>
                  <a:cubicBezTo>
                    <a:pt x="780258" y="2628454"/>
                    <a:pt x="767840" y="2630524"/>
                    <a:pt x="761631" y="2630524"/>
                  </a:cubicBezTo>
                  <a:cubicBezTo>
                    <a:pt x="734726" y="2630524"/>
                    <a:pt x="736795" y="2613967"/>
                    <a:pt x="720238" y="2589131"/>
                  </a:cubicBezTo>
                  <a:cubicBezTo>
                    <a:pt x="716099" y="2582922"/>
                    <a:pt x="703681" y="2578783"/>
                    <a:pt x="701611" y="2572574"/>
                  </a:cubicBezTo>
                  <a:cubicBezTo>
                    <a:pt x="695402" y="2558086"/>
                    <a:pt x="695402" y="2539460"/>
                    <a:pt x="693333" y="2527042"/>
                  </a:cubicBezTo>
                  <a:cubicBezTo>
                    <a:pt x="691263" y="2512554"/>
                    <a:pt x="666427" y="2498067"/>
                    <a:pt x="656079" y="2489788"/>
                  </a:cubicBezTo>
                  <a:cubicBezTo>
                    <a:pt x="654009" y="2481509"/>
                    <a:pt x="651940" y="2467022"/>
                    <a:pt x="647800" y="2458743"/>
                  </a:cubicBezTo>
                  <a:cubicBezTo>
                    <a:pt x="647800" y="2454604"/>
                    <a:pt x="641591" y="2450465"/>
                    <a:pt x="641591" y="2446325"/>
                  </a:cubicBezTo>
                  <a:lnTo>
                    <a:pt x="641591" y="2398723"/>
                  </a:lnTo>
                  <a:lnTo>
                    <a:pt x="645731" y="2394584"/>
                  </a:lnTo>
                  <a:lnTo>
                    <a:pt x="645731" y="2270405"/>
                  </a:lnTo>
                  <a:cubicBezTo>
                    <a:pt x="649870" y="2266266"/>
                    <a:pt x="649870" y="2260057"/>
                    <a:pt x="649870" y="2253848"/>
                  </a:cubicBezTo>
                  <a:cubicBezTo>
                    <a:pt x="649870" y="2235221"/>
                    <a:pt x="643661" y="2239360"/>
                    <a:pt x="633313" y="2239360"/>
                  </a:cubicBezTo>
                  <a:lnTo>
                    <a:pt x="622964" y="2239360"/>
                  </a:lnTo>
                  <a:cubicBezTo>
                    <a:pt x="620895" y="2241430"/>
                    <a:pt x="616756" y="2245569"/>
                    <a:pt x="614686" y="2245569"/>
                  </a:cubicBezTo>
                  <a:cubicBezTo>
                    <a:pt x="602268" y="2247639"/>
                    <a:pt x="589850" y="2251778"/>
                    <a:pt x="575363" y="2251778"/>
                  </a:cubicBezTo>
                  <a:cubicBezTo>
                    <a:pt x="573293" y="2253848"/>
                    <a:pt x="571223" y="2257987"/>
                    <a:pt x="565014" y="2257987"/>
                  </a:cubicBezTo>
                  <a:lnTo>
                    <a:pt x="521552" y="2257987"/>
                  </a:lnTo>
                  <a:cubicBezTo>
                    <a:pt x="515343" y="2257987"/>
                    <a:pt x="519482" y="2249709"/>
                    <a:pt x="519482" y="2245569"/>
                  </a:cubicBezTo>
                  <a:cubicBezTo>
                    <a:pt x="521552" y="2235221"/>
                    <a:pt x="515343" y="2231082"/>
                    <a:pt x="513273" y="2224873"/>
                  </a:cubicBezTo>
                  <a:cubicBezTo>
                    <a:pt x="513273" y="2218664"/>
                    <a:pt x="513273" y="2208316"/>
                    <a:pt x="511203" y="2197967"/>
                  </a:cubicBezTo>
                  <a:cubicBezTo>
                    <a:pt x="511203" y="2197967"/>
                    <a:pt x="509134" y="2197967"/>
                    <a:pt x="509134" y="2193828"/>
                  </a:cubicBezTo>
                  <a:lnTo>
                    <a:pt x="509134" y="2150366"/>
                  </a:lnTo>
                  <a:cubicBezTo>
                    <a:pt x="515343" y="2137948"/>
                    <a:pt x="525691" y="2119321"/>
                    <a:pt x="525691" y="2113112"/>
                  </a:cubicBezTo>
                  <a:cubicBezTo>
                    <a:pt x="525691" y="2108973"/>
                    <a:pt x="521552" y="2108973"/>
                    <a:pt x="521552" y="2104833"/>
                  </a:cubicBezTo>
                  <a:lnTo>
                    <a:pt x="521552" y="2061371"/>
                  </a:lnTo>
                  <a:cubicBezTo>
                    <a:pt x="517412" y="2057231"/>
                    <a:pt x="509134" y="2046883"/>
                    <a:pt x="509134" y="2040674"/>
                  </a:cubicBezTo>
                  <a:cubicBezTo>
                    <a:pt x="509134" y="2024117"/>
                    <a:pt x="536039" y="2017908"/>
                    <a:pt x="550527" y="2009629"/>
                  </a:cubicBezTo>
                  <a:cubicBezTo>
                    <a:pt x="558805" y="2005490"/>
                    <a:pt x="569154" y="1999281"/>
                    <a:pt x="577432" y="1988933"/>
                  </a:cubicBezTo>
                  <a:cubicBezTo>
                    <a:pt x="581571" y="1982724"/>
                    <a:pt x="583641" y="1972376"/>
                    <a:pt x="587780" y="1968236"/>
                  </a:cubicBezTo>
                  <a:cubicBezTo>
                    <a:pt x="591920" y="1957888"/>
                    <a:pt x="602268" y="1951679"/>
                    <a:pt x="608477" y="1943401"/>
                  </a:cubicBezTo>
                  <a:cubicBezTo>
                    <a:pt x="610547" y="1939261"/>
                    <a:pt x="612616" y="1930983"/>
                    <a:pt x="616756" y="1926843"/>
                  </a:cubicBezTo>
                  <a:cubicBezTo>
                    <a:pt x="620895" y="1918565"/>
                    <a:pt x="631243" y="1916495"/>
                    <a:pt x="635382" y="1910286"/>
                  </a:cubicBezTo>
                  <a:cubicBezTo>
                    <a:pt x="639522" y="1904077"/>
                    <a:pt x="641591" y="1897868"/>
                    <a:pt x="641591" y="1891659"/>
                  </a:cubicBezTo>
                  <a:cubicBezTo>
                    <a:pt x="647800" y="1873033"/>
                    <a:pt x="680915" y="1835779"/>
                    <a:pt x="693333" y="1827500"/>
                  </a:cubicBezTo>
                  <a:cubicBezTo>
                    <a:pt x="695402" y="1825431"/>
                    <a:pt x="695402" y="1821291"/>
                    <a:pt x="695402" y="1817152"/>
                  </a:cubicBezTo>
                  <a:cubicBezTo>
                    <a:pt x="703681" y="1808873"/>
                    <a:pt x="711959" y="1800595"/>
                    <a:pt x="718168" y="1792316"/>
                  </a:cubicBezTo>
                  <a:cubicBezTo>
                    <a:pt x="720238" y="1790247"/>
                    <a:pt x="720238" y="1784038"/>
                    <a:pt x="722308" y="1781968"/>
                  </a:cubicBezTo>
                  <a:cubicBezTo>
                    <a:pt x="732656" y="1767480"/>
                    <a:pt x="740934" y="1755063"/>
                    <a:pt x="749213" y="1744714"/>
                  </a:cubicBezTo>
                  <a:cubicBezTo>
                    <a:pt x="753352" y="1738505"/>
                    <a:pt x="763701" y="1732296"/>
                    <a:pt x="767840" y="1726087"/>
                  </a:cubicBezTo>
                  <a:cubicBezTo>
                    <a:pt x="776118" y="1713670"/>
                    <a:pt x="780258" y="1697112"/>
                    <a:pt x="786467" y="1684694"/>
                  </a:cubicBezTo>
                  <a:cubicBezTo>
                    <a:pt x="788536" y="1678485"/>
                    <a:pt x="792676" y="1674346"/>
                    <a:pt x="792676" y="1670207"/>
                  </a:cubicBezTo>
                  <a:lnTo>
                    <a:pt x="792676" y="1655719"/>
                  </a:lnTo>
                  <a:cubicBezTo>
                    <a:pt x="809233" y="1637093"/>
                    <a:pt x="811303" y="1608117"/>
                    <a:pt x="819581" y="1585351"/>
                  </a:cubicBezTo>
                  <a:cubicBezTo>
                    <a:pt x="817511" y="1583282"/>
                    <a:pt x="817511" y="1583282"/>
                    <a:pt x="813372" y="1583282"/>
                  </a:cubicBezTo>
                  <a:cubicBezTo>
                    <a:pt x="807163" y="1583282"/>
                    <a:pt x="784397" y="1597769"/>
                    <a:pt x="774049" y="1603978"/>
                  </a:cubicBezTo>
                  <a:cubicBezTo>
                    <a:pt x="765770" y="1608117"/>
                    <a:pt x="759561" y="1618466"/>
                    <a:pt x="751283" y="1622605"/>
                  </a:cubicBezTo>
                  <a:cubicBezTo>
                    <a:pt x="747143" y="1624675"/>
                    <a:pt x="726447" y="1628814"/>
                    <a:pt x="726447" y="1639162"/>
                  </a:cubicBezTo>
                  <a:cubicBezTo>
                    <a:pt x="699541" y="1647441"/>
                    <a:pt x="658148" y="1686764"/>
                    <a:pt x="633313" y="1703321"/>
                  </a:cubicBezTo>
                  <a:cubicBezTo>
                    <a:pt x="612616" y="1715739"/>
                    <a:pt x="587780" y="1746784"/>
                    <a:pt x="567084" y="1755063"/>
                  </a:cubicBezTo>
                  <a:cubicBezTo>
                    <a:pt x="560875" y="1757132"/>
                    <a:pt x="552596" y="1757132"/>
                    <a:pt x="546387" y="1757132"/>
                  </a:cubicBezTo>
                  <a:cubicBezTo>
                    <a:pt x="533970" y="1757132"/>
                    <a:pt x="527761" y="1757132"/>
                    <a:pt x="513273" y="1746784"/>
                  </a:cubicBezTo>
                  <a:lnTo>
                    <a:pt x="513273" y="1680555"/>
                  </a:lnTo>
                  <a:cubicBezTo>
                    <a:pt x="509134" y="1678485"/>
                    <a:pt x="509134" y="1670207"/>
                    <a:pt x="509134" y="1666068"/>
                  </a:cubicBezTo>
                  <a:lnTo>
                    <a:pt x="509134" y="1659859"/>
                  </a:lnTo>
                  <a:cubicBezTo>
                    <a:pt x="504994" y="1641232"/>
                    <a:pt x="525691" y="1653650"/>
                    <a:pt x="521552" y="1637093"/>
                  </a:cubicBezTo>
                  <a:lnTo>
                    <a:pt x="521552" y="1624675"/>
                  </a:lnTo>
                  <a:cubicBezTo>
                    <a:pt x="521552" y="1616396"/>
                    <a:pt x="517412" y="1610187"/>
                    <a:pt x="531900" y="1614326"/>
                  </a:cubicBezTo>
                  <a:cubicBezTo>
                    <a:pt x="531900" y="1610187"/>
                    <a:pt x="529830" y="1601908"/>
                    <a:pt x="529830" y="1597769"/>
                  </a:cubicBezTo>
                  <a:cubicBezTo>
                    <a:pt x="529830" y="1591560"/>
                    <a:pt x="540178" y="1587421"/>
                    <a:pt x="540178" y="1583282"/>
                  </a:cubicBezTo>
                  <a:cubicBezTo>
                    <a:pt x="540178" y="1577073"/>
                    <a:pt x="533970" y="1575003"/>
                    <a:pt x="529830" y="1572933"/>
                  </a:cubicBezTo>
                  <a:lnTo>
                    <a:pt x="529830" y="1566724"/>
                  </a:lnTo>
                  <a:cubicBezTo>
                    <a:pt x="544318" y="1562585"/>
                    <a:pt x="558805" y="1560515"/>
                    <a:pt x="573293" y="1552237"/>
                  </a:cubicBezTo>
                  <a:cubicBezTo>
                    <a:pt x="583641" y="1546028"/>
                    <a:pt x="596059" y="1531540"/>
                    <a:pt x="608477" y="1521192"/>
                  </a:cubicBezTo>
                  <a:cubicBezTo>
                    <a:pt x="654009" y="1473590"/>
                    <a:pt x="697472" y="1425988"/>
                    <a:pt x="749213" y="1378386"/>
                  </a:cubicBezTo>
                  <a:cubicBezTo>
                    <a:pt x="751283" y="1376317"/>
                    <a:pt x="757492" y="1378386"/>
                    <a:pt x="761631" y="1374247"/>
                  </a:cubicBezTo>
                  <a:cubicBezTo>
                    <a:pt x="774049" y="1361829"/>
                    <a:pt x="790606" y="1345272"/>
                    <a:pt x="803024" y="1330784"/>
                  </a:cubicBezTo>
                  <a:cubicBezTo>
                    <a:pt x="805094" y="1326645"/>
                    <a:pt x="803024" y="1320436"/>
                    <a:pt x="807163" y="1318367"/>
                  </a:cubicBezTo>
                  <a:cubicBezTo>
                    <a:pt x="813372" y="1310088"/>
                    <a:pt x="825790" y="1310088"/>
                    <a:pt x="834069" y="1303879"/>
                  </a:cubicBezTo>
                  <a:cubicBezTo>
                    <a:pt x="836138" y="1301809"/>
                    <a:pt x="836138" y="1297670"/>
                    <a:pt x="836138" y="1295600"/>
                  </a:cubicBezTo>
                  <a:cubicBezTo>
                    <a:pt x="856835" y="1270765"/>
                    <a:pt x="881671" y="1243859"/>
                    <a:pt x="902367" y="1229372"/>
                  </a:cubicBezTo>
                  <a:cubicBezTo>
                    <a:pt x="916855" y="1219023"/>
                    <a:pt x="931342" y="1200397"/>
                    <a:pt x="945830" y="1183839"/>
                  </a:cubicBezTo>
                  <a:cubicBezTo>
                    <a:pt x="949969" y="1179700"/>
                    <a:pt x="952039" y="1163143"/>
                    <a:pt x="962387" y="1156934"/>
                  </a:cubicBezTo>
                  <a:cubicBezTo>
                    <a:pt x="972735" y="1148655"/>
                    <a:pt x="991362" y="1138307"/>
                    <a:pt x="991362" y="1125889"/>
                  </a:cubicBezTo>
                  <a:cubicBezTo>
                    <a:pt x="991362" y="1115541"/>
                    <a:pt x="983083" y="1117611"/>
                    <a:pt x="981014" y="1117611"/>
                  </a:cubicBezTo>
                  <a:cubicBezTo>
                    <a:pt x="968596" y="1117611"/>
                    <a:pt x="916855" y="1161073"/>
                    <a:pt x="908576" y="1165213"/>
                  </a:cubicBezTo>
                  <a:cubicBezTo>
                    <a:pt x="900297" y="1169352"/>
                    <a:pt x="887880" y="1167282"/>
                    <a:pt x="879601" y="1173491"/>
                  </a:cubicBezTo>
                  <a:cubicBezTo>
                    <a:pt x="852696" y="1185909"/>
                    <a:pt x="827860" y="1206605"/>
                    <a:pt x="800954" y="1225232"/>
                  </a:cubicBezTo>
                  <a:cubicBezTo>
                    <a:pt x="796815" y="1229372"/>
                    <a:pt x="790606" y="1227302"/>
                    <a:pt x="788536" y="1229372"/>
                  </a:cubicBezTo>
                  <a:cubicBezTo>
                    <a:pt x="780258" y="1233511"/>
                    <a:pt x="774049" y="1243859"/>
                    <a:pt x="767840" y="1247998"/>
                  </a:cubicBezTo>
                  <a:cubicBezTo>
                    <a:pt x="763701" y="1250068"/>
                    <a:pt x="755422" y="1250068"/>
                    <a:pt x="751283" y="1254207"/>
                  </a:cubicBezTo>
                  <a:cubicBezTo>
                    <a:pt x="730586" y="1268695"/>
                    <a:pt x="711959" y="1287322"/>
                    <a:pt x="691263" y="1303879"/>
                  </a:cubicBezTo>
                  <a:cubicBezTo>
                    <a:pt x="682984" y="1310088"/>
                    <a:pt x="670566" y="1312158"/>
                    <a:pt x="662288" y="1320436"/>
                  </a:cubicBezTo>
                  <a:cubicBezTo>
                    <a:pt x="656079" y="1322506"/>
                    <a:pt x="658148" y="1330784"/>
                    <a:pt x="651940" y="1336993"/>
                  </a:cubicBezTo>
                  <a:cubicBezTo>
                    <a:pt x="641591" y="1347342"/>
                    <a:pt x="622964" y="1361829"/>
                    <a:pt x="608477" y="1370108"/>
                  </a:cubicBezTo>
                  <a:cubicBezTo>
                    <a:pt x="608477" y="1374247"/>
                    <a:pt x="608477" y="1380456"/>
                    <a:pt x="604338" y="1382526"/>
                  </a:cubicBezTo>
                  <a:cubicBezTo>
                    <a:pt x="583641" y="1403222"/>
                    <a:pt x="558805" y="1413570"/>
                    <a:pt x="538109" y="1436337"/>
                  </a:cubicBezTo>
                  <a:cubicBezTo>
                    <a:pt x="536039" y="1438406"/>
                    <a:pt x="538109" y="1444615"/>
                    <a:pt x="533970" y="1448754"/>
                  </a:cubicBezTo>
                  <a:cubicBezTo>
                    <a:pt x="519482" y="1465312"/>
                    <a:pt x="500855" y="1479799"/>
                    <a:pt x="490507" y="1500496"/>
                  </a:cubicBezTo>
                  <a:cubicBezTo>
                    <a:pt x="484298" y="1510844"/>
                    <a:pt x="494646" y="1521192"/>
                    <a:pt x="471880" y="1525331"/>
                  </a:cubicBezTo>
                  <a:cubicBezTo>
                    <a:pt x="465671" y="1533610"/>
                    <a:pt x="463601" y="1543958"/>
                    <a:pt x="457392" y="1552237"/>
                  </a:cubicBezTo>
                  <a:cubicBezTo>
                    <a:pt x="453253" y="1556376"/>
                    <a:pt x="447044" y="1554307"/>
                    <a:pt x="444975" y="1560515"/>
                  </a:cubicBezTo>
                  <a:cubicBezTo>
                    <a:pt x="434626" y="1572933"/>
                    <a:pt x="428417" y="1591560"/>
                    <a:pt x="420139" y="1606048"/>
                  </a:cubicBezTo>
                  <a:cubicBezTo>
                    <a:pt x="416000" y="1612257"/>
                    <a:pt x="407721" y="1616396"/>
                    <a:pt x="405651" y="1624675"/>
                  </a:cubicBezTo>
                  <a:cubicBezTo>
                    <a:pt x="401512" y="1632953"/>
                    <a:pt x="401512" y="1645371"/>
                    <a:pt x="395303" y="1653650"/>
                  </a:cubicBezTo>
                  <a:cubicBezTo>
                    <a:pt x="391164" y="1659859"/>
                    <a:pt x="384955" y="1663998"/>
                    <a:pt x="382885" y="1672277"/>
                  </a:cubicBezTo>
                  <a:cubicBezTo>
                    <a:pt x="380815" y="1674346"/>
                    <a:pt x="382885" y="1680555"/>
                    <a:pt x="380815" y="1684694"/>
                  </a:cubicBezTo>
                  <a:cubicBezTo>
                    <a:pt x="360119" y="1715739"/>
                    <a:pt x="345631" y="1744714"/>
                    <a:pt x="335283" y="1771620"/>
                  </a:cubicBezTo>
                  <a:cubicBezTo>
                    <a:pt x="333214" y="1777829"/>
                    <a:pt x="324935" y="1781968"/>
                    <a:pt x="322865" y="1790247"/>
                  </a:cubicBezTo>
                  <a:cubicBezTo>
                    <a:pt x="318726" y="1798525"/>
                    <a:pt x="320796" y="1810943"/>
                    <a:pt x="314587" y="1821291"/>
                  </a:cubicBezTo>
                  <a:cubicBezTo>
                    <a:pt x="308378" y="1833709"/>
                    <a:pt x="295960" y="1844057"/>
                    <a:pt x="287681" y="1858545"/>
                  </a:cubicBezTo>
                  <a:cubicBezTo>
                    <a:pt x="283542" y="1862684"/>
                    <a:pt x="283542" y="1870963"/>
                    <a:pt x="281472" y="1877172"/>
                  </a:cubicBezTo>
                  <a:cubicBezTo>
                    <a:pt x="277333" y="1879241"/>
                    <a:pt x="264915" y="1881311"/>
                    <a:pt x="262845" y="1881311"/>
                  </a:cubicBezTo>
                  <a:cubicBezTo>
                    <a:pt x="258706" y="1881311"/>
                    <a:pt x="252497" y="1881311"/>
                    <a:pt x="248358" y="1879241"/>
                  </a:cubicBezTo>
                  <a:cubicBezTo>
                    <a:pt x="248358" y="1879241"/>
                    <a:pt x="250428" y="1877172"/>
                    <a:pt x="244219" y="1877172"/>
                  </a:cubicBezTo>
                  <a:lnTo>
                    <a:pt x="198686" y="1877172"/>
                  </a:lnTo>
                  <a:cubicBezTo>
                    <a:pt x="196617" y="1881311"/>
                    <a:pt x="190408" y="1885450"/>
                    <a:pt x="186268" y="1885450"/>
                  </a:cubicBezTo>
                  <a:cubicBezTo>
                    <a:pt x="180059" y="1885450"/>
                    <a:pt x="180059" y="1883381"/>
                    <a:pt x="177990" y="1881311"/>
                  </a:cubicBezTo>
                  <a:cubicBezTo>
                    <a:pt x="171781" y="1883381"/>
                    <a:pt x="163502" y="1883381"/>
                    <a:pt x="155224" y="1881311"/>
                  </a:cubicBezTo>
                  <a:cubicBezTo>
                    <a:pt x="151084" y="1879241"/>
                    <a:pt x="149015" y="1875102"/>
                    <a:pt x="146945" y="1870963"/>
                  </a:cubicBezTo>
                  <a:lnTo>
                    <a:pt x="99343" y="1870963"/>
                  </a:lnTo>
                  <a:cubicBezTo>
                    <a:pt x="78647" y="1856475"/>
                    <a:pt x="74507" y="1829570"/>
                    <a:pt x="51741" y="1821291"/>
                  </a:cubicBezTo>
                  <a:cubicBezTo>
                    <a:pt x="43463" y="1810943"/>
                    <a:pt x="41393" y="1794386"/>
                    <a:pt x="33114" y="1784038"/>
                  </a:cubicBezTo>
                  <a:cubicBezTo>
                    <a:pt x="24836" y="1771620"/>
                    <a:pt x="10348" y="1765411"/>
                    <a:pt x="0" y="1752993"/>
                  </a:cubicBezTo>
                  <a:lnTo>
                    <a:pt x="0" y="1705391"/>
                  </a:lnTo>
                  <a:cubicBezTo>
                    <a:pt x="2070" y="1705391"/>
                    <a:pt x="4139" y="1705391"/>
                    <a:pt x="4139" y="1701252"/>
                  </a:cubicBezTo>
                  <a:cubicBezTo>
                    <a:pt x="4139" y="1695043"/>
                    <a:pt x="0" y="1686764"/>
                    <a:pt x="0" y="1682625"/>
                  </a:cubicBezTo>
                  <a:lnTo>
                    <a:pt x="0" y="1670207"/>
                  </a:lnTo>
                  <a:cubicBezTo>
                    <a:pt x="12418" y="1651580"/>
                    <a:pt x="18627" y="1632953"/>
                    <a:pt x="28975" y="1614326"/>
                  </a:cubicBezTo>
                  <a:cubicBezTo>
                    <a:pt x="31045" y="1612257"/>
                    <a:pt x="31045" y="1608117"/>
                    <a:pt x="31045" y="1603978"/>
                  </a:cubicBezTo>
                  <a:lnTo>
                    <a:pt x="31045" y="1593630"/>
                  </a:lnTo>
                  <a:cubicBezTo>
                    <a:pt x="53811" y="1556376"/>
                    <a:pt x="62089" y="1512914"/>
                    <a:pt x="84856" y="1473590"/>
                  </a:cubicBezTo>
                  <a:cubicBezTo>
                    <a:pt x="109691" y="1432197"/>
                    <a:pt x="122109" y="1382526"/>
                    <a:pt x="146945" y="1341133"/>
                  </a:cubicBezTo>
                  <a:cubicBezTo>
                    <a:pt x="149015" y="1334924"/>
                    <a:pt x="159363" y="1332854"/>
                    <a:pt x="163502" y="1326645"/>
                  </a:cubicBezTo>
                  <a:cubicBezTo>
                    <a:pt x="171781" y="1316297"/>
                    <a:pt x="171781" y="1303879"/>
                    <a:pt x="175920" y="1295600"/>
                  </a:cubicBezTo>
                  <a:cubicBezTo>
                    <a:pt x="180059" y="1287322"/>
                    <a:pt x="190408" y="1281113"/>
                    <a:pt x="194547" y="1274904"/>
                  </a:cubicBezTo>
                  <a:cubicBezTo>
                    <a:pt x="198686" y="1270765"/>
                    <a:pt x="198686" y="1262486"/>
                    <a:pt x="200756" y="1260416"/>
                  </a:cubicBezTo>
                  <a:cubicBezTo>
                    <a:pt x="221452" y="1231441"/>
                    <a:pt x="242149" y="1200397"/>
                    <a:pt x="264915" y="1169352"/>
                  </a:cubicBezTo>
                  <a:cubicBezTo>
                    <a:pt x="271124" y="1159004"/>
                    <a:pt x="271124" y="1144516"/>
                    <a:pt x="279403" y="1134168"/>
                  </a:cubicBezTo>
                  <a:cubicBezTo>
                    <a:pt x="291821" y="1115541"/>
                    <a:pt x="329074" y="1086566"/>
                    <a:pt x="327005" y="1070009"/>
                  </a:cubicBezTo>
                  <a:cubicBezTo>
                    <a:pt x="333214" y="1063800"/>
                    <a:pt x="341492" y="1055521"/>
                    <a:pt x="345631" y="1049312"/>
                  </a:cubicBezTo>
                  <a:cubicBezTo>
                    <a:pt x="349771" y="1043103"/>
                    <a:pt x="349771" y="1032755"/>
                    <a:pt x="353910" y="1028616"/>
                  </a:cubicBezTo>
                  <a:cubicBezTo>
                    <a:pt x="355980" y="1024476"/>
                    <a:pt x="364258" y="1022407"/>
                    <a:pt x="368398" y="1016198"/>
                  </a:cubicBezTo>
                  <a:cubicBezTo>
                    <a:pt x="372537" y="1007919"/>
                    <a:pt x="374607" y="999641"/>
                    <a:pt x="376676" y="991362"/>
                  </a:cubicBezTo>
                  <a:cubicBezTo>
                    <a:pt x="403582" y="976874"/>
                    <a:pt x="416000" y="943760"/>
                    <a:pt x="432557" y="927203"/>
                  </a:cubicBezTo>
                  <a:cubicBezTo>
                    <a:pt x="451184" y="904437"/>
                    <a:pt x="469810" y="885810"/>
                    <a:pt x="488437" y="865113"/>
                  </a:cubicBezTo>
                  <a:cubicBezTo>
                    <a:pt x="490507" y="860974"/>
                    <a:pt x="492577" y="852695"/>
                    <a:pt x="496716" y="848556"/>
                  </a:cubicBezTo>
                  <a:cubicBezTo>
                    <a:pt x="507064" y="831999"/>
                    <a:pt x="523621" y="819581"/>
                    <a:pt x="538109" y="807163"/>
                  </a:cubicBezTo>
                  <a:cubicBezTo>
                    <a:pt x="544318" y="798885"/>
                    <a:pt x="552596" y="778188"/>
                    <a:pt x="556736" y="774049"/>
                  </a:cubicBezTo>
                  <a:cubicBezTo>
                    <a:pt x="567084" y="759561"/>
                    <a:pt x="571223" y="755422"/>
                    <a:pt x="581571" y="738865"/>
                  </a:cubicBezTo>
                  <a:cubicBezTo>
                    <a:pt x="585711" y="730586"/>
                    <a:pt x="596059" y="728517"/>
                    <a:pt x="604338" y="722308"/>
                  </a:cubicBezTo>
                  <a:cubicBezTo>
                    <a:pt x="608477" y="716099"/>
                    <a:pt x="608477" y="707820"/>
                    <a:pt x="612616" y="703681"/>
                  </a:cubicBezTo>
                  <a:cubicBezTo>
                    <a:pt x="620895" y="691263"/>
                    <a:pt x="635382" y="680915"/>
                    <a:pt x="643661" y="670566"/>
                  </a:cubicBezTo>
                  <a:cubicBezTo>
                    <a:pt x="649870" y="662288"/>
                    <a:pt x="649870" y="651940"/>
                    <a:pt x="658148" y="645731"/>
                  </a:cubicBezTo>
                  <a:cubicBezTo>
                    <a:pt x="674706" y="627104"/>
                    <a:pt x="697472" y="606407"/>
                    <a:pt x="707820" y="589850"/>
                  </a:cubicBezTo>
                  <a:cubicBezTo>
                    <a:pt x="714029" y="577432"/>
                    <a:pt x="730586" y="569154"/>
                    <a:pt x="740934" y="556736"/>
                  </a:cubicBezTo>
                  <a:cubicBezTo>
                    <a:pt x="743004" y="552596"/>
                    <a:pt x="740934" y="546387"/>
                    <a:pt x="745074" y="544318"/>
                  </a:cubicBezTo>
                  <a:cubicBezTo>
                    <a:pt x="757492" y="531900"/>
                    <a:pt x="778188" y="519482"/>
                    <a:pt x="790606" y="500855"/>
                  </a:cubicBezTo>
                  <a:cubicBezTo>
                    <a:pt x="803024" y="482228"/>
                    <a:pt x="817511" y="467741"/>
                    <a:pt x="829929" y="457392"/>
                  </a:cubicBezTo>
                  <a:cubicBezTo>
                    <a:pt x="850626" y="440835"/>
                    <a:pt x="865113" y="411860"/>
                    <a:pt x="885810" y="393233"/>
                  </a:cubicBezTo>
                  <a:cubicBezTo>
                    <a:pt x="900297" y="376676"/>
                    <a:pt x="923064" y="358049"/>
                    <a:pt x="943760" y="341492"/>
                  </a:cubicBezTo>
                  <a:cubicBezTo>
                    <a:pt x="945830" y="339422"/>
                    <a:pt x="954108" y="337353"/>
                    <a:pt x="960317" y="331144"/>
                  </a:cubicBezTo>
                  <a:cubicBezTo>
                    <a:pt x="983083" y="310447"/>
                    <a:pt x="1003780" y="291821"/>
                    <a:pt x="1022407" y="279403"/>
                  </a:cubicBezTo>
                  <a:cubicBezTo>
                    <a:pt x="1026546" y="277333"/>
                    <a:pt x="1030685" y="269054"/>
                    <a:pt x="1038964" y="264915"/>
                  </a:cubicBezTo>
                  <a:cubicBezTo>
                    <a:pt x="1038964" y="262845"/>
                    <a:pt x="1045173" y="264915"/>
                    <a:pt x="1049312" y="262845"/>
                  </a:cubicBezTo>
                  <a:cubicBezTo>
                    <a:pt x="1063800" y="231801"/>
                    <a:pt x="1098984" y="240079"/>
                    <a:pt x="1121750" y="217313"/>
                  </a:cubicBezTo>
                  <a:lnTo>
                    <a:pt x="1138307" y="217313"/>
                  </a:lnTo>
                  <a:cubicBezTo>
                    <a:pt x="1144516" y="217313"/>
                    <a:pt x="1171422" y="221452"/>
                    <a:pt x="1185909" y="221452"/>
                  </a:cubicBezTo>
                  <a:close/>
                  <a:moveTo>
                    <a:pt x="1964097" y="47602"/>
                  </a:moveTo>
                  <a:cubicBezTo>
                    <a:pt x="1964097" y="62089"/>
                    <a:pt x="1943401" y="97274"/>
                    <a:pt x="1935122" y="113831"/>
                  </a:cubicBezTo>
                  <a:cubicBezTo>
                    <a:pt x="1930983" y="120040"/>
                    <a:pt x="1922704" y="126249"/>
                    <a:pt x="1920635" y="134527"/>
                  </a:cubicBezTo>
                  <a:cubicBezTo>
                    <a:pt x="1918565" y="138666"/>
                    <a:pt x="1918565" y="146945"/>
                    <a:pt x="1916495" y="153154"/>
                  </a:cubicBezTo>
                  <a:cubicBezTo>
                    <a:pt x="1914426" y="159363"/>
                    <a:pt x="1908217" y="167642"/>
                    <a:pt x="1902008" y="175920"/>
                  </a:cubicBezTo>
                  <a:cubicBezTo>
                    <a:pt x="1902008" y="177990"/>
                    <a:pt x="1902008" y="182129"/>
                    <a:pt x="1899938" y="184199"/>
                  </a:cubicBezTo>
                  <a:cubicBezTo>
                    <a:pt x="1862684" y="223522"/>
                    <a:pt x="1835779" y="269054"/>
                    <a:pt x="1804734" y="312517"/>
                  </a:cubicBezTo>
                  <a:cubicBezTo>
                    <a:pt x="1798525" y="318726"/>
                    <a:pt x="1800595" y="329074"/>
                    <a:pt x="1796456" y="337353"/>
                  </a:cubicBezTo>
                  <a:cubicBezTo>
                    <a:pt x="1794386" y="339422"/>
                    <a:pt x="1788177" y="341492"/>
                    <a:pt x="1784038" y="345631"/>
                  </a:cubicBezTo>
                  <a:lnTo>
                    <a:pt x="1784038" y="349771"/>
                  </a:lnTo>
                  <a:cubicBezTo>
                    <a:pt x="1773689" y="366328"/>
                    <a:pt x="1759202" y="382885"/>
                    <a:pt x="1748854" y="403582"/>
                  </a:cubicBezTo>
                  <a:cubicBezTo>
                    <a:pt x="1738505" y="418069"/>
                    <a:pt x="1734366" y="438766"/>
                    <a:pt x="1724018" y="457392"/>
                  </a:cubicBezTo>
                  <a:cubicBezTo>
                    <a:pt x="1724018" y="459462"/>
                    <a:pt x="1719879" y="461532"/>
                    <a:pt x="1715739" y="465671"/>
                  </a:cubicBezTo>
                  <a:cubicBezTo>
                    <a:pt x="1715739" y="467741"/>
                    <a:pt x="1717809" y="471880"/>
                    <a:pt x="1719879" y="473950"/>
                  </a:cubicBezTo>
                  <a:lnTo>
                    <a:pt x="1773689" y="473950"/>
                  </a:lnTo>
                  <a:cubicBezTo>
                    <a:pt x="1773689" y="473950"/>
                    <a:pt x="1777829" y="471880"/>
                    <a:pt x="1779898" y="469810"/>
                  </a:cubicBezTo>
                  <a:lnTo>
                    <a:pt x="1827500" y="469810"/>
                  </a:lnTo>
                  <a:cubicBezTo>
                    <a:pt x="1829570" y="467741"/>
                    <a:pt x="1829570" y="463601"/>
                    <a:pt x="1829570" y="461532"/>
                  </a:cubicBezTo>
                  <a:lnTo>
                    <a:pt x="1974445" y="461532"/>
                  </a:lnTo>
                  <a:cubicBezTo>
                    <a:pt x="1976432" y="465505"/>
                    <a:pt x="1976515" y="466520"/>
                    <a:pt x="1976660" y="466520"/>
                  </a:cubicBezTo>
                  <a:cubicBezTo>
                    <a:pt x="1976950" y="466540"/>
                    <a:pt x="1977508" y="462028"/>
                    <a:pt x="1997212" y="471880"/>
                  </a:cubicBezTo>
                  <a:cubicBezTo>
                    <a:pt x="2003421" y="476019"/>
                    <a:pt x="2015838" y="473950"/>
                    <a:pt x="2024117" y="473950"/>
                  </a:cubicBezTo>
                  <a:cubicBezTo>
                    <a:pt x="2032396" y="486368"/>
                    <a:pt x="2051022" y="490507"/>
                    <a:pt x="2065510" y="498785"/>
                  </a:cubicBezTo>
                  <a:cubicBezTo>
                    <a:pt x="2073789" y="502925"/>
                    <a:pt x="2079998" y="513273"/>
                    <a:pt x="2090346" y="519482"/>
                  </a:cubicBezTo>
                  <a:cubicBezTo>
                    <a:pt x="2090346" y="521552"/>
                    <a:pt x="2096555" y="519482"/>
                    <a:pt x="2100694" y="521552"/>
                  </a:cubicBezTo>
                  <a:cubicBezTo>
                    <a:pt x="2106903" y="525691"/>
                    <a:pt x="2117251" y="546387"/>
                    <a:pt x="2125530" y="556736"/>
                  </a:cubicBezTo>
                  <a:cubicBezTo>
                    <a:pt x="2129669" y="560875"/>
                    <a:pt x="2140017" y="569154"/>
                    <a:pt x="2142087" y="575362"/>
                  </a:cubicBezTo>
                  <a:cubicBezTo>
                    <a:pt x="2148296" y="585711"/>
                    <a:pt x="2160714" y="606407"/>
                    <a:pt x="2160714" y="612616"/>
                  </a:cubicBezTo>
                  <a:lnTo>
                    <a:pt x="2160714" y="670566"/>
                  </a:lnTo>
                  <a:cubicBezTo>
                    <a:pt x="2148296" y="680915"/>
                    <a:pt x="2154505" y="695402"/>
                    <a:pt x="2150366" y="711959"/>
                  </a:cubicBezTo>
                  <a:cubicBezTo>
                    <a:pt x="2140017" y="745074"/>
                    <a:pt x="2125530" y="778188"/>
                    <a:pt x="2111042" y="815442"/>
                  </a:cubicBezTo>
                  <a:cubicBezTo>
                    <a:pt x="2106903" y="823720"/>
                    <a:pt x="2104833" y="838208"/>
                    <a:pt x="2096555" y="850626"/>
                  </a:cubicBezTo>
                  <a:cubicBezTo>
                    <a:pt x="2094485" y="852695"/>
                    <a:pt x="2086206" y="854765"/>
                    <a:pt x="2082067" y="863044"/>
                  </a:cubicBezTo>
                  <a:cubicBezTo>
                    <a:pt x="2077928" y="865113"/>
                    <a:pt x="2077928" y="873392"/>
                    <a:pt x="2075858" y="877531"/>
                  </a:cubicBezTo>
                  <a:cubicBezTo>
                    <a:pt x="2071719" y="885810"/>
                    <a:pt x="2061371" y="892019"/>
                    <a:pt x="2055162" y="902367"/>
                  </a:cubicBezTo>
                  <a:cubicBezTo>
                    <a:pt x="2042744" y="920994"/>
                    <a:pt x="2034465" y="947899"/>
                    <a:pt x="2024117" y="966526"/>
                  </a:cubicBezTo>
                  <a:cubicBezTo>
                    <a:pt x="2022047" y="970665"/>
                    <a:pt x="2013769" y="970665"/>
                    <a:pt x="2011699" y="976874"/>
                  </a:cubicBezTo>
                  <a:cubicBezTo>
                    <a:pt x="2007560" y="983083"/>
                    <a:pt x="1991003" y="999641"/>
                    <a:pt x="1991003" y="1005849"/>
                  </a:cubicBezTo>
                  <a:lnTo>
                    <a:pt x="1991003" y="1018267"/>
                  </a:lnTo>
                  <a:lnTo>
                    <a:pt x="2096555" y="1018267"/>
                  </a:lnTo>
                  <a:cubicBezTo>
                    <a:pt x="2111042" y="1032755"/>
                    <a:pt x="2131739" y="1028616"/>
                    <a:pt x="2150366" y="1041034"/>
                  </a:cubicBezTo>
                  <a:cubicBezTo>
                    <a:pt x="2154505" y="1045173"/>
                    <a:pt x="2156575" y="1053451"/>
                    <a:pt x="2164853" y="1057591"/>
                  </a:cubicBezTo>
                  <a:cubicBezTo>
                    <a:pt x="2166923" y="1059660"/>
                    <a:pt x="2173132" y="1059660"/>
                    <a:pt x="2177271" y="1061730"/>
                  </a:cubicBezTo>
                  <a:cubicBezTo>
                    <a:pt x="2183480" y="1067939"/>
                    <a:pt x="2181410" y="1076218"/>
                    <a:pt x="2191759" y="1086566"/>
                  </a:cubicBezTo>
                  <a:lnTo>
                    <a:pt x="2191759" y="1130028"/>
                  </a:lnTo>
                  <a:cubicBezTo>
                    <a:pt x="2187619" y="1142446"/>
                    <a:pt x="2185550" y="1152795"/>
                    <a:pt x="2179341" y="1161073"/>
                  </a:cubicBezTo>
                  <a:cubicBezTo>
                    <a:pt x="2164853" y="1177630"/>
                    <a:pt x="2140017" y="1206605"/>
                    <a:pt x="2135878" y="1223163"/>
                  </a:cubicBezTo>
                  <a:cubicBezTo>
                    <a:pt x="2111042" y="1252138"/>
                    <a:pt x="2053092" y="1305949"/>
                    <a:pt x="2053092" y="1332854"/>
                  </a:cubicBezTo>
                  <a:cubicBezTo>
                    <a:pt x="2053092" y="1336993"/>
                    <a:pt x="2053092" y="1353551"/>
                    <a:pt x="2057231" y="1363899"/>
                  </a:cubicBezTo>
                  <a:cubicBezTo>
                    <a:pt x="2063440" y="1376317"/>
                    <a:pt x="2077928" y="1388735"/>
                    <a:pt x="2090346" y="1403222"/>
                  </a:cubicBezTo>
                  <a:cubicBezTo>
                    <a:pt x="2100694" y="1415640"/>
                    <a:pt x="2098624" y="1442545"/>
                    <a:pt x="2106903" y="1454963"/>
                  </a:cubicBezTo>
                  <a:cubicBezTo>
                    <a:pt x="2117251" y="1469451"/>
                    <a:pt x="2133808" y="1473590"/>
                    <a:pt x="2133808" y="1490147"/>
                  </a:cubicBezTo>
                  <a:lnTo>
                    <a:pt x="2133808" y="1568794"/>
                  </a:lnTo>
                  <a:cubicBezTo>
                    <a:pt x="2140017" y="1579142"/>
                    <a:pt x="2133808" y="1599839"/>
                    <a:pt x="2137948" y="1610187"/>
                  </a:cubicBezTo>
                  <a:cubicBezTo>
                    <a:pt x="2140017" y="1612257"/>
                    <a:pt x="2142087" y="1612257"/>
                    <a:pt x="2142087" y="1614326"/>
                  </a:cubicBezTo>
                  <a:cubicBezTo>
                    <a:pt x="2144157" y="1620535"/>
                    <a:pt x="2144157" y="1628814"/>
                    <a:pt x="2144157" y="1635023"/>
                  </a:cubicBezTo>
                  <a:lnTo>
                    <a:pt x="2148296" y="1639162"/>
                  </a:lnTo>
                  <a:cubicBezTo>
                    <a:pt x="2150366" y="1655719"/>
                    <a:pt x="2154505" y="1682625"/>
                    <a:pt x="2154505" y="1688834"/>
                  </a:cubicBezTo>
                  <a:cubicBezTo>
                    <a:pt x="2154505" y="1692973"/>
                    <a:pt x="2158644" y="1699182"/>
                    <a:pt x="2162784" y="1703321"/>
                  </a:cubicBezTo>
                  <a:cubicBezTo>
                    <a:pt x="2168993" y="1705391"/>
                    <a:pt x="2175201" y="1705391"/>
                    <a:pt x="2179341" y="1705391"/>
                  </a:cubicBezTo>
                  <a:cubicBezTo>
                    <a:pt x="2189689" y="1719878"/>
                    <a:pt x="2204177" y="1711600"/>
                    <a:pt x="2214525" y="1713670"/>
                  </a:cubicBezTo>
                  <a:cubicBezTo>
                    <a:pt x="2220734" y="1719878"/>
                    <a:pt x="2229012" y="1719878"/>
                    <a:pt x="2237291" y="1724018"/>
                  </a:cubicBezTo>
                  <a:cubicBezTo>
                    <a:pt x="2245570" y="1728157"/>
                    <a:pt x="2266266" y="1777829"/>
                    <a:pt x="2266266" y="1781968"/>
                  </a:cubicBezTo>
                  <a:cubicBezTo>
                    <a:pt x="2266266" y="1786107"/>
                    <a:pt x="2257987" y="1792316"/>
                    <a:pt x="2255918" y="1798525"/>
                  </a:cubicBezTo>
                  <a:cubicBezTo>
                    <a:pt x="2251778" y="1802664"/>
                    <a:pt x="2253848" y="1810943"/>
                    <a:pt x="2249709" y="1817152"/>
                  </a:cubicBezTo>
                  <a:cubicBezTo>
                    <a:pt x="2235221" y="1829570"/>
                    <a:pt x="2216594" y="1839918"/>
                    <a:pt x="2200037" y="1852336"/>
                  </a:cubicBezTo>
                  <a:lnTo>
                    <a:pt x="2200037" y="1895799"/>
                  </a:lnTo>
                  <a:cubicBezTo>
                    <a:pt x="2202107" y="1899938"/>
                    <a:pt x="2204177" y="1897868"/>
                    <a:pt x="2204177" y="1904077"/>
                  </a:cubicBezTo>
                  <a:cubicBezTo>
                    <a:pt x="2204177" y="1908217"/>
                    <a:pt x="2200037" y="1916495"/>
                    <a:pt x="2200037" y="1920634"/>
                  </a:cubicBezTo>
                  <a:cubicBezTo>
                    <a:pt x="2200037" y="1926843"/>
                    <a:pt x="2204177" y="1930983"/>
                    <a:pt x="2204177" y="1937192"/>
                  </a:cubicBezTo>
                  <a:lnTo>
                    <a:pt x="2204177" y="2104833"/>
                  </a:lnTo>
                  <a:lnTo>
                    <a:pt x="2226943" y="2104833"/>
                  </a:lnTo>
                  <a:cubicBezTo>
                    <a:pt x="2274545" y="2084137"/>
                    <a:pt x="2320077" y="2065510"/>
                    <a:pt x="2365609" y="2040674"/>
                  </a:cubicBezTo>
                  <a:cubicBezTo>
                    <a:pt x="2378027" y="2034465"/>
                    <a:pt x="2392515" y="2022047"/>
                    <a:pt x="2407002" y="2011699"/>
                  </a:cubicBezTo>
                  <a:lnTo>
                    <a:pt x="2413211" y="2011699"/>
                  </a:lnTo>
                  <a:lnTo>
                    <a:pt x="2413211" y="2053092"/>
                  </a:lnTo>
                  <a:cubicBezTo>
                    <a:pt x="2407002" y="2059301"/>
                    <a:pt x="2390445" y="2067580"/>
                    <a:pt x="2386306" y="2071719"/>
                  </a:cubicBezTo>
                  <a:cubicBezTo>
                    <a:pt x="2369748" y="2079997"/>
                    <a:pt x="2353191" y="2086206"/>
                    <a:pt x="2338704" y="2098624"/>
                  </a:cubicBezTo>
                  <a:cubicBezTo>
                    <a:pt x="2324216" y="2108973"/>
                    <a:pt x="2311798" y="2129669"/>
                    <a:pt x="2297311" y="2142087"/>
                  </a:cubicBezTo>
                  <a:cubicBezTo>
                    <a:pt x="2295241" y="2144157"/>
                    <a:pt x="2289032" y="2142087"/>
                    <a:pt x="2286963" y="2146226"/>
                  </a:cubicBezTo>
                  <a:cubicBezTo>
                    <a:pt x="2276614" y="2152435"/>
                    <a:pt x="2270405" y="2164853"/>
                    <a:pt x="2262127" y="2171062"/>
                  </a:cubicBezTo>
                  <a:cubicBezTo>
                    <a:pt x="2249709" y="2179341"/>
                    <a:pt x="2233152" y="2183480"/>
                    <a:pt x="2222803" y="2195898"/>
                  </a:cubicBezTo>
                  <a:cubicBezTo>
                    <a:pt x="2216594" y="2200037"/>
                    <a:pt x="2216594" y="2216594"/>
                    <a:pt x="2214525" y="2222803"/>
                  </a:cubicBezTo>
                  <a:cubicBezTo>
                    <a:pt x="2214525" y="2222803"/>
                    <a:pt x="2212455" y="2220734"/>
                    <a:pt x="2212455" y="2226943"/>
                  </a:cubicBezTo>
                  <a:lnTo>
                    <a:pt x="2212455" y="2272475"/>
                  </a:lnTo>
                  <a:cubicBezTo>
                    <a:pt x="2210386" y="2274544"/>
                    <a:pt x="2206246" y="2276614"/>
                    <a:pt x="2204177" y="2278684"/>
                  </a:cubicBezTo>
                  <a:lnTo>
                    <a:pt x="2204177" y="2346982"/>
                  </a:lnTo>
                  <a:cubicBezTo>
                    <a:pt x="2204177" y="2346982"/>
                    <a:pt x="2202107" y="2351122"/>
                    <a:pt x="2200037" y="2353191"/>
                  </a:cubicBezTo>
                  <a:lnTo>
                    <a:pt x="2200037" y="2429768"/>
                  </a:lnTo>
                  <a:cubicBezTo>
                    <a:pt x="2197968" y="2429768"/>
                    <a:pt x="2193828" y="2433907"/>
                    <a:pt x="2191759" y="2435977"/>
                  </a:cubicBezTo>
                  <a:lnTo>
                    <a:pt x="2191759" y="2489788"/>
                  </a:lnTo>
                  <a:cubicBezTo>
                    <a:pt x="2181410" y="2502206"/>
                    <a:pt x="2193828" y="2518763"/>
                    <a:pt x="2181410" y="2524972"/>
                  </a:cubicBezTo>
                  <a:lnTo>
                    <a:pt x="2181410" y="2570504"/>
                  </a:lnTo>
                  <a:cubicBezTo>
                    <a:pt x="2173132" y="2580853"/>
                    <a:pt x="2177271" y="2595340"/>
                    <a:pt x="2175201" y="2605688"/>
                  </a:cubicBezTo>
                  <a:cubicBezTo>
                    <a:pt x="2175201" y="2607758"/>
                    <a:pt x="2171062" y="2611897"/>
                    <a:pt x="2168993" y="2613967"/>
                  </a:cubicBezTo>
                  <a:cubicBezTo>
                    <a:pt x="2168993" y="2620176"/>
                    <a:pt x="2168993" y="2626385"/>
                    <a:pt x="2166923" y="2630524"/>
                  </a:cubicBezTo>
                  <a:cubicBezTo>
                    <a:pt x="2156575" y="2640872"/>
                    <a:pt x="2156575" y="2661569"/>
                    <a:pt x="2150366" y="2678126"/>
                  </a:cubicBezTo>
                  <a:cubicBezTo>
                    <a:pt x="2148296" y="2684335"/>
                    <a:pt x="2135878" y="2690544"/>
                    <a:pt x="2131739" y="2700892"/>
                  </a:cubicBezTo>
                  <a:cubicBezTo>
                    <a:pt x="2127600" y="2707101"/>
                    <a:pt x="2137948" y="2715380"/>
                    <a:pt x="2117251" y="2725728"/>
                  </a:cubicBezTo>
                  <a:cubicBezTo>
                    <a:pt x="2115182" y="2727798"/>
                    <a:pt x="2108973" y="2725728"/>
                    <a:pt x="2106903" y="2729867"/>
                  </a:cubicBezTo>
                  <a:cubicBezTo>
                    <a:pt x="2092415" y="2742285"/>
                    <a:pt x="2084137" y="2765051"/>
                    <a:pt x="2067580" y="2775400"/>
                  </a:cubicBezTo>
                  <a:cubicBezTo>
                    <a:pt x="2057231" y="2781609"/>
                    <a:pt x="2044813" y="2771260"/>
                    <a:pt x="2034465" y="2775400"/>
                  </a:cubicBezTo>
                  <a:cubicBezTo>
                    <a:pt x="2028256" y="2775400"/>
                    <a:pt x="2026187" y="2785748"/>
                    <a:pt x="2024117" y="2787817"/>
                  </a:cubicBezTo>
                  <a:cubicBezTo>
                    <a:pt x="2024117" y="2789887"/>
                    <a:pt x="2022047" y="2789887"/>
                    <a:pt x="2015838" y="2789887"/>
                  </a:cubicBezTo>
                  <a:cubicBezTo>
                    <a:pt x="2009629" y="2789887"/>
                    <a:pt x="2009629" y="2787817"/>
                    <a:pt x="2001351" y="2781609"/>
                  </a:cubicBezTo>
                  <a:cubicBezTo>
                    <a:pt x="1993072" y="2777469"/>
                    <a:pt x="1980654" y="2775400"/>
                    <a:pt x="1972376" y="2769191"/>
                  </a:cubicBezTo>
                  <a:cubicBezTo>
                    <a:pt x="1959958" y="2762982"/>
                    <a:pt x="1941331" y="2744355"/>
                    <a:pt x="1941331" y="2740216"/>
                  </a:cubicBezTo>
                  <a:cubicBezTo>
                    <a:pt x="1941331" y="2734007"/>
                    <a:pt x="1945470" y="2725728"/>
                    <a:pt x="1945470" y="2719519"/>
                  </a:cubicBezTo>
                  <a:cubicBezTo>
                    <a:pt x="1945470" y="2715380"/>
                    <a:pt x="1941331" y="2709171"/>
                    <a:pt x="1941331" y="2705032"/>
                  </a:cubicBezTo>
                  <a:lnTo>
                    <a:pt x="1941331" y="2636733"/>
                  </a:lnTo>
                  <a:cubicBezTo>
                    <a:pt x="1943401" y="2634663"/>
                    <a:pt x="1947540" y="2632594"/>
                    <a:pt x="1949610" y="2630524"/>
                  </a:cubicBezTo>
                  <a:lnTo>
                    <a:pt x="1949610" y="2558086"/>
                  </a:lnTo>
                  <a:cubicBezTo>
                    <a:pt x="1953749" y="2556017"/>
                    <a:pt x="1957888" y="2553947"/>
                    <a:pt x="1962028" y="2549808"/>
                  </a:cubicBezTo>
                  <a:lnTo>
                    <a:pt x="1962028" y="2485649"/>
                  </a:lnTo>
                  <a:lnTo>
                    <a:pt x="1966167" y="2481509"/>
                  </a:lnTo>
                  <a:lnTo>
                    <a:pt x="1966167" y="2351122"/>
                  </a:lnTo>
                  <a:cubicBezTo>
                    <a:pt x="1949610" y="2361470"/>
                    <a:pt x="1928913" y="2371818"/>
                    <a:pt x="1914426" y="2380097"/>
                  </a:cubicBezTo>
                  <a:cubicBezTo>
                    <a:pt x="1891659" y="2390445"/>
                    <a:pt x="1875102" y="2394584"/>
                    <a:pt x="1852336" y="2415281"/>
                  </a:cubicBezTo>
                  <a:cubicBezTo>
                    <a:pt x="1844058" y="2423559"/>
                    <a:pt x="1827500" y="2423559"/>
                    <a:pt x="1819222" y="2427699"/>
                  </a:cubicBezTo>
                  <a:cubicBezTo>
                    <a:pt x="1802665" y="2433907"/>
                    <a:pt x="1788177" y="2446325"/>
                    <a:pt x="1773689" y="2450465"/>
                  </a:cubicBezTo>
                  <a:cubicBezTo>
                    <a:pt x="1736436" y="2462883"/>
                    <a:pt x="1699182" y="2481509"/>
                    <a:pt x="1661928" y="2483579"/>
                  </a:cubicBezTo>
                  <a:cubicBezTo>
                    <a:pt x="1659859" y="2485649"/>
                    <a:pt x="1659859" y="2489788"/>
                    <a:pt x="1657789" y="2489788"/>
                  </a:cubicBezTo>
                  <a:cubicBezTo>
                    <a:pt x="1639162" y="2495997"/>
                    <a:pt x="1599839" y="2506345"/>
                    <a:pt x="1593630" y="2506345"/>
                  </a:cubicBezTo>
                  <a:lnTo>
                    <a:pt x="1529471" y="2506345"/>
                  </a:lnTo>
                  <a:cubicBezTo>
                    <a:pt x="1525332" y="2502206"/>
                    <a:pt x="1517053" y="2495997"/>
                    <a:pt x="1514983" y="2491858"/>
                  </a:cubicBezTo>
                  <a:cubicBezTo>
                    <a:pt x="1512914" y="2483579"/>
                    <a:pt x="1514983" y="2473231"/>
                    <a:pt x="1514983" y="2462883"/>
                  </a:cubicBezTo>
                  <a:cubicBezTo>
                    <a:pt x="1514983" y="2460813"/>
                    <a:pt x="1510844" y="2460813"/>
                    <a:pt x="1510844" y="2456674"/>
                  </a:cubicBezTo>
                  <a:lnTo>
                    <a:pt x="1510844" y="2400793"/>
                  </a:lnTo>
                  <a:cubicBezTo>
                    <a:pt x="1519123" y="2384236"/>
                    <a:pt x="1523262" y="2363539"/>
                    <a:pt x="1531540" y="2346982"/>
                  </a:cubicBezTo>
                  <a:cubicBezTo>
                    <a:pt x="1535680" y="2336634"/>
                    <a:pt x="1556376" y="2330425"/>
                    <a:pt x="1550167" y="2320077"/>
                  </a:cubicBezTo>
                  <a:lnTo>
                    <a:pt x="1550167" y="2301450"/>
                  </a:lnTo>
                  <a:cubicBezTo>
                    <a:pt x="1550167" y="2284893"/>
                    <a:pt x="1566725" y="2284893"/>
                    <a:pt x="1562585" y="2272475"/>
                  </a:cubicBezTo>
                  <a:cubicBezTo>
                    <a:pt x="1566725" y="2272475"/>
                    <a:pt x="1572933" y="2272475"/>
                    <a:pt x="1579142" y="2270405"/>
                  </a:cubicBezTo>
                  <a:cubicBezTo>
                    <a:pt x="1581212" y="2268336"/>
                    <a:pt x="1583282" y="2264196"/>
                    <a:pt x="1585351" y="2260057"/>
                  </a:cubicBezTo>
                  <a:cubicBezTo>
                    <a:pt x="1595700" y="2260057"/>
                    <a:pt x="1608118" y="2262127"/>
                    <a:pt x="1618466" y="2257987"/>
                  </a:cubicBezTo>
                  <a:cubicBezTo>
                    <a:pt x="1622605" y="2257987"/>
                    <a:pt x="1624675" y="2247639"/>
                    <a:pt x="1626744" y="2245569"/>
                  </a:cubicBezTo>
                  <a:cubicBezTo>
                    <a:pt x="1632953" y="2237291"/>
                    <a:pt x="1643302" y="2229012"/>
                    <a:pt x="1649510" y="2220734"/>
                  </a:cubicBezTo>
                  <a:cubicBezTo>
                    <a:pt x="1651580" y="2220734"/>
                    <a:pt x="1655719" y="2220734"/>
                    <a:pt x="1657789" y="2218664"/>
                  </a:cubicBezTo>
                  <a:cubicBezTo>
                    <a:pt x="1659859" y="2218664"/>
                    <a:pt x="1661928" y="2214525"/>
                    <a:pt x="1661928" y="2210385"/>
                  </a:cubicBezTo>
                  <a:cubicBezTo>
                    <a:pt x="1676416" y="2206246"/>
                    <a:pt x="1703321" y="2171062"/>
                    <a:pt x="1721948" y="2154505"/>
                  </a:cubicBezTo>
                  <a:cubicBezTo>
                    <a:pt x="1730227" y="2144157"/>
                    <a:pt x="1742645" y="2135878"/>
                    <a:pt x="1750923" y="2129669"/>
                  </a:cubicBezTo>
                  <a:cubicBezTo>
                    <a:pt x="1752993" y="2127599"/>
                    <a:pt x="1750923" y="2121390"/>
                    <a:pt x="1755063" y="2119321"/>
                  </a:cubicBezTo>
                  <a:cubicBezTo>
                    <a:pt x="1773689" y="2100694"/>
                    <a:pt x="1794386" y="2082067"/>
                    <a:pt x="1817152" y="2065510"/>
                  </a:cubicBezTo>
                  <a:cubicBezTo>
                    <a:pt x="1821291" y="2061371"/>
                    <a:pt x="1831640" y="2059301"/>
                    <a:pt x="1839918" y="2053092"/>
                  </a:cubicBezTo>
                  <a:cubicBezTo>
                    <a:pt x="1846127" y="2046883"/>
                    <a:pt x="1852336" y="2034465"/>
                    <a:pt x="1860615" y="2026187"/>
                  </a:cubicBezTo>
                  <a:cubicBezTo>
                    <a:pt x="1864754" y="2017908"/>
                    <a:pt x="1875102" y="2015838"/>
                    <a:pt x="1883381" y="2009629"/>
                  </a:cubicBezTo>
                  <a:cubicBezTo>
                    <a:pt x="1899938" y="1995142"/>
                    <a:pt x="1916495" y="1976515"/>
                    <a:pt x="1930983" y="1962027"/>
                  </a:cubicBezTo>
                  <a:cubicBezTo>
                    <a:pt x="1933052" y="1957888"/>
                    <a:pt x="1939261" y="1957888"/>
                    <a:pt x="1943401" y="1955818"/>
                  </a:cubicBezTo>
                  <a:cubicBezTo>
                    <a:pt x="1957888" y="1943401"/>
                    <a:pt x="1972376" y="1924774"/>
                    <a:pt x="1991003" y="1910286"/>
                  </a:cubicBezTo>
                  <a:cubicBezTo>
                    <a:pt x="1993072" y="1908217"/>
                    <a:pt x="1999281" y="1910286"/>
                    <a:pt x="2003421" y="1906147"/>
                  </a:cubicBezTo>
                  <a:cubicBezTo>
                    <a:pt x="2011699" y="1899938"/>
                    <a:pt x="2026187" y="1873033"/>
                    <a:pt x="2026187" y="1868893"/>
                  </a:cubicBezTo>
                  <a:cubicBezTo>
                    <a:pt x="2026187" y="1858545"/>
                    <a:pt x="2013769" y="1858545"/>
                    <a:pt x="2011699" y="1858545"/>
                  </a:cubicBezTo>
                  <a:cubicBezTo>
                    <a:pt x="2005490" y="1858545"/>
                    <a:pt x="2001351" y="1864754"/>
                    <a:pt x="1995142" y="1868893"/>
                  </a:cubicBezTo>
                  <a:cubicBezTo>
                    <a:pt x="1978585" y="1877172"/>
                    <a:pt x="1953749" y="1889590"/>
                    <a:pt x="1935122" y="1889590"/>
                  </a:cubicBezTo>
                  <a:cubicBezTo>
                    <a:pt x="1924774" y="1910286"/>
                    <a:pt x="1895799" y="1893729"/>
                    <a:pt x="1887520" y="1914425"/>
                  </a:cubicBezTo>
                  <a:cubicBezTo>
                    <a:pt x="1879242" y="1918565"/>
                    <a:pt x="1870963" y="1916495"/>
                    <a:pt x="1858545" y="1920634"/>
                  </a:cubicBezTo>
                  <a:cubicBezTo>
                    <a:pt x="1850266" y="1924774"/>
                    <a:pt x="1837849" y="1924774"/>
                    <a:pt x="1829570" y="1928913"/>
                  </a:cubicBezTo>
                  <a:cubicBezTo>
                    <a:pt x="1804734" y="1935122"/>
                    <a:pt x="1775759" y="1943401"/>
                    <a:pt x="1750923" y="1951679"/>
                  </a:cubicBezTo>
                  <a:cubicBezTo>
                    <a:pt x="1740575" y="1953749"/>
                    <a:pt x="1719879" y="1970306"/>
                    <a:pt x="1713670" y="1970306"/>
                  </a:cubicBezTo>
                  <a:lnTo>
                    <a:pt x="1676416" y="1970306"/>
                  </a:lnTo>
                  <a:cubicBezTo>
                    <a:pt x="1666068" y="1955818"/>
                    <a:pt x="1657789" y="1930983"/>
                    <a:pt x="1657789" y="1918565"/>
                  </a:cubicBezTo>
                  <a:cubicBezTo>
                    <a:pt x="1657789" y="1912356"/>
                    <a:pt x="1666068" y="1897868"/>
                    <a:pt x="1666068" y="1891659"/>
                  </a:cubicBezTo>
                  <a:cubicBezTo>
                    <a:pt x="1666068" y="1887520"/>
                    <a:pt x="1661928" y="1875102"/>
                    <a:pt x="1661928" y="1870963"/>
                  </a:cubicBezTo>
                  <a:lnTo>
                    <a:pt x="1661928" y="1866824"/>
                  </a:lnTo>
                  <a:cubicBezTo>
                    <a:pt x="1666068" y="1854406"/>
                    <a:pt x="1666068" y="1862684"/>
                    <a:pt x="1670207" y="1854406"/>
                  </a:cubicBezTo>
                  <a:lnTo>
                    <a:pt x="1670207" y="1850266"/>
                  </a:lnTo>
                  <a:lnTo>
                    <a:pt x="1670207" y="1829570"/>
                  </a:lnTo>
                  <a:cubicBezTo>
                    <a:pt x="1674346" y="1821291"/>
                    <a:pt x="1682625" y="1810943"/>
                    <a:pt x="1688834" y="1806804"/>
                  </a:cubicBezTo>
                  <a:cubicBezTo>
                    <a:pt x="1690903" y="1804734"/>
                    <a:pt x="1690903" y="1800595"/>
                    <a:pt x="1690903" y="1796455"/>
                  </a:cubicBezTo>
                  <a:cubicBezTo>
                    <a:pt x="1692973" y="1769550"/>
                    <a:pt x="1728157" y="1750923"/>
                    <a:pt x="1748854" y="1752993"/>
                  </a:cubicBezTo>
                  <a:cubicBezTo>
                    <a:pt x="1755063" y="1746784"/>
                    <a:pt x="1767481" y="1719878"/>
                    <a:pt x="1784038" y="1713670"/>
                  </a:cubicBezTo>
                  <a:cubicBezTo>
                    <a:pt x="1786107" y="1711600"/>
                    <a:pt x="1792316" y="1713670"/>
                    <a:pt x="1796456" y="1711600"/>
                  </a:cubicBezTo>
                  <a:cubicBezTo>
                    <a:pt x="1819222" y="1688834"/>
                    <a:pt x="1841988" y="1661928"/>
                    <a:pt x="1864754" y="1639162"/>
                  </a:cubicBezTo>
                  <a:cubicBezTo>
                    <a:pt x="1862684" y="1637093"/>
                    <a:pt x="1862684" y="1637093"/>
                    <a:pt x="1858545" y="1637093"/>
                  </a:cubicBezTo>
                  <a:cubicBezTo>
                    <a:pt x="1852336" y="1637093"/>
                    <a:pt x="1848197" y="1637093"/>
                    <a:pt x="1846127" y="1639162"/>
                  </a:cubicBezTo>
                  <a:cubicBezTo>
                    <a:pt x="1835779" y="1643301"/>
                    <a:pt x="1827500" y="1651580"/>
                    <a:pt x="1817152" y="1655719"/>
                  </a:cubicBezTo>
                  <a:cubicBezTo>
                    <a:pt x="1808873" y="1659859"/>
                    <a:pt x="1798525" y="1657789"/>
                    <a:pt x="1792316" y="1661928"/>
                  </a:cubicBezTo>
                  <a:cubicBezTo>
                    <a:pt x="1781968" y="1668137"/>
                    <a:pt x="1775759" y="1676416"/>
                    <a:pt x="1767481" y="1678485"/>
                  </a:cubicBezTo>
                  <a:cubicBezTo>
                    <a:pt x="1750923" y="1684694"/>
                    <a:pt x="1695043" y="1707461"/>
                    <a:pt x="1670207" y="1707461"/>
                  </a:cubicBezTo>
                  <a:cubicBezTo>
                    <a:pt x="1655719" y="1707461"/>
                    <a:pt x="1624675" y="1703321"/>
                    <a:pt x="1626744" y="1684694"/>
                  </a:cubicBezTo>
                  <a:lnTo>
                    <a:pt x="1624675" y="1626744"/>
                  </a:lnTo>
                  <a:cubicBezTo>
                    <a:pt x="1635023" y="1620535"/>
                    <a:pt x="1635023" y="1610187"/>
                    <a:pt x="1635023" y="1603978"/>
                  </a:cubicBezTo>
                  <a:cubicBezTo>
                    <a:pt x="1643302" y="1587421"/>
                    <a:pt x="1655719" y="1593630"/>
                    <a:pt x="1651580" y="1579142"/>
                  </a:cubicBezTo>
                  <a:cubicBezTo>
                    <a:pt x="1653650" y="1570864"/>
                    <a:pt x="1661928" y="1572933"/>
                    <a:pt x="1666068" y="1568794"/>
                  </a:cubicBezTo>
                  <a:cubicBezTo>
                    <a:pt x="1686764" y="1552237"/>
                    <a:pt x="1705391" y="1529471"/>
                    <a:pt x="1724018" y="1508774"/>
                  </a:cubicBezTo>
                  <a:cubicBezTo>
                    <a:pt x="1736436" y="1494287"/>
                    <a:pt x="1752993" y="1477730"/>
                    <a:pt x="1765411" y="1461172"/>
                  </a:cubicBezTo>
                  <a:cubicBezTo>
                    <a:pt x="1773689" y="1450824"/>
                    <a:pt x="1781968" y="1438406"/>
                    <a:pt x="1790247" y="1425988"/>
                  </a:cubicBezTo>
                  <a:cubicBezTo>
                    <a:pt x="1792316" y="1425988"/>
                    <a:pt x="1794386" y="1425988"/>
                    <a:pt x="1796456" y="1423919"/>
                  </a:cubicBezTo>
                  <a:cubicBezTo>
                    <a:pt x="1810943" y="1409431"/>
                    <a:pt x="1827500" y="1390804"/>
                    <a:pt x="1841988" y="1374247"/>
                  </a:cubicBezTo>
                  <a:cubicBezTo>
                    <a:pt x="1844058" y="1370108"/>
                    <a:pt x="1846127" y="1361829"/>
                    <a:pt x="1850266" y="1359760"/>
                  </a:cubicBezTo>
                  <a:cubicBezTo>
                    <a:pt x="1864754" y="1345272"/>
                    <a:pt x="1887520" y="1330784"/>
                    <a:pt x="1902008" y="1312158"/>
                  </a:cubicBezTo>
                  <a:cubicBezTo>
                    <a:pt x="1912356" y="1293531"/>
                    <a:pt x="1924774" y="1283183"/>
                    <a:pt x="1935122" y="1270765"/>
                  </a:cubicBezTo>
                  <a:cubicBezTo>
                    <a:pt x="1937192" y="1268695"/>
                    <a:pt x="1937192" y="1264556"/>
                    <a:pt x="1937192" y="1262486"/>
                  </a:cubicBezTo>
                  <a:cubicBezTo>
                    <a:pt x="1949610" y="1254207"/>
                    <a:pt x="1959958" y="1241790"/>
                    <a:pt x="1970306" y="1233511"/>
                  </a:cubicBezTo>
                  <a:cubicBezTo>
                    <a:pt x="1972376" y="1231441"/>
                    <a:pt x="1972376" y="1227302"/>
                    <a:pt x="1972376" y="1223163"/>
                  </a:cubicBezTo>
                  <a:cubicBezTo>
                    <a:pt x="1980654" y="1214884"/>
                    <a:pt x="1991003" y="1204536"/>
                    <a:pt x="1997212" y="1196257"/>
                  </a:cubicBezTo>
                  <a:cubicBezTo>
                    <a:pt x="1999281" y="1194188"/>
                    <a:pt x="1999281" y="1187979"/>
                    <a:pt x="2001351" y="1185909"/>
                  </a:cubicBezTo>
                  <a:cubicBezTo>
                    <a:pt x="2005490" y="1177630"/>
                    <a:pt x="2015838" y="1173491"/>
                    <a:pt x="2022047" y="1165213"/>
                  </a:cubicBezTo>
                  <a:cubicBezTo>
                    <a:pt x="2034465" y="1146586"/>
                    <a:pt x="2046883" y="1134168"/>
                    <a:pt x="2046883" y="1117611"/>
                  </a:cubicBezTo>
                  <a:cubicBezTo>
                    <a:pt x="2046883" y="1101053"/>
                    <a:pt x="2022047" y="1105193"/>
                    <a:pt x="2017908" y="1105193"/>
                  </a:cubicBezTo>
                  <a:lnTo>
                    <a:pt x="2003421" y="1105193"/>
                  </a:lnTo>
                  <a:cubicBezTo>
                    <a:pt x="2003421" y="1105193"/>
                    <a:pt x="2003421" y="1109332"/>
                    <a:pt x="1997212" y="1109332"/>
                  </a:cubicBezTo>
                  <a:lnTo>
                    <a:pt x="1939261" y="1109332"/>
                  </a:lnTo>
                  <a:cubicBezTo>
                    <a:pt x="1928913" y="1115541"/>
                    <a:pt x="1914426" y="1115541"/>
                    <a:pt x="1904077" y="1121750"/>
                  </a:cubicBezTo>
                  <a:cubicBezTo>
                    <a:pt x="1885451" y="1132098"/>
                    <a:pt x="1875102" y="1148655"/>
                    <a:pt x="1862684" y="1163143"/>
                  </a:cubicBezTo>
                  <a:cubicBezTo>
                    <a:pt x="1839918" y="1187979"/>
                    <a:pt x="1817152" y="1216954"/>
                    <a:pt x="1796456" y="1241790"/>
                  </a:cubicBezTo>
                  <a:cubicBezTo>
                    <a:pt x="1794386" y="1243859"/>
                    <a:pt x="1792316" y="1243859"/>
                    <a:pt x="1790247" y="1243859"/>
                  </a:cubicBezTo>
                  <a:cubicBezTo>
                    <a:pt x="1775759" y="1258347"/>
                    <a:pt x="1759202" y="1270765"/>
                    <a:pt x="1746784" y="1287322"/>
                  </a:cubicBezTo>
                  <a:cubicBezTo>
                    <a:pt x="1744714" y="1289391"/>
                    <a:pt x="1744714" y="1295600"/>
                    <a:pt x="1744714" y="1299740"/>
                  </a:cubicBezTo>
                  <a:cubicBezTo>
                    <a:pt x="1744714" y="1308018"/>
                    <a:pt x="1724018" y="1320436"/>
                    <a:pt x="1717809" y="1324575"/>
                  </a:cubicBezTo>
                  <a:cubicBezTo>
                    <a:pt x="1699182" y="1336993"/>
                    <a:pt x="1686764" y="1361829"/>
                    <a:pt x="1674346" y="1378386"/>
                  </a:cubicBezTo>
                  <a:cubicBezTo>
                    <a:pt x="1657789" y="1401153"/>
                    <a:pt x="1632953" y="1413570"/>
                    <a:pt x="1614326" y="1428058"/>
                  </a:cubicBezTo>
                  <a:cubicBezTo>
                    <a:pt x="1597769" y="1440476"/>
                    <a:pt x="1585351" y="1459103"/>
                    <a:pt x="1572933" y="1471521"/>
                  </a:cubicBezTo>
                  <a:cubicBezTo>
                    <a:pt x="1568794" y="1473590"/>
                    <a:pt x="1560516" y="1471521"/>
                    <a:pt x="1558446" y="1475660"/>
                  </a:cubicBezTo>
                  <a:cubicBezTo>
                    <a:pt x="1554307" y="1477730"/>
                    <a:pt x="1552237" y="1486008"/>
                    <a:pt x="1546028" y="1490147"/>
                  </a:cubicBezTo>
                  <a:cubicBezTo>
                    <a:pt x="1543958" y="1492217"/>
                    <a:pt x="1537749" y="1490147"/>
                    <a:pt x="1535680" y="1494287"/>
                  </a:cubicBezTo>
                  <a:cubicBezTo>
                    <a:pt x="1523262" y="1502565"/>
                    <a:pt x="1514983" y="1519123"/>
                    <a:pt x="1502565" y="1527401"/>
                  </a:cubicBezTo>
                  <a:cubicBezTo>
                    <a:pt x="1463242" y="1552237"/>
                    <a:pt x="1409431" y="1599839"/>
                    <a:pt x="1370108" y="1628814"/>
                  </a:cubicBezTo>
                  <a:cubicBezTo>
                    <a:pt x="1353551" y="1641232"/>
                    <a:pt x="1332854" y="1645371"/>
                    <a:pt x="1316297" y="1659859"/>
                  </a:cubicBezTo>
                  <a:cubicBezTo>
                    <a:pt x="1281113" y="1686764"/>
                    <a:pt x="1247999" y="1692973"/>
                    <a:pt x="1216954" y="1719878"/>
                  </a:cubicBezTo>
                  <a:cubicBezTo>
                    <a:pt x="1212815" y="1721948"/>
                    <a:pt x="1204536" y="1721948"/>
                    <a:pt x="1196257" y="1721948"/>
                  </a:cubicBezTo>
                  <a:cubicBezTo>
                    <a:pt x="1194188" y="1724018"/>
                    <a:pt x="1194188" y="1726087"/>
                    <a:pt x="1192118" y="1726087"/>
                  </a:cubicBezTo>
                  <a:cubicBezTo>
                    <a:pt x="1187979" y="1728157"/>
                    <a:pt x="1183839" y="1728157"/>
                    <a:pt x="1179700" y="1728157"/>
                  </a:cubicBezTo>
                  <a:cubicBezTo>
                    <a:pt x="1177630" y="1730227"/>
                    <a:pt x="1175561" y="1732296"/>
                    <a:pt x="1173491" y="1732296"/>
                  </a:cubicBezTo>
                  <a:cubicBezTo>
                    <a:pt x="1159004" y="1734366"/>
                    <a:pt x="1140377" y="1738505"/>
                    <a:pt x="1121750" y="1738505"/>
                  </a:cubicBezTo>
                  <a:cubicBezTo>
                    <a:pt x="1119680" y="1740575"/>
                    <a:pt x="1119680" y="1744714"/>
                    <a:pt x="1117611" y="1748854"/>
                  </a:cubicBezTo>
                  <a:lnTo>
                    <a:pt x="1057591" y="1748854"/>
                  </a:lnTo>
                  <a:cubicBezTo>
                    <a:pt x="1049312" y="1755063"/>
                    <a:pt x="1045173" y="1757132"/>
                    <a:pt x="1041034" y="1757132"/>
                  </a:cubicBezTo>
                  <a:cubicBezTo>
                    <a:pt x="1036894" y="1757132"/>
                    <a:pt x="1026546" y="1748854"/>
                    <a:pt x="1018267" y="1746784"/>
                  </a:cubicBezTo>
                  <a:lnTo>
                    <a:pt x="1018267" y="1705391"/>
                  </a:lnTo>
                  <a:cubicBezTo>
                    <a:pt x="1022407" y="1699182"/>
                    <a:pt x="1022407" y="1688834"/>
                    <a:pt x="1022407" y="1686764"/>
                  </a:cubicBezTo>
                  <a:cubicBezTo>
                    <a:pt x="1018267" y="1676416"/>
                    <a:pt x="1032755" y="1655719"/>
                    <a:pt x="1036894" y="1647441"/>
                  </a:cubicBezTo>
                  <a:cubicBezTo>
                    <a:pt x="1038964" y="1641232"/>
                    <a:pt x="1041034" y="1637093"/>
                    <a:pt x="1045173" y="1635023"/>
                  </a:cubicBezTo>
                  <a:cubicBezTo>
                    <a:pt x="1061730" y="1620535"/>
                    <a:pt x="1067939" y="1599839"/>
                    <a:pt x="1076218" y="1591560"/>
                  </a:cubicBezTo>
                  <a:cubicBezTo>
                    <a:pt x="1105193" y="1554307"/>
                    <a:pt x="1138307" y="1525331"/>
                    <a:pt x="1173491" y="1494287"/>
                  </a:cubicBezTo>
                  <a:cubicBezTo>
                    <a:pt x="1175561" y="1492217"/>
                    <a:pt x="1183839" y="1492217"/>
                    <a:pt x="1187979" y="1488078"/>
                  </a:cubicBezTo>
                  <a:cubicBezTo>
                    <a:pt x="1216954" y="1461172"/>
                    <a:pt x="1245929" y="1421849"/>
                    <a:pt x="1281113" y="1401153"/>
                  </a:cubicBezTo>
                  <a:cubicBezTo>
                    <a:pt x="1289392" y="1394944"/>
                    <a:pt x="1305949" y="1388735"/>
                    <a:pt x="1316297" y="1376317"/>
                  </a:cubicBezTo>
                  <a:cubicBezTo>
                    <a:pt x="1339063" y="1349411"/>
                    <a:pt x="1363899" y="1343202"/>
                    <a:pt x="1392874" y="1314227"/>
                  </a:cubicBezTo>
                  <a:cubicBezTo>
                    <a:pt x="1394944" y="1310088"/>
                    <a:pt x="1403222" y="1310088"/>
                    <a:pt x="1409431" y="1305949"/>
                  </a:cubicBezTo>
                  <a:cubicBezTo>
                    <a:pt x="1436337" y="1287322"/>
                    <a:pt x="1461172" y="1262486"/>
                    <a:pt x="1490148" y="1247998"/>
                  </a:cubicBezTo>
                  <a:cubicBezTo>
                    <a:pt x="1504635" y="1239720"/>
                    <a:pt x="1527401" y="1223163"/>
                    <a:pt x="1550167" y="1206605"/>
                  </a:cubicBezTo>
                  <a:cubicBezTo>
                    <a:pt x="1556376" y="1200397"/>
                    <a:pt x="1568794" y="1202466"/>
                    <a:pt x="1579142" y="1198327"/>
                  </a:cubicBezTo>
                  <a:cubicBezTo>
                    <a:pt x="1591560" y="1192118"/>
                    <a:pt x="1603978" y="1177630"/>
                    <a:pt x="1618466" y="1171421"/>
                  </a:cubicBezTo>
                  <a:cubicBezTo>
                    <a:pt x="1639162" y="1159004"/>
                    <a:pt x="1668137" y="1148655"/>
                    <a:pt x="1686764" y="1132098"/>
                  </a:cubicBezTo>
                  <a:cubicBezTo>
                    <a:pt x="1695043" y="1123820"/>
                    <a:pt x="1699182" y="1107262"/>
                    <a:pt x="1707461" y="1096914"/>
                  </a:cubicBezTo>
                  <a:cubicBezTo>
                    <a:pt x="1713670" y="1084496"/>
                    <a:pt x="1728157" y="1076218"/>
                    <a:pt x="1738505" y="1065869"/>
                  </a:cubicBezTo>
                  <a:cubicBezTo>
                    <a:pt x="1746784" y="1057591"/>
                    <a:pt x="1748854" y="1045173"/>
                    <a:pt x="1755063" y="1036894"/>
                  </a:cubicBezTo>
                  <a:cubicBezTo>
                    <a:pt x="1761272" y="1026546"/>
                    <a:pt x="1773689" y="1018267"/>
                    <a:pt x="1779898" y="1012058"/>
                  </a:cubicBezTo>
                  <a:cubicBezTo>
                    <a:pt x="1781968" y="1007919"/>
                    <a:pt x="1781968" y="999641"/>
                    <a:pt x="1786107" y="995501"/>
                  </a:cubicBezTo>
                  <a:cubicBezTo>
                    <a:pt x="1790247" y="989292"/>
                    <a:pt x="1800595" y="987223"/>
                    <a:pt x="1804734" y="981014"/>
                  </a:cubicBezTo>
                  <a:cubicBezTo>
                    <a:pt x="1815082" y="966526"/>
                    <a:pt x="1829570" y="943760"/>
                    <a:pt x="1844058" y="927203"/>
                  </a:cubicBezTo>
                  <a:cubicBezTo>
                    <a:pt x="1850266" y="918924"/>
                    <a:pt x="1852336" y="906506"/>
                    <a:pt x="1858545" y="900297"/>
                  </a:cubicBezTo>
                  <a:cubicBezTo>
                    <a:pt x="1864754" y="887879"/>
                    <a:pt x="1879242" y="877531"/>
                    <a:pt x="1885451" y="865113"/>
                  </a:cubicBezTo>
                  <a:cubicBezTo>
                    <a:pt x="1902008" y="834069"/>
                    <a:pt x="1918565" y="800954"/>
                    <a:pt x="1935122" y="771979"/>
                  </a:cubicBezTo>
                  <a:cubicBezTo>
                    <a:pt x="1937192" y="767840"/>
                    <a:pt x="1943401" y="765770"/>
                    <a:pt x="1945470" y="763701"/>
                  </a:cubicBezTo>
                  <a:cubicBezTo>
                    <a:pt x="1949610" y="757492"/>
                    <a:pt x="1955819" y="751283"/>
                    <a:pt x="1957888" y="745074"/>
                  </a:cubicBezTo>
                  <a:cubicBezTo>
                    <a:pt x="1962028" y="736795"/>
                    <a:pt x="2011699" y="625034"/>
                    <a:pt x="2011699" y="600198"/>
                  </a:cubicBezTo>
                  <a:cubicBezTo>
                    <a:pt x="2011699" y="569154"/>
                    <a:pt x="2003421" y="581571"/>
                    <a:pt x="1974445" y="565014"/>
                  </a:cubicBezTo>
                  <a:lnTo>
                    <a:pt x="1918565" y="565014"/>
                  </a:lnTo>
                  <a:cubicBezTo>
                    <a:pt x="1914426" y="573293"/>
                    <a:pt x="1902008" y="569154"/>
                    <a:pt x="1897868" y="571223"/>
                  </a:cubicBezTo>
                  <a:cubicBezTo>
                    <a:pt x="1895799" y="573293"/>
                    <a:pt x="1893729" y="575362"/>
                    <a:pt x="1891659" y="575362"/>
                  </a:cubicBezTo>
                  <a:cubicBezTo>
                    <a:pt x="1877172" y="577432"/>
                    <a:pt x="1858545" y="581571"/>
                    <a:pt x="1841988" y="579502"/>
                  </a:cubicBezTo>
                  <a:cubicBezTo>
                    <a:pt x="1839918" y="581571"/>
                    <a:pt x="1837849" y="585711"/>
                    <a:pt x="1835779" y="585711"/>
                  </a:cubicBezTo>
                  <a:cubicBezTo>
                    <a:pt x="1827500" y="589850"/>
                    <a:pt x="1823361" y="587780"/>
                    <a:pt x="1808873" y="591920"/>
                  </a:cubicBezTo>
                  <a:cubicBezTo>
                    <a:pt x="1794386" y="598129"/>
                    <a:pt x="1769550" y="598129"/>
                    <a:pt x="1750923" y="600198"/>
                  </a:cubicBezTo>
                  <a:cubicBezTo>
                    <a:pt x="1750923" y="600198"/>
                    <a:pt x="1750923" y="604338"/>
                    <a:pt x="1744714" y="604338"/>
                  </a:cubicBezTo>
                  <a:lnTo>
                    <a:pt x="1670207" y="604338"/>
                  </a:lnTo>
                  <a:cubicBezTo>
                    <a:pt x="1663998" y="596059"/>
                    <a:pt x="1647441" y="602268"/>
                    <a:pt x="1643302" y="598129"/>
                  </a:cubicBezTo>
                  <a:cubicBezTo>
                    <a:pt x="1635023" y="593989"/>
                    <a:pt x="1620535" y="575362"/>
                    <a:pt x="1620535" y="569154"/>
                  </a:cubicBezTo>
                  <a:lnTo>
                    <a:pt x="1620535" y="486368"/>
                  </a:lnTo>
                  <a:cubicBezTo>
                    <a:pt x="1610187" y="478089"/>
                    <a:pt x="1599839" y="461532"/>
                    <a:pt x="1599839" y="457392"/>
                  </a:cubicBezTo>
                  <a:cubicBezTo>
                    <a:pt x="1599839" y="449114"/>
                    <a:pt x="1610187" y="447044"/>
                    <a:pt x="1608118" y="440835"/>
                  </a:cubicBezTo>
                  <a:lnTo>
                    <a:pt x="1608118" y="428417"/>
                  </a:lnTo>
                  <a:cubicBezTo>
                    <a:pt x="1614326" y="397373"/>
                    <a:pt x="1628814" y="368398"/>
                    <a:pt x="1647441" y="341492"/>
                  </a:cubicBezTo>
                  <a:cubicBezTo>
                    <a:pt x="1653650" y="333214"/>
                    <a:pt x="1651580" y="320796"/>
                    <a:pt x="1657789" y="314587"/>
                  </a:cubicBezTo>
                  <a:cubicBezTo>
                    <a:pt x="1697112" y="254567"/>
                    <a:pt x="1742645" y="194547"/>
                    <a:pt x="1784038" y="138666"/>
                  </a:cubicBezTo>
                  <a:cubicBezTo>
                    <a:pt x="1790247" y="128318"/>
                    <a:pt x="1802665" y="124179"/>
                    <a:pt x="1808873" y="117970"/>
                  </a:cubicBezTo>
                  <a:cubicBezTo>
                    <a:pt x="1813013" y="113831"/>
                    <a:pt x="1810943" y="107622"/>
                    <a:pt x="1813013" y="105552"/>
                  </a:cubicBezTo>
                  <a:cubicBezTo>
                    <a:pt x="1823361" y="91065"/>
                    <a:pt x="1858545" y="66229"/>
                    <a:pt x="1854406" y="53811"/>
                  </a:cubicBezTo>
                  <a:cubicBezTo>
                    <a:pt x="1881311" y="53811"/>
                    <a:pt x="1870963" y="41393"/>
                    <a:pt x="1879242" y="31045"/>
                  </a:cubicBezTo>
                  <a:cubicBezTo>
                    <a:pt x="1889590" y="16557"/>
                    <a:pt x="1904077" y="10348"/>
                    <a:pt x="1914426" y="0"/>
                  </a:cubicBezTo>
                  <a:lnTo>
                    <a:pt x="1920635" y="0"/>
                  </a:lnTo>
                  <a:cubicBezTo>
                    <a:pt x="1947540" y="0"/>
                    <a:pt x="1964097" y="33114"/>
                    <a:pt x="1964097" y="47602"/>
                  </a:cubicBez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100000">
                  <a:srgbClr val="FF0000"/>
                </a:gs>
              </a:gsLst>
              <a:lin ang="5400000" scaled="1"/>
            </a:gra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pic>
          <p:nvPicPr>
            <p:cNvPr id="33" name="图片 32">
              <a:extLst>
                <a:ext uri="{FF2B5EF4-FFF2-40B4-BE49-F238E27FC236}">
                  <a16:creationId xmlns:a16="http://schemas.microsoft.com/office/drawing/2014/main" id="{207A6A62-15FE-4D62-A5B6-81EA95C20FB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629900" y="1108225"/>
              <a:ext cx="553438" cy="1025406"/>
            </a:xfrm>
            <a:prstGeom prst="rect">
              <a:avLst/>
            </a:prstGeom>
          </p:spPr>
        </p:pic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5BDAAAEF-31B6-41BD-9F61-DD97FA107CBB}"/>
                </a:ext>
              </a:extLst>
            </p:cNvPr>
            <p:cNvSpPr txBox="1"/>
            <p:nvPr/>
          </p:nvSpPr>
          <p:spPr>
            <a:xfrm>
              <a:off x="6660844" y="1211230"/>
              <a:ext cx="492443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江城律动宋" panose="02020700000000000000" pitchFamily="18" charset="-122"/>
                  <a:ea typeface="江城律动宋" panose="02020700000000000000" pitchFamily="18" charset="-122"/>
                </a:rPr>
                <a:t>精</a:t>
              </a:r>
              <a:endParaRPr lang="en-US" altLang="zh-CN" sz="2400" dirty="0">
                <a:solidFill>
                  <a:schemeClr val="bg1"/>
                </a:solidFill>
                <a:latin typeface="江城律动宋" panose="02020700000000000000" pitchFamily="18" charset="-122"/>
                <a:ea typeface="江城律动宋" panose="02020700000000000000" pitchFamily="18" charset="-122"/>
              </a:endParaRPr>
            </a:p>
            <a:p>
              <a:r>
                <a:rPr lang="zh-CN" altLang="en-US" sz="2400" dirty="0">
                  <a:solidFill>
                    <a:schemeClr val="bg1"/>
                  </a:solidFill>
                  <a:latin typeface="江城律动宋" panose="02020700000000000000" pitchFamily="18" charset="-122"/>
                  <a:ea typeface="江城律动宋" panose="02020700000000000000" pitchFamily="18" charset="-122"/>
                </a:rPr>
                <a:t>神</a:t>
              </a:r>
            </a:p>
          </p:txBody>
        </p:sp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E00DAC6C-1268-484F-8D50-86D9BAF2EB70}"/>
                </a:ext>
              </a:extLst>
            </p:cNvPr>
            <p:cNvSpPr txBox="1"/>
            <p:nvPr/>
          </p:nvSpPr>
          <p:spPr>
            <a:xfrm>
              <a:off x="4317664" y="2226709"/>
              <a:ext cx="295465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600" dirty="0">
                  <a:gradFill>
                    <a:gsLst>
                      <a:gs pos="0">
                        <a:srgbClr val="C00000"/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感谢您的观看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7527D336-5E95-4BE5-A03D-B20C56E5142C}"/>
                </a:ext>
              </a:extLst>
            </p:cNvPr>
            <p:cNvSpPr txBox="1"/>
            <p:nvPr/>
          </p:nvSpPr>
          <p:spPr>
            <a:xfrm>
              <a:off x="4572000" y="2950987"/>
              <a:ext cx="120738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800" b="1" dirty="0">
                  <a:solidFill>
                    <a:schemeClr val="bg1"/>
                  </a:solidFill>
                </a:rPr>
                <a:t>汇报人：</a:t>
              </a:r>
              <a:r>
                <a:rPr lang="en-US" altLang="zh-CN" sz="800" b="1" dirty="0">
                  <a:solidFill>
                    <a:schemeClr val="bg1"/>
                  </a:solidFill>
                </a:rPr>
                <a:t>51PPT</a:t>
              </a:r>
              <a:r>
                <a:rPr lang="zh-CN" altLang="en-US" sz="800" b="1" dirty="0">
                  <a:solidFill>
                    <a:schemeClr val="bg1"/>
                  </a:solidFill>
                </a:rPr>
                <a:t>模板网</a:t>
              </a:r>
            </a:p>
          </p:txBody>
        </p:sp>
        <p:sp>
          <p:nvSpPr>
            <p:cNvPr id="29" name="平行四边形 28">
              <a:extLst>
                <a:ext uri="{FF2B5EF4-FFF2-40B4-BE49-F238E27FC236}">
                  <a16:creationId xmlns:a16="http://schemas.microsoft.com/office/drawing/2014/main" id="{CB8137B0-661E-415D-8948-F329A02A5BAB}"/>
                </a:ext>
              </a:extLst>
            </p:cNvPr>
            <p:cNvSpPr/>
            <p:nvPr/>
          </p:nvSpPr>
          <p:spPr>
            <a:xfrm>
              <a:off x="5818194" y="2888280"/>
              <a:ext cx="1258693" cy="341814"/>
            </a:xfrm>
            <a:prstGeom prst="parallelogram">
              <a:avLst/>
            </a:prstGeom>
            <a:gradFill flip="none" rotWithShape="1">
              <a:gsLst>
                <a:gs pos="0">
                  <a:srgbClr val="C00000">
                    <a:alpha val="37000"/>
                  </a:srgbClr>
                </a:gs>
                <a:gs pos="100000">
                  <a:srgbClr val="FF0000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D40EAD7E-98FF-45CA-A8FD-D2694D932201}"/>
                </a:ext>
              </a:extLst>
            </p:cNvPr>
            <p:cNvSpPr txBox="1"/>
            <p:nvPr/>
          </p:nvSpPr>
          <p:spPr>
            <a:xfrm>
              <a:off x="5918693" y="2950987"/>
              <a:ext cx="86273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800" b="1" dirty="0">
                  <a:solidFill>
                    <a:schemeClr val="bg1"/>
                  </a:solidFill>
                </a:rPr>
                <a:t>时间：</a:t>
              </a:r>
              <a:r>
                <a:rPr lang="en-US" altLang="zh-CN" sz="800" b="1" dirty="0">
                  <a:solidFill>
                    <a:schemeClr val="bg1"/>
                  </a:solidFill>
                </a:rPr>
                <a:t>2022.03</a:t>
              </a:r>
              <a:endParaRPr lang="zh-CN" altLang="en-US" sz="8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0665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FC6AFCC-DA1F-48F2-B5D6-46E652A7A9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3978C0F-BE2D-4452-842A-218F5C27381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>
                <a:hlinkClick r:id="rId2"/>
              </a:rPr>
              <a:t>www.51pptmoban.com</a:t>
            </a:r>
            <a:r>
              <a:rPr lang="en-US" altLang="zh-CN" dirty="0"/>
              <a:t>   </a:t>
            </a:r>
            <a:r>
              <a:rPr lang="zh-CN" altLang="en-US" dirty="0"/>
              <a:t>作品</a:t>
            </a:r>
            <a:endParaRPr lang="en-US" altLang="zh-CN" dirty="0"/>
          </a:p>
          <a:p>
            <a:endParaRPr lang="en-US" altLang="zh-CN" dirty="0"/>
          </a:p>
          <a:p>
            <a:endParaRPr lang="en-US" altLang="zh-CN" dirty="0"/>
          </a:p>
          <a:p>
            <a:r>
              <a:rPr lang="zh-CN" altLang="en-US" dirty="0"/>
              <a:t>仅供学习交流之用！</a:t>
            </a:r>
          </a:p>
        </p:txBody>
      </p:sp>
    </p:spTree>
    <p:extLst>
      <p:ext uri="{BB962C8B-B14F-4D97-AF65-F5344CB8AC3E}">
        <p14:creationId xmlns:p14="http://schemas.microsoft.com/office/powerpoint/2010/main" val="3571692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3EF5ED24-A20F-4540-A350-3AF69310E8B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42"/>
            <a:ext cx="9144000" cy="5143258"/>
          </a:xfrm>
          <a:prstGeom prst="rect">
            <a:avLst/>
          </a:prstGeom>
        </p:spPr>
      </p:pic>
      <p:pic>
        <p:nvPicPr>
          <p:cNvPr id="60" name="图片 59">
            <a:extLst>
              <a:ext uri="{FF2B5EF4-FFF2-40B4-BE49-F238E27FC236}">
                <a16:creationId xmlns:a16="http://schemas.microsoft.com/office/drawing/2014/main" id="{EAA9FB5E-FC1F-4E31-BF87-2EF46C18EFF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accent6">
                <a:shade val="45000"/>
                <a:satMod val="135000"/>
              </a:schemeClr>
              <a:prstClr val="white"/>
            </a:duotone>
          </a:blip>
          <a:srcRect l="18062"/>
          <a:stretch/>
        </p:blipFill>
        <p:spPr>
          <a:xfrm>
            <a:off x="0" y="4635"/>
            <a:ext cx="6053306" cy="5143500"/>
          </a:xfrm>
          <a:prstGeom prst="rect">
            <a:avLst/>
          </a:prstGeom>
        </p:spPr>
      </p:pic>
      <p:sp>
        <p:nvSpPr>
          <p:cNvPr id="56" name="图形 54">
            <a:extLst>
              <a:ext uri="{FF2B5EF4-FFF2-40B4-BE49-F238E27FC236}">
                <a16:creationId xmlns:a16="http://schemas.microsoft.com/office/drawing/2014/main" id="{4F06B564-92EA-4659-B321-219E35E1FC4D}"/>
              </a:ext>
            </a:extLst>
          </p:cNvPr>
          <p:cNvSpPr/>
          <p:nvPr/>
        </p:nvSpPr>
        <p:spPr>
          <a:xfrm flipH="1">
            <a:off x="4647829" y="3399838"/>
            <a:ext cx="4373664" cy="1380508"/>
          </a:xfrm>
          <a:custGeom>
            <a:avLst/>
            <a:gdLst>
              <a:gd name="connsiteX0" fmla="*/ 2822974 w 5767861"/>
              <a:gd name="connsiteY0" fmla="*/ 1649895 h 1820574"/>
              <a:gd name="connsiteX1" fmla="*/ 2814846 w 5767861"/>
              <a:gd name="connsiteY1" fmla="*/ 1652604 h 1820574"/>
              <a:gd name="connsiteX2" fmla="*/ 2814846 w 5767861"/>
              <a:gd name="connsiteY2" fmla="*/ 1641768 h 1820574"/>
              <a:gd name="connsiteX3" fmla="*/ 2822974 w 5767861"/>
              <a:gd name="connsiteY3" fmla="*/ 1649895 h 1820574"/>
              <a:gd name="connsiteX4" fmla="*/ 4567691 w 5767861"/>
              <a:gd name="connsiteY4" fmla="*/ 1647186 h 1820574"/>
              <a:gd name="connsiteX5" fmla="*/ 4556854 w 5767861"/>
              <a:gd name="connsiteY5" fmla="*/ 1647186 h 1820574"/>
              <a:gd name="connsiteX6" fmla="*/ 4564982 w 5767861"/>
              <a:gd name="connsiteY6" fmla="*/ 1628222 h 1820574"/>
              <a:gd name="connsiteX7" fmla="*/ 4567691 w 5767861"/>
              <a:gd name="connsiteY7" fmla="*/ 1647186 h 1820574"/>
              <a:gd name="connsiteX8" fmla="*/ 2822974 w 5767861"/>
              <a:gd name="connsiteY8" fmla="*/ 1560492 h 1820574"/>
              <a:gd name="connsiteX9" fmla="*/ 2822974 w 5767861"/>
              <a:gd name="connsiteY9" fmla="*/ 1574038 h 1820574"/>
              <a:gd name="connsiteX10" fmla="*/ 2814846 w 5767861"/>
              <a:gd name="connsiteY10" fmla="*/ 1560492 h 1820574"/>
              <a:gd name="connsiteX11" fmla="*/ 2822974 w 5767861"/>
              <a:gd name="connsiteY11" fmla="*/ 1560492 h 1820574"/>
              <a:gd name="connsiteX12" fmla="*/ 2822974 w 5767861"/>
              <a:gd name="connsiteY12" fmla="*/ 1522563 h 1820574"/>
              <a:gd name="connsiteX13" fmla="*/ 2822974 w 5767861"/>
              <a:gd name="connsiteY13" fmla="*/ 1536109 h 1820574"/>
              <a:gd name="connsiteX14" fmla="*/ 2814846 w 5767861"/>
              <a:gd name="connsiteY14" fmla="*/ 1536109 h 1820574"/>
              <a:gd name="connsiteX15" fmla="*/ 2814846 w 5767861"/>
              <a:gd name="connsiteY15" fmla="*/ 1522563 h 1820574"/>
              <a:gd name="connsiteX16" fmla="*/ 2822974 w 5767861"/>
              <a:gd name="connsiteY16" fmla="*/ 1522563 h 1820574"/>
              <a:gd name="connsiteX17" fmla="*/ 5767861 w 5767861"/>
              <a:gd name="connsiteY17" fmla="*/ 1490053 h 1820574"/>
              <a:gd name="connsiteX18" fmla="*/ 5767861 w 5767861"/>
              <a:gd name="connsiteY18" fmla="*/ 1511727 h 1820574"/>
              <a:gd name="connsiteX19" fmla="*/ 5762443 w 5767861"/>
              <a:gd name="connsiteY19" fmla="*/ 1522563 h 1820574"/>
              <a:gd name="connsiteX20" fmla="*/ 5767861 w 5767861"/>
              <a:gd name="connsiteY20" fmla="*/ 1541528 h 1820574"/>
              <a:gd name="connsiteX21" fmla="*/ 5762443 w 5767861"/>
              <a:gd name="connsiteY21" fmla="*/ 1560492 h 1820574"/>
              <a:gd name="connsiteX22" fmla="*/ 5767861 w 5767861"/>
              <a:gd name="connsiteY22" fmla="*/ 1579456 h 1820574"/>
              <a:gd name="connsiteX23" fmla="*/ 5762443 w 5767861"/>
              <a:gd name="connsiteY23" fmla="*/ 1601130 h 1820574"/>
              <a:gd name="connsiteX24" fmla="*/ 5767861 w 5767861"/>
              <a:gd name="connsiteY24" fmla="*/ 1611967 h 1820574"/>
              <a:gd name="connsiteX25" fmla="*/ 5765152 w 5767861"/>
              <a:gd name="connsiteY25" fmla="*/ 1625513 h 1820574"/>
              <a:gd name="connsiteX26" fmla="*/ 5621565 w 5767861"/>
              <a:gd name="connsiteY26" fmla="*/ 1625513 h 1820574"/>
              <a:gd name="connsiteX27" fmla="*/ 5624274 w 5767861"/>
              <a:gd name="connsiteY27" fmla="*/ 1601130 h 1820574"/>
              <a:gd name="connsiteX28" fmla="*/ 5618856 w 5767861"/>
              <a:gd name="connsiteY28" fmla="*/ 1568620 h 1820574"/>
              <a:gd name="connsiteX29" fmla="*/ 5624274 w 5767861"/>
              <a:gd name="connsiteY29" fmla="*/ 1560492 h 1820574"/>
              <a:gd name="connsiteX30" fmla="*/ 5618856 w 5767861"/>
              <a:gd name="connsiteY30" fmla="*/ 1541528 h 1820574"/>
              <a:gd name="connsiteX31" fmla="*/ 5624274 w 5767861"/>
              <a:gd name="connsiteY31" fmla="*/ 1522563 h 1820574"/>
              <a:gd name="connsiteX32" fmla="*/ 5618856 w 5767861"/>
              <a:gd name="connsiteY32" fmla="*/ 1514436 h 1820574"/>
              <a:gd name="connsiteX33" fmla="*/ 5618856 w 5767861"/>
              <a:gd name="connsiteY33" fmla="*/ 1490053 h 1820574"/>
              <a:gd name="connsiteX34" fmla="*/ 5767861 w 5767861"/>
              <a:gd name="connsiteY34" fmla="*/ 1490053 h 1820574"/>
              <a:gd name="connsiteX35" fmla="*/ 444307 w 5767861"/>
              <a:gd name="connsiteY35" fmla="*/ 1490053 h 1820574"/>
              <a:gd name="connsiteX36" fmla="*/ 444307 w 5767861"/>
              <a:gd name="connsiteY36" fmla="*/ 1511727 h 1820574"/>
              <a:gd name="connsiteX37" fmla="*/ 438888 w 5767861"/>
              <a:gd name="connsiteY37" fmla="*/ 1522563 h 1820574"/>
              <a:gd name="connsiteX38" fmla="*/ 444307 w 5767861"/>
              <a:gd name="connsiteY38" fmla="*/ 1541528 h 1820574"/>
              <a:gd name="connsiteX39" fmla="*/ 438888 w 5767861"/>
              <a:gd name="connsiteY39" fmla="*/ 1560492 h 1820574"/>
              <a:gd name="connsiteX40" fmla="*/ 444307 w 5767861"/>
              <a:gd name="connsiteY40" fmla="*/ 1568620 h 1820574"/>
              <a:gd name="connsiteX41" fmla="*/ 441598 w 5767861"/>
              <a:gd name="connsiteY41" fmla="*/ 1625513 h 1820574"/>
              <a:gd name="connsiteX42" fmla="*/ 298011 w 5767861"/>
              <a:gd name="connsiteY42" fmla="*/ 1625513 h 1820574"/>
              <a:gd name="connsiteX43" fmla="*/ 295301 w 5767861"/>
              <a:gd name="connsiteY43" fmla="*/ 1611967 h 1820574"/>
              <a:gd name="connsiteX44" fmla="*/ 300720 w 5767861"/>
              <a:gd name="connsiteY44" fmla="*/ 1601130 h 1820574"/>
              <a:gd name="connsiteX45" fmla="*/ 295301 w 5767861"/>
              <a:gd name="connsiteY45" fmla="*/ 1579456 h 1820574"/>
              <a:gd name="connsiteX46" fmla="*/ 300720 w 5767861"/>
              <a:gd name="connsiteY46" fmla="*/ 1560492 h 1820574"/>
              <a:gd name="connsiteX47" fmla="*/ 295301 w 5767861"/>
              <a:gd name="connsiteY47" fmla="*/ 1541528 h 1820574"/>
              <a:gd name="connsiteX48" fmla="*/ 300720 w 5767861"/>
              <a:gd name="connsiteY48" fmla="*/ 1522563 h 1820574"/>
              <a:gd name="connsiteX49" fmla="*/ 295301 w 5767861"/>
              <a:gd name="connsiteY49" fmla="*/ 1514436 h 1820574"/>
              <a:gd name="connsiteX50" fmla="*/ 295301 w 5767861"/>
              <a:gd name="connsiteY50" fmla="*/ 1490053 h 1820574"/>
              <a:gd name="connsiteX51" fmla="*/ 444307 w 5767861"/>
              <a:gd name="connsiteY51" fmla="*/ 1490053 h 1820574"/>
              <a:gd name="connsiteX52" fmla="*/ 2822974 w 5767861"/>
              <a:gd name="connsiteY52" fmla="*/ 1484635 h 1820574"/>
              <a:gd name="connsiteX53" fmla="*/ 2820265 w 5767861"/>
              <a:gd name="connsiteY53" fmla="*/ 1498181 h 1820574"/>
              <a:gd name="connsiteX54" fmla="*/ 2812137 w 5767861"/>
              <a:gd name="connsiteY54" fmla="*/ 1492762 h 1820574"/>
              <a:gd name="connsiteX55" fmla="*/ 2812137 w 5767861"/>
              <a:gd name="connsiteY55" fmla="*/ 1484635 h 1820574"/>
              <a:gd name="connsiteX56" fmla="*/ 2822974 w 5767861"/>
              <a:gd name="connsiteY56" fmla="*/ 1484635 h 1820574"/>
              <a:gd name="connsiteX57" fmla="*/ 2790464 w 5767861"/>
              <a:gd name="connsiteY57" fmla="*/ 1492762 h 1820574"/>
              <a:gd name="connsiteX58" fmla="*/ 2793173 w 5767861"/>
              <a:gd name="connsiteY58" fmla="*/ 1484635 h 1820574"/>
              <a:gd name="connsiteX59" fmla="*/ 2790464 w 5767861"/>
              <a:gd name="connsiteY59" fmla="*/ 1492762 h 1820574"/>
              <a:gd name="connsiteX60" fmla="*/ 2822974 w 5767861"/>
              <a:gd name="connsiteY60" fmla="*/ 1443997 h 1820574"/>
              <a:gd name="connsiteX61" fmla="*/ 2822974 w 5767861"/>
              <a:gd name="connsiteY61" fmla="*/ 1457543 h 1820574"/>
              <a:gd name="connsiteX62" fmla="*/ 2790464 w 5767861"/>
              <a:gd name="connsiteY62" fmla="*/ 1457543 h 1820574"/>
              <a:gd name="connsiteX63" fmla="*/ 2790464 w 5767861"/>
              <a:gd name="connsiteY63" fmla="*/ 1443997 h 1820574"/>
              <a:gd name="connsiteX64" fmla="*/ 2822974 w 5767861"/>
              <a:gd name="connsiteY64" fmla="*/ 1443997 h 1820574"/>
              <a:gd name="connsiteX65" fmla="*/ 2822974 w 5767861"/>
              <a:gd name="connsiteY65" fmla="*/ 1406068 h 1820574"/>
              <a:gd name="connsiteX66" fmla="*/ 2822974 w 5767861"/>
              <a:gd name="connsiteY66" fmla="*/ 1419614 h 1820574"/>
              <a:gd name="connsiteX67" fmla="*/ 2790464 w 5767861"/>
              <a:gd name="connsiteY67" fmla="*/ 1419614 h 1820574"/>
              <a:gd name="connsiteX68" fmla="*/ 2790464 w 5767861"/>
              <a:gd name="connsiteY68" fmla="*/ 1406068 h 1820574"/>
              <a:gd name="connsiteX69" fmla="*/ 2822974 w 5767861"/>
              <a:gd name="connsiteY69" fmla="*/ 1406068 h 1820574"/>
              <a:gd name="connsiteX70" fmla="*/ 2822974 w 5767861"/>
              <a:gd name="connsiteY70" fmla="*/ 1365431 h 1820574"/>
              <a:gd name="connsiteX71" fmla="*/ 2822974 w 5767861"/>
              <a:gd name="connsiteY71" fmla="*/ 1378977 h 1820574"/>
              <a:gd name="connsiteX72" fmla="*/ 2790464 w 5767861"/>
              <a:gd name="connsiteY72" fmla="*/ 1378977 h 1820574"/>
              <a:gd name="connsiteX73" fmla="*/ 2790464 w 5767861"/>
              <a:gd name="connsiteY73" fmla="*/ 1365431 h 1820574"/>
              <a:gd name="connsiteX74" fmla="*/ 2822974 w 5767861"/>
              <a:gd name="connsiteY74" fmla="*/ 1365431 h 1820574"/>
              <a:gd name="connsiteX75" fmla="*/ 2021054 w 5767861"/>
              <a:gd name="connsiteY75" fmla="*/ 1224553 h 1820574"/>
              <a:gd name="connsiteX76" fmla="*/ 2113167 w 5767861"/>
              <a:gd name="connsiteY76" fmla="*/ 1262481 h 1820574"/>
              <a:gd name="connsiteX77" fmla="*/ 2113167 w 5767861"/>
              <a:gd name="connsiteY77" fmla="*/ 1411487 h 1820574"/>
              <a:gd name="connsiteX78" fmla="*/ 2048146 w 5767861"/>
              <a:gd name="connsiteY78" fmla="*/ 1349175 h 1820574"/>
              <a:gd name="connsiteX79" fmla="*/ 2034600 w 5767861"/>
              <a:gd name="connsiteY79" fmla="*/ 1360012 h 1820574"/>
              <a:gd name="connsiteX80" fmla="*/ 2034600 w 5767861"/>
              <a:gd name="connsiteY80" fmla="*/ 1308538 h 1820574"/>
              <a:gd name="connsiteX81" fmla="*/ 2002090 w 5767861"/>
              <a:gd name="connsiteY81" fmla="*/ 1308538 h 1820574"/>
              <a:gd name="connsiteX82" fmla="*/ 2002090 w 5767861"/>
              <a:gd name="connsiteY82" fmla="*/ 1224553 h 1820574"/>
              <a:gd name="connsiteX83" fmla="*/ 2021054 w 5767861"/>
              <a:gd name="connsiteY83" fmla="*/ 1224553 h 1820574"/>
              <a:gd name="connsiteX84" fmla="*/ 2040019 w 5767861"/>
              <a:gd name="connsiteY84" fmla="*/ 1075548 h 1820574"/>
              <a:gd name="connsiteX85" fmla="*/ 2042728 w 5767861"/>
              <a:gd name="connsiteY85" fmla="*/ 1094512 h 1820574"/>
              <a:gd name="connsiteX86" fmla="*/ 2018345 w 5767861"/>
              <a:gd name="connsiteY86" fmla="*/ 1124313 h 1820574"/>
              <a:gd name="connsiteX87" fmla="*/ 1969580 w 5767861"/>
              <a:gd name="connsiteY87" fmla="*/ 1080966 h 1820574"/>
              <a:gd name="connsiteX88" fmla="*/ 1996672 w 5767861"/>
              <a:gd name="connsiteY88" fmla="*/ 1037619 h 1820574"/>
              <a:gd name="connsiteX89" fmla="*/ 2012927 w 5767861"/>
              <a:gd name="connsiteY89" fmla="*/ 1005109 h 1820574"/>
              <a:gd name="connsiteX90" fmla="*/ 2040019 w 5767861"/>
              <a:gd name="connsiteY90" fmla="*/ 1075548 h 1820574"/>
              <a:gd name="connsiteX91" fmla="*/ 1685115 w 5767861"/>
              <a:gd name="connsiteY91" fmla="*/ 1013236 h 1820574"/>
              <a:gd name="connsiteX92" fmla="*/ 1820574 w 5767861"/>
              <a:gd name="connsiteY92" fmla="*/ 1010527 h 1820574"/>
              <a:gd name="connsiteX93" fmla="*/ 1820574 w 5767861"/>
              <a:gd name="connsiteY93" fmla="*/ 1029491 h 1820574"/>
              <a:gd name="connsiteX94" fmla="*/ 1801610 w 5767861"/>
              <a:gd name="connsiteY94" fmla="*/ 1167660 h 1820574"/>
              <a:gd name="connsiteX95" fmla="*/ 1779937 w 5767861"/>
              <a:gd name="connsiteY95" fmla="*/ 1262481 h 1820574"/>
              <a:gd name="connsiteX96" fmla="*/ 1736589 w 5767861"/>
              <a:gd name="connsiteY96" fmla="*/ 1351885 h 1820574"/>
              <a:gd name="connsiteX97" fmla="*/ 1728462 w 5767861"/>
              <a:gd name="connsiteY97" fmla="*/ 1479216 h 1820574"/>
              <a:gd name="connsiteX98" fmla="*/ 1679697 w 5767861"/>
              <a:gd name="connsiteY98" fmla="*/ 1479216 h 1820574"/>
              <a:gd name="connsiteX99" fmla="*/ 1676987 w 5767861"/>
              <a:gd name="connsiteY99" fmla="*/ 1468380 h 1820574"/>
              <a:gd name="connsiteX100" fmla="*/ 1658023 w 5767861"/>
              <a:gd name="connsiteY100" fmla="*/ 1468380 h 1820574"/>
              <a:gd name="connsiteX101" fmla="*/ 1658023 w 5767861"/>
              <a:gd name="connsiteY101" fmla="*/ 1549655 h 1820574"/>
              <a:gd name="connsiteX102" fmla="*/ 1622804 w 5767861"/>
              <a:gd name="connsiteY102" fmla="*/ 1549655 h 1820574"/>
              <a:gd name="connsiteX103" fmla="*/ 1622804 w 5767861"/>
              <a:gd name="connsiteY103" fmla="*/ 1387104 h 1820574"/>
              <a:gd name="connsiteX104" fmla="*/ 1614676 w 5767861"/>
              <a:gd name="connsiteY104" fmla="*/ 1370849 h 1820574"/>
              <a:gd name="connsiteX105" fmla="*/ 1603839 w 5767861"/>
              <a:gd name="connsiteY105" fmla="*/ 1370849 h 1820574"/>
              <a:gd name="connsiteX106" fmla="*/ 1601130 w 5767861"/>
              <a:gd name="connsiteY106" fmla="*/ 1387104 h 1820574"/>
              <a:gd name="connsiteX107" fmla="*/ 1536110 w 5767861"/>
              <a:gd name="connsiteY107" fmla="*/ 1387104 h 1820574"/>
              <a:gd name="connsiteX108" fmla="*/ 1536110 w 5767861"/>
              <a:gd name="connsiteY108" fmla="*/ 1164951 h 1820574"/>
              <a:gd name="connsiteX109" fmla="*/ 1527982 w 5767861"/>
              <a:gd name="connsiteY109" fmla="*/ 1162242 h 1820574"/>
              <a:gd name="connsiteX110" fmla="*/ 1527982 w 5767861"/>
              <a:gd name="connsiteY110" fmla="*/ 1059292 h 1820574"/>
              <a:gd name="connsiteX111" fmla="*/ 1457543 w 5767861"/>
              <a:gd name="connsiteY111" fmla="*/ 1059292 h 1820574"/>
              <a:gd name="connsiteX112" fmla="*/ 1457543 w 5767861"/>
              <a:gd name="connsiteY112" fmla="*/ 1143277 h 1820574"/>
              <a:gd name="connsiteX113" fmla="*/ 1435870 w 5767861"/>
              <a:gd name="connsiteY113" fmla="*/ 1143277 h 1820574"/>
              <a:gd name="connsiteX114" fmla="*/ 1435870 w 5767861"/>
              <a:gd name="connsiteY114" fmla="*/ 1162242 h 1820574"/>
              <a:gd name="connsiteX115" fmla="*/ 1387104 w 5767861"/>
              <a:gd name="connsiteY115" fmla="*/ 1162242 h 1820574"/>
              <a:gd name="connsiteX116" fmla="*/ 1387104 w 5767861"/>
              <a:gd name="connsiteY116" fmla="*/ 1609257 h 1820574"/>
              <a:gd name="connsiteX117" fmla="*/ 1373558 w 5767861"/>
              <a:gd name="connsiteY117" fmla="*/ 1609257 h 1820574"/>
              <a:gd name="connsiteX118" fmla="*/ 1373558 w 5767861"/>
              <a:gd name="connsiteY118" fmla="*/ 1332920 h 1820574"/>
              <a:gd name="connsiteX119" fmla="*/ 1365431 w 5767861"/>
              <a:gd name="connsiteY119" fmla="*/ 1308538 h 1820574"/>
              <a:gd name="connsiteX120" fmla="*/ 1343757 w 5767861"/>
              <a:gd name="connsiteY120" fmla="*/ 1308538 h 1820574"/>
              <a:gd name="connsiteX121" fmla="*/ 1330211 w 5767861"/>
              <a:gd name="connsiteY121" fmla="*/ 1135150 h 1820574"/>
              <a:gd name="connsiteX122" fmla="*/ 1311247 w 5767861"/>
              <a:gd name="connsiteY122" fmla="*/ 1135150 h 1820574"/>
              <a:gd name="connsiteX123" fmla="*/ 1297701 w 5767861"/>
              <a:gd name="connsiteY123" fmla="*/ 1308538 h 1820574"/>
              <a:gd name="connsiteX124" fmla="*/ 1276028 w 5767861"/>
              <a:gd name="connsiteY124" fmla="*/ 1308538 h 1820574"/>
              <a:gd name="connsiteX125" fmla="*/ 1267900 w 5767861"/>
              <a:gd name="connsiteY125" fmla="*/ 1332920 h 1820574"/>
              <a:gd name="connsiteX126" fmla="*/ 1267900 w 5767861"/>
              <a:gd name="connsiteY126" fmla="*/ 1414196 h 1820574"/>
              <a:gd name="connsiteX127" fmla="*/ 1197461 w 5767861"/>
              <a:gd name="connsiteY127" fmla="*/ 1414196 h 1820574"/>
              <a:gd name="connsiteX128" fmla="*/ 1197461 w 5767861"/>
              <a:gd name="connsiteY128" fmla="*/ 940088 h 1820574"/>
              <a:gd name="connsiteX129" fmla="*/ 1685115 w 5767861"/>
              <a:gd name="connsiteY129" fmla="*/ 1013236 h 1820574"/>
              <a:gd name="connsiteX130" fmla="*/ 5269371 w 5767861"/>
              <a:gd name="connsiteY130" fmla="*/ 969889 h 1820574"/>
              <a:gd name="connsiteX131" fmla="*/ 5269371 w 5767861"/>
              <a:gd name="connsiteY131" fmla="*/ 1213716 h 1820574"/>
              <a:gd name="connsiteX132" fmla="*/ 5299172 w 5767861"/>
              <a:gd name="connsiteY132" fmla="*/ 1213716 h 1820574"/>
              <a:gd name="connsiteX133" fmla="*/ 5299172 w 5767861"/>
              <a:gd name="connsiteY133" fmla="*/ 1189333 h 1820574"/>
              <a:gd name="connsiteX134" fmla="*/ 5407539 w 5767861"/>
              <a:gd name="connsiteY134" fmla="*/ 1189333 h 1820574"/>
              <a:gd name="connsiteX135" fmla="*/ 5407539 w 5767861"/>
              <a:gd name="connsiteY135" fmla="*/ 1211007 h 1820574"/>
              <a:gd name="connsiteX136" fmla="*/ 5412958 w 5767861"/>
              <a:gd name="connsiteY136" fmla="*/ 1213716 h 1820574"/>
              <a:gd name="connsiteX137" fmla="*/ 5423794 w 5767861"/>
              <a:gd name="connsiteY137" fmla="*/ 1208298 h 1820574"/>
              <a:gd name="connsiteX138" fmla="*/ 5423794 w 5767861"/>
              <a:gd name="connsiteY138" fmla="*/ 1156823 h 1820574"/>
              <a:gd name="connsiteX139" fmla="*/ 5445468 w 5767861"/>
              <a:gd name="connsiteY139" fmla="*/ 1156823 h 1820574"/>
              <a:gd name="connsiteX140" fmla="*/ 5445468 w 5767861"/>
              <a:gd name="connsiteY140" fmla="*/ 1213716 h 1820574"/>
              <a:gd name="connsiteX141" fmla="*/ 5459014 w 5767861"/>
              <a:gd name="connsiteY141" fmla="*/ 1213716 h 1820574"/>
              <a:gd name="connsiteX142" fmla="*/ 5459014 w 5767861"/>
              <a:gd name="connsiteY142" fmla="*/ 1351885 h 1820574"/>
              <a:gd name="connsiteX143" fmla="*/ 5597182 w 5767861"/>
              <a:gd name="connsiteY143" fmla="*/ 1351885 h 1820574"/>
              <a:gd name="connsiteX144" fmla="*/ 5597182 w 5767861"/>
              <a:gd name="connsiteY144" fmla="*/ 1625513 h 1820574"/>
              <a:gd name="connsiteX145" fmla="*/ 5120365 w 5767861"/>
              <a:gd name="connsiteY145" fmla="*/ 1625513 h 1820574"/>
              <a:gd name="connsiteX146" fmla="*/ 5120365 w 5767861"/>
              <a:gd name="connsiteY146" fmla="*/ 875068 h 1820574"/>
              <a:gd name="connsiteX147" fmla="*/ 5269371 w 5767861"/>
              <a:gd name="connsiteY147" fmla="*/ 969889 h 1820574"/>
              <a:gd name="connsiteX148" fmla="*/ 1687824 w 5767861"/>
              <a:gd name="connsiteY148" fmla="*/ 606858 h 1820574"/>
              <a:gd name="connsiteX149" fmla="*/ 1866631 w 5767861"/>
              <a:gd name="connsiteY149" fmla="*/ 563511 h 1820574"/>
              <a:gd name="connsiteX150" fmla="*/ 1861212 w 5767861"/>
              <a:gd name="connsiteY150" fmla="*/ 596021 h 1820574"/>
              <a:gd name="connsiteX151" fmla="*/ 1747426 w 5767861"/>
              <a:gd name="connsiteY151" fmla="*/ 623113 h 1820574"/>
              <a:gd name="connsiteX152" fmla="*/ 1644477 w 5767861"/>
              <a:gd name="connsiteY152" fmla="*/ 631241 h 1820574"/>
              <a:gd name="connsiteX153" fmla="*/ 1492763 w 5767861"/>
              <a:gd name="connsiteY153" fmla="*/ 612276 h 1820574"/>
              <a:gd name="connsiteX154" fmla="*/ 1449416 w 5767861"/>
              <a:gd name="connsiteY154" fmla="*/ 501200 h 1820574"/>
              <a:gd name="connsiteX155" fmla="*/ 1687824 w 5767861"/>
              <a:gd name="connsiteY155" fmla="*/ 606858 h 1820574"/>
              <a:gd name="connsiteX156" fmla="*/ 2251335 w 5767861"/>
              <a:gd name="connsiteY156" fmla="*/ 113786 h 1820574"/>
              <a:gd name="connsiteX157" fmla="*/ 2240499 w 5767861"/>
              <a:gd name="connsiteY157" fmla="*/ 173388 h 1820574"/>
              <a:gd name="connsiteX158" fmla="*/ 2232371 w 5767861"/>
              <a:gd name="connsiteY158" fmla="*/ 184225 h 1820574"/>
              <a:gd name="connsiteX159" fmla="*/ 2224243 w 5767861"/>
              <a:gd name="connsiteY159" fmla="*/ 214026 h 1820574"/>
              <a:gd name="connsiteX160" fmla="*/ 2329902 w 5767861"/>
              <a:gd name="connsiteY160" fmla="*/ 276337 h 1820574"/>
              <a:gd name="connsiteX161" fmla="*/ 2416596 w 5767861"/>
              <a:gd name="connsiteY161" fmla="*/ 360322 h 1820574"/>
              <a:gd name="connsiteX162" fmla="*/ 2527672 w 5767861"/>
              <a:gd name="connsiteY162" fmla="*/ 409087 h 1820574"/>
              <a:gd name="connsiteX163" fmla="*/ 2562892 w 5767861"/>
              <a:gd name="connsiteY163" fmla="*/ 414506 h 1820574"/>
              <a:gd name="connsiteX164" fmla="*/ 2725443 w 5767861"/>
              <a:gd name="connsiteY164" fmla="*/ 455144 h 1820574"/>
              <a:gd name="connsiteX165" fmla="*/ 2763372 w 5767861"/>
              <a:gd name="connsiteY165" fmla="*/ 452434 h 1820574"/>
              <a:gd name="connsiteX166" fmla="*/ 2795882 w 5767861"/>
              <a:gd name="connsiteY166" fmla="*/ 419924 h 1820574"/>
              <a:gd name="connsiteX167" fmla="*/ 2836520 w 5767861"/>
              <a:gd name="connsiteY167" fmla="*/ 392832 h 1820574"/>
              <a:gd name="connsiteX168" fmla="*/ 2847357 w 5767861"/>
              <a:gd name="connsiteY168" fmla="*/ 406378 h 1820574"/>
              <a:gd name="connsiteX169" fmla="*/ 2822974 w 5767861"/>
              <a:gd name="connsiteY169" fmla="*/ 441598 h 1820574"/>
              <a:gd name="connsiteX170" fmla="*/ 2915086 w 5767861"/>
              <a:gd name="connsiteY170" fmla="*/ 465980 h 1820574"/>
              <a:gd name="connsiteX171" fmla="*/ 2869030 w 5767861"/>
              <a:gd name="connsiteY171" fmla="*/ 487654 h 1820574"/>
              <a:gd name="connsiteX172" fmla="*/ 2928632 w 5767861"/>
              <a:gd name="connsiteY172" fmla="*/ 495781 h 1820574"/>
              <a:gd name="connsiteX173" fmla="*/ 2863612 w 5767861"/>
              <a:gd name="connsiteY173" fmla="*/ 509327 h 1820574"/>
              <a:gd name="connsiteX174" fmla="*/ 2917795 w 5767861"/>
              <a:gd name="connsiteY174" fmla="*/ 544547 h 1820574"/>
              <a:gd name="connsiteX175" fmla="*/ 2852775 w 5767861"/>
              <a:gd name="connsiteY175" fmla="*/ 539128 h 1820574"/>
              <a:gd name="connsiteX176" fmla="*/ 2882576 w 5767861"/>
              <a:gd name="connsiteY176" fmla="*/ 579766 h 1820574"/>
              <a:gd name="connsiteX177" fmla="*/ 2822974 w 5767861"/>
              <a:gd name="connsiteY177" fmla="*/ 544547 h 1820574"/>
              <a:gd name="connsiteX178" fmla="*/ 2779627 w 5767861"/>
              <a:gd name="connsiteY178" fmla="*/ 533710 h 1820574"/>
              <a:gd name="connsiteX179" fmla="*/ 2725443 w 5767861"/>
              <a:gd name="connsiteY179" fmla="*/ 525582 h 1820574"/>
              <a:gd name="connsiteX180" fmla="*/ 2608948 w 5767861"/>
              <a:gd name="connsiteY180" fmla="*/ 531001 h 1820574"/>
              <a:gd name="connsiteX181" fmla="*/ 2503290 w 5767861"/>
              <a:gd name="connsiteY181" fmla="*/ 509327 h 1820574"/>
              <a:gd name="connsiteX182" fmla="*/ 2484325 w 5767861"/>
              <a:gd name="connsiteY182" fmla="*/ 493072 h 1820574"/>
              <a:gd name="connsiteX183" fmla="*/ 2362412 w 5767861"/>
              <a:gd name="connsiteY183" fmla="*/ 457853 h 1820574"/>
              <a:gd name="connsiteX184" fmla="*/ 2310937 w 5767861"/>
              <a:gd name="connsiteY184" fmla="*/ 428052 h 1820574"/>
              <a:gd name="connsiteX185" fmla="*/ 2251335 w 5767861"/>
              <a:gd name="connsiteY185" fmla="*/ 566220 h 1820574"/>
              <a:gd name="connsiteX186" fmla="*/ 2275718 w 5767861"/>
              <a:gd name="connsiteY186" fmla="*/ 609567 h 1820574"/>
              <a:gd name="connsiteX187" fmla="*/ 2291973 w 5767861"/>
              <a:gd name="connsiteY187" fmla="*/ 707098 h 1820574"/>
              <a:gd name="connsiteX188" fmla="*/ 2283846 w 5767861"/>
              <a:gd name="connsiteY188" fmla="*/ 780246 h 1820574"/>
              <a:gd name="connsiteX189" fmla="*/ 2199861 w 5767861"/>
              <a:gd name="connsiteY189" fmla="*/ 902159 h 1820574"/>
              <a:gd name="connsiteX190" fmla="*/ 2207988 w 5767861"/>
              <a:gd name="connsiteY190" fmla="*/ 1034910 h 1820574"/>
              <a:gd name="connsiteX191" fmla="*/ 2170060 w 5767861"/>
              <a:gd name="connsiteY191" fmla="*/ 1213716 h 1820574"/>
              <a:gd name="connsiteX192" fmla="*/ 2142968 w 5767861"/>
              <a:gd name="connsiteY192" fmla="*/ 1246226 h 1820574"/>
              <a:gd name="connsiteX193" fmla="*/ 2256754 w 5767861"/>
              <a:gd name="connsiteY193" fmla="*/ 1248936 h 1820574"/>
              <a:gd name="connsiteX194" fmla="*/ 2270300 w 5767861"/>
              <a:gd name="connsiteY194" fmla="*/ 1270609 h 1820574"/>
              <a:gd name="connsiteX195" fmla="*/ 2270300 w 5767861"/>
              <a:gd name="connsiteY195" fmla="*/ 1395232 h 1820574"/>
              <a:gd name="connsiteX196" fmla="*/ 2291973 w 5767861"/>
              <a:gd name="connsiteY196" fmla="*/ 1395232 h 1820574"/>
              <a:gd name="connsiteX197" fmla="*/ 2291973 w 5767861"/>
              <a:gd name="connsiteY197" fmla="*/ 1378977 h 1820574"/>
              <a:gd name="connsiteX198" fmla="*/ 2302810 w 5767861"/>
              <a:gd name="connsiteY198" fmla="*/ 1330211 h 1820574"/>
              <a:gd name="connsiteX199" fmla="*/ 2327193 w 5767861"/>
              <a:gd name="connsiteY199" fmla="*/ 1330211 h 1820574"/>
              <a:gd name="connsiteX200" fmla="*/ 2348866 w 5767861"/>
              <a:gd name="connsiteY200" fmla="*/ 1365431 h 1820574"/>
              <a:gd name="connsiteX201" fmla="*/ 2367830 w 5767861"/>
              <a:gd name="connsiteY201" fmla="*/ 1357303 h 1820574"/>
              <a:gd name="connsiteX202" fmla="*/ 2435560 w 5767861"/>
              <a:gd name="connsiteY202" fmla="*/ 1357303 h 1820574"/>
              <a:gd name="connsiteX203" fmla="*/ 2446397 w 5767861"/>
              <a:gd name="connsiteY203" fmla="*/ 1365431 h 1820574"/>
              <a:gd name="connsiteX204" fmla="*/ 2446397 w 5767861"/>
              <a:gd name="connsiteY204" fmla="*/ 1574038 h 1820574"/>
              <a:gd name="connsiteX205" fmla="*/ 2468070 w 5767861"/>
              <a:gd name="connsiteY205" fmla="*/ 1574038 h 1820574"/>
              <a:gd name="connsiteX206" fmla="*/ 2468070 w 5767861"/>
              <a:gd name="connsiteY206" fmla="*/ 1517145 h 1820574"/>
              <a:gd name="connsiteX207" fmla="*/ 2489744 w 5767861"/>
              <a:gd name="connsiteY207" fmla="*/ 1517145 h 1820574"/>
              <a:gd name="connsiteX208" fmla="*/ 2487035 w 5767861"/>
              <a:gd name="connsiteY208" fmla="*/ 1487344 h 1820574"/>
              <a:gd name="connsiteX209" fmla="*/ 2500581 w 5767861"/>
              <a:gd name="connsiteY209" fmla="*/ 1484635 h 1820574"/>
              <a:gd name="connsiteX210" fmla="*/ 2500581 w 5767861"/>
              <a:gd name="connsiteY210" fmla="*/ 1430451 h 1820574"/>
              <a:gd name="connsiteX211" fmla="*/ 2538509 w 5767861"/>
              <a:gd name="connsiteY211" fmla="*/ 1430451 h 1820574"/>
              <a:gd name="connsiteX212" fmla="*/ 2538509 w 5767861"/>
              <a:gd name="connsiteY212" fmla="*/ 1373558 h 1820574"/>
              <a:gd name="connsiteX213" fmla="*/ 2627912 w 5767861"/>
              <a:gd name="connsiteY213" fmla="*/ 1292283 h 1820574"/>
              <a:gd name="connsiteX214" fmla="*/ 2627912 w 5767861"/>
              <a:gd name="connsiteY214" fmla="*/ 1430451 h 1820574"/>
              <a:gd name="connsiteX215" fmla="*/ 2644167 w 5767861"/>
              <a:gd name="connsiteY215" fmla="*/ 1427742 h 1820574"/>
              <a:gd name="connsiteX216" fmla="*/ 2644167 w 5767861"/>
              <a:gd name="connsiteY216" fmla="*/ 1332920 h 1820574"/>
              <a:gd name="connsiteX217" fmla="*/ 2655004 w 5767861"/>
              <a:gd name="connsiteY217" fmla="*/ 1330211 h 1820574"/>
              <a:gd name="connsiteX218" fmla="*/ 2655004 w 5767861"/>
              <a:gd name="connsiteY218" fmla="*/ 1205589 h 1820574"/>
              <a:gd name="connsiteX219" fmla="*/ 2649586 w 5767861"/>
              <a:gd name="connsiteY219" fmla="*/ 1189333 h 1820574"/>
              <a:gd name="connsiteX220" fmla="*/ 2657713 w 5767861"/>
              <a:gd name="connsiteY220" fmla="*/ 1162242 h 1820574"/>
              <a:gd name="connsiteX221" fmla="*/ 2771499 w 5767861"/>
              <a:gd name="connsiteY221" fmla="*/ 1162242 h 1820574"/>
              <a:gd name="connsiteX222" fmla="*/ 2779627 w 5767861"/>
              <a:gd name="connsiteY222" fmla="*/ 1189333 h 1820574"/>
              <a:gd name="connsiteX223" fmla="*/ 2774209 w 5767861"/>
              <a:gd name="connsiteY223" fmla="*/ 1208298 h 1820574"/>
              <a:gd name="connsiteX224" fmla="*/ 2774209 w 5767861"/>
              <a:gd name="connsiteY224" fmla="*/ 1330211 h 1820574"/>
              <a:gd name="connsiteX225" fmla="*/ 2790464 w 5767861"/>
              <a:gd name="connsiteY225" fmla="*/ 1343757 h 1820574"/>
              <a:gd name="connsiteX226" fmla="*/ 2825683 w 5767861"/>
              <a:gd name="connsiteY226" fmla="*/ 1343757 h 1820574"/>
              <a:gd name="connsiteX227" fmla="*/ 2825683 w 5767861"/>
              <a:gd name="connsiteY227" fmla="*/ 1330211 h 1820574"/>
              <a:gd name="connsiteX228" fmla="*/ 2852775 w 5767861"/>
              <a:gd name="connsiteY228" fmla="*/ 1330211 h 1820574"/>
              <a:gd name="connsiteX229" fmla="*/ 2852775 w 5767861"/>
              <a:gd name="connsiteY229" fmla="*/ 1164951 h 1820574"/>
              <a:gd name="connsiteX230" fmla="*/ 2860903 w 5767861"/>
              <a:gd name="connsiteY230" fmla="*/ 1159532 h 1820574"/>
              <a:gd name="connsiteX231" fmla="*/ 2860903 w 5767861"/>
              <a:gd name="connsiteY231" fmla="*/ 1099930 h 1820574"/>
              <a:gd name="connsiteX232" fmla="*/ 2923214 w 5767861"/>
              <a:gd name="connsiteY232" fmla="*/ 1099930 h 1820574"/>
              <a:gd name="connsiteX233" fmla="*/ 2923214 w 5767861"/>
              <a:gd name="connsiteY233" fmla="*/ 1162242 h 1820574"/>
              <a:gd name="connsiteX234" fmla="*/ 2934051 w 5767861"/>
              <a:gd name="connsiteY234" fmla="*/ 1164951 h 1820574"/>
              <a:gd name="connsiteX235" fmla="*/ 2934051 w 5767861"/>
              <a:gd name="connsiteY235" fmla="*/ 1327502 h 1820574"/>
              <a:gd name="connsiteX236" fmla="*/ 2939469 w 5767861"/>
              <a:gd name="connsiteY236" fmla="*/ 1330211 h 1820574"/>
              <a:gd name="connsiteX237" fmla="*/ 2950306 w 5767861"/>
              <a:gd name="connsiteY237" fmla="*/ 1324793 h 1820574"/>
              <a:gd name="connsiteX238" fmla="*/ 2947597 w 5767861"/>
              <a:gd name="connsiteY238" fmla="*/ 1040328 h 1820574"/>
              <a:gd name="connsiteX239" fmla="*/ 2969270 w 5767861"/>
              <a:gd name="connsiteY239" fmla="*/ 1037619 h 1820574"/>
              <a:gd name="connsiteX240" fmla="*/ 2969270 w 5767861"/>
              <a:gd name="connsiteY240" fmla="*/ 902159 h 1820574"/>
              <a:gd name="connsiteX241" fmla="*/ 2993653 w 5767861"/>
              <a:gd name="connsiteY241" fmla="*/ 896741 h 1820574"/>
              <a:gd name="connsiteX242" fmla="*/ 2993653 w 5767861"/>
              <a:gd name="connsiteY242" fmla="*/ 785664 h 1820574"/>
              <a:gd name="connsiteX243" fmla="*/ 3028872 w 5767861"/>
              <a:gd name="connsiteY243" fmla="*/ 785664 h 1820574"/>
              <a:gd name="connsiteX244" fmla="*/ 3028872 w 5767861"/>
              <a:gd name="connsiteY244" fmla="*/ 720644 h 1820574"/>
              <a:gd name="connsiteX245" fmla="*/ 3042418 w 5767861"/>
              <a:gd name="connsiteY245" fmla="*/ 720644 h 1820574"/>
              <a:gd name="connsiteX246" fmla="*/ 3042418 w 5767861"/>
              <a:gd name="connsiteY246" fmla="*/ 780246 h 1820574"/>
              <a:gd name="connsiteX247" fmla="*/ 3047836 w 5767861"/>
              <a:gd name="connsiteY247" fmla="*/ 788374 h 1820574"/>
              <a:gd name="connsiteX248" fmla="*/ 3047836 w 5767861"/>
              <a:gd name="connsiteY248" fmla="*/ 896741 h 1820574"/>
              <a:gd name="connsiteX249" fmla="*/ 3053255 w 5767861"/>
              <a:gd name="connsiteY249" fmla="*/ 907578 h 1820574"/>
              <a:gd name="connsiteX250" fmla="*/ 3055964 w 5767861"/>
              <a:gd name="connsiteY250" fmla="*/ 1435869 h 1820574"/>
              <a:gd name="connsiteX251" fmla="*/ 3091183 w 5767861"/>
              <a:gd name="connsiteY251" fmla="*/ 1435869 h 1820574"/>
              <a:gd name="connsiteX252" fmla="*/ 3091183 w 5767861"/>
              <a:gd name="connsiteY252" fmla="*/ 1522563 h 1820574"/>
              <a:gd name="connsiteX253" fmla="*/ 3120985 w 5767861"/>
              <a:gd name="connsiteY253" fmla="*/ 1530691 h 1820574"/>
              <a:gd name="connsiteX254" fmla="*/ 3120985 w 5767861"/>
              <a:gd name="connsiteY254" fmla="*/ 1609257 h 1820574"/>
              <a:gd name="connsiteX255" fmla="*/ 3131821 w 5767861"/>
              <a:gd name="connsiteY255" fmla="*/ 1609257 h 1820574"/>
              <a:gd name="connsiteX256" fmla="*/ 3131821 w 5767861"/>
              <a:gd name="connsiteY256" fmla="*/ 1452125 h 1820574"/>
              <a:gd name="connsiteX257" fmla="*/ 3150786 w 5767861"/>
              <a:gd name="connsiteY257" fmla="*/ 1452125 h 1820574"/>
              <a:gd name="connsiteX258" fmla="*/ 3150786 w 5767861"/>
              <a:gd name="connsiteY258" fmla="*/ 1430451 h 1820574"/>
              <a:gd name="connsiteX259" fmla="*/ 3134531 w 5767861"/>
              <a:gd name="connsiteY259" fmla="*/ 1430451 h 1820574"/>
              <a:gd name="connsiteX260" fmla="*/ 3134531 w 5767861"/>
              <a:gd name="connsiteY260" fmla="*/ 1408778 h 1820574"/>
              <a:gd name="connsiteX261" fmla="*/ 3150786 w 5767861"/>
              <a:gd name="connsiteY261" fmla="*/ 1408778 h 1820574"/>
              <a:gd name="connsiteX262" fmla="*/ 3150786 w 5767861"/>
              <a:gd name="connsiteY262" fmla="*/ 1387104 h 1820574"/>
              <a:gd name="connsiteX263" fmla="*/ 3134531 w 5767861"/>
              <a:gd name="connsiteY263" fmla="*/ 1387104 h 1820574"/>
              <a:gd name="connsiteX264" fmla="*/ 3134531 w 5767861"/>
              <a:gd name="connsiteY264" fmla="*/ 1365431 h 1820574"/>
              <a:gd name="connsiteX265" fmla="*/ 3150786 w 5767861"/>
              <a:gd name="connsiteY265" fmla="*/ 1365431 h 1820574"/>
              <a:gd name="connsiteX266" fmla="*/ 3150786 w 5767861"/>
              <a:gd name="connsiteY266" fmla="*/ 1343757 h 1820574"/>
              <a:gd name="connsiteX267" fmla="*/ 3134531 w 5767861"/>
              <a:gd name="connsiteY267" fmla="*/ 1343757 h 1820574"/>
              <a:gd name="connsiteX268" fmla="*/ 3134531 w 5767861"/>
              <a:gd name="connsiteY268" fmla="*/ 1322084 h 1820574"/>
              <a:gd name="connsiteX269" fmla="*/ 3150786 w 5767861"/>
              <a:gd name="connsiteY269" fmla="*/ 1322084 h 1820574"/>
              <a:gd name="connsiteX270" fmla="*/ 3150786 w 5767861"/>
              <a:gd name="connsiteY270" fmla="*/ 1300410 h 1820574"/>
              <a:gd name="connsiteX271" fmla="*/ 3134531 w 5767861"/>
              <a:gd name="connsiteY271" fmla="*/ 1300410 h 1820574"/>
              <a:gd name="connsiteX272" fmla="*/ 3134531 w 5767861"/>
              <a:gd name="connsiteY272" fmla="*/ 1278737 h 1820574"/>
              <a:gd name="connsiteX273" fmla="*/ 3150786 w 5767861"/>
              <a:gd name="connsiteY273" fmla="*/ 1278737 h 1820574"/>
              <a:gd name="connsiteX274" fmla="*/ 3150786 w 5767861"/>
              <a:gd name="connsiteY274" fmla="*/ 1257063 h 1820574"/>
              <a:gd name="connsiteX275" fmla="*/ 3134531 w 5767861"/>
              <a:gd name="connsiteY275" fmla="*/ 1257063 h 1820574"/>
              <a:gd name="connsiteX276" fmla="*/ 3134531 w 5767861"/>
              <a:gd name="connsiteY276" fmla="*/ 1232680 h 1820574"/>
              <a:gd name="connsiteX277" fmla="*/ 3150786 w 5767861"/>
              <a:gd name="connsiteY277" fmla="*/ 1232680 h 1820574"/>
              <a:gd name="connsiteX278" fmla="*/ 3150786 w 5767861"/>
              <a:gd name="connsiteY278" fmla="*/ 1216425 h 1820574"/>
              <a:gd name="connsiteX279" fmla="*/ 3134531 w 5767861"/>
              <a:gd name="connsiteY279" fmla="*/ 1211007 h 1820574"/>
              <a:gd name="connsiteX280" fmla="*/ 3134531 w 5767861"/>
              <a:gd name="connsiteY280" fmla="*/ 1189333 h 1820574"/>
              <a:gd name="connsiteX281" fmla="*/ 3150786 w 5767861"/>
              <a:gd name="connsiteY281" fmla="*/ 1189333 h 1820574"/>
              <a:gd name="connsiteX282" fmla="*/ 3150786 w 5767861"/>
              <a:gd name="connsiteY282" fmla="*/ 1167660 h 1820574"/>
              <a:gd name="connsiteX283" fmla="*/ 3134531 w 5767861"/>
              <a:gd name="connsiteY283" fmla="*/ 1167660 h 1820574"/>
              <a:gd name="connsiteX284" fmla="*/ 3134531 w 5767861"/>
              <a:gd name="connsiteY284" fmla="*/ 1145986 h 1820574"/>
              <a:gd name="connsiteX285" fmla="*/ 3150786 w 5767861"/>
              <a:gd name="connsiteY285" fmla="*/ 1145986 h 1820574"/>
              <a:gd name="connsiteX286" fmla="*/ 3150786 w 5767861"/>
              <a:gd name="connsiteY286" fmla="*/ 1118895 h 1820574"/>
              <a:gd name="connsiteX287" fmla="*/ 3207679 w 5767861"/>
              <a:gd name="connsiteY287" fmla="*/ 1118895 h 1820574"/>
              <a:gd name="connsiteX288" fmla="*/ 3207679 w 5767861"/>
              <a:gd name="connsiteY288" fmla="*/ 623113 h 1820574"/>
              <a:gd name="connsiteX289" fmla="*/ 3280827 w 5767861"/>
              <a:gd name="connsiteY289" fmla="*/ 525582 h 1820574"/>
              <a:gd name="connsiteX290" fmla="*/ 3367521 w 5767861"/>
              <a:gd name="connsiteY290" fmla="*/ 525582 h 1820574"/>
              <a:gd name="connsiteX291" fmla="*/ 3367521 w 5767861"/>
              <a:gd name="connsiteY291" fmla="*/ 409087 h 1820574"/>
              <a:gd name="connsiteX292" fmla="*/ 3391903 w 5767861"/>
              <a:gd name="connsiteY292" fmla="*/ 409087 h 1820574"/>
              <a:gd name="connsiteX293" fmla="*/ 3391903 w 5767861"/>
              <a:gd name="connsiteY293" fmla="*/ 522873 h 1820574"/>
              <a:gd name="connsiteX294" fmla="*/ 3397322 w 5767861"/>
              <a:gd name="connsiteY294" fmla="*/ 525582 h 1820574"/>
              <a:gd name="connsiteX295" fmla="*/ 3405449 w 5767861"/>
              <a:gd name="connsiteY295" fmla="*/ 520164 h 1820574"/>
              <a:gd name="connsiteX296" fmla="*/ 3467761 w 5767861"/>
              <a:gd name="connsiteY296" fmla="*/ 520164 h 1820574"/>
              <a:gd name="connsiteX297" fmla="*/ 3475888 w 5767861"/>
              <a:gd name="connsiteY297" fmla="*/ 1560492 h 1820574"/>
              <a:gd name="connsiteX298" fmla="*/ 3486725 w 5767861"/>
              <a:gd name="connsiteY298" fmla="*/ 1557783 h 1820574"/>
              <a:gd name="connsiteX299" fmla="*/ 3486725 w 5767861"/>
              <a:gd name="connsiteY299" fmla="*/ 1441288 h 1820574"/>
              <a:gd name="connsiteX300" fmla="*/ 3505689 w 5767861"/>
              <a:gd name="connsiteY300" fmla="*/ 1441288 h 1820574"/>
              <a:gd name="connsiteX301" fmla="*/ 3505689 w 5767861"/>
              <a:gd name="connsiteY301" fmla="*/ 633950 h 1820574"/>
              <a:gd name="connsiteX302" fmla="*/ 3538199 w 5767861"/>
              <a:gd name="connsiteY302" fmla="*/ 625822 h 1820574"/>
              <a:gd name="connsiteX303" fmla="*/ 3557164 w 5767861"/>
              <a:gd name="connsiteY303" fmla="*/ 625822 h 1820574"/>
              <a:gd name="connsiteX304" fmla="*/ 3562582 w 5767861"/>
              <a:gd name="connsiteY304" fmla="*/ 631241 h 1820574"/>
              <a:gd name="connsiteX305" fmla="*/ 3649276 w 5767861"/>
              <a:gd name="connsiteY305" fmla="*/ 631241 h 1820574"/>
              <a:gd name="connsiteX306" fmla="*/ 3735970 w 5767861"/>
              <a:gd name="connsiteY306" fmla="*/ 728771 h 1820574"/>
              <a:gd name="connsiteX307" fmla="*/ 3735970 w 5767861"/>
              <a:gd name="connsiteY307" fmla="*/ 1335630 h 1820574"/>
              <a:gd name="connsiteX308" fmla="*/ 3790154 w 5767861"/>
              <a:gd name="connsiteY308" fmla="*/ 1335630 h 1820574"/>
              <a:gd name="connsiteX309" fmla="*/ 3790154 w 5767861"/>
              <a:gd name="connsiteY309" fmla="*/ 1127022 h 1820574"/>
              <a:gd name="connsiteX310" fmla="*/ 3844338 w 5767861"/>
              <a:gd name="connsiteY310" fmla="*/ 1116185 h 1820574"/>
              <a:gd name="connsiteX311" fmla="*/ 3909358 w 5767861"/>
              <a:gd name="connsiteY311" fmla="*/ 1116185 h 1820574"/>
              <a:gd name="connsiteX312" fmla="*/ 3922904 w 5767861"/>
              <a:gd name="connsiteY312" fmla="*/ 1127022 h 1820574"/>
              <a:gd name="connsiteX313" fmla="*/ 3922904 w 5767861"/>
              <a:gd name="connsiteY313" fmla="*/ 1454834 h 1820574"/>
              <a:gd name="connsiteX314" fmla="*/ 3941868 w 5767861"/>
              <a:gd name="connsiteY314" fmla="*/ 1454834 h 1820574"/>
              <a:gd name="connsiteX315" fmla="*/ 3944578 w 5767861"/>
              <a:gd name="connsiteY315" fmla="*/ 1397941 h 1820574"/>
              <a:gd name="connsiteX316" fmla="*/ 3998761 w 5767861"/>
              <a:gd name="connsiteY316" fmla="*/ 1397941 h 1820574"/>
              <a:gd name="connsiteX317" fmla="*/ 3998761 w 5767861"/>
              <a:gd name="connsiteY317" fmla="*/ 1227262 h 1820574"/>
              <a:gd name="connsiteX318" fmla="*/ 4009598 w 5767861"/>
              <a:gd name="connsiteY318" fmla="*/ 1202879 h 1820574"/>
              <a:gd name="connsiteX319" fmla="*/ 4071910 w 5767861"/>
              <a:gd name="connsiteY319" fmla="*/ 1202879 h 1820574"/>
              <a:gd name="connsiteX320" fmla="*/ 4082746 w 5767861"/>
              <a:gd name="connsiteY320" fmla="*/ 1227262 h 1820574"/>
              <a:gd name="connsiteX321" fmla="*/ 4109838 w 5767861"/>
              <a:gd name="connsiteY321" fmla="*/ 1227262 h 1820574"/>
              <a:gd name="connsiteX322" fmla="*/ 4112547 w 5767861"/>
              <a:gd name="connsiteY322" fmla="*/ 1454834 h 1820574"/>
              <a:gd name="connsiteX323" fmla="*/ 4117966 w 5767861"/>
              <a:gd name="connsiteY323" fmla="*/ 1414196 h 1820574"/>
              <a:gd name="connsiteX324" fmla="*/ 4142348 w 5767861"/>
              <a:gd name="connsiteY324" fmla="*/ 1384395 h 1820574"/>
              <a:gd name="connsiteX325" fmla="*/ 4218206 w 5767861"/>
              <a:gd name="connsiteY325" fmla="*/ 1384395 h 1820574"/>
              <a:gd name="connsiteX326" fmla="*/ 4218206 w 5767861"/>
              <a:gd name="connsiteY326" fmla="*/ 1406068 h 1820574"/>
              <a:gd name="connsiteX327" fmla="*/ 4226333 w 5767861"/>
              <a:gd name="connsiteY327" fmla="*/ 1411487 h 1820574"/>
              <a:gd name="connsiteX328" fmla="*/ 4231752 w 5767861"/>
              <a:gd name="connsiteY328" fmla="*/ 1454834 h 1820574"/>
              <a:gd name="connsiteX329" fmla="*/ 4245298 w 5767861"/>
              <a:gd name="connsiteY329" fmla="*/ 1452125 h 1820574"/>
              <a:gd name="connsiteX330" fmla="*/ 4245298 w 5767861"/>
              <a:gd name="connsiteY330" fmla="*/ 1305828 h 1820574"/>
              <a:gd name="connsiteX331" fmla="*/ 4250716 w 5767861"/>
              <a:gd name="connsiteY331" fmla="*/ 1289573 h 1820574"/>
              <a:gd name="connsiteX332" fmla="*/ 4256134 w 5767861"/>
              <a:gd name="connsiteY332" fmla="*/ 1276027 h 1820574"/>
              <a:gd name="connsiteX333" fmla="*/ 4315737 w 5767861"/>
              <a:gd name="connsiteY333" fmla="*/ 1276027 h 1820574"/>
              <a:gd name="connsiteX334" fmla="*/ 4329282 w 5767861"/>
              <a:gd name="connsiteY334" fmla="*/ 1284155 h 1820574"/>
              <a:gd name="connsiteX335" fmla="*/ 4345538 w 5767861"/>
              <a:gd name="connsiteY335" fmla="*/ 1278737 h 1820574"/>
              <a:gd name="connsiteX336" fmla="*/ 4345538 w 5767861"/>
              <a:gd name="connsiteY336" fmla="*/ 1143277 h 1820574"/>
              <a:gd name="connsiteX337" fmla="*/ 4405140 w 5767861"/>
              <a:gd name="connsiteY337" fmla="*/ 1143277 h 1820574"/>
              <a:gd name="connsiteX338" fmla="*/ 4405140 w 5767861"/>
              <a:gd name="connsiteY338" fmla="*/ 1056583 h 1820574"/>
              <a:gd name="connsiteX339" fmla="*/ 4413267 w 5767861"/>
              <a:gd name="connsiteY339" fmla="*/ 1056583 h 1820574"/>
              <a:gd name="connsiteX340" fmla="*/ 4413267 w 5767861"/>
              <a:gd name="connsiteY340" fmla="*/ 1140568 h 1820574"/>
              <a:gd name="connsiteX341" fmla="*/ 4426813 w 5767861"/>
              <a:gd name="connsiteY341" fmla="*/ 1145986 h 1820574"/>
              <a:gd name="connsiteX342" fmla="*/ 4426813 w 5767861"/>
              <a:gd name="connsiteY342" fmla="*/ 1284155 h 1820574"/>
              <a:gd name="connsiteX343" fmla="*/ 4440359 w 5767861"/>
              <a:gd name="connsiteY343" fmla="*/ 1284155 h 1820574"/>
              <a:gd name="connsiteX344" fmla="*/ 4445778 w 5767861"/>
              <a:gd name="connsiteY344" fmla="*/ 1305828 h 1820574"/>
              <a:gd name="connsiteX345" fmla="*/ 4445778 w 5767861"/>
              <a:gd name="connsiteY345" fmla="*/ 1373558 h 1820574"/>
              <a:gd name="connsiteX346" fmla="*/ 4459324 w 5767861"/>
              <a:gd name="connsiteY346" fmla="*/ 1373558 h 1820574"/>
              <a:gd name="connsiteX347" fmla="*/ 4459324 w 5767861"/>
              <a:gd name="connsiteY347" fmla="*/ 1389813 h 1820574"/>
              <a:gd name="connsiteX348" fmla="*/ 4527053 w 5767861"/>
              <a:gd name="connsiteY348" fmla="*/ 1389813 h 1820574"/>
              <a:gd name="connsiteX349" fmla="*/ 4527053 w 5767861"/>
              <a:gd name="connsiteY349" fmla="*/ 1164951 h 1820574"/>
              <a:gd name="connsiteX350" fmla="*/ 4537890 w 5767861"/>
              <a:gd name="connsiteY350" fmla="*/ 1162242 h 1820574"/>
              <a:gd name="connsiteX351" fmla="*/ 4537890 w 5767861"/>
              <a:gd name="connsiteY351" fmla="*/ 1062002 h 1820574"/>
              <a:gd name="connsiteX352" fmla="*/ 4602910 w 5767861"/>
              <a:gd name="connsiteY352" fmla="*/ 1062002 h 1820574"/>
              <a:gd name="connsiteX353" fmla="*/ 4602910 w 5767861"/>
              <a:gd name="connsiteY353" fmla="*/ 1145986 h 1820574"/>
              <a:gd name="connsiteX354" fmla="*/ 4624584 w 5767861"/>
              <a:gd name="connsiteY354" fmla="*/ 1145986 h 1820574"/>
              <a:gd name="connsiteX355" fmla="*/ 4624584 w 5767861"/>
              <a:gd name="connsiteY355" fmla="*/ 1164951 h 1820574"/>
              <a:gd name="connsiteX356" fmla="*/ 4673349 w 5767861"/>
              <a:gd name="connsiteY356" fmla="*/ 1164951 h 1820574"/>
              <a:gd name="connsiteX357" fmla="*/ 4673349 w 5767861"/>
              <a:gd name="connsiteY357" fmla="*/ 1468380 h 1820574"/>
              <a:gd name="connsiteX358" fmla="*/ 4692314 w 5767861"/>
              <a:gd name="connsiteY358" fmla="*/ 1468380 h 1820574"/>
              <a:gd name="connsiteX359" fmla="*/ 4692314 w 5767861"/>
              <a:gd name="connsiteY359" fmla="*/ 1332920 h 1820574"/>
              <a:gd name="connsiteX360" fmla="*/ 4700441 w 5767861"/>
              <a:gd name="connsiteY360" fmla="*/ 1311247 h 1820574"/>
              <a:gd name="connsiteX361" fmla="*/ 4722115 w 5767861"/>
              <a:gd name="connsiteY361" fmla="*/ 1311247 h 1820574"/>
              <a:gd name="connsiteX362" fmla="*/ 4735661 w 5767861"/>
              <a:gd name="connsiteY362" fmla="*/ 1137859 h 1820574"/>
              <a:gd name="connsiteX363" fmla="*/ 4749207 w 5767861"/>
              <a:gd name="connsiteY363" fmla="*/ 1137859 h 1820574"/>
              <a:gd name="connsiteX364" fmla="*/ 4762753 w 5767861"/>
              <a:gd name="connsiteY364" fmla="*/ 1311247 h 1820574"/>
              <a:gd name="connsiteX365" fmla="*/ 4784426 w 5767861"/>
              <a:gd name="connsiteY365" fmla="*/ 1311247 h 1820574"/>
              <a:gd name="connsiteX366" fmla="*/ 4792554 w 5767861"/>
              <a:gd name="connsiteY366" fmla="*/ 1332920 h 1820574"/>
              <a:gd name="connsiteX367" fmla="*/ 4792554 w 5767861"/>
              <a:gd name="connsiteY367" fmla="*/ 1416905 h 1820574"/>
              <a:gd name="connsiteX368" fmla="*/ 4868411 w 5767861"/>
              <a:gd name="connsiteY368" fmla="*/ 1416905 h 1820574"/>
              <a:gd name="connsiteX369" fmla="*/ 4868411 w 5767861"/>
              <a:gd name="connsiteY369" fmla="*/ 910287 h 1820574"/>
              <a:gd name="connsiteX370" fmla="*/ 5009289 w 5767861"/>
              <a:gd name="connsiteY370" fmla="*/ 777537 h 1820574"/>
              <a:gd name="connsiteX371" fmla="*/ 5082437 w 5767861"/>
              <a:gd name="connsiteY371" fmla="*/ 777537 h 1820574"/>
              <a:gd name="connsiteX372" fmla="*/ 5082437 w 5767861"/>
              <a:gd name="connsiteY372" fmla="*/ 715226 h 1820574"/>
              <a:gd name="connsiteX373" fmla="*/ 5090564 w 5767861"/>
              <a:gd name="connsiteY373" fmla="*/ 715226 h 1820574"/>
              <a:gd name="connsiteX374" fmla="*/ 5090564 w 5767861"/>
              <a:gd name="connsiteY374" fmla="*/ 774828 h 1820574"/>
              <a:gd name="connsiteX375" fmla="*/ 5101401 w 5767861"/>
              <a:gd name="connsiteY375" fmla="*/ 777537 h 1820574"/>
              <a:gd name="connsiteX376" fmla="*/ 5101401 w 5767861"/>
              <a:gd name="connsiteY376" fmla="*/ 1625513 h 1820574"/>
              <a:gd name="connsiteX377" fmla="*/ 4849447 w 5767861"/>
              <a:gd name="connsiteY377" fmla="*/ 1625513 h 1820574"/>
              <a:gd name="connsiteX378" fmla="*/ 4833191 w 5767861"/>
              <a:gd name="connsiteY378" fmla="*/ 1636349 h 1820574"/>
              <a:gd name="connsiteX379" fmla="*/ 4846737 w 5767861"/>
              <a:gd name="connsiteY379" fmla="*/ 1644477 h 1820574"/>
              <a:gd name="connsiteX380" fmla="*/ 4830482 w 5767861"/>
              <a:gd name="connsiteY380" fmla="*/ 1666150 h 1820574"/>
              <a:gd name="connsiteX381" fmla="*/ 4844028 w 5767861"/>
              <a:gd name="connsiteY381" fmla="*/ 1668860 h 1820574"/>
              <a:gd name="connsiteX382" fmla="*/ 4659803 w 5767861"/>
              <a:gd name="connsiteY382" fmla="*/ 1668860 h 1820574"/>
              <a:gd name="connsiteX383" fmla="*/ 4670640 w 5767861"/>
              <a:gd name="connsiteY383" fmla="*/ 1663441 h 1820574"/>
              <a:gd name="connsiteX384" fmla="*/ 4659803 w 5767861"/>
              <a:gd name="connsiteY384" fmla="*/ 1647186 h 1820574"/>
              <a:gd name="connsiteX385" fmla="*/ 4670640 w 5767861"/>
              <a:gd name="connsiteY385" fmla="*/ 1639059 h 1820574"/>
              <a:gd name="connsiteX386" fmla="*/ 4657094 w 5767861"/>
              <a:gd name="connsiteY386" fmla="*/ 1625513 h 1820574"/>
              <a:gd name="connsiteX387" fmla="*/ 4638130 w 5767861"/>
              <a:gd name="connsiteY387" fmla="*/ 1625513 h 1820574"/>
              <a:gd name="connsiteX388" fmla="*/ 4638130 w 5767861"/>
              <a:gd name="connsiteY388" fmla="*/ 1649895 h 1820574"/>
              <a:gd name="connsiteX389" fmla="*/ 4654385 w 5767861"/>
              <a:gd name="connsiteY389" fmla="*/ 1649895 h 1820574"/>
              <a:gd name="connsiteX390" fmla="*/ 4654385 w 5767861"/>
              <a:gd name="connsiteY390" fmla="*/ 1668860 h 1820574"/>
              <a:gd name="connsiteX391" fmla="*/ 3901231 w 5767861"/>
              <a:gd name="connsiteY391" fmla="*/ 1671569 h 1820574"/>
              <a:gd name="connsiteX392" fmla="*/ 3949996 w 5767861"/>
              <a:gd name="connsiteY392" fmla="*/ 1674278 h 1820574"/>
              <a:gd name="connsiteX393" fmla="*/ 3893103 w 5767861"/>
              <a:gd name="connsiteY393" fmla="*/ 1671569 h 1820574"/>
              <a:gd name="connsiteX394" fmla="*/ 3887685 w 5767861"/>
              <a:gd name="connsiteY394" fmla="*/ 1668860 h 1820574"/>
              <a:gd name="connsiteX395" fmla="*/ 3735970 w 5767861"/>
              <a:gd name="connsiteY395" fmla="*/ 1668860 h 1820574"/>
              <a:gd name="connsiteX396" fmla="*/ 3730552 w 5767861"/>
              <a:gd name="connsiteY396" fmla="*/ 1674278 h 1820574"/>
              <a:gd name="connsiteX397" fmla="*/ 3676368 w 5767861"/>
              <a:gd name="connsiteY397" fmla="*/ 1674278 h 1820574"/>
              <a:gd name="connsiteX398" fmla="*/ 3660113 w 5767861"/>
              <a:gd name="connsiteY398" fmla="*/ 1668860 h 1820574"/>
              <a:gd name="connsiteX399" fmla="*/ 3646567 w 5767861"/>
              <a:gd name="connsiteY399" fmla="*/ 1674278 h 1820574"/>
              <a:gd name="connsiteX400" fmla="*/ 3589674 w 5767861"/>
              <a:gd name="connsiteY400" fmla="*/ 1674278 h 1820574"/>
              <a:gd name="connsiteX401" fmla="*/ 3584256 w 5767861"/>
              <a:gd name="connsiteY401" fmla="*/ 1668860 h 1820574"/>
              <a:gd name="connsiteX402" fmla="*/ 3578837 w 5767861"/>
              <a:gd name="connsiteY402" fmla="*/ 1674278 h 1820574"/>
              <a:gd name="connsiteX403" fmla="*/ 3251026 w 5767861"/>
              <a:gd name="connsiteY403" fmla="*/ 1674278 h 1820574"/>
              <a:gd name="connsiteX404" fmla="*/ 3240189 w 5767861"/>
              <a:gd name="connsiteY404" fmla="*/ 1668860 h 1820574"/>
              <a:gd name="connsiteX405" fmla="*/ 3232061 w 5767861"/>
              <a:gd name="connsiteY405" fmla="*/ 1674278 h 1820574"/>
              <a:gd name="connsiteX406" fmla="*/ 3137240 w 5767861"/>
              <a:gd name="connsiteY406" fmla="*/ 1674278 h 1820574"/>
              <a:gd name="connsiteX407" fmla="*/ 3129112 w 5767861"/>
              <a:gd name="connsiteY407" fmla="*/ 1668860 h 1820574"/>
              <a:gd name="connsiteX408" fmla="*/ 3120985 w 5767861"/>
              <a:gd name="connsiteY408" fmla="*/ 1674278 h 1820574"/>
              <a:gd name="connsiteX409" fmla="*/ 2942178 w 5767861"/>
              <a:gd name="connsiteY409" fmla="*/ 1674278 h 1820574"/>
              <a:gd name="connsiteX410" fmla="*/ 2934051 w 5767861"/>
              <a:gd name="connsiteY410" fmla="*/ 1668860 h 1820574"/>
              <a:gd name="connsiteX411" fmla="*/ 2925923 w 5767861"/>
              <a:gd name="connsiteY411" fmla="*/ 1674278 h 1820574"/>
              <a:gd name="connsiteX412" fmla="*/ 2831101 w 5767861"/>
              <a:gd name="connsiteY412" fmla="*/ 1674278 h 1820574"/>
              <a:gd name="connsiteX413" fmla="*/ 2820265 w 5767861"/>
              <a:gd name="connsiteY413" fmla="*/ 1668860 h 1820574"/>
              <a:gd name="connsiteX414" fmla="*/ 2812137 w 5767861"/>
              <a:gd name="connsiteY414" fmla="*/ 1674278 h 1820574"/>
              <a:gd name="connsiteX415" fmla="*/ 2481616 w 5767861"/>
              <a:gd name="connsiteY415" fmla="*/ 1674278 h 1820574"/>
              <a:gd name="connsiteX416" fmla="*/ 2476198 w 5767861"/>
              <a:gd name="connsiteY416" fmla="*/ 1668860 h 1820574"/>
              <a:gd name="connsiteX417" fmla="*/ 2470779 w 5767861"/>
              <a:gd name="connsiteY417" fmla="*/ 1674278 h 1820574"/>
              <a:gd name="connsiteX418" fmla="*/ 2416596 w 5767861"/>
              <a:gd name="connsiteY418" fmla="*/ 1674278 h 1820574"/>
              <a:gd name="connsiteX419" fmla="*/ 2400341 w 5767861"/>
              <a:gd name="connsiteY419" fmla="*/ 1668860 h 1820574"/>
              <a:gd name="connsiteX420" fmla="*/ 2386795 w 5767861"/>
              <a:gd name="connsiteY420" fmla="*/ 1674278 h 1820574"/>
              <a:gd name="connsiteX421" fmla="*/ 2329902 w 5767861"/>
              <a:gd name="connsiteY421" fmla="*/ 1674278 h 1820574"/>
              <a:gd name="connsiteX422" fmla="*/ 2324483 w 5767861"/>
              <a:gd name="connsiteY422" fmla="*/ 1668860 h 1820574"/>
              <a:gd name="connsiteX423" fmla="*/ 2172769 w 5767861"/>
              <a:gd name="connsiteY423" fmla="*/ 1668860 h 1820574"/>
              <a:gd name="connsiteX424" fmla="*/ 2167350 w 5767861"/>
              <a:gd name="connsiteY424" fmla="*/ 1674278 h 1820574"/>
              <a:gd name="connsiteX425" fmla="*/ 2159223 w 5767861"/>
              <a:gd name="connsiteY425" fmla="*/ 1674278 h 1820574"/>
              <a:gd name="connsiteX426" fmla="*/ 2161932 w 5767861"/>
              <a:gd name="connsiteY426" fmla="*/ 1668860 h 1820574"/>
              <a:gd name="connsiteX427" fmla="*/ 1866631 w 5767861"/>
              <a:gd name="connsiteY427" fmla="*/ 1668860 h 1820574"/>
              <a:gd name="connsiteX428" fmla="*/ 1855794 w 5767861"/>
              <a:gd name="connsiteY428" fmla="*/ 1625513 h 1820574"/>
              <a:gd name="connsiteX429" fmla="*/ 1855794 w 5767861"/>
              <a:gd name="connsiteY429" fmla="*/ 1414196 h 1820574"/>
              <a:gd name="connsiteX430" fmla="*/ 1945197 w 5767861"/>
              <a:gd name="connsiteY430" fmla="*/ 1414196 h 1820574"/>
              <a:gd name="connsiteX431" fmla="*/ 1942488 w 5767861"/>
              <a:gd name="connsiteY431" fmla="*/ 1430451 h 1820574"/>
              <a:gd name="connsiteX432" fmla="*/ 1950615 w 5767861"/>
              <a:gd name="connsiteY432" fmla="*/ 1433160 h 1820574"/>
              <a:gd name="connsiteX433" fmla="*/ 1950615 w 5767861"/>
              <a:gd name="connsiteY433" fmla="*/ 1381686 h 1820574"/>
              <a:gd name="connsiteX434" fmla="*/ 1901850 w 5767861"/>
              <a:gd name="connsiteY434" fmla="*/ 1311247 h 1820574"/>
              <a:gd name="connsiteX435" fmla="*/ 1928942 w 5767861"/>
              <a:gd name="connsiteY435" fmla="*/ 1173078 h 1820574"/>
              <a:gd name="connsiteX436" fmla="*/ 1896432 w 5767861"/>
              <a:gd name="connsiteY436" fmla="*/ 1259772 h 1820574"/>
              <a:gd name="connsiteX437" fmla="*/ 1858503 w 5767861"/>
              <a:gd name="connsiteY437" fmla="*/ 1341048 h 1820574"/>
              <a:gd name="connsiteX438" fmla="*/ 1834120 w 5767861"/>
              <a:gd name="connsiteY438" fmla="*/ 1443997 h 1820574"/>
              <a:gd name="connsiteX439" fmla="*/ 1823284 w 5767861"/>
              <a:gd name="connsiteY439" fmla="*/ 1462961 h 1820574"/>
              <a:gd name="connsiteX440" fmla="*/ 1831411 w 5767861"/>
              <a:gd name="connsiteY440" fmla="*/ 1481926 h 1820574"/>
              <a:gd name="connsiteX441" fmla="*/ 1831411 w 5767861"/>
              <a:gd name="connsiteY441" fmla="*/ 1625513 h 1820574"/>
              <a:gd name="connsiteX442" fmla="*/ 1779937 w 5767861"/>
              <a:gd name="connsiteY442" fmla="*/ 1625513 h 1820574"/>
              <a:gd name="connsiteX443" fmla="*/ 1779937 w 5767861"/>
              <a:gd name="connsiteY443" fmla="*/ 1712207 h 1820574"/>
              <a:gd name="connsiteX444" fmla="*/ 1785355 w 5767861"/>
              <a:gd name="connsiteY444" fmla="*/ 1771809 h 1820574"/>
              <a:gd name="connsiteX445" fmla="*/ 1796192 w 5767861"/>
              <a:gd name="connsiteY445" fmla="*/ 1801610 h 1820574"/>
              <a:gd name="connsiteX446" fmla="*/ 1744717 w 5767861"/>
              <a:gd name="connsiteY446" fmla="*/ 1820574 h 1820574"/>
              <a:gd name="connsiteX447" fmla="*/ 1687824 w 5767861"/>
              <a:gd name="connsiteY447" fmla="*/ 1790773 h 1820574"/>
              <a:gd name="connsiteX448" fmla="*/ 1698661 w 5767861"/>
              <a:gd name="connsiteY448" fmla="*/ 1706788 h 1820574"/>
              <a:gd name="connsiteX449" fmla="*/ 1714916 w 5767861"/>
              <a:gd name="connsiteY449" fmla="*/ 1647186 h 1820574"/>
              <a:gd name="connsiteX450" fmla="*/ 1714916 w 5767861"/>
              <a:gd name="connsiteY450" fmla="*/ 1625513 h 1820574"/>
              <a:gd name="connsiteX451" fmla="*/ 961762 w 5767861"/>
              <a:gd name="connsiteY451" fmla="*/ 1625513 h 1820574"/>
              <a:gd name="connsiteX452" fmla="*/ 961762 w 5767861"/>
              <a:gd name="connsiteY452" fmla="*/ 875068 h 1820574"/>
              <a:gd name="connsiteX453" fmla="*/ 942797 w 5767861"/>
              <a:gd name="connsiteY453" fmla="*/ 872358 h 1820574"/>
              <a:gd name="connsiteX454" fmla="*/ 942797 w 5767861"/>
              <a:gd name="connsiteY454" fmla="*/ 1625513 h 1820574"/>
              <a:gd name="connsiteX455" fmla="*/ 463271 w 5767861"/>
              <a:gd name="connsiteY455" fmla="*/ 1625513 h 1820574"/>
              <a:gd name="connsiteX456" fmla="*/ 463271 w 5767861"/>
              <a:gd name="connsiteY456" fmla="*/ 1351885 h 1820574"/>
              <a:gd name="connsiteX457" fmla="*/ 604149 w 5767861"/>
              <a:gd name="connsiteY457" fmla="*/ 1351885 h 1820574"/>
              <a:gd name="connsiteX458" fmla="*/ 604149 w 5767861"/>
              <a:gd name="connsiteY458" fmla="*/ 1213716 h 1820574"/>
              <a:gd name="connsiteX459" fmla="*/ 617695 w 5767861"/>
              <a:gd name="connsiteY459" fmla="*/ 1213716 h 1820574"/>
              <a:gd name="connsiteX460" fmla="*/ 617695 w 5767861"/>
              <a:gd name="connsiteY460" fmla="*/ 1156823 h 1820574"/>
              <a:gd name="connsiteX461" fmla="*/ 639368 w 5767861"/>
              <a:gd name="connsiteY461" fmla="*/ 1156823 h 1820574"/>
              <a:gd name="connsiteX462" fmla="*/ 639368 w 5767861"/>
              <a:gd name="connsiteY462" fmla="*/ 1211007 h 1820574"/>
              <a:gd name="connsiteX463" fmla="*/ 652914 w 5767861"/>
              <a:gd name="connsiteY463" fmla="*/ 1213716 h 1820574"/>
              <a:gd name="connsiteX464" fmla="*/ 655623 w 5767861"/>
              <a:gd name="connsiteY464" fmla="*/ 1189333 h 1820574"/>
              <a:gd name="connsiteX465" fmla="*/ 763991 w 5767861"/>
              <a:gd name="connsiteY465" fmla="*/ 1189333 h 1820574"/>
              <a:gd name="connsiteX466" fmla="*/ 763991 w 5767861"/>
              <a:gd name="connsiteY466" fmla="*/ 1213716 h 1820574"/>
              <a:gd name="connsiteX467" fmla="*/ 793792 w 5767861"/>
              <a:gd name="connsiteY467" fmla="*/ 1213716 h 1820574"/>
              <a:gd name="connsiteX468" fmla="*/ 793792 w 5767861"/>
              <a:gd name="connsiteY468" fmla="*/ 969889 h 1820574"/>
              <a:gd name="connsiteX469" fmla="*/ 942797 w 5767861"/>
              <a:gd name="connsiteY469" fmla="*/ 872358 h 1820574"/>
              <a:gd name="connsiteX470" fmla="*/ 0 w 5767861"/>
              <a:gd name="connsiteY470" fmla="*/ 609567 h 1820574"/>
              <a:gd name="connsiteX471" fmla="*/ 829012 w 5767861"/>
              <a:gd name="connsiteY471" fmla="*/ 774828 h 1820574"/>
              <a:gd name="connsiteX472" fmla="*/ 961762 w 5767861"/>
              <a:gd name="connsiteY472" fmla="*/ 820884 h 1820574"/>
              <a:gd name="connsiteX473" fmla="*/ 972598 w 5767861"/>
              <a:gd name="connsiteY473" fmla="*/ 774828 h 1820574"/>
              <a:gd name="connsiteX474" fmla="*/ 972598 w 5767861"/>
              <a:gd name="connsiteY474" fmla="*/ 715226 h 1820574"/>
              <a:gd name="connsiteX475" fmla="*/ 980726 w 5767861"/>
              <a:gd name="connsiteY475" fmla="*/ 715226 h 1820574"/>
              <a:gd name="connsiteX476" fmla="*/ 980726 w 5767861"/>
              <a:gd name="connsiteY476" fmla="*/ 777537 h 1820574"/>
              <a:gd name="connsiteX477" fmla="*/ 1059293 w 5767861"/>
              <a:gd name="connsiteY477" fmla="*/ 777537 h 1820574"/>
              <a:gd name="connsiteX478" fmla="*/ 1189334 w 5767861"/>
              <a:gd name="connsiteY478" fmla="*/ 902159 h 1820574"/>
              <a:gd name="connsiteX479" fmla="*/ 1289573 w 5767861"/>
              <a:gd name="connsiteY479" fmla="*/ 940088 h 1820574"/>
              <a:gd name="connsiteX480" fmla="*/ 1706788 w 5767861"/>
              <a:gd name="connsiteY480" fmla="*/ 1007818 h 1820574"/>
              <a:gd name="connsiteX481" fmla="*/ 1820574 w 5767861"/>
              <a:gd name="connsiteY481" fmla="*/ 999690 h 1820574"/>
              <a:gd name="connsiteX482" fmla="*/ 1831411 w 5767861"/>
              <a:gd name="connsiteY482" fmla="*/ 950925 h 1820574"/>
              <a:gd name="connsiteX483" fmla="*/ 1847666 w 5767861"/>
              <a:gd name="connsiteY483" fmla="*/ 883195 h 1820574"/>
              <a:gd name="connsiteX484" fmla="*/ 1866631 w 5767861"/>
              <a:gd name="connsiteY484" fmla="*/ 837139 h 1820574"/>
              <a:gd name="connsiteX485" fmla="*/ 1893722 w 5767861"/>
              <a:gd name="connsiteY485" fmla="*/ 747736 h 1820574"/>
              <a:gd name="connsiteX486" fmla="*/ 1880176 w 5767861"/>
              <a:gd name="connsiteY486" fmla="*/ 698970 h 1820574"/>
              <a:gd name="connsiteX487" fmla="*/ 1863921 w 5767861"/>
              <a:gd name="connsiteY487" fmla="*/ 680006 h 1820574"/>
              <a:gd name="connsiteX488" fmla="*/ 1861212 w 5767861"/>
              <a:gd name="connsiteY488" fmla="*/ 642077 h 1820574"/>
              <a:gd name="connsiteX489" fmla="*/ 1904559 w 5767861"/>
              <a:gd name="connsiteY489" fmla="*/ 433470 h 1820574"/>
              <a:gd name="connsiteX490" fmla="*/ 1907268 w 5767861"/>
              <a:gd name="connsiteY490" fmla="*/ 363031 h 1820574"/>
              <a:gd name="connsiteX491" fmla="*/ 1809738 w 5767861"/>
              <a:gd name="connsiteY491" fmla="*/ 395541 h 1820574"/>
              <a:gd name="connsiteX492" fmla="*/ 1731171 w 5767861"/>
              <a:gd name="connsiteY492" fmla="*/ 387414 h 1820574"/>
              <a:gd name="connsiteX493" fmla="*/ 1668860 w 5767861"/>
              <a:gd name="connsiteY493" fmla="*/ 395541 h 1820574"/>
              <a:gd name="connsiteX494" fmla="*/ 1622804 w 5767861"/>
              <a:gd name="connsiteY494" fmla="*/ 390123 h 1820574"/>
              <a:gd name="connsiteX495" fmla="*/ 1425033 w 5767861"/>
              <a:gd name="connsiteY495" fmla="*/ 344067 h 1820574"/>
              <a:gd name="connsiteX496" fmla="*/ 1238099 w 5767861"/>
              <a:gd name="connsiteY496" fmla="*/ 314266 h 1820574"/>
              <a:gd name="connsiteX497" fmla="*/ 1273318 w 5767861"/>
              <a:gd name="connsiteY497" fmla="*/ 303429 h 1820574"/>
              <a:gd name="connsiteX498" fmla="*/ 1208298 w 5767861"/>
              <a:gd name="connsiteY498" fmla="*/ 298011 h 1820574"/>
              <a:gd name="connsiteX499" fmla="*/ 1259772 w 5767861"/>
              <a:gd name="connsiteY499" fmla="*/ 279046 h 1820574"/>
              <a:gd name="connsiteX500" fmla="*/ 1186624 w 5767861"/>
              <a:gd name="connsiteY500" fmla="*/ 273628 h 1820574"/>
              <a:gd name="connsiteX501" fmla="*/ 1183915 w 5767861"/>
              <a:gd name="connsiteY501" fmla="*/ 268210 h 1820574"/>
              <a:gd name="connsiteX502" fmla="*/ 1194752 w 5767861"/>
              <a:gd name="connsiteY502" fmla="*/ 262791 h 1820574"/>
              <a:gd name="connsiteX503" fmla="*/ 1257063 w 5767861"/>
              <a:gd name="connsiteY503" fmla="*/ 262791 h 1820574"/>
              <a:gd name="connsiteX504" fmla="*/ 1200170 w 5767861"/>
              <a:gd name="connsiteY504" fmla="*/ 243827 h 1820574"/>
              <a:gd name="connsiteX505" fmla="*/ 1219135 w 5767861"/>
              <a:gd name="connsiteY505" fmla="*/ 235699 h 1820574"/>
              <a:gd name="connsiteX506" fmla="*/ 1294992 w 5767861"/>
              <a:gd name="connsiteY506" fmla="*/ 249245 h 1820574"/>
              <a:gd name="connsiteX507" fmla="*/ 1322084 w 5767861"/>
              <a:gd name="connsiteY507" fmla="*/ 238409 h 1820574"/>
              <a:gd name="connsiteX508" fmla="*/ 1292283 w 5767861"/>
              <a:gd name="connsiteY508" fmla="*/ 197771 h 1820574"/>
              <a:gd name="connsiteX509" fmla="*/ 1294992 w 5767861"/>
              <a:gd name="connsiteY509" fmla="*/ 184225 h 1820574"/>
              <a:gd name="connsiteX510" fmla="*/ 1408778 w 5767861"/>
              <a:gd name="connsiteY510" fmla="*/ 276337 h 1820574"/>
              <a:gd name="connsiteX511" fmla="*/ 1517145 w 5767861"/>
              <a:gd name="connsiteY511" fmla="*/ 289883 h 1820574"/>
              <a:gd name="connsiteX512" fmla="*/ 1641768 w 5767861"/>
              <a:gd name="connsiteY512" fmla="*/ 289883 h 1820574"/>
              <a:gd name="connsiteX513" fmla="*/ 1695952 w 5767861"/>
              <a:gd name="connsiteY513" fmla="*/ 300720 h 1820574"/>
              <a:gd name="connsiteX514" fmla="*/ 1728462 w 5767861"/>
              <a:gd name="connsiteY514" fmla="*/ 284465 h 1820574"/>
              <a:gd name="connsiteX515" fmla="*/ 1847666 w 5767861"/>
              <a:gd name="connsiteY515" fmla="*/ 273628 h 1820574"/>
              <a:gd name="connsiteX516" fmla="*/ 1874758 w 5767861"/>
              <a:gd name="connsiteY516" fmla="*/ 251954 h 1820574"/>
              <a:gd name="connsiteX517" fmla="*/ 1964161 w 5767861"/>
              <a:gd name="connsiteY517" fmla="*/ 214026 h 1820574"/>
              <a:gd name="connsiteX518" fmla="*/ 2007508 w 5767861"/>
              <a:gd name="connsiteY518" fmla="*/ 222153 h 1820574"/>
              <a:gd name="connsiteX519" fmla="*/ 2034600 w 5767861"/>
              <a:gd name="connsiteY519" fmla="*/ 211317 h 1820574"/>
              <a:gd name="connsiteX520" fmla="*/ 2099621 w 5767861"/>
              <a:gd name="connsiteY520" fmla="*/ 205898 h 1820574"/>
              <a:gd name="connsiteX521" fmla="*/ 2102330 w 5767861"/>
              <a:gd name="connsiteY521" fmla="*/ 170679 h 1820574"/>
              <a:gd name="connsiteX522" fmla="*/ 2099621 w 5767861"/>
              <a:gd name="connsiteY522" fmla="*/ 159842 h 1820574"/>
              <a:gd name="connsiteX523" fmla="*/ 2080656 w 5767861"/>
              <a:gd name="connsiteY523" fmla="*/ 121913 h 1820574"/>
              <a:gd name="connsiteX524" fmla="*/ 2080656 w 5767861"/>
              <a:gd name="connsiteY524" fmla="*/ 116495 h 1820574"/>
              <a:gd name="connsiteX525" fmla="*/ 2091493 w 5767861"/>
              <a:gd name="connsiteY525" fmla="*/ 92112 h 1820574"/>
              <a:gd name="connsiteX526" fmla="*/ 2091493 w 5767861"/>
              <a:gd name="connsiteY526" fmla="*/ 81276 h 1820574"/>
              <a:gd name="connsiteX527" fmla="*/ 2178187 w 5767861"/>
              <a:gd name="connsiteY527" fmla="*/ 0 h 1820574"/>
              <a:gd name="connsiteX528" fmla="*/ 2251335 w 5767861"/>
              <a:gd name="connsiteY528" fmla="*/ 113786 h 182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</a:cxnLst>
            <a:rect l="l" t="t" r="r" b="b"/>
            <a:pathLst>
              <a:path w="5767861" h="1820574">
                <a:moveTo>
                  <a:pt x="2822974" y="1649895"/>
                </a:moveTo>
                <a:cubicBezTo>
                  <a:pt x="2822974" y="1649895"/>
                  <a:pt x="2820265" y="1652604"/>
                  <a:pt x="2814846" y="1652604"/>
                </a:cubicBezTo>
                <a:lnTo>
                  <a:pt x="2814846" y="1641768"/>
                </a:lnTo>
                <a:cubicBezTo>
                  <a:pt x="2820265" y="1644477"/>
                  <a:pt x="2820265" y="1647186"/>
                  <a:pt x="2822974" y="1649895"/>
                </a:cubicBezTo>
                <a:close/>
                <a:moveTo>
                  <a:pt x="4567691" y="1647186"/>
                </a:moveTo>
                <a:lnTo>
                  <a:pt x="4556854" y="1647186"/>
                </a:lnTo>
                <a:cubicBezTo>
                  <a:pt x="4556854" y="1636349"/>
                  <a:pt x="4559563" y="1630931"/>
                  <a:pt x="4564982" y="1628222"/>
                </a:cubicBezTo>
                <a:cubicBezTo>
                  <a:pt x="4564982" y="1630931"/>
                  <a:pt x="4567691" y="1636349"/>
                  <a:pt x="4567691" y="1647186"/>
                </a:cubicBezTo>
                <a:close/>
                <a:moveTo>
                  <a:pt x="2822974" y="1560492"/>
                </a:moveTo>
                <a:lnTo>
                  <a:pt x="2822974" y="1574038"/>
                </a:lnTo>
                <a:cubicBezTo>
                  <a:pt x="2820265" y="1571329"/>
                  <a:pt x="2814846" y="1565910"/>
                  <a:pt x="2814846" y="1560492"/>
                </a:cubicBezTo>
                <a:lnTo>
                  <a:pt x="2822974" y="1560492"/>
                </a:lnTo>
                <a:close/>
                <a:moveTo>
                  <a:pt x="2822974" y="1522563"/>
                </a:moveTo>
                <a:lnTo>
                  <a:pt x="2822974" y="1536109"/>
                </a:lnTo>
                <a:lnTo>
                  <a:pt x="2814846" y="1536109"/>
                </a:lnTo>
                <a:lnTo>
                  <a:pt x="2814846" y="1522563"/>
                </a:lnTo>
                <a:lnTo>
                  <a:pt x="2822974" y="1522563"/>
                </a:lnTo>
                <a:close/>
                <a:moveTo>
                  <a:pt x="5767861" y="1490053"/>
                </a:moveTo>
                <a:lnTo>
                  <a:pt x="5767861" y="1511727"/>
                </a:lnTo>
                <a:cubicBezTo>
                  <a:pt x="5765152" y="1514436"/>
                  <a:pt x="5762443" y="1514436"/>
                  <a:pt x="5762443" y="1522563"/>
                </a:cubicBezTo>
                <a:cubicBezTo>
                  <a:pt x="5762443" y="1527982"/>
                  <a:pt x="5767861" y="1536109"/>
                  <a:pt x="5767861" y="1541528"/>
                </a:cubicBezTo>
                <a:cubicBezTo>
                  <a:pt x="5767861" y="1549655"/>
                  <a:pt x="5762443" y="1555074"/>
                  <a:pt x="5762443" y="1560492"/>
                </a:cubicBezTo>
                <a:cubicBezTo>
                  <a:pt x="5762443" y="1568620"/>
                  <a:pt x="5767861" y="1574038"/>
                  <a:pt x="5767861" y="1579456"/>
                </a:cubicBezTo>
                <a:cubicBezTo>
                  <a:pt x="5767861" y="1587584"/>
                  <a:pt x="5762443" y="1593002"/>
                  <a:pt x="5762443" y="1601130"/>
                </a:cubicBezTo>
                <a:cubicBezTo>
                  <a:pt x="5762443" y="1606548"/>
                  <a:pt x="5767861" y="1606548"/>
                  <a:pt x="5767861" y="1611967"/>
                </a:cubicBezTo>
                <a:cubicBezTo>
                  <a:pt x="5767861" y="1620094"/>
                  <a:pt x="5765152" y="1622803"/>
                  <a:pt x="5765152" y="1625513"/>
                </a:cubicBezTo>
                <a:lnTo>
                  <a:pt x="5621565" y="1625513"/>
                </a:lnTo>
                <a:cubicBezTo>
                  <a:pt x="5621565" y="1617385"/>
                  <a:pt x="5624274" y="1606548"/>
                  <a:pt x="5624274" y="1601130"/>
                </a:cubicBezTo>
                <a:cubicBezTo>
                  <a:pt x="5624274" y="1593002"/>
                  <a:pt x="5618856" y="1576747"/>
                  <a:pt x="5618856" y="1568620"/>
                </a:cubicBezTo>
                <a:cubicBezTo>
                  <a:pt x="5618856" y="1563201"/>
                  <a:pt x="5624274" y="1568620"/>
                  <a:pt x="5624274" y="1560492"/>
                </a:cubicBezTo>
                <a:cubicBezTo>
                  <a:pt x="5624274" y="1555074"/>
                  <a:pt x="5618856" y="1549655"/>
                  <a:pt x="5618856" y="1541528"/>
                </a:cubicBezTo>
                <a:cubicBezTo>
                  <a:pt x="5618856" y="1536109"/>
                  <a:pt x="5624274" y="1527982"/>
                  <a:pt x="5624274" y="1522563"/>
                </a:cubicBezTo>
                <a:cubicBezTo>
                  <a:pt x="5624274" y="1514436"/>
                  <a:pt x="5621565" y="1514436"/>
                  <a:pt x="5618856" y="1514436"/>
                </a:cubicBezTo>
                <a:lnTo>
                  <a:pt x="5618856" y="1490053"/>
                </a:lnTo>
                <a:lnTo>
                  <a:pt x="5767861" y="1490053"/>
                </a:lnTo>
                <a:close/>
                <a:moveTo>
                  <a:pt x="444307" y="1490053"/>
                </a:moveTo>
                <a:lnTo>
                  <a:pt x="444307" y="1511727"/>
                </a:lnTo>
                <a:cubicBezTo>
                  <a:pt x="441598" y="1514436"/>
                  <a:pt x="438888" y="1514436"/>
                  <a:pt x="438888" y="1522563"/>
                </a:cubicBezTo>
                <a:cubicBezTo>
                  <a:pt x="438888" y="1527982"/>
                  <a:pt x="444307" y="1536109"/>
                  <a:pt x="444307" y="1541528"/>
                </a:cubicBezTo>
                <a:cubicBezTo>
                  <a:pt x="444307" y="1549655"/>
                  <a:pt x="438888" y="1555074"/>
                  <a:pt x="438888" y="1560492"/>
                </a:cubicBezTo>
                <a:cubicBezTo>
                  <a:pt x="438888" y="1568620"/>
                  <a:pt x="444307" y="1563201"/>
                  <a:pt x="444307" y="1568620"/>
                </a:cubicBezTo>
                <a:cubicBezTo>
                  <a:pt x="444307" y="1590293"/>
                  <a:pt x="430761" y="1584875"/>
                  <a:pt x="441598" y="1625513"/>
                </a:cubicBezTo>
                <a:lnTo>
                  <a:pt x="298011" y="1625513"/>
                </a:lnTo>
                <a:cubicBezTo>
                  <a:pt x="298011" y="1622803"/>
                  <a:pt x="295301" y="1620094"/>
                  <a:pt x="295301" y="1611967"/>
                </a:cubicBezTo>
                <a:cubicBezTo>
                  <a:pt x="295301" y="1606548"/>
                  <a:pt x="300720" y="1606548"/>
                  <a:pt x="300720" y="1601130"/>
                </a:cubicBezTo>
                <a:cubicBezTo>
                  <a:pt x="300720" y="1593002"/>
                  <a:pt x="295301" y="1587584"/>
                  <a:pt x="295301" y="1579456"/>
                </a:cubicBezTo>
                <a:cubicBezTo>
                  <a:pt x="295301" y="1574038"/>
                  <a:pt x="300720" y="1568620"/>
                  <a:pt x="300720" y="1560492"/>
                </a:cubicBezTo>
                <a:cubicBezTo>
                  <a:pt x="300720" y="1555074"/>
                  <a:pt x="295301" y="1549655"/>
                  <a:pt x="295301" y="1541528"/>
                </a:cubicBezTo>
                <a:cubicBezTo>
                  <a:pt x="295301" y="1536109"/>
                  <a:pt x="300720" y="1527982"/>
                  <a:pt x="300720" y="1522563"/>
                </a:cubicBezTo>
                <a:cubicBezTo>
                  <a:pt x="300720" y="1514436"/>
                  <a:pt x="298011" y="1514436"/>
                  <a:pt x="295301" y="1514436"/>
                </a:cubicBezTo>
                <a:lnTo>
                  <a:pt x="295301" y="1490053"/>
                </a:lnTo>
                <a:lnTo>
                  <a:pt x="444307" y="1490053"/>
                </a:lnTo>
                <a:close/>
                <a:moveTo>
                  <a:pt x="2822974" y="1484635"/>
                </a:moveTo>
                <a:lnTo>
                  <a:pt x="2820265" y="1498181"/>
                </a:lnTo>
                <a:cubicBezTo>
                  <a:pt x="2817556" y="1498181"/>
                  <a:pt x="2814846" y="1495472"/>
                  <a:pt x="2812137" y="1492762"/>
                </a:cubicBezTo>
                <a:lnTo>
                  <a:pt x="2812137" y="1484635"/>
                </a:lnTo>
                <a:lnTo>
                  <a:pt x="2822974" y="1484635"/>
                </a:lnTo>
                <a:close/>
                <a:moveTo>
                  <a:pt x="2790464" y="1492762"/>
                </a:moveTo>
                <a:cubicBezTo>
                  <a:pt x="2790464" y="1490053"/>
                  <a:pt x="2790464" y="1484635"/>
                  <a:pt x="2793173" y="1484635"/>
                </a:cubicBezTo>
                <a:cubicBezTo>
                  <a:pt x="2793173" y="1487344"/>
                  <a:pt x="2793173" y="1492762"/>
                  <a:pt x="2790464" y="1492762"/>
                </a:cubicBezTo>
                <a:close/>
                <a:moveTo>
                  <a:pt x="2822974" y="1443997"/>
                </a:moveTo>
                <a:lnTo>
                  <a:pt x="2822974" y="1457543"/>
                </a:lnTo>
                <a:lnTo>
                  <a:pt x="2790464" y="1457543"/>
                </a:lnTo>
                <a:lnTo>
                  <a:pt x="2790464" y="1443997"/>
                </a:lnTo>
                <a:lnTo>
                  <a:pt x="2822974" y="1443997"/>
                </a:lnTo>
                <a:close/>
                <a:moveTo>
                  <a:pt x="2822974" y="1406068"/>
                </a:moveTo>
                <a:lnTo>
                  <a:pt x="2822974" y="1419614"/>
                </a:lnTo>
                <a:lnTo>
                  <a:pt x="2790464" y="1419614"/>
                </a:lnTo>
                <a:lnTo>
                  <a:pt x="2790464" y="1406068"/>
                </a:lnTo>
                <a:lnTo>
                  <a:pt x="2822974" y="1406068"/>
                </a:lnTo>
                <a:close/>
                <a:moveTo>
                  <a:pt x="2822974" y="1365431"/>
                </a:moveTo>
                <a:lnTo>
                  <a:pt x="2822974" y="1378977"/>
                </a:lnTo>
                <a:lnTo>
                  <a:pt x="2790464" y="1378977"/>
                </a:lnTo>
                <a:lnTo>
                  <a:pt x="2790464" y="1365431"/>
                </a:lnTo>
                <a:lnTo>
                  <a:pt x="2822974" y="1365431"/>
                </a:lnTo>
                <a:close/>
                <a:moveTo>
                  <a:pt x="2021054" y="1224553"/>
                </a:moveTo>
                <a:cubicBezTo>
                  <a:pt x="2048146" y="1240808"/>
                  <a:pt x="2088784" y="1262481"/>
                  <a:pt x="2113167" y="1262481"/>
                </a:cubicBezTo>
                <a:lnTo>
                  <a:pt x="2113167" y="1411487"/>
                </a:lnTo>
                <a:lnTo>
                  <a:pt x="2048146" y="1349175"/>
                </a:lnTo>
                <a:cubicBezTo>
                  <a:pt x="2045437" y="1351885"/>
                  <a:pt x="2040019" y="1357303"/>
                  <a:pt x="2034600" y="1360012"/>
                </a:cubicBezTo>
                <a:lnTo>
                  <a:pt x="2034600" y="1308538"/>
                </a:lnTo>
                <a:lnTo>
                  <a:pt x="2002090" y="1308538"/>
                </a:lnTo>
                <a:cubicBezTo>
                  <a:pt x="2002090" y="1273318"/>
                  <a:pt x="2004799" y="1248936"/>
                  <a:pt x="2002090" y="1224553"/>
                </a:cubicBezTo>
                <a:lnTo>
                  <a:pt x="2021054" y="1224553"/>
                </a:lnTo>
                <a:close/>
                <a:moveTo>
                  <a:pt x="2040019" y="1075548"/>
                </a:moveTo>
                <a:cubicBezTo>
                  <a:pt x="2042728" y="1078257"/>
                  <a:pt x="2042728" y="1086384"/>
                  <a:pt x="2042728" y="1094512"/>
                </a:cubicBezTo>
                <a:cubicBezTo>
                  <a:pt x="2042728" y="1116185"/>
                  <a:pt x="2040019" y="1124313"/>
                  <a:pt x="2018345" y="1124313"/>
                </a:cubicBezTo>
                <a:cubicBezTo>
                  <a:pt x="1993962" y="1124313"/>
                  <a:pt x="2002090" y="1080966"/>
                  <a:pt x="1969580" y="1080966"/>
                </a:cubicBezTo>
                <a:cubicBezTo>
                  <a:pt x="1974998" y="1067420"/>
                  <a:pt x="1988544" y="1051165"/>
                  <a:pt x="1996672" y="1037619"/>
                </a:cubicBezTo>
                <a:cubicBezTo>
                  <a:pt x="2002090" y="1026782"/>
                  <a:pt x="2007508" y="1013236"/>
                  <a:pt x="2012927" y="1005109"/>
                </a:cubicBezTo>
                <a:cubicBezTo>
                  <a:pt x="2018345" y="1024073"/>
                  <a:pt x="2026473" y="1045746"/>
                  <a:pt x="2040019" y="1075548"/>
                </a:cubicBezTo>
                <a:close/>
                <a:moveTo>
                  <a:pt x="1685115" y="1013236"/>
                </a:moveTo>
                <a:lnTo>
                  <a:pt x="1820574" y="1010527"/>
                </a:lnTo>
                <a:lnTo>
                  <a:pt x="1820574" y="1029491"/>
                </a:lnTo>
                <a:cubicBezTo>
                  <a:pt x="1815156" y="1075548"/>
                  <a:pt x="1809738" y="1121604"/>
                  <a:pt x="1801610" y="1167660"/>
                </a:cubicBezTo>
                <a:cubicBezTo>
                  <a:pt x="1796192" y="1197461"/>
                  <a:pt x="1790773" y="1229971"/>
                  <a:pt x="1779937" y="1262481"/>
                </a:cubicBezTo>
                <a:cubicBezTo>
                  <a:pt x="1771809" y="1292283"/>
                  <a:pt x="1747426" y="1322084"/>
                  <a:pt x="1736589" y="1351885"/>
                </a:cubicBezTo>
                <a:cubicBezTo>
                  <a:pt x="1723044" y="1387104"/>
                  <a:pt x="1723044" y="1435869"/>
                  <a:pt x="1728462" y="1479216"/>
                </a:cubicBezTo>
                <a:lnTo>
                  <a:pt x="1679697" y="1479216"/>
                </a:lnTo>
                <a:cubicBezTo>
                  <a:pt x="1679697" y="1476507"/>
                  <a:pt x="1679697" y="1471089"/>
                  <a:pt x="1676987" y="1468380"/>
                </a:cubicBezTo>
                <a:lnTo>
                  <a:pt x="1658023" y="1468380"/>
                </a:lnTo>
                <a:lnTo>
                  <a:pt x="1658023" y="1549655"/>
                </a:lnTo>
                <a:lnTo>
                  <a:pt x="1622804" y="1549655"/>
                </a:lnTo>
                <a:lnTo>
                  <a:pt x="1622804" y="1387104"/>
                </a:lnTo>
                <a:cubicBezTo>
                  <a:pt x="1617385" y="1387104"/>
                  <a:pt x="1617385" y="1378977"/>
                  <a:pt x="1614676" y="1370849"/>
                </a:cubicBezTo>
                <a:lnTo>
                  <a:pt x="1603839" y="1370849"/>
                </a:lnTo>
                <a:cubicBezTo>
                  <a:pt x="1601130" y="1376267"/>
                  <a:pt x="1601130" y="1381686"/>
                  <a:pt x="1601130" y="1387104"/>
                </a:cubicBezTo>
                <a:lnTo>
                  <a:pt x="1536110" y="1387104"/>
                </a:lnTo>
                <a:lnTo>
                  <a:pt x="1536110" y="1164951"/>
                </a:lnTo>
                <a:cubicBezTo>
                  <a:pt x="1533400" y="1162242"/>
                  <a:pt x="1530691" y="1162242"/>
                  <a:pt x="1527982" y="1162242"/>
                </a:cubicBezTo>
                <a:lnTo>
                  <a:pt x="1527982" y="1059292"/>
                </a:lnTo>
                <a:lnTo>
                  <a:pt x="1457543" y="1059292"/>
                </a:lnTo>
                <a:lnTo>
                  <a:pt x="1457543" y="1143277"/>
                </a:lnTo>
                <a:lnTo>
                  <a:pt x="1435870" y="1143277"/>
                </a:lnTo>
                <a:lnTo>
                  <a:pt x="1435870" y="1162242"/>
                </a:lnTo>
                <a:lnTo>
                  <a:pt x="1387104" y="1162242"/>
                </a:lnTo>
                <a:lnTo>
                  <a:pt x="1387104" y="1609257"/>
                </a:lnTo>
                <a:lnTo>
                  <a:pt x="1373558" y="1609257"/>
                </a:lnTo>
                <a:lnTo>
                  <a:pt x="1373558" y="1332920"/>
                </a:lnTo>
                <a:cubicBezTo>
                  <a:pt x="1357303" y="1327502"/>
                  <a:pt x="1365431" y="1319374"/>
                  <a:pt x="1365431" y="1308538"/>
                </a:cubicBezTo>
                <a:lnTo>
                  <a:pt x="1343757" y="1308538"/>
                </a:lnTo>
                <a:lnTo>
                  <a:pt x="1330211" y="1135150"/>
                </a:lnTo>
                <a:lnTo>
                  <a:pt x="1311247" y="1135150"/>
                </a:lnTo>
                <a:lnTo>
                  <a:pt x="1297701" y="1308538"/>
                </a:lnTo>
                <a:lnTo>
                  <a:pt x="1276028" y="1308538"/>
                </a:lnTo>
                <a:cubicBezTo>
                  <a:pt x="1276028" y="1311247"/>
                  <a:pt x="1278737" y="1324793"/>
                  <a:pt x="1267900" y="1332920"/>
                </a:cubicBezTo>
                <a:lnTo>
                  <a:pt x="1267900" y="1414196"/>
                </a:lnTo>
                <a:lnTo>
                  <a:pt x="1197461" y="1414196"/>
                </a:lnTo>
                <a:lnTo>
                  <a:pt x="1197461" y="940088"/>
                </a:lnTo>
                <a:cubicBezTo>
                  <a:pt x="1303119" y="964471"/>
                  <a:pt x="1549656" y="1013236"/>
                  <a:pt x="1685115" y="1013236"/>
                </a:cubicBezTo>
                <a:close/>
                <a:moveTo>
                  <a:pt x="5269371" y="969889"/>
                </a:moveTo>
                <a:lnTo>
                  <a:pt x="5269371" y="1213716"/>
                </a:lnTo>
                <a:lnTo>
                  <a:pt x="5299172" y="1213716"/>
                </a:lnTo>
                <a:lnTo>
                  <a:pt x="5299172" y="1189333"/>
                </a:lnTo>
                <a:lnTo>
                  <a:pt x="5407539" y="1189333"/>
                </a:lnTo>
                <a:lnTo>
                  <a:pt x="5407539" y="1211007"/>
                </a:lnTo>
                <a:cubicBezTo>
                  <a:pt x="5410248" y="1213716"/>
                  <a:pt x="5407539" y="1213716"/>
                  <a:pt x="5412958" y="1213716"/>
                </a:cubicBezTo>
                <a:cubicBezTo>
                  <a:pt x="5421085" y="1213716"/>
                  <a:pt x="5421085" y="1211007"/>
                  <a:pt x="5423794" y="1208298"/>
                </a:cubicBezTo>
                <a:lnTo>
                  <a:pt x="5423794" y="1156823"/>
                </a:lnTo>
                <a:lnTo>
                  <a:pt x="5445468" y="1156823"/>
                </a:lnTo>
                <a:lnTo>
                  <a:pt x="5445468" y="1213716"/>
                </a:lnTo>
                <a:lnTo>
                  <a:pt x="5459014" y="1213716"/>
                </a:lnTo>
                <a:lnTo>
                  <a:pt x="5459014" y="1351885"/>
                </a:lnTo>
                <a:lnTo>
                  <a:pt x="5597182" y="1351885"/>
                </a:lnTo>
                <a:lnTo>
                  <a:pt x="5597182" y="1625513"/>
                </a:lnTo>
                <a:lnTo>
                  <a:pt x="5120365" y="1625513"/>
                </a:lnTo>
                <a:lnTo>
                  <a:pt x="5120365" y="875068"/>
                </a:lnTo>
                <a:lnTo>
                  <a:pt x="5269371" y="969889"/>
                </a:lnTo>
                <a:close/>
                <a:moveTo>
                  <a:pt x="1687824" y="606858"/>
                </a:moveTo>
                <a:cubicBezTo>
                  <a:pt x="1744717" y="606858"/>
                  <a:pt x="1807028" y="585185"/>
                  <a:pt x="1866631" y="563511"/>
                </a:cubicBezTo>
                <a:cubicBezTo>
                  <a:pt x="1866631" y="574348"/>
                  <a:pt x="1863921" y="585185"/>
                  <a:pt x="1861212" y="596021"/>
                </a:cubicBezTo>
                <a:cubicBezTo>
                  <a:pt x="1828702" y="609567"/>
                  <a:pt x="1779937" y="617695"/>
                  <a:pt x="1747426" y="623113"/>
                </a:cubicBezTo>
                <a:cubicBezTo>
                  <a:pt x="1714916" y="628532"/>
                  <a:pt x="1652605" y="631241"/>
                  <a:pt x="1644477" y="631241"/>
                </a:cubicBezTo>
                <a:cubicBezTo>
                  <a:pt x="1590293" y="631241"/>
                  <a:pt x="1552365" y="625822"/>
                  <a:pt x="1492763" y="612276"/>
                </a:cubicBezTo>
                <a:cubicBezTo>
                  <a:pt x="1476507" y="577057"/>
                  <a:pt x="1462962" y="539128"/>
                  <a:pt x="1449416" y="501200"/>
                </a:cubicBezTo>
                <a:cubicBezTo>
                  <a:pt x="1517145" y="547256"/>
                  <a:pt x="1614676" y="606858"/>
                  <a:pt x="1687824" y="606858"/>
                </a:cubicBezTo>
                <a:close/>
                <a:moveTo>
                  <a:pt x="2251335" y="113786"/>
                </a:moveTo>
                <a:cubicBezTo>
                  <a:pt x="2251335" y="132750"/>
                  <a:pt x="2251335" y="149005"/>
                  <a:pt x="2240499" y="173388"/>
                </a:cubicBezTo>
                <a:cubicBezTo>
                  <a:pt x="2240499" y="176097"/>
                  <a:pt x="2232371" y="178806"/>
                  <a:pt x="2232371" y="184225"/>
                </a:cubicBezTo>
                <a:cubicBezTo>
                  <a:pt x="2229662" y="192352"/>
                  <a:pt x="2224243" y="208607"/>
                  <a:pt x="2224243" y="214026"/>
                </a:cubicBezTo>
                <a:cubicBezTo>
                  <a:pt x="2224243" y="238409"/>
                  <a:pt x="2319065" y="270919"/>
                  <a:pt x="2329902" y="276337"/>
                </a:cubicBezTo>
                <a:cubicBezTo>
                  <a:pt x="2362412" y="292592"/>
                  <a:pt x="2381376" y="335939"/>
                  <a:pt x="2416596" y="360322"/>
                </a:cubicBezTo>
                <a:cubicBezTo>
                  <a:pt x="2446397" y="384705"/>
                  <a:pt x="2487035" y="395541"/>
                  <a:pt x="2527672" y="409087"/>
                </a:cubicBezTo>
                <a:cubicBezTo>
                  <a:pt x="2535800" y="411797"/>
                  <a:pt x="2552055" y="411797"/>
                  <a:pt x="2562892" y="414506"/>
                </a:cubicBezTo>
                <a:cubicBezTo>
                  <a:pt x="2633331" y="433470"/>
                  <a:pt x="2663132" y="455144"/>
                  <a:pt x="2725443" y="455144"/>
                </a:cubicBezTo>
                <a:cubicBezTo>
                  <a:pt x="2730862" y="455144"/>
                  <a:pt x="2749826" y="457853"/>
                  <a:pt x="2763372" y="452434"/>
                </a:cubicBezTo>
                <a:cubicBezTo>
                  <a:pt x="2774209" y="449725"/>
                  <a:pt x="2779627" y="430761"/>
                  <a:pt x="2795882" y="419924"/>
                </a:cubicBezTo>
                <a:cubicBezTo>
                  <a:pt x="2801300" y="414506"/>
                  <a:pt x="2831101" y="406378"/>
                  <a:pt x="2836520" y="392832"/>
                </a:cubicBezTo>
                <a:cubicBezTo>
                  <a:pt x="2841938" y="395541"/>
                  <a:pt x="2847357" y="398251"/>
                  <a:pt x="2847357" y="406378"/>
                </a:cubicBezTo>
                <a:cubicBezTo>
                  <a:pt x="2847357" y="417215"/>
                  <a:pt x="2836520" y="422633"/>
                  <a:pt x="2822974" y="441598"/>
                </a:cubicBezTo>
                <a:cubicBezTo>
                  <a:pt x="2844647" y="479526"/>
                  <a:pt x="2882576" y="447016"/>
                  <a:pt x="2915086" y="465980"/>
                </a:cubicBezTo>
                <a:cubicBezTo>
                  <a:pt x="2901540" y="482235"/>
                  <a:pt x="2882576" y="465980"/>
                  <a:pt x="2869030" y="487654"/>
                </a:cubicBezTo>
                <a:cubicBezTo>
                  <a:pt x="2887994" y="487654"/>
                  <a:pt x="2909668" y="490363"/>
                  <a:pt x="2928632" y="495781"/>
                </a:cubicBezTo>
                <a:cubicBezTo>
                  <a:pt x="2915086" y="514746"/>
                  <a:pt x="2879867" y="498491"/>
                  <a:pt x="2863612" y="509327"/>
                </a:cubicBezTo>
                <a:cubicBezTo>
                  <a:pt x="2879867" y="522873"/>
                  <a:pt x="2898831" y="531001"/>
                  <a:pt x="2917795" y="544547"/>
                </a:cubicBezTo>
                <a:cubicBezTo>
                  <a:pt x="2879867" y="552674"/>
                  <a:pt x="2877158" y="533710"/>
                  <a:pt x="2852775" y="539128"/>
                </a:cubicBezTo>
                <a:cubicBezTo>
                  <a:pt x="2863612" y="552674"/>
                  <a:pt x="2874448" y="566220"/>
                  <a:pt x="2882576" y="579766"/>
                </a:cubicBezTo>
                <a:cubicBezTo>
                  <a:pt x="2858193" y="574348"/>
                  <a:pt x="2841938" y="549965"/>
                  <a:pt x="2822974" y="544547"/>
                </a:cubicBezTo>
                <a:cubicBezTo>
                  <a:pt x="2809428" y="539128"/>
                  <a:pt x="2790464" y="539128"/>
                  <a:pt x="2779627" y="533710"/>
                </a:cubicBezTo>
                <a:cubicBezTo>
                  <a:pt x="2760663" y="525582"/>
                  <a:pt x="2741698" y="525582"/>
                  <a:pt x="2725443" y="525582"/>
                </a:cubicBezTo>
                <a:lnTo>
                  <a:pt x="2608948" y="531001"/>
                </a:lnTo>
                <a:cubicBezTo>
                  <a:pt x="2573729" y="525582"/>
                  <a:pt x="2535800" y="520164"/>
                  <a:pt x="2503290" y="509327"/>
                </a:cubicBezTo>
                <a:cubicBezTo>
                  <a:pt x="2495162" y="506618"/>
                  <a:pt x="2492453" y="495781"/>
                  <a:pt x="2484325" y="493072"/>
                </a:cubicBezTo>
                <a:cubicBezTo>
                  <a:pt x="2443688" y="479526"/>
                  <a:pt x="2400341" y="474108"/>
                  <a:pt x="2362412" y="457853"/>
                </a:cubicBezTo>
                <a:cubicBezTo>
                  <a:pt x="2343448" y="452434"/>
                  <a:pt x="2327193" y="436179"/>
                  <a:pt x="2310937" y="428052"/>
                </a:cubicBezTo>
                <a:cubicBezTo>
                  <a:pt x="2291973" y="455144"/>
                  <a:pt x="2251335" y="528292"/>
                  <a:pt x="2251335" y="566220"/>
                </a:cubicBezTo>
                <a:cubicBezTo>
                  <a:pt x="2251335" y="571639"/>
                  <a:pt x="2270300" y="593312"/>
                  <a:pt x="2275718" y="609567"/>
                </a:cubicBezTo>
                <a:cubicBezTo>
                  <a:pt x="2294682" y="663751"/>
                  <a:pt x="2291973" y="661042"/>
                  <a:pt x="2291973" y="707098"/>
                </a:cubicBezTo>
                <a:cubicBezTo>
                  <a:pt x="2291973" y="712516"/>
                  <a:pt x="2291973" y="755863"/>
                  <a:pt x="2283846" y="780246"/>
                </a:cubicBezTo>
                <a:cubicBezTo>
                  <a:pt x="2262172" y="858812"/>
                  <a:pt x="2199861" y="891323"/>
                  <a:pt x="2199861" y="902159"/>
                </a:cubicBezTo>
                <a:lnTo>
                  <a:pt x="2207988" y="1034910"/>
                </a:lnTo>
                <a:cubicBezTo>
                  <a:pt x="2205279" y="1094512"/>
                  <a:pt x="2197151" y="1156823"/>
                  <a:pt x="2170060" y="1213716"/>
                </a:cubicBezTo>
                <a:cubicBezTo>
                  <a:pt x="2164641" y="1224553"/>
                  <a:pt x="2153804" y="1235390"/>
                  <a:pt x="2142968" y="1246226"/>
                </a:cubicBezTo>
                <a:cubicBezTo>
                  <a:pt x="2145677" y="1248936"/>
                  <a:pt x="2151095" y="1248936"/>
                  <a:pt x="2256754" y="1248936"/>
                </a:cubicBezTo>
                <a:cubicBezTo>
                  <a:pt x="2256754" y="1251645"/>
                  <a:pt x="2251335" y="1273318"/>
                  <a:pt x="2270300" y="1270609"/>
                </a:cubicBezTo>
                <a:lnTo>
                  <a:pt x="2270300" y="1395232"/>
                </a:lnTo>
                <a:lnTo>
                  <a:pt x="2291973" y="1395232"/>
                </a:lnTo>
                <a:cubicBezTo>
                  <a:pt x="2283846" y="1395232"/>
                  <a:pt x="2291973" y="1384395"/>
                  <a:pt x="2291973" y="1378977"/>
                </a:cubicBezTo>
                <a:cubicBezTo>
                  <a:pt x="2294682" y="1357303"/>
                  <a:pt x="2305519" y="1354594"/>
                  <a:pt x="2302810" y="1330211"/>
                </a:cubicBezTo>
                <a:lnTo>
                  <a:pt x="2327193" y="1330211"/>
                </a:lnTo>
                <a:cubicBezTo>
                  <a:pt x="2321774" y="1357303"/>
                  <a:pt x="2332611" y="1365431"/>
                  <a:pt x="2348866" y="1365431"/>
                </a:cubicBezTo>
                <a:cubicBezTo>
                  <a:pt x="2351575" y="1365431"/>
                  <a:pt x="2362412" y="1362721"/>
                  <a:pt x="2367830" y="1357303"/>
                </a:cubicBezTo>
                <a:lnTo>
                  <a:pt x="2435560" y="1357303"/>
                </a:lnTo>
                <a:cubicBezTo>
                  <a:pt x="2438269" y="1360012"/>
                  <a:pt x="2440978" y="1365431"/>
                  <a:pt x="2446397" y="1365431"/>
                </a:cubicBezTo>
                <a:lnTo>
                  <a:pt x="2446397" y="1574038"/>
                </a:lnTo>
                <a:lnTo>
                  <a:pt x="2468070" y="1574038"/>
                </a:lnTo>
                <a:lnTo>
                  <a:pt x="2468070" y="1517145"/>
                </a:lnTo>
                <a:lnTo>
                  <a:pt x="2489744" y="1517145"/>
                </a:lnTo>
                <a:cubicBezTo>
                  <a:pt x="2489744" y="1509018"/>
                  <a:pt x="2489744" y="1498181"/>
                  <a:pt x="2487035" y="1487344"/>
                </a:cubicBezTo>
                <a:cubicBezTo>
                  <a:pt x="2489744" y="1484635"/>
                  <a:pt x="2495162" y="1484635"/>
                  <a:pt x="2500581" y="1484635"/>
                </a:cubicBezTo>
                <a:lnTo>
                  <a:pt x="2500581" y="1430451"/>
                </a:lnTo>
                <a:lnTo>
                  <a:pt x="2538509" y="1430451"/>
                </a:lnTo>
                <a:lnTo>
                  <a:pt x="2538509" y="1373558"/>
                </a:lnTo>
                <a:lnTo>
                  <a:pt x="2627912" y="1292283"/>
                </a:lnTo>
                <a:lnTo>
                  <a:pt x="2627912" y="1430451"/>
                </a:lnTo>
                <a:lnTo>
                  <a:pt x="2644167" y="1427742"/>
                </a:lnTo>
                <a:lnTo>
                  <a:pt x="2644167" y="1332920"/>
                </a:lnTo>
                <a:cubicBezTo>
                  <a:pt x="2646877" y="1332920"/>
                  <a:pt x="2652295" y="1332920"/>
                  <a:pt x="2655004" y="1330211"/>
                </a:cubicBezTo>
                <a:lnTo>
                  <a:pt x="2655004" y="1205589"/>
                </a:lnTo>
                <a:cubicBezTo>
                  <a:pt x="2649586" y="1200170"/>
                  <a:pt x="2649586" y="1192043"/>
                  <a:pt x="2649586" y="1189333"/>
                </a:cubicBezTo>
                <a:cubicBezTo>
                  <a:pt x="2649586" y="1164951"/>
                  <a:pt x="2646877" y="1186624"/>
                  <a:pt x="2657713" y="1162242"/>
                </a:cubicBezTo>
                <a:lnTo>
                  <a:pt x="2771499" y="1162242"/>
                </a:lnTo>
                <a:cubicBezTo>
                  <a:pt x="2779627" y="1186624"/>
                  <a:pt x="2779627" y="1164951"/>
                  <a:pt x="2779627" y="1189333"/>
                </a:cubicBezTo>
                <a:cubicBezTo>
                  <a:pt x="2779627" y="1194752"/>
                  <a:pt x="2774209" y="1205589"/>
                  <a:pt x="2774209" y="1208298"/>
                </a:cubicBezTo>
                <a:lnTo>
                  <a:pt x="2774209" y="1330211"/>
                </a:lnTo>
                <a:cubicBezTo>
                  <a:pt x="2776918" y="1332920"/>
                  <a:pt x="2782336" y="1332920"/>
                  <a:pt x="2790464" y="1343757"/>
                </a:cubicBezTo>
                <a:lnTo>
                  <a:pt x="2825683" y="1343757"/>
                </a:lnTo>
                <a:lnTo>
                  <a:pt x="2825683" y="1330211"/>
                </a:lnTo>
                <a:lnTo>
                  <a:pt x="2852775" y="1330211"/>
                </a:lnTo>
                <a:lnTo>
                  <a:pt x="2852775" y="1164951"/>
                </a:lnTo>
                <a:cubicBezTo>
                  <a:pt x="2855484" y="1164951"/>
                  <a:pt x="2858193" y="1162242"/>
                  <a:pt x="2860903" y="1159532"/>
                </a:cubicBezTo>
                <a:lnTo>
                  <a:pt x="2860903" y="1099930"/>
                </a:lnTo>
                <a:lnTo>
                  <a:pt x="2923214" y="1099930"/>
                </a:lnTo>
                <a:lnTo>
                  <a:pt x="2923214" y="1162242"/>
                </a:lnTo>
                <a:cubicBezTo>
                  <a:pt x="2925923" y="1164951"/>
                  <a:pt x="2931341" y="1164951"/>
                  <a:pt x="2934051" y="1164951"/>
                </a:cubicBezTo>
                <a:lnTo>
                  <a:pt x="2934051" y="1327502"/>
                </a:lnTo>
                <a:cubicBezTo>
                  <a:pt x="2936760" y="1330211"/>
                  <a:pt x="2934051" y="1330211"/>
                  <a:pt x="2939469" y="1330211"/>
                </a:cubicBezTo>
                <a:cubicBezTo>
                  <a:pt x="2947597" y="1330211"/>
                  <a:pt x="2947597" y="1327502"/>
                  <a:pt x="2950306" y="1324793"/>
                </a:cubicBezTo>
                <a:lnTo>
                  <a:pt x="2947597" y="1040328"/>
                </a:lnTo>
                <a:cubicBezTo>
                  <a:pt x="2953015" y="1037619"/>
                  <a:pt x="2961142" y="1037619"/>
                  <a:pt x="2969270" y="1037619"/>
                </a:cubicBezTo>
                <a:lnTo>
                  <a:pt x="2969270" y="902159"/>
                </a:lnTo>
                <a:cubicBezTo>
                  <a:pt x="2977398" y="899450"/>
                  <a:pt x="2985525" y="904869"/>
                  <a:pt x="2993653" y="896741"/>
                </a:cubicBezTo>
                <a:lnTo>
                  <a:pt x="2993653" y="785664"/>
                </a:lnTo>
                <a:cubicBezTo>
                  <a:pt x="3004489" y="788374"/>
                  <a:pt x="3018035" y="788374"/>
                  <a:pt x="3028872" y="785664"/>
                </a:cubicBezTo>
                <a:lnTo>
                  <a:pt x="3028872" y="720644"/>
                </a:lnTo>
                <a:lnTo>
                  <a:pt x="3042418" y="720644"/>
                </a:lnTo>
                <a:lnTo>
                  <a:pt x="3042418" y="780246"/>
                </a:lnTo>
                <a:cubicBezTo>
                  <a:pt x="3042418" y="780246"/>
                  <a:pt x="3045127" y="785664"/>
                  <a:pt x="3047836" y="788374"/>
                </a:cubicBezTo>
                <a:lnTo>
                  <a:pt x="3047836" y="896741"/>
                </a:lnTo>
                <a:cubicBezTo>
                  <a:pt x="3050546" y="902159"/>
                  <a:pt x="3053255" y="904869"/>
                  <a:pt x="3053255" y="907578"/>
                </a:cubicBezTo>
                <a:lnTo>
                  <a:pt x="3055964" y="1435869"/>
                </a:lnTo>
                <a:cubicBezTo>
                  <a:pt x="3066801" y="1438579"/>
                  <a:pt x="3080347" y="1438579"/>
                  <a:pt x="3091183" y="1435869"/>
                </a:cubicBezTo>
                <a:lnTo>
                  <a:pt x="3091183" y="1522563"/>
                </a:lnTo>
                <a:cubicBezTo>
                  <a:pt x="3099311" y="1525273"/>
                  <a:pt x="3112857" y="1514436"/>
                  <a:pt x="3120985" y="1530691"/>
                </a:cubicBezTo>
                <a:lnTo>
                  <a:pt x="3120985" y="1609257"/>
                </a:lnTo>
                <a:lnTo>
                  <a:pt x="3131821" y="1609257"/>
                </a:lnTo>
                <a:cubicBezTo>
                  <a:pt x="3134531" y="1593002"/>
                  <a:pt x="3137240" y="1574038"/>
                  <a:pt x="3131821" y="1452125"/>
                </a:cubicBezTo>
                <a:lnTo>
                  <a:pt x="3150786" y="1452125"/>
                </a:lnTo>
                <a:lnTo>
                  <a:pt x="3150786" y="1430451"/>
                </a:lnTo>
                <a:lnTo>
                  <a:pt x="3134531" y="1430451"/>
                </a:lnTo>
                <a:lnTo>
                  <a:pt x="3134531" y="1408778"/>
                </a:lnTo>
                <a:lnTo>
                  <a:pt x="3150786" y="1408778"/>
                </a:lnTo>
                <a:lnTo>
                  <a:pt x="3150786" y="1387104"/>
                </a:lnTo>
                <a:lnTo>
                  <a:pt x="3134531" y="1387104"/>
                </a:lnTo>
                <a:lnTo>
                  <a:pt x="3134531" y="1365431"/>
                </a:lnTo>
                <a:lnTo>
                  <a:pt x="3150786" y="1365431"/>
                </a:lnTo>
                <a:lnTo>
                  <a:pt x="3150786" y="1343757"/>
                </a:lnTo>
                <a:lnTo>
                  <a:pt x="3134531" y="1343757"/>
                </a:lnTo>
                <a:lnTo>
                  <a:pt x="3134531" y="1322084"/>
                </a:lnTo>
                <a:lnTo>
                  <a:pt x="3150786" y="1322084"/>
                </a:lnTo>
                <a:lnTo>
                  <a:pt x="3150786" y="1300410"/>
                </a:lnTo>
                <a:lnTo>
                  <a:pt x="3134531" y="1300410"/>
                </a:lnTo>
                <a:lnTo>
                  <a:pt x="3134531" y="1278737"/>
                </a:lnTo>
                <a:lnTo>
                  <a:pt x="3150786" y="1278737"/>
                </a:lnTo>
                <a:lnTo>
                  <a:pt x="3150786" y="1257063"/>
                </a:lnTo>
                <a:lnTo>
                  <a:pt x="3134531" y="1257063"/>
                </a:lnTo>
                <a:lnTo>
                  <a:pt x="3134531" y="1232680"/>
                </a:lnTo>
                <a:lnTo>
                  <a:pt x="3150786" y="1232680"/>
                </a:lnTo>
                <a:lnTo>
                  <a:pt x="3150786" y="1216425"/>
                </a:lnTo>
                <a:cubicBezTo>
                  <a:pt x="3145367" y="1211007"/>
                  <a:pt x="3139949" y="1211007"/>
                  <a:pt x="3134531" y="1211007"/>
                </a:cubicBezTo>
                <a:lnTo>
                  <a:pt x="3134531" y="1189333"/>
                </a:lnTo>
                <a:lnTo>
                  <a:pt x="3150786" y="1189333"/>
                </a:lnTo>
                <a:lnTo>
                  <a:pt x="3150786" y="1167660"/>
                </a:lnTo>
                <a:lnTo>
                  <a:pt x="3134531" y="1167660"/>
                </a:lnTo>
                <a:lnTo>
                  <a:pt x="3134531" y="1145986"/>
                </a:lnTo>
                <a:lnTo>
                  <a:pt x="3150786" y="1145986"/>
                </a:lnTo>
                <a:lnTo>
                  <a:pt x="3150786" y="1118895"/>
                </a:lnTo>
                <a:lnTo>
                  <a:pt x="3207679" y="1118895"/>
                </a:lnTo>
                <a:lnTo>
                  <a:pt x="3207679" y="623113"/>
                </a:lnTo>
                <a:lnTo>
                  <a:pt x="3280827" y="525582"/>
                </a:lnTo>
                <a:lnTo>
                  <a:pt x="3367521" y="525582"/>
                </a:lnTo>
                <a:cubicBezTo>
                  <a:pt x="3370230" y="520164"/>
                  <a:pt x="3367521" y="514746"/>
                  <a:pt x="3367521" y="409087"/>
                </a:cubicBezTo>
                <a:lnTo>
                  <a:pt x="3391903" y="409087"/>
                </a:lnTo>
                <a:lnTo>
                  <a:pt x="3391903" y="522873"/>
                </a:lnTo>
                <a:cubicBezTo>
                  <a:pt x="3391903" y="522873"/>
                  <a:pt x="3389194" y="525582"/>
                  <a:pt x="3397322" y="525582"/>
                </a:cubicBezTo>
                <a:cubicBezTo>
                  <a:pt x="3402740" y="525582"/>
                  <a:pt x="3397322" y="520164"/>
                  <a:pt x="3405449" y="520164"/>
                </a:cubicBezTo>
                <a:lnTo>
                  <a:pt x="3467761" y="520164"/>
                </a:lnTo>
                <a:lnTo>
                  <a:pt x="3475888" y="1560492"/>
                </a:lnTo>
                <a:lnTo>
                  <a:pt x="3486725" y="1557783"/>
                </a:lnTo>
                <a:lnTo>
                  <a:pt x="3486725" y="1441288"/>
                </a:lnTo>
                <a:lnTo>
                  <a:pt x="3505689" y="1441288"/>
                </a:lnTo>
                <a:lnTo>
                  <a:pt x="3505689" y="633950"/>
                </a:lnTo>
                <a:cubicBezTo>
                  <a:pt x="3524654" y="623113"/>
                  <a:pt x="3521944" y="625822"/>
                  <a:pt x="3538199" y="625822"/>
                </a:cubicBezTo>
                <a:lnTo>
                  <a:pt x="3557164" y="625822"/>
                </a:lnTo>
                <a:cubicBezTo>
                  <a:pt x="3557164" y="625822"/>
                  <a:pt x="3554455" y="631241"/>
                  <a:pt x="3562582" y="631241"/>
                </a:cubicBezTo>
                <a:lnTo>
                  <a:pt x="3649276" y="631241"/>
                </a:lnTo>
                <a:cubicBezTo>
                  <a:pt x="3679077" y="663751"/>
                  <a:pt x="3708878" y="696261"/>
                  <a:pt x="3735970" y="728771"/>
                </a:cubicBezTo>
                <a:lnTo>
                  <a:pt x="3735970" y="1335630"/>
                </a:lnTo>
                <a:lnTo>
                  <a:pt x="3790154" y="1335630"/>
                </a:lnTo>
                <a:lnTo>
                  <a:pt x="3790154" y="1127022"/>
                </a:lnTo>
                <a:cubicBezTo>
                  <a:pt x="3803700" y="1127022"/>
                  <a:pt x="3833501" y="1124313"/>
                  <a:pt x="3844338" y="1116185"/>
                </a:cubicBezTo>
                <a:lnTo>
                  <a:pt x="3909358" y="1116185"/>
                </a:lnTo>
                <a:cubicBezTo>
                  <a:pt x="3912067" y="1121604"/>
                  <a:pt x="3917486" y="1124313"/>
                  <a:pt x="3922904" y="1127022"/>
                </a:cubicBezTo>
                <a:lnTo>
                  <a:pt x="3922904" y="1454834"/>
                </a:lnTo>
                <a:lnTo>
                  <a:pt x="3941868" y="1454834"/>
                </a:lnTo>
                <a:lnTo>
                  <a:pt x="3944578" y="1397941"/>
                </a:lnTo>
                <a:cubicBezTo>
                  <a:pt x="3960833" y="1400650"/>
                  <a:pt x="3979797" y="1400650"/>
                  <a:pt x="3998761" y="1397941"/>
                </a:cubicBezTo>
                <a:lnTo>
                  <a:pt x="3998761" y="1227262"/>
                </a:lnTo>
                <a:cubicBezTo>
                  <a:pt x="4001471" y="1219134"/>
                  <a:pt x="4004180" y="1211007"/>
                  <a:pt x="4009598" y="1202879"/>
                </a:cubicBezTo>
                <a:lnTo>
                  <a:pt x="4071910" y="1202879"/>
                </a:lnTo>
                <a:cubicBezTo>
                  <a:pt x="4071910" y="1216425"/>
                  <a:pt x="4085455" y="1205589"/>
                  <a:pt x="4082746" y="1227262"/>
                </a:cubicBezTo>
                <a:lnTo>
                  <a:pt x="4109838" y="1227262"/>
                </a:lnTo>
                <a:lnTo>
                  <a:pt x="4112547" y="1454834"/>
                </a:lnTo>
                <a:cubicBezTo>
                  <a:pt x="4120675" y="1441288"/>
                  <a:pt x="4117966" y="1427742"/>
                  <a:pt x="4117966" y="1414196"/>
                </a:cubicBezTo>
                <a:cubicBezTo>
                  <a:pt x="4134221" y="1414196"/>
                  <a:pt x="4147767" y="1400650"/>
                  <a:pt x="4142348" y="1384395"/>
                </a:cubicBezTo>
                <a:lnTo>
                  <a:pt x="4218206" y="1384395"/>
                </a:lnTo>
                <a:lnTo>
                  <a:pt x="4218206" y="1406068"/>
                </a:lnTo>
                <a:cubicBezTo>
                  <a:pt x="4220915" y="1408778"/>
                  <a:pt x="4226333" y="1408778"/>
                  <a:pt x="4226333" y="1411487"/>
                </a:cubicBezTo>
                <a:cubicBezTo>
                  <a:pt x="4229043" y="1425033"/>
                  <a:pt x="4229043" y="1441288"/>
                  <a:pt x="4231752" y="1454834"/>
                </a:cubicBezTo>
                <a:lnTo>
                  <a:pt x="4245298" y="1452125"/>
                </a:lnTo>
                <a:lnTo>
                  <a:pt x="4245298" y="1305828"/>
                </a:lnTo>
                <a:lnTo>
                  <a:pt x="4250716" y="1289573"/>
                </a:lnTo>
                <a:cubicBezTo>
                  <a:pt x="4250716" y="1284155"/>
                  <a:pt x="4256134" y="1281446"/>
                  <a:pt x="4256134" y="1276027"/>
                </a:cubicBezTo>
                <a:cubicBezTo>
                  <a:pt x="4258844" y="1273318"/>
                  <a:pt x="4264262" y="1276027"/>
                  <a:pt x="4315737" y="1276027"/>
                </a:cubicBezTo>
                <a:cubicBezTo>
                  <a:pt x="4321155" y="1284155"/>
                  <a:pt x="4326573" y="1284155"/>
                  <a:pt x="4329282" y="1284155"/>
                </a:cubicBezTo>
                <a:cubicBezTo>
                  <a:pt x="4334701" y="1284155"/>
                  <a:pt x="4340119" y="1284155"/>
                  <a:pt x="4345538" y="1278737"/>
                </a:cubicBezTo>
                <a:lnTo>
                  <a:pt x="4345538" y="1143277"/>
                </a:lnTo>
                <a:lnTo>
                  <a:pt x="4405140" y="1143277"/>
                </a:lnTo>
                <a:lnTo>
                  <a:pt x="4405140" y="1056583"/>
                </a:lnTo>
                <a:lnTo>
                  <a:pt x="4413267" y="1056583"/>
                </a:lnTo>
                <a:lnTo>
                  <a:pt x="4413267" y="1140568"/>
                </a:lnTo>
                <a:cubicBezTo>
                  <a:pt x="4415976" y="1143277"/>
                  <a:pt x="4421395" y="1143277"/>
                  <a:pt x="4426813" y="1145986"/>
                </a:cubicBezTo>
                <a:lnTo>
                  <a:pt x="4426813" y="1284155"/>
                </a:lnTo>
                <a:lnTo>
                  <a:pt x="4440359" y="1284155"/>
                </a:lnTo>
                <a:cubicBezTo>
                  <a:pt x="4440359" y="1289573"/>
                  <a:pt x="4434941" y="1300410"/>
                  <a:pt x="4445778" y="1305828"/>
                </a:cubicBezTo>
                <a:lnTo>
                  <a:pt x="4445778" y="1373558"/>
                </a:lnTo>
                <a:lnTo>
                  <a:pt x="4459324" y="1373558"/>
                </a:lnTo>
                <a:lnTo>
                  <a:pt x="4459324" y="1389813"/>
                </a:lnTo>
                <a:lnTo>
                  <a:pt x="4527053" y="1389813"/>
                </a:lnTo>
                <a:lnTo>
                  <a:pt x="4527053" y="1164951"/>
                </a:lnTo>
                <a:cubicBezTo>
                  <a:pt x="4532472" y="1164951"/>
                  <a:pt x="4535181" y="1164951"/>
                  <a:pt x="4537890" y="1162242"/>
                </a:cubicBezTo>
                <a:lnTo>
                  <a:pt x="4537890" y="1062002"/>
                </a:lnTo>
                <a:lnTo>
                  <a:pt x="4602910" y="1062002"/>
                </a:lnTo>
                <a:lnTo>
                  <a:pt x="4602910" y="1145986"/>
                </a:lnTo>
                <a:lnTo>
                  <a:pt x="4624584" y="1145986"/>
                </a:lnTo>
                <a:lnTo>
                  <a:pt x="4624584" y="1164951"/>
                </a:lnTo>
                <a:lnTo>
                  <a:pt x="4673349" y="1164951"/>
                </a:lnTo>
                <a:lnTo>
                  <a:pt x="4673349" y="1468380"/>
                </a:lnTo>
                <a:lnTo>
                  <a:pt x="4692314" y="1468380"/>
                </a:lnTo>
                <a:lnTo>
                  <a:pt x="4692314" y="1332920"/>
                </a:lnTo>
                <a:cubicBezTo>
                  <a:pt x="4700441" y="1327502"/>
                  <a:pt x="4700441" y="1338339"/>
                  <a:pt x="4700441" y="1311247"/>
                </a:cubicBezTo>
                <a:lnTo>
                  <a:pt x="4722115" y="1311247"/>
                </a:lnTo>
                <a:lnTo>
                  <a:pt x="4735661" y="1137859"/>
                </a:lnTo>
                <a:lnTo>
                  <a:pt x="4749207" y="1137859"/>
                </a:lnTo>
                <a:lnTo>
                  <a:pt x="4762753" y="1311247"/>
                </a:lnTo>
                <a:lnTo>
                  <a:pt x="4784426" y="1311247"/>
                </a:lnTo>
                <a:cubicBezTo>
                  <a:pt x="4784426" y="1313956"/>
                  <a:pt x="4779008" y="1324793"/>
                  <a:pt x="4792554" y="1332920"/>
                </a:cubicBezTo>
                <a:lnTo>
                  <a:pt x="4792554" y="1416905"/>
                </a:lnTo>
                <a:lnTo>
                  <a:pt x="4868411" y="1416905"/>
                </a:lnTo>
                <a:lnTo>
                  <a:pt x="4868411" y="910287"/>
                </a:lnTo>
                <a:lnTo>
                  <a:pt x="5009289" y="777537"/>
                </a:lnTo>
                <a:lnTo>
                  <a:pt x="5082437" y="777537"/>
                </a:lnTo>
                <a:lnTo>
                  <a:pt x="5082437" y="715226"/>
                </a:lnTo>
                <a:lnTo>
                  <a:pt x="5090564" y="715226"/>
                </a:lnTo>
                <a:lnTo>
                  <a:pt x="5090564" y="774828"/>
                </a:lnTo>
                <a:cubicBezTo>
                  <a:pt x="5093273" y="777537"/>
                  <a:pt x="5098692" y="777537"/>
                  <a:pt x="5101401" y="777537"/>
                </a:cubicBezTo>
                <a:lnTo>
                  <a:pt x="5101401" y="1625513"/>
                </a:lnTo>
                <a:lnTo>
                  <a:pt x="4849447" y="1625513"/>
                </a:lnTo>
                <a:cubicBezTo>
                  <a:pt x="4846737" y="1630931"/>
                  <a:pt x="4841319" y="1628222"/>
                  <a:pt x="4833191" y="1636349"/>
                </a:cubicBezTo>
                <a:cubicBezTo>
                  <a:pt x="4835901" y="1641768"/>
                  <a:pt x="4841319" y="1641768"/>
                  <a:pt x="4846737" y="1644477"/>
                </a:cubicBezTo>
                <a:cubicBezTo>
                  <a:pt x="4844028" y="1655314"/>
                  <a:pt x="4838610" y="1652604"/>
                  <a:pt x="4830482" y="1666150"/>
                </a:cubicBezTo>
                <a:cubicBezTo>
                  <a:pt x="4835901" y="1666150"/>
                  <a:pt x="4841319" y="1666150"/>
                  <a:pt x="4844028" y="1668860"/>
                </a:cubicBezTo>
                <a:lnTo>
                  <a:pt x="4659803" y="1668860"/>
                </a:lnTo>
                <a:cubicBezTo>
                  <a:pt x="4662513" y="1666150"/>
                  <a:pt x="4667931" y="1666150"/>
                  <a:pt x="4670640" y="1663441"/>
                </a:cubicBezTo>
                <a:cubicBezTo>
                  <a:pt x="4667931" y="1658023"/>
                  <a:pt x="4659803" y="1655314"/>
                  <a:pt x="4659803" y="1647186"/>
                </a:cubicBezTo>
                <a:cubicBezTo>
                  <a:pt x="4659803" y="1636349"/>
                  <a:pt x="4659803" y="1644477"/>
                  <a:pt x="4670640" y="1639059"/>
                </a:cubicBezTo>
                <a:cubicBezTo>
                  <a:pt x="4667931" y="1633640"/>
                  <a:pt x="4659803" y="1633640"/>
                  <a:pt x="4657094" y="1625513"/>
                </a:cubicBezTo>
                <a:lnTo>
                  <a:pt x="4638130" y="1625513"/>
                </a:lnTo>
                <a:lnTo>
                  <a:pt x="4638130" y="1649895"/>
                </a:lnTo>
                <a:lnTo>
                  <a:pt x="4654385" y="1649895"/>
                </a:lnTo>
                <a:lnTo>
                  <a:pt x="4654385" y="1668860"/>
                </a:lnTo>
                <a:lnTo>
                  <a:pt x="3901231" y="1671569"/>
                </a:lnTo>
                <a:cubicBezTo>
                  <a:pt x="3917486" y="1674278"/>
                  <a:pt x="3933741" y="1674278"/>
                  <a:pt x="3949996" y="1674278"/>
                </a:cubicBezTo>
                <a:cubicBezTo>
                  <a:pt x="3931032" y="1674278"/>
                  <a:pt x="3912067" y="1674278"/>
                  <a:pt x="3893103" y="1671569"/>
                </a:cubicBezTo>
                <a:cubicBezTo>
                  <a:pt x="3893103" y="1671569"/>
                  <a:pt x="3895812" y="1668860"/>
                  <a:pt x="3887685" y="1668860"/>
                </a:cubicBezTo>
                <a:lnTo>
                  <a:pt x="3735970" y="1668860"/>
                </a:lnTo>
                <a:cubicBezTo>
                  <a:pt x="3735970" y="1668860"/>
                  <a:pt x="3738679" y="1674278"/>
                  <a:pt x="3730552" y="1674278"/>
                </a:cubicBezTo>
                <a:lnTo>
                  <a:pt x="3676368" y="1674278"/>
                </a:lnTo>
                <a:cubicBezTo>
                  <a:pt x="3670950" y="1668860"/>
                  <a:pt x="3660113" y="1668860"/>
                  <a:pt x="3660113" y="1668860"/>
                </a:cubicBezTo>
                <a:cubicBezTo>
                  <a:pt x="3654695" y="1668860"/>
                  <a:pt x="3646567" y="1666150"/>
                  <a:pt x="3646567" y="1674278"/>
                </a:cubicBezTo>
                <a:lnTo>
                  <a:pt x="3589674" y="1674278"/>
                </a:lnTo>
                <a:cubicBezTo>
                  <a:pt x="3589674" y="1671569"/>
                  <a:pt x="3592383" y="1668860"/>
                  <a:pt x="3584256" y="1668860"/>
                </a:cubicBezTo>
                <a:cubicBezTo>
                  <a:pt x="3578837" y="1668860"/>
                  <a:pt x="3586965" y="1674278"/>
                  <a:pt x="3578837" y="1674278"/>
                </a:cubicBezTo>
                <a:lnTo>
                  <a:pt x="3251026" y="1674278"/>
                </a:lnTo>
                <a:cubicBezTo>
                  <a:pt x="3251026" y="1671569"/>
                  <a:pt x="3248316" y="1668860"/>
                  <a:pt x="3240189" y="1668860"/>
                </a:cubicBezTo>
                <a:cubicBezTo>
                  <a:pt x="3234770" y="1668860"/>
                  <a:pt x="3232061" y="1671569"/>
                  <a:pt x="3232061" y="1674278"/>
                </a:cubicBezTo>
                <a:lnTo>
                  <a:pt x="3137240" y="1674278"/>
                </a:lnTo>
                <a:cubicBezTo>
                  <a:pt x="3137240" y="1671569"/>
                  <a:pt x="3134531" y="1668860"/>
                  <a:pt x="3129112" y="1668860"/>
                </a:cubicBezTo>
                <a:cubicBezTo>
                  <a:pt x="3120985" y="1668860"/>
                  <a:pt x="3120985" y="1671569"/>
                  <a:pt x="3120985" y="1674278"/>
                </a:cubicBezTo>
                <a:lnTo>
                  <a:pt x="2942178" y="1674278"/>
                </a:lnTo>
                <a:cubicBezTo>
                  <a:pt x="2942178" y="1671569"/>
                  <a:pt x="2939469" y="1668860"/>
                  <a:pt x="2934051" y="1668860"/>
                </a:cubicBezTo>
                <a:cubicBezTo>
                  <a:pt x="2925923" y="1668860"/>
                  <a:pt x="2925923" y="1671569"/>
                  <a:pt x="2925923" y="1674278"/>
                </a:cubicBezTo>
                <a:lnTo>
                  <a:pt x="2831101" y="1674278"/>
                </a:lnTo>
                <a:cubicBezTo>
                  <a:pt x="2831101" y="1671569"/>
                  <a:pt x="2828392" y="1668860"/>
                  <a:pt x="2820265" y="1668860"/>
                </a:cubicBezTo>
                <a:cubicBezTo>
                  <a:pt x="2814846" y="1668860"/>
                  <a:pt x="2812137" y="1671569"/>
                  <a:pt x="2812137" y="1674278"/>
                </a:cubicBezTo>
                <a:lnTo>
                  <a:pt x="2481616" y="1674278"/>
                </a:lnTo>
                <a:cubicBezTo>
                  <a:pt x="2481616" y="1671569"/>
                  <a:pt x="2484325" y="1668860"/>
                  <a:pt x="2476198" y="1668860"/>
                </a:cubicBezTo>
                <a:cubicBezTo>
                  <a:pt x="2470779" y="1668860"/>
                  <a:pt x="2478907" y="1674278"/>
                  <a:pt x="2470779" y="1674278"/>
                </a:cubicBezTo>
                <a:lnTo>
                  <a:pt x="2416596" y="1674278"/>
                </a:lnTo>
                <a:cubicBezTo>
                  <a:pt x="2411177" y="1668860"/>
                  <a:pt x="2400341" y="1668860"/>
                  <a:pt x="2400341" y="1668860"/>
                </a:cubicBezTo>
                <a:cubicBezTo>
                  <a:pt x="2394922" y="1668860"/>
                  <a:pt x="2386795" y="1666150"/>
                  <a:pt x="2386795" y="1674278"/>
                </a:cubicBezTo>
                <a:lnTo>
                  <a:pt x="2329902" y="1674278"/>
                </a:lnTo>
                <a:cubicBezTo>
                  <a:pt x="2329902" y="1674278"/>
                  <a:pt x="2332611" y="1668860"/>
                  <a:pt x="2324483" y="1668860"/>
                </a:cubicBezTo>
                <a:lnTo>
                  <a:pt x="2172769" y="1668860"/>
                </a:lnTo>
                <a:cubicBezTo>
                  <a:pt x="2172769" y="1668860"/>
                  <a:pt x="2175478" y="1674278"/>
                  <a:pt x="2167350" y="1674278"/>
                </a:cubicBezTo>
                <a:lnTo>
                  <a:pt x="2159223" y="1674278"/>
                </a:lnTo>
                <a:lnTo>
                  <a:pt x="2161932" y="1668860"/>
                </a:lnTo>
                <a:lnTo>
                  <a:pt x="1866631" y="1668860"/>
                </a:lnTo>
                <a:cubicBezTo>
                  <a:pt x="1861212" y="1655314"/>
                  <a:pt x="1874758" y="1622803"/>
                  <a:pt x="1855794" y="1625513"/>
                </a:cubicBezTo>
                <a:lnTo>
                  <a:pt x="1855794" y="1414196"/>
                </a:lnTo>
                <a:lnTo>
                  <a:pt x="1945197" y="1414196"/>
                </a:lnTo>
                <a:cubicBezTo>
                  <a:pt x="1945197" y="1419614"/>
                  <a:pt x="1945197" y="1425033"/>
                  <a:pt x="1942488" y="1430451"/>
                </a:cubicBezTo>
                <a:cubicBezTo>
                  <a:pt x="1942488" y="1430451"/>
                  <a:pt x="1945197" y="1433160"/>
                  <a:pt x="1950615" y="1433160"/>
                </a:cubicBezTo>
                <a:lnTo>
                  <a:pt x="1950615" y="1381686"/>
                </a:lnTo>
                <a:cubicBezTo>
                  <a:pt x="1907268" y="1397941"/>
                  <a:pt x="1901850" y="1332920"/>
                  <a:pt x="1901850" y="1311247"/>
                </a:cubicBezTo>
                <a:cubicBezTo>
                  <a:pt x="1901850" y="1267900"/>
                  <a:pt x="1931651" y="1211007"/>
                  <a:pt x="1928942" y="1173078"/>
                </a:cubicBezTo>
                <a:cubicBezTo>
                  <a:pt x="1918105" y="1200170"/>
                  <a:pt x="1909978" y="1229971"/>
                  <a:pt x="1896432" y="1259772"/>
                </a:cubicBezTo>
                <a:cubicBezTo>
                  <a:pt x="1885595" y="1286864"/>
                  <a:pt x="1866631" y="1311247"/>
                  <a:pt x="1858503" y="1341048"/>
                </a:cubicBezTo>
                <a:cubicBezTo>
                  <a:pt x="1847666" y="1370849"/>
                  <a:pt x="1844957" y="1408778"/>
                  <a:pt x="1834120" y="1443997"/>
                </a:cubicBezTo>
                <a:cubicBezTo>
                  <a:pt x="1834120" y="1446706"/>
                  <a:pt x="1823284" y="1457543"/>
                  <a:pt x="1823284" y="1462961"/>
                </a:cubicBezTo>
                <a:cubicBezTo>
                  <a:pt x="1823284" y="1471089"/>
                  <a:pt x="1825993" y="1479216"/>
                  <a:pt x="1831411" y="1481926"/>
                </a:cubicBezTo>
                <a:lnTo>
                  <a:pt x="1831411" y="1625513"/>
                </a:lnTo>
                <a:lnTo>
                  <a:pt x="1779937" y="1625513"/>
                </a:lnTo>
                <a:lnTo>
                  <a:pt x="1779937" y="1712207"/>
                </a:lnTo>
                <a:cubicBezTo>
                  <a:pt x="1782646" y="1733880"/>
                  <a:pt x="1779937" y="1752844"/>
                  <a:pt x="1785355" y="1771809"/>
                </a:cubicBezTo>
                <a:cubicBezTo>
                  <a:pt x="1788064" y="1782645"/>
                  <a:pt x="1796192" y="1796191"/>
                  <a:pt x="1796192" y="1801610"/>
                </a:cubicBezTo>
                <a:cubicBezTo>
                  <a:pt x="1796192" y="1817865"/>
                  <a:pt x="1747426" y="1820574"/>
                  <a:pt x="1744717" y="1820574"/>
                </a:cubicBezTo>
                <a:cubicBezTo>
                  <a:pt x="1733880" y="1820574"/>
                  <a:pt x="1687824" y="1812447"/>
                  <a:pt x="1687824" y="1790773"/>
                </a:cubicBezTo>
                <a:cubicBezTo>
                  <a:pt x="1687824" y="1782645"/>
                  <a:pt x="1695952" y="1733880"/>
                  <a:pt x="1698661" y="1706788"/>
                </a:cubicBezTo>
                <a:cubicBezTo>
                  <a:pt x="1701370" y="1690533"/>
                  <a:pt x="1706788" y="1663441"/>
                  <a:pt x="1714916" y="1647186"/>
                </a:cubicBezTo>
                <a:lnTo>
                  <a:pt x="1714916" y="1625513"/>
                </a:lnTo>
                <a:lnTo>
                  <a:pt x="961762" y="1625513"/>
                </a:lnTo>
                <a:lnTo>
                  <a:pt x="961762" y="875068"/>
                </a:lnTo>
                <a:cubicBezTo>
                  <a:pt x="956343" y="875068"/>
                  <a:pt x="950925" y="872358"/>
                  <a:pt x="942797" y="872358"/>
                </a:cubicBezTo>
                <a:lnTo>
                  <a:pt x="942797" y="1625513"/>
                </a:lnTo>
                <a:lnTo>
                  <a:pt x="463271" y="1625513"/>
                </a:lnTo>
                <a:lnTo>
                  <a:pt x="463271" y="1351885"/>
                </a:lnTo>
                <a:lnTo>
                  <a:pt x="604149" y="1351885"/>
                </a:lnTo>
                <a:lnTo>
                  <a:pt x="604149" y="1213716"/>
                </a:lnTo>
                <a:lnTo>
                  <a:pt x="617695" y="1213716"/>
                </a:lnTo>
                <a:lnTo>
                  <a:pt x="617695" y="1156823"/>
                </a:lnTo>
                <a:lnTo>
                  <a:pt x="639368" y="1156823"/>
                </a:lnTo>
                <a:lnTo>
                  <a:pt x="639368" y="1211007"/>
                </a:lnTo>
                <a:cubicBezTo>
                  <a:pt x="642078" y="1211007"/>
                  <a:pt x="644787" y="1213716"/>
                  <a:pt x="652914" y="1213716"/>
                </a:cubicBezTo>
                <a:cubicBezTo>
                  <a:pt x="655623" y="1205589"/>
                  <a:pt x="655623" y="1197461"/>
                  <a:pt x="655623" y="1189333"/>
                </a:cubicBezTo>
                <a:lnTo>
                  <a:pt x="763991" y="1189333"/>
                </a:lnTo>
                <a:lnTo>
                  <a:pt x="763991" y="1213716"/>
                </a:lnTo>
                <a:lnTo>
                  <a:pt x="793792" y="1213716"/>
                </a:lnTo>
                <a:lnTo>
                  <a:pt x="793792" y="969889"/>
                </a:lnTo>
                <a:lnTo>
                  <a:pt x="942797" y="872358"/>
                </a:lnTo>
                <a:cubicBezTo>
                  <a:pt x="628532" y="777537"/>
                  <a:pt x="314266" y="669169"/>
                  <a:pt x="0" y="609567"/>
                </a:cubicBezTo>
                <a:cubicBezTo>
                  <a:pt x="276337" y="652914"/>
                  <a:pt x="552674" y="677297"/>
                  <a:pt x="829012" y="774828"/>
                </a:cubicBezTo>
                <a:cubicBezTo>
                  <a:pt x="869649" y="791083"/>
                  <a:pt x="915706" y="807338"/>
                  <a:pt x="961762" y="820884"/>
                </a:cubicBezTo>
                <a:cubicBezTo>
                  <a:pt x="964471" y="807338"/>
                  <a:pt x="950925" y="777537"/>
                  <a:pt x="972598" y="774828"/>
                </a:cubicBezTo>
                <a:lnTo>
                  <a:pt x="972598" y="715226"/>
                </a:lnTo>
                <a:lnTo>
                  <a:pt x="980726" y="715226"/>
                </a:lnTo>
                <a:lnTo>
                  <a:pt x="980726" y="777537"/>
                </a:lnTo>
                <a:lnTo>
                  <a:pt x="1059293" y="777537"/>
                </a:lnTo>
                <a:cubicBezTo>
                  <a:pt x="1102640" y="820884"/>
                  <a:pt x="1140568" y="869649"/>
                  <a:pt x="1189334" y="902159"/>
                </a:cubicBezTo>
                <a:cubicBezTo>
                  <a:pt x="1216425" y="923833"/>
                  <a:pt x="1257063" y="929251"/>
                  <a:pt x="1289573" y="940088"/>
                </a:cubicBezTo>
                <a:cubicBezTo>
                  <a:pt x="1406069" y="978017"/>
                  <a:pt x="1579457" y="1007818"/>
                  <a:pt x="1706788" y="1007818"/>
                </a:cubicBezTo>
                <a:cubicBezTo>
                  <a:pt x="1712207" y="1007818"/>
                  <a:pt x="1782646" y="1005109"/>
                  <a:pt x="1820574" y="999690"/>
                </a:cubicBezTo>
                <a:cubicBezTo>
                  <a:pt x="1820574" y="983435"/>
                  <a:pt x="1828702" y="967180"/>
                  <a:pt x="1831411" y="950925"/>
                </a:cubicBezTo>
                <a:cubicBezTo>
                  <a:pt x="1836829" y="929251"/>
                  <a:pt x="1842248" y="902159"/>
                  <a:pt x="1847666" y="883195"/>
                </a:cubicBezTo>
                <a:cubicBezTo>
                  <a:pt x="1850375" y="866940"/>
                  <a:pt x="1861212" y="853394"/>
                  <a:pt x="1866631" y="837139"/>
                </a:cubicBezTo>
                <a:cubicBezTo>
                  <a:pt x="1877467" y="807338"/>
                  <a:pt x="1893722" y="753154"/>
                  <a:pt x="1893722" y="747736"/>
                </a:cubicBezTo>
                <a:cubicBezTo>
                  <a:pt x="1893722" y="739608"/>
                  <a:pt x="1888304" y="712516"/>
                  <a:pt x="1880176" y="698970"/>
                </a:cubicBezTo>
                <a:cubicBezTo>
                  <a:pt x="1877467" y="690843"/>
                  <a:pt x="1866631" y="688134"/>
                  <a:pt x="1863921" y="680006"/>
                </a:cubicBezTo>
                <a:cubicBezTo>
                  <a:pt x="1861212" y="669169"/>
                  <a:pt x="1861212" y="647496"/>
                  <a:pt x="1861212" y="642077"/>
                </a:cubicBezTo>
                <a:cubicBezTo>
                  <a:pt x="1861212" y="574348"/>
                  <a:pt x="1901850" y="501200"/>
                  <a:pt x="1904559" y="433470"/>
                </a:cubicBezTo>
                <a:cubicBezTo>
                  <a:pt x="1907268" y="411797"/>
                  <a:pt x="1909978" y="387414"/>
                  <a:pt x="1907268" y="363031"/>
                </a:cubicBezTo>
                <a:cubicBezTo>
                  <a:pt x="1863921" y="387414"/>
                  <a:pt x="1844957" y="395541"/>
                  <a:pt x="1809738" y="395541"/>
                </a:cubicBezTo>
                <a:cubicBezTo>
                  <a:pt x="1801610" y="395541"/>
                  <a:pt x="1739299" y="387414"/>
                  <a:pt x="1731171" y="387414"/>
                </a:cubicBezTo>
                <a:cubicBezTo>
                  <a:pt x="1725753" y="387414"/>
                  <a:pt x="1674278" y="395541"/>
                  <a:pt x="1668860" y="395541"/>
                </a:cubicBezTo>
                <a:cubicBezTo>
                  <a:pt x="1660732" y="395541"/>
                  <a:pt x="1639059" y="390123"/>
                  <a:pt x="1622804" y="390123"/>
                </a:cubicBezTo>
                <a:cubicBezTo>
                  <a:pt x="1560492" y="384705"/>
                  <a:pt x="1487344" y="360322"/>
                  <a:pt x="1425033" y="344067"/>
                </a:cubicBezTo>
                <a:cubicBezTo>
                  <a:pt x="1362722" y="327812"/>
                  <a:pt x="1300410" y="322393"/>
                  <a:pt x="1238099" y="314266"/>
                </a:cubicBezTo>
                <a:cubicBezTo>
                  <a:pt x="1246226" y="308847"/>
                  <a:pt x="1259772" y="306138"/>
                  <a:pt x="1273318" y="303429"/>
                </a:cubicBezTo>
                <a:cubicBezTo>
                  <a:pt x="1251645" y="298011"/>
                  <a:pt x="1229971" y="298011"/>
                  <a:pt x="1208298" y="298011"/>
                </a:cubicBezTo>
                <a:cubicBezTo>
                  <a:pt x="1221844" y="279046"/>
                  <a:pt x="1248936" y="295301"/>
                  <a:pt x="1259772" y="279046"/>
                </a:cubicBezTo>
                <a:cubicBezTo>
                  <a:pt x="1235390" y="276337"/>
                  <a:pt x="1211007" y="273628"/>
                  <a:pt x="1186624" y="273628"/>
                </a:cubicBezTo>
                <a:cubicBezTo>
                  <a:pt x="1186624" y="273628"/>
                  <a:pt x="1186624" y="270919"/>
                  <a:pt x="1183915" y="268210"/>
                </a:cubicBezTo>
                <a:cubicBezTo>
                  <a:pt x="1186624" y="265500"/>
                  <a:pt x="1186624" y="262791"/>
                  <a:pt x="1194752" y="262791"/>
                </a:cubicBezTo>
                <a:lnTo>
                  <a:pt x="1257063" y="262791"/>
                </a:lnTo>
                <a:cubicBezTo>
                  <a:pt x="1238099" y="254664"/>
                  <a:pt x="1219135" y="249245"/>
                  <a:pt x="1200170" y="243827"/>
                </a:cubicBezTo>
                <a:cubicBezTo>
                  <a:pt x="1202879" y="232990"/>
                  <a:pt x="1213716" y="235699"/>
                  <a:pt x="1219135" y="235699"/>
                </a:cubicBezTo>
                <a:cubicBezTo>
                  <a:pt x="1227262" y="235699"/>
                  <a:pt x="1289573" y="249245"/>
                  <a:pt x="1294992" y="249245"/>
                </a:cubicBezTo>
                <a:cubicBezTo>
                  <a:pt x="1308538" y="249245"/>
                  <a:pt x="1322084" y="251954"/>
                  <a:pt x="1322084" y="238409"/>
                </a:cubicBezTo>
                <a:cubicBezTo>
                  <a:pt x="1322084" y="230281"/>
                  <a:pt x="1300410" y="211317"/>
                  <a:pt x="1292283" y="197771"/>
                </a:cubicBezTo>
                <a:cubicBezTo>
                  <a:pt x="1292283" y="189643"/>
                  <a:pt x="1294992" y="186934"/>
                  <a:pt x="1294992" y="184225"/>
                </a:cubicBezTo>
                <a:cubicBezTo>
                  <a:pt x="1330211" y="203189"/>
                  <a:pt x="1368140" y="257373"/>
                  <a:pt x="1408778" y="276337"/>
                </a:cubicBezTo>
                <a:cubicBezTo>
                  <a:pt x="1435870" y="292592"/>
                  <a:pt x="1484635" y="289883"/>
                  <a:pt x="1517145" y="289883"/>
                </a:cubicBezTo>
                <a:cubicBezTo>
                  <a:pt x="1557783" y="292592"/>
                  <a:pt x="1601130" y="287174"/>
                  <a:pt x="1641768" y="289883"/>
                </a:cubicBezTo>
                <a:cubicBezTo>
                  <a:pt x="1658023" y="289883"/>
                  <a:pt x="1687824" y="300720"/>
                  <a:pt x="1695952" y="300720"/>
                </a:cubicBezTo>
                <a:cubicBezTo>
                  <a:pt x="1701370" y="300720"/>
                  <a:pt x="1714916" y="284465"/>
                  <a:pt x="1728462" y="284465"/>
                </a:cubicBezTo>
                <a:cubicBezTo>
                  <a:pt x="1763681" y="279046"/>
                  <a:pt x="1807028" y="281756"/>
                  <a:pt x="1847666" y="273628"/>
                </a:cubicBezTo>
                <a:cubicBezTo>
                  <a:pt x="1855794" y="270919"/>
                  <a:pt x="1863921" y="257373"/>
                  <a:pt x="1874758" y="251954"/>
                </a:cubicBezTo>
                <a:cubicBezTo>
                  <a:pt x="1901850" y="232990"/>
                  <a:pt x="1934360" y="214026"/>
                  <a:pt x="1964161" y="214026"/>
                </a:cubicBezTo>
                <a:cubicBezTo>
                  <a:pt x="1969580" y="214026"/>
                  <a:pt x="1999381" y="222153"/>
                  <a:pt x="2007508" y="222153"/>
                </a:cubicBezTo>
                <a:cubicBezTo>
                  <a:pt x="2012927" y="222153"/>
                  <a:pt x="2026473" y="211317"/>
                  <a:pt x="2034600" y="211317"/>
                </a:cubicBezTo>
                <a:cubicBezTo>
                  <a:pt x="2050855" y="205898"/>
                  <a:pt x="2075238" y="205898"/>
                  <a:pt x="2099621" y="205898"/>
                </a:cubicBezTo>
                <a:cubicBezTo>
                  <a:pt x="2099621" y="195062"/>
                  <a:pt x="2102330" y="176097"/>
                  <a:pt x="2102330" y="170679"/>
                </a:cubicBezTo>
                <a:cubicBezTo>
                  <a:pt x="2102330" y="162551"/>
                  <a:pt x="2102330" y="162551"/>
                  <a:pt x="2099621" y="159842"/>
                </a:cubicBezTo>
                <a:cubicBezTo>
                  <a:pt x="2077947" y="146296"/>
                  <a:pt x="2080656" y="140878"/>
                  <a:pt x="2080656" y="121913"/>
                </a:cubicBezTo>
                <a:lnTo>
                  <a:pt x="2080656" y="116495"/>
                </a:lnTo>
                <a:cubicBezTo>
                  <a:pt x="2080656" y="100240"/>
                  <a:pt x="2094202" y="102949"/>
                  <a:pt x="2091493" y="92112"/>
                </a:cubicBezTo>
                <a:lnTo>
                  <a:pt x="2091493" y="81276"/>
                </a:lnTo>
                <a:cubicBezTo>
                  <a:pt x="2077947" y="35219"/>
                  <a:pt x="2148386" y="0"/>
                  <a:pt x="2178187" y="0"/>
                </a:cubicBezTo>
                <a:cubicBezTo>
                  <a:pt x="2243208" y="0"/>
                  <a:pt x="2251335" y="83985"/>
                  <a:pt x="2251335" y="113786"/>
                </a:cubicBezTo>
                <a:close/>
              </a:path>
            </a:pathLst>
          </a:custGeom>
          <a:gradFill>
            <a:gsLst>
              <a:gs pos="0">
                <a:srgbClr val="C00000"/>
              </a:gs>
              <a:gs pos="100000">
                <a:srgbClr val="FF0000">
                  <a:alpha val="0"/>
                </a:srgbClr>
              </a:gs>
            </a:gsLst>
            <a:lin ang="5400000" scaled="1"/>
          </a:gradFill>
          <a:ln w="270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CC5CB849-01AA-4EB3-AE54-F407E9DEA71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67113" y="370649"/>
            <a:ext cx="1946910" cy="2781300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28C3BF18-1893-4BB9-B40B-3183C1AB212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9080"/>
            <a:ext cx="3143229" cy="3990975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6DDB6819-C9A2-40F6-BE55-AC20B62D5DB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31403"/>
            <a:ext cx="9144000" cy="1216534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9D526802-DCF1-4C43-97AF-832DE47E2B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3985" y="224890"/>
            <a:ext cx="1754877" cy="9863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" name="文本框 64">
            <a:extLst>
              <a:ext uri="{FF2B5EF4-FFF2-40B4-BE49-F238E27FC236}">
                <a16:creationId xmlns:a16="http://schemas.microsoft.com/office/drawing/2014/main" id="{E00DAC6C-1268-484F-8D50-86D9BAF2EB70}"/>
              </a:ext>
            </a:extLst>
          </p:cNvPr>
          <p:cNvSpPr txBox="1"/>
          <p:nvPr/>
        </p:nvSpPr>
        <p:spPr>
          <a:xfrm>
            <a:off x="4075690" y="987281"/>
            <a:ext cx="1213794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600" dirty="0">
                <a:gradFill>
                  <a:gsLst>
                    <a:gs pos="0">
                      <a:srgbClr val="C00000"/>
                    </a:gs>
                    <a:gs pos="100000">
                      <a:srgbClr val="FF0000">
                        <a:alpha val="0"/>
                      </a:srgbClr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6600" dirty="0">
              <a:gradFill>
                <a:gsLst>
                  <a:gs pos="0">
                    <a:srgbClr val="C00000"/>
                  </a:gs>
                  <a:gs pos="100000">
                    <a:srgbClr val="FF0000">
                      <a:alpha val="0"/>
                    </a:srgbClr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5E342107-B7A2-49CB-A6EA-28AEA18C846C}"/>
              </a:ext>
            </a:extLst>
          </p:cNvPr>
          <p:cNvGrpSpPr/>
          <p:nvPr/>
        </p:nvGrpSpPr>
        <p:grpSpPr>
          <a:xfrm>
            <a:off x="4119160" y="1837864"/>
            <a:ext cx="3827075" cy="939312"/>
            <a:chOff x="4119160" y="1100690"/>
            <a:chExt cx="3827075" cy="939312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58A8AA60-3B2F-4140-8E5C-CDD940026479}"/>
                </a:ext>
              </a:extLst>
            </p:cNvPr>
            <p:cNvGrpSpPr/>
            <p:nvPr/>
          </p:nvGrpSpPr>
          <p:grpSpPr>
            <a:xfrm>
              <a:off x="4119160" y="1356897"/>
              <a:ext cx="3334869" cy="426901"/>
              <a:chOff x="4349629" y="2969926"/>
              <a:chExt cx="2670186" cy="341814"/>
            </a:xfrm>
          </p:grpSpPr>
          <p:sp>
            <p:nvSpPr>
              <p:cNvPr id="14" name="平行四边形 13">
                <a:extLst>
                  <a:ext uri="{FF2B5EF4-FFF2-40B4-BE49-F238E27FC236}">
                    <a16:creationId xmlns:a16="http://schemas.microsoft.com/office/drawing/2014/main" id="{ABA58A32-5E8F-4F93-A4A9-1091CCF3BBD5}"/>
                  </a:ext>
                </a:extLst>
              </p:cNvPr>
              <p:cNvSpPr/>
              <p:nvPr/>
            </p:nvSpPr>
            <p:spPr>
              <a:xfrm>
                <a:off x="4349629" y="2969926"/>
                <a:ext cx="2670186" cy="341814"/>
              </a:xfrm>
              <a:prstGeom prst="parallelogram">
                <a:avLst/>
              </a:prstGeom>
              <a:gradFill flip="none" rotWithShape="1">
                <a:gsLst>
                  <a:gs pos="0">
                    <a:srgbClr val="C00000"/>
                  </a:gs>
                  <a:gs pos="100000">
                    <a:srgbClr val="FF0000">
                      <a:alpha val="0"/>
                    </a:srgb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" name="文本框 11">
                <a:extLst>
                  <a:ext uri="{FF2B5EF4-FFF2-40B4-BE49-F238E27FC236}">
                    <a16:creationId xmlns:a16="http://schemas.microsoft.com/office/drawing/2014/main" id="{7527D336-5E95-4BE5-A03D-B20C56E5142C}"/>
                  </a:ext>
                </a:extLst>
              </p:cNvPr>
              <p:cNvSpPr txBox="1"/>
              <p:nvPr/>
            </p:nvSpPr>
            <p:spPr>
              <a:xfrm>
                <a:off x="4712212" y="3017616"/>
                <a:ext cx="1559713" cy="2464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bg1"/>
                    </a:solidFill>
                  </a:rPr>
                  <a:t>单击此处添加标题文本</a:t>
                </a:r>
              </a:p>
            </p:txBody>
          </p:sp>
        </p:grpSp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96465102-65C0-4843-AD12-30394271D39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61823" y="1100690"/>
              <a:ext cx="984412" cy="939312"/>
            </a:xfrm>
            <a:prstGeom prst="rect">
              <a:avLst/>
            </a:prstGeom>
          </p:spPr>
        </p:pic>
      </p:grpSp>
      <p:sp>
        <p:nvSpPr>
          <p:cNvPr id="29" name="文本框 28">
            <a:extLst>
              <a:ext uri="{FF2B5EF4-FFF2-40B4-BE49-F238E27FC236}">
                <a16:creationId xmlns:a16="http://schemas.microsoft.com/office/drawing/2014/main" id="{8D981F95-F901-4D6C-8A39-E958562BC6FA}"/>
              </a:ext>
            </a:extLst>
          </p:cNvPr>
          <p:cNvSpPr txBox="1"/>
          <p:nvPr/>
        </p:nvSpPr>
        <p:spPr>
          <a:xfrm>
            <a:off x="4046295" y="2598208"/>
            <a:ext cx="3030592" cy="5537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 dirty="0"/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1188510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组合 34"/>
          <p:cNvGrpSpPr/>
          <p:nvPr/>
        </p:nvGrpSpPr>
        <p:grpSpPr>
          <a:xfrm>
            <a:off x="2785492" y="1121684"/>
            <a:ext cx="3744913" cy="3240765"/>
            <a:chOff x="2857500" y="1678781"/>
            <a:chExt cx="3744913" cy="2521703"/>
          </a:xfrm>
        </p:grpSpPr>
        <p:sp>
          <p:nvSpPr>
            <p:cNvPr id="36" name="MH_Other_1"/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3513139" y="2122885"/>
              <a:ext cx="2619375" cy="2077599"/>
            </a:xfrm>
            <a:custGeom>
              <a:avLst/>
              <a:gdLst>
                <a:gd name="T0" fmla="*/ 2147483646 w 5977"/>
                <a:gd name="T1" fmla="*/ 2147483646 h 6949"/>
                <a:gd name="T2" fmla="*/ 2147483646 w 5977"/>
                <a:gd name="T3" fmla="*/ 2147483646 h 6949"/>
                <a:gd name="T4" fmla="*/ 2147483646 w 5977"/>
                <a:gd name="T5" fmla="*/ 2147483646 h 6949"/>
                <a:gd name="T6" fmla="*/ 2147483646 w 5977"/>
                <a:gd name="T7" fmla="*/ 2147483646 h 6949"/>
                <a:gd name="T8" fmla="*/ 2147483646 w 5977"/>
                <a:gd name="T9" fmla="*/ 2147483646 h 6949"/>
                <a:gd name="T10" fmla="*/ 2147483646 w 5977"/>
                <a:gd name="T11" fmla="*/ 2147483646 h 6949"/>
                <a:gd name="T12" fmla="*/ 2147483646 w 5977"/>
                <a:gd name="T13" fmla="*/ 2147483646 h 6949"/>
                <a:gd name="T14" fmla="*/ 2147483646 w 5977"/>
                <a:gd name="T15" fmla="*/ 2147483646 h 6949"/>
                <a:gd name="T16" fmla="*/ 2147483646 w 5977"/>
                <a:gd name="T17" fmla="*/ 2147483646 h 6949"/>
                <a:gd name="T18" fmla="*/ 2147483646 w 5977"/>
                <a:gd name="T19" fmla="*/ 2147483646 h 6949"/>
                <a:gd name="T20" fmla="*/ 2147483646 w 5977"/>
                <a:gd name="T21" fmla="*/ 2147483646 h 6949"/>
                <a:gd name="T22" fmla="*/ 2147483646 w 5977"/>
                <a:gd name="T23" fmla="*/ 2147483646 h 6949"/>
                <a:gd name="T24" fmla="*/ 0 w 5977"/>
                <a:gd name="T25" fmla="*/ 2147483646 h 6949"/>
                <a:gd name="T26" fmla="*/ 2147483646 w 5977"/>
                <a:gd name="T27" fmla="*/ 2147483646 h 6949"/>
                <a:gd name="T28" fmla="*/ 2147483646 w 5977"/>
                <a:gd name="T29" fmla="*/ 2147483646 h 6949"/>
                <a:gd name="T30" fmla="*/ 2147483646 w 5977"/>
                <a:gd name="T31" fmla="*/ 2147483646 h 6949"/>
                <a:gd name="T32" fmla="*/ 2147483646 w 5977"/>
                <a:gd name="T33" fmla="*/ 2147483646 h 6949"/>
                <a:gd name="T34" fmla="*/ 2147483646 w 5977"/>
                <a:gd name="T35" fmla="*/ 2147483646 h 6949"/>
                <a:gd name="T36" fmla="*/ 2147483646 w 5977"/>
                <a:gd name="T37" fmla="*/ 2147483646 h 6949"/>
                <a:gd name="T38" fmla="*/ 2147483646 w 5977"/>
                <a:gd name="T39" fmla="*/ 2147483646 h 6949"/>
                <a:gd name="T40" fmla="*/ 2147483646 w 5977"/>
                <a:gd name="T41" fmla="*/ 2147483646 h 6949"/>
                <a:gd name="T42" fmla="*/ 2147483646 w 5977"/>
                <a:gd name="T43" fmla="*/ 2147483646 h 6949"/>
                <a:gd name="T44" fmla="*/ 2147483646 w 5977"/>
                <a:gd name="T45" fmla="*/ 2147483646 h 6949"/>
                <a:gd name="T46" fmla="*/ 2147483646 w 5977"/>
                <a:gd name="T47" fmla="*/ 2147483646 h 6949"/>
                <a:gd name="T48" fmla="*/ 2147483646 w 5977"/>
                <a:gd name="T49" fmla="*/ 2147483646 h 6949"/>
                <a:gd name="T50" fmla="*/ 2147483646 w 5977"/>
                <a:gd name="T51" fmla="*/ 2147483646 h 6949"/>
                <a:gd name="T52" fmla="*/ 2147483646 w 5977"/>
                <a:gd name="T53" fmla="*/ 2147483646 h 6949"/>
                <a:gd name="T54" fmla="*/ 2147483646 w 5977"/>
                <a:gd name="T55" fmla="*/ 2147483646 h 6949"/>
                <a:gd name="T56" fmla="*/ 2147483646 w 5977"/>
                <a:gd name="T57" fmla="*/ 2147483646 h 6949"/>
                <a:gd name="T58" fmla="*/ 2147483646 w 5977"/>
                <a:gd name="T59" fmla="*/ 2147483646 h 6949"/>
                <a:gd name="T60" fmla="*/ 2147483646 w 5977"/>
                <a:gd name="T61" fmla="*/ 2147483646 h 6949"/>
                <a:gd name="T62" fmla="*/ 2147483646 w 5977"/>
                <a:gd name="T63" fmla="*/ 2147483646 h 6949"/>
                <a:gd name="T64" fmla="*/ 2147483646 w 5977"/>
                <a:gd name="T65" fmla="*/ 2147483646 h 6949"/>
                <a:gd name="T66" fmla="*/ 2147483646 w 5977"/>
                <a:gd name="T67" fmla="*/ 2147483646 h 6949"/>
                <a:gd name="T68" fmla="*/ 2147483646 w 5977"/>
                <a:gd name="T69" fmla="*/ 2147483646 h 6949"/>
                <a:gd name="T70" fmla="*/ 2147483646 w 5977"/>
                <a:gd name="T71" fmla="*/ 2147483646 h 6949"/>
                <a:gd name="T72" fmla="*/ 2147483646 w 5977"/>
                <a:gd name="T73" fmla="*/ 2147483646 h 6949"/>
                <a:gd name="T74" fmla="*/ 2147483646 w 5977"/>
                <a:gd name="T75" fmla="*/ 2147483646 h 6949"/>
                <a:gd name="T76" fmla="*/ 2147483646 w 5977"/>
                <a:gd name="T77" fmla="*/ 0 h 69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977" h="6949">
                  <a:moveTo>
                    <a:pt x="2785" y="0"/>
                  </a:moveTo>
                  <a:cubicBezTo>
                    <a:pt x="2841" y="42"/>
                    <a:pt x="2858" y="134"/>
                    <a:pt x="2880" y="366"/>
                  </a:cubicBezTo>
                  <a:cubicBezTo>
                    <a:pt x="2910" y="674"/>
                    <a:pt x="2891" y="857"/>
                    <a:pt x="2760" y="1513"/>
                  </a:cubicBezTo>
                  <a:cubicBezTo>
                    <a:pt x="2638" y="2133"/>
                    <a:pt x="2639" y="2130"/>
                    <a:pt x="2537" y="1873"/>
                  </a:cubicBezTo>
                  <a:cubicBezTo>
                    <a:pt x="2413" y="1562"/>
                    <a:pt x="2149" y="1060"/>
                    <a:pt x="1997" y="847"/>
                  </a:cubicBezTo>
                  <a:cubicBezTo>
                    <a:pt x="1912" y="730"/>
                    <a:pt x="1834" y="619"/>
                    <a:pt x="1824" y="603"/>
                  </a:cubicBezTo>
                  <a:cubicBezTo>
                    <a:pt x="1821" y="599"/>
                    <a:pt x="1822" y="588"/>
                    <a:pt x="1825" y="573"/>
                  </a:cubicBezTo>
                  <a:cubicBezTo>
                    <a:pt x="1802" y="607"/>
                    <a:pt x="1779" y="639"/>
                    <a:pt x="1753" y="670"/>
                  </a:cubicBezTo>
                  <a:cubicBezTo>
                    <a:pt x="1818" y="723"/>
                    <a:pt x="2054" y="1118"/>
                    <a:pt x="2190" y="1400"/>
                  </a:cubicBezTo>
                  <a:cubicBezTo>
                    <a:pt x="2346" y="1724"/>
                    <a:pt x="2539" y="2359"/>
                    <a:pt x="2538" y="2541"/>
                  </a:cubicBezTo>
                  <a:cubicBezTo>
                    <a:pt x="2537" y="2685"/>
                    <a:pt x="2494" y="2855"/>
                    <a:pt x="2446" y="2903"/>
                  </a:cubicBezTo>
                  <a:cubicBezTo>
                    <a:pt x="2409" y="2940"/>
                    <a:pt x="2382" y="2926"/>
                    <a:pt x="2222" y="2790"/>
                  </a:cubicBezTo>
                  <a:cubicBezTo>
                    <a:pt x="1978" y="2584"/>
                    <a:pt x="1756" y="2436"/>
                    <a:pt x="1436" y="2266"/>
                  </a:cubicBezTo>
                  <a:cubicBezTo>
                    <a:pt x="1187" y="2133"/>
                    <a:pt x="694" y="1925"/>
                    <a:pt x="535" y="1885"/>
                  </a:cubicBezTo>
                  <a:cubicBezTo>
                    <a:pt x="470" y="1868"/>
                    <a:pt x="435" y="1856"/>
                    <a:pt x="420" y="1823"/>
                  </a:cubicBezTo>
                  <a:cubicBezTo>
                    <a:pt x="408" y="1868"/>
                    <a:pt x="393" y="1913"/>
                    <a:pt x="376" y="1956"/>
                  </a:cubicBezTo>
                  <a:cubicBezTo>
                    <a:pt x="383" y="1953"/>
                    <a:pt x="389" y="1951"/>
                    <a:pt x="395" y="1951"/>
                  </a:cubicBezTo>
                  <a:cubicBezTo>
                    <a:pt x="549" y="1951"/>
                    <a:pt x="1204" y="2247"/>
                    <a:pt x="1565" y="2480"/>
                  </a:cubicBezTo>
                  <a:cubicBezTo>
                    <a:pt x="1801" y="2632"/>
                    <a:pt x="2168" y="2981"/>
                    <a:pt x="2287" y="3167"/>
                  </a:cubicBezTo>
                  <a:cubicBezTo>
                    <a:pt x="2358" y="3279"/>
                    <a:pt x="2375" y="3338"/>
                    <a:pt x="2389" y="3537"/>
                  </a:cubicBezTo>
                  <a:cubicBezTo>
                    <a:pt x="2407" y="3784"/>
                    <a:pt x="2356" y="4253"/>
                    <a:pt x="2309" y="4282"/>
                  </a:cubicBezTo>
                  <a:cubicBezTo>
                    <a:pt x="2294" y="4291"/>
                    <a:pt x="2216" y="4272"/>
                    <a:pt x="2135" y="4240"/>
                  </a:cubicBezTo>
                  <a:cubicBezTo>
                    <a:pt x="1771" y="4095"/>
                    <a:pt x="1129" y="3975"/>
                    <a:pt x="401" y="3915"/>
                  </a:cubicBezTo>
                  <a:cubicBezTo>
                    <a:pt x="234" y="3901"/>
                    <a:pt x="89" y="3886"/>
                    <a:pt x="12" y="3875"/>
                  </a:cubicBezTo>
                  <a:cubicBezTo>
                    <a:pt x="12" y="3877"/>
                    <a:pt x="12" y="3878"/>
                    <a:pt x="12" y="3880"/>
                  </a:cubicBezTo>
                  <a:cubicBezTo>
                    <a:pt x="12" y="3939"/>
                    <a:pt x="8" y="3997"/>
                    <a:pt x="0" y="4054"/>
                  </a:cubicBezTo>
                  <a:lnTo>
                    <a:pt x="229" y="4057"/>
                  </a:lnTo>
                  <a:cubicBezTo>
                    <a:pt x="1035" y="4066"/>
                    <a:pt x="1849" y="4284"/>
                    <a:pt x="2184" y="4580"/>
                  </a:cubicBezTo>
                  <a:cubicBezTo>
                    <a:pt x="2296" y="4678"/>
                    <a:pt x="2311" y="4707"/>
                    <a:pt x="2329" y="4848"/>
                  </a:cubicBezTo>
                  <a:cubicBezTo>
                    <a:pt x="2353" y="5035"/>
                    <a:pt x="2303" y="5720"/>
                    <a:pt x="2243" y="6033"/>
                  </a:cubicBezTo>
                  <a:cubicBezTo>
                    <a:pt x="2219" y="6155"/>
                    <a:pt x="2177" y="6286"/>
                    <a:pt x="2148" y="6324"/>
                  </a:cubicBezTo>
                  <a:cubicBezTo>
                    <a:pt x="2078" y="6419"/>
                    <a:pt x="1739" y="6599"/>
                    <a:pt x="1565" y="6635"/>
                  </a:cubicBezTo>
                  <a:cubicBezTo>
                    <a:pt x="1488" y="6651"/>
                    <a:pt x="1312" y="6682"/>
                    <a:pt x="1175" y="6704"/>
                  </a:cubicBezTo>
                  <a:cubicBezTo>
                    <a:pt x="1037" y="6727"/>
                    <a:pt x="917" y="6752"/>
                    <a:pt x="908" y="6761"/>
                  </a:cubicBezTo>
                  <a:cubicBezTo>
                    <a:pt x="846" y="6823"/>
                    <a:pt x="1154" y="6882"/>
                    <a:pt x="1733" y="6919"/>
                  </a:cubicBezTo>
                  <a:cubicBezTo>
                    <a:pt x="2214" y="6949"/>
                    <a:pt x="3600" y="6930"/>
                    <a:pt x="3978" y="6888"/>
                  </a:cubicBezTo>
                  <a:cubicBezTo>
                    <a:pt x="4141" y="6870"/>
                    <a:pt x="4313" y="6840"/>
                    <a:pt x="4359" y="6821"/>
                  </a:cubicBezTo>
                  <a:lnTo>
                    <a:pt x="4444" y="6786"/>
                  </a:lnTo>
                  <a:lnTo>
                    <a:pt x="4380" y="6752"/>
                  </a:lnTo>
                  <a:cubicBezTo>
                    <a:pt x="4344" y="6733"/>
                    <a:pt x="4169" y="6699"/>
                    <a:pt x="3990" y="6677"/>
                  </a:cubicBezTo>
                  <a:cubicBezTo>
                    <a:pt x="3636" y="6633"/>
                    <a:pt x="3384" y="6538"/>
                    <a:pt x="3223" y="6387"/>
                  </a:cubicBezTo>
                  <a:cubicBezTo>
                    <a:pt x="3147" y="6317"/>
                    <a:pt x="3136" y="6284"/>
                    <a:pt x="3121" y="6098"/>
                  </a:cubicBezTo>
                  <a:cubicBezTo>
                    <a:pt x="3098" y="5808"/>
                    <a:pt x="3092" y="5584"/>
                    <a:pt x="3098" y="5147"/>
                  </a:cubicBezTo>
                  <a:lnTo>
                    <a:pt x="3103" y="4773"/>
                  </a:lnTo>
                  <a:lnTo>
                    <a:pt x="3201" y="4665"/>
                  </a:lnTo>
                  <a:cubicBezTo>
                    <a:pt x="3389" y="4458"/>
                    <a:pt x="3879" y="4281"/>
                    <a:pt x="4614" y="4157"/>
                  </a:cubicBezTo>
                  <a:cubicBezTo>
                    <a:pt x="4997" y="4092"/>
                    <a:pt x="5912" y="4000"/>
                    <a:pt x="5966" y="4021"/>
                  </a:cubicBezTo>
                  <a:cubicBezTo>
                    <a:pt x="5969" y="4022"/>
                    <a:pt x="5973" y="4026"/>
                    <a:pt x="5977" y="4030"/>
                  </a:cubicBezTo>
                  <a:cubicBezTo>
                    <a:pt x="5971" y="3983"/>
                    <a:pt x="5968" y="3935"/>
                    <a:pt x="5968" y="3887"/>
                  </a:cubicBezTo>
                  <a:cubicBezTo>
                    <a:pt x="5968" y="3867"/>
                    <a:pt x="5969" y="3848"/>
                    <a:pt x="5970" y="3829"/>
                  </a:cubicBezTo>
                  <a:cubicBezTo>
                    <a:pt x="5961" y="3854"/>
                    <a:pt x="5951" y="3871"/>
                    <a:pt x="5942" y="3877"/>
                  </a:cubicBezTo>
                  <a:cubicBezTo>
                    <a:pt x="5925" y="3888"/>
                    <a:pt x="5821" y="3898"/>
                    <a:pt x="5710" y="3898"/>
                  </a:cubicBezTo>
                  <a:cubicBezTo>
                    <a:pt x="5247" y="3899"/>
                    <a:pt x="4355" y="4013"/>
                    <a:pt x="3586" y="4169"/>
                  </a:cubicBezTo>
                  <a:cubicBezTo>
                    <a:pt x="3302" y="4226"/>
                    <a:pt x="3085" y="4257"/>
                    <a:pt x="3071" y="4243"/>
                  </a:cubicBezTo>
                  <a:cubicBezTo>
                    <a:pt x="3043" y="4215"/>
                    <a:pt x="2962" y="3612"/>
                    <a:pt x="2962" y="3431"/>
                  </a:cubicBezTo>
                  <a:cubicBezTo>
                    <a:pt x="2962" y="3287"/>
                    <a:pt x="3037" y="3185"/>
                    <a:pt x="3308" y="2959"/>
                  </a:cubicBezTo>
                  <a:cubicBezTo>
                    <a:pt x="3708" y="2626"/>
                    <a:pt x="4264" y="2412"/>
                    <a:pt x="5130" y="2260"/>
                  </a:cubicBezTo>
                  <a:lnTo>
                    <a:pt x="5462" y="2202"/>
                  </a:lnTo>
                  <a:cubicBezTo>
                    <a:pt x="5441" y="2169"/>
                    <a:pt x="5420" y="2136"/>
                    <a:pt x="5403" y="2101"/>
                  </a:cubicBezTo>
                  <a:cubicBezTo>
                    <a:pt x="5400" y="2110"/>
                    <a:pt x="5397" y="2116"/>
                    <a:pt x="5391" y="2119"/>
                  </a:cubicBezTo>
                  <a:cubicBezTo>
                    <a:pt x="5374" y="2130"/>
                    <a:pt x="5204" y="2161"/>
                    <a:pt x="5015" y="2189"/>
                  </a:cubicBezTo>
                  <a:cubicBezTo>
                    <a:pt x="4603" y="2249"/>
                    <a:pt x="4090" y="2371"/>
                    <a:pt x="3824" y="2471"/>
                  </a:cubicBezTo>
                  <a:cubicBezTo>
                    <a:pt x="3718" y="2511"/>
                    <a:pt x="3480" y="2623"/>
                    <a:pt x="3296" y="2720"/>
                  </a:cubicBezTo>
                  <a:cubicBezTo>
                    <a:pt x="2967" y="2892"/>
                    <a:pt x="2959" y="2895"/>
                    <a:pt x="2916" y="2840"/>
                  </a:cubicBezTo>
                  <a:cubicBezTo>
                    <a:pt x="2888" y="2802"/>
                    <a:pt x="2878" y="2747"/>
                    <a:pt x="2887" y="2673"/>
                  </a:cubicBezTo>
                  <a:cubicBezTo>
                    <a:pt x="2899" y="2585"/>
                    <a:pt x="2938" y="2526"/>
                    <a:pt x="3083" y="2377"/>
                  </a:cubicBezTo>
                  <a:cubicBezTo>
                    <a:pt x="3474" y="1976"/>
                    <a:pt x="3779" y="1561"/>
                    <a:pt x="3990" y="1139"/>
                  </a:cubicBezTo>
                  <a:cubicBezTo>
                    <a:pt x="4014" y="1091"/>
                    <a:pt x="4038" y="1048"/>
                    <a:pt x="4059" y="1013"/>
                  </a:cubicBezTo>
                  <a:cubicBezTo>
                    <a:pt x="4029" y="994"/>
                    <a:pt x="4001" y="975"/>
                    <a:pt x="3973" y="953"/>
                  </a:cubicBezTo>
                  <a:cubicBezTo>
                    <a:pt x="3895" y="1157"/>
                    <a:pt x="3635" y="1579"/>
                    <a:pt x="3418" y="1832"/>
                  </a:cubicBezTo>
                  <a:cubicBezTo>
                    <a:pt x="3264" y="2012"/>
                    <a:pt x="2893" y="2318"/>
                    <a:pt x="2830" y="2318"/>
                  </a:cubicBezTo>
                  <a:cubicBezTo>
                    <a:pt x="2793" y="2318"/>
                    <a:pt x="2789" y="2289"/>
                    <a:pt x="2806" y="2127"/>
                  </a:cubicBezTo>
                  <a:cubicBezTo>
                    <a:pt x="2817" y="2022"/>
                    <a:pt x="2845" y="1835"/>
                    <a:pt x="2867" y="1711"/>
                  </a:cubicBezTo>
                  <a:cubicBezTo>
                    <a:pt x="2974" y="1120"/>
                    <a:pt x="2996" y="891"/>
                    <a:pt x="2979" y="540"/>
                  </a:cubicBezTo>
                  <a:cubicBezTo>
                    <a:pt x="2970" y="346"/>
                    <a:pt x="2955" y="140"/>
                    <a:pt x="2946" y="84"/>
                  </a:cubicBezTo>
                  <a:lnTo>
                    <a:pt x="2932" y="1"/>
                  </a:lnTo>
                  <a:cubicBezTo>
                    <a:pt x="2909" y="2"/>
                    <a:pt x="2886" y="3"/>
                    <a:pt x="2863" y="3"/>
                  </a:cubicBezTo>
                  <a:cubicBezTo>
                    <a:pt x="2836" y="3"/>
                    <a:pt x="2811" y="2"/>
                    <a:pt x="2785" y="0"/>
                  </a:cubicBezTo>
                  <a:close/>
                </a:path>
              </a:pathLst>
            </a:custGeom>
            <a:gradFill>
              <a:gsLst>
                <a:gs pos="0">
                  <a:srgbClr val="E71E18"/>
                </a:gs>
                <a:gs pos="100000">
                  <a:srgbClr val="FF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MH_Other_2"/>
            <p:cNvSpPr>
              <a:spLocks noChangeArrowheads="1"/>
            </p:cNvSpPr>
            <p:nvPr>
              <p:custDataLst>
                <p:tags r:id="rId2"/>
              </p:custDataLst>
            </p:nvPr>
          </p:nvSpPr>
          <p:spPr bwMode="auto">
            <a:xfrm>
              <a:off x="2857500" y="3125392"/>
              <a:ext cx="711200" cy="534590"/>
            </a:xfrm>
            <a:prstGeom prst="ellipse">
              <a:avLst/>
            </a:prstGeom>
            <a:solidFill>
              <a:srgbClr val="FF0000"/>
            </a:solidFill>
            <a:ln/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/>
            <a:lstStyle/>
            <a:p>
              <a:pPr marL="233363" indent="-233363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38" name="MH_Other_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3052764" y="2402681"/>
              <a:ext cx="712787" cy="533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233363" indent="-233363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39" name="MH_Other_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3673475" y="2006204"/>
              <a:ext cx="712788" cy="533400"/>
            </a:xfrm>
            <a:prstGeom prst="ellipse">
              <a:avLst/>
            </a:prstGeom>
            <a:solidFill>
              <a:srgbClr val="FF0000"/>
            </a:solidFill>
            <a:ln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pPr marL="233363" indent="-233363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0" name="MH_Other_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4465639" y="1678781"/>
              <a:ext cx="712787" cy="53459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233363" indent="-233363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1" name="MH_Other_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5178425" y="2120504"/>
              <a:ext cx="712788" cy="534590"/>
            </a:xfrm>
            <a:prstGeom prst="ellipse">
              <a:avLst/>
            </a:prstGeom>
            <a:solidFill>
              <a:srgbClr val="FF0000"/>
            </a:solidFill>
            <a:ln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/>
            <a:lstStyle/>
            <a:p>
              <a:pPr marL="233363" indent="-233363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2" name="MH_Other_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5775325" y="2584847"/>
              <a:ext cx="712788" cy="533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233363" indent="-233363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3" name="MH_Other_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5891213" y="3264694"/>
              <a:ext cx="711200" cy="533400"/>
            </a:xfrm>
            <a:prstGeom prst="ellipse">
              <a:avLst/>
            </a:prstGeom>
            <a:solidFill>
              <a:srgbClr val="FF0000"/>
            </a:solidFill>
            <a:ln/>
          </p:spPr>
          <p:style>
            <a:lnRef idx="3">
              <a:schemeClr val="lt1"/>
            </a:lnRef>
            <a:fillRef idx="1">
              <a:schemeClr val="accent6"/>
            </a:fillRef>
            <a:effectRef idx="1">
              <a:schemeClr val="accent6"/>
            </a:effectRef>
            <a:fontRef idx="minor">
              <a:schemeClr val="lt1"/>
            </a:fontRef>
          </p:style>
          <p:txBody>
            <a:bodyPr/>
            <a:lstStyle/>
            <a:p>
              <a:pPr marL="233363" indent="-233363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4" name="MH_Other_9"/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982914" y="3248026"/>
              <a:ext cx="458787" cy="289322"/>
            </a:xfrm>
            <a:custGeom>
              <a:avLst/>
              <a:gdLst>
                <a:gd name="T0" fmla="*/ 1134092 w 2300288"/>
                <a:gd name="T1" fmla="*/ 968860 h 1936750"/>
                <a:gd name="T2" fmla="*/ 1214775 w 2300288"/>
                <a:gd name="T3" fmla="*/ 1049028 h 1936750"/>
                <a:gd name="T4" fmla="*/ 1216884 w 2300288"/>
                <a:gd name="T5" fmla="*/ 1064537 h 1936750"/>
                <a:gd name="T6" fmla="*/ 1151230 w 2300288"/>
                <a:gd name="T7" fmla="*/ 1136031 h 1936750"/>
                <a:gd name="T8" fmla="*/ 1182871 w 2300288"/>
                <a:gd name="T9" fmla="*/ 1247216 h 1936750"/>
                <a:gd name="T10" fmla="*/ 1204228 w 2300288"/>
                <a:gd name="T11" fmla="*/ 1413599 h 1936750"/>
                <a:gd name="T12" fmla="*/ 1046025 w 2300288"/>
                <a:gd name="T13" fmla="*/ 1361555 h 1936750"/>
                <a:gd name="T14" fmla="*/ 1071074 w 2300288"/>
                <a:gd name="T15" fmla="*/ 1209103 h 1936750"/>
                <a:gd name="T16" fmla="*/ 1033632 w 2300288"/>
                <a:gd name="T17" fmla="*/ 1075313 h 1936750"/>
                <a:gd name="T18" fmla="*/ 1028095 w 2300288"/>
                <a:gd name="T19" fmla="*/ 1060068 h 1936750"/>
                <a:gd name="T20" fmla="*/ 1033632 w 2300288"/>
                <a:gd name="T21" fmla="*/ 1045086 h 1936750"/>
                <a:gd name="T22" fmla="*/ 1116162 w 2300288"/>
                <a:gd name="T23" fmla="*/ 967020 h 1936750"/>
                <a:gd name="T24" fmla="*/ 1415999 w 2300288"/>
                <a:gd name="T25" fmla="*/ 862909 h 1936750"/>
                <a:gd name="T26" fmla="*/ 1591713 w 2300288"/>
                <a:gd name="T27" fmla="*/ 924102 h 1936750"/>
                <a:gd name="T28" fmla="*/ 1763745 w 2300288"/>
                <a:gd name="T29" fmla="*/ 983456 h 1936750"/>
                <a:gd name="T30" fmla="*/ 1808726 w 2300288"/>
                <a:gd name="T31" fmla="*/ 1009194 h 1936750"/>
                <a:gd name="T32" fmla="*/ 1836345 w 2300288"/>
                <a:gd name="T33" fmla="*/ 1041235 h 1936750"/>
                <a:gd name="T34" fmla="*/ 1870541 w 2300288"/>
                <a:gd name="T35" fmla="*/ 1114771 h 1936750"/>
                <a:gd name="T36" fmla="*/ 1893952 w 2300288"/>
                <a:gd name="T37" fmla="*/ 1212469 h 1936750"/>
                <a:gd name="T38" fmla="*/ 1905000 w 2300288"/>
                <a:gd name="T39" fmla="*/ 1335643 h 1936750"/>
                <a:gd name="T40" fmla="*/ 1899740 w 2300288"/>
                <a:gd name="T41" fmla="*/ 1362957 h 1936750"/>
                <a:gd name="T42" fmla="*/ 1874487 w 2300288"/>
                <a:gd name="T43" fmla="*/ 1383704 h 1936750"/>
                <a:gd name="T44" fmla="*/ 1781895 w 2300288"/>
                <a:gd name="T45" fmla="*/ 1418897 h 1936750"/>
                <a:gd name="T46" fmla="*/ 1625909 w 2300288"/>
                <a:gd name="T47" fmla="*/ 1447524 h 1936750"/>
                <a:gd name="T48" fmla="*/ 1404950 w 2300288"/>
                <a:gd name="T49" fmla="*/ 1464857 h 1936750"/>
                <a:gd name="T50" fmla="*/ 948915 w 2300288"/>
                <a:gd name="T51" fmla="*/ 1532887 h 1936750"/>
                <a:gd name="T52" fmla="*/ 96732 w 2300288"/>
                <a:gd name="T53" fmla="*/ 835367 h 1936750"/>
                <a:gd name="T54" fmla="*/ 1152637 w 2300288"/>
                <a:gd name="T55" fmla="*/ 1576 h 1936750"/>
                <a:gd name="T56" fmla="*/ 1203190 w 2300288"/>
                <a:gd name="T57" fmla="*/ 12613 h 1936750"/>
                <a:gd name="T58" fmla="*/ 1249793 w 2300288"/>
                <a:gd name="T59" fmla="*/ 32847 h 1936750"/>
                <a:gd name="T60" fmla="*/ 1292446 w 2300288"/>
                <a:gd name="T61" fmla="*/ 62015 h 1936750"/>
                <a:gd name="T62" fmla="*/ 1357480 w 2300288"/>
                <a:gd name="T63" fmla="*/ 134804 h 1936750"/>
                <a:gd name="T64" fmla="*/ 1402767 w 2300288"/>
                <a:gd name="T65" fmla="*/ 235972 h 1936750"/>
                <a:gd name="T66" fmla="*/ 1414352 w 2300288"/>
                <a:gd name="T67" fmla="*/ 301403 h 1936750"/>
                <a:gd name="T68" fmla="*/ 1414615 w 2300288"/>
                <a:gd name="T69" fmla="*/ 367360 h 1936750"/>
                <a:gd name="T70" fmla="*/ 1402767 w 2300288"/>
                <a:gd name="T71" fmla="*/ 444090 h 1936750"/>
                <a:gd name="T72" fmla="*/ 1379596 w 2300288"/>
                <a:gd name="T73" fmla="*/ 521346 h 1936750"/>
                <a:gd name="T74" fmla="*/ 1346158 w 2300288"/>
                <a:gd name="T75" fmla="*/ 595186 h 1936750"/>
                <a:gd name="T76" fmla="*/ 1304295 w 2300288"/>
                <a:gd name="T77" fmla="*/ 661143 h 1936750"/>
                <a:gd name="T78" fmla="*/ 1223990 w 2300288"/>
                <a:gd name="T79" fmla="*/ 866108 h 1936750"/>
                <a:gd name="T80" fmla="*/ 1146318 w 2300288"/>
                <a:gd name="T81" fmla="*/ 934430 h 1936750"/>
                <a:gd name="T82" fmla="*/ 1120778 w 2300288"/>
                <a:gd name="T83" fmla="*/ 944678 h 1936750"/>
                <a:gd name="T84" fmla="*/ 1086550 w 2300288"/>
                <a:gd name="T85" fmla="*/ 925758 h 1936750"/>
                <a:gd name="T86" fmla="*/ 993607 w 2300288"/>
                <a:gd name="T87" fmla="*/ 837202 h 1936750"/>
                <a:gd name="T88" fmla="*/ 928310 w 2300288"/>
                <a:gd name="T89" fmla="*/ 643274 h 1936750"/>
                <a:gd name="T90" fmla="*/ 888553 w 2300288"/>
                <a:gd name="T91" fmla="*/ 574427 h 1936750"/>
                <a:gd name="T92" fmla="*/ 858011 w 2300288"/>
                <a:gd name="T93" fmla="*/ 499273 h 1936750"/>
                <a:gd name="T94" fmla="*/ 837737 w 2300288"/>
                <a:gd name="T95" fmla="*/ 421754 h 1936750"/>
                <a:gd name="T96" fmla="*/ 829575 w 2300288"/>
                <a:gd name="T97" fmla="*/ 346075 h 1936750"/>
                <a:gd name="T98" fmla="*/ 832734 w 2300288"/>
                <a:gd name="T99" fmla="*/ 284848 h 1936750"/>
                <a:gd name="T100" fmla="*/ 852482 w 2300288"/>
                <a:gd name="T101" fmla="*/ 204965 h 1936750"/>
                <a:gd name="T102" fmla="*/ 905667 w 2300288"/>
                <a:gd name="T103" fmla="*/ 109840 h 1936750"/>
                <a:gd name="T104" fmla="*/ 964645 w 2300288"/>
                <a:gd name="T105" fmla="*/ 52818 h 1936750"/>
                <a:gd name="T106" fmla="*/ 1008615 w 2300288"/>
                <a:gd name="T107" fmla="*/ 26277 h 1936750"/>
                <a:gd name="T108" fmla="*/ 1056535 w 2300288"/>
                <a:gd name="T109" fmla="*/ 8671 h 1936750"/>
                <a:gd name="T110" fmla="*/ 1107614 w 2300288"/>
                <a:gd name="T111" fmla="*/ 262 h 19367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00288" h="1936750">
                  <a:moveTo>
                    <a:pt x="1352860" y="1166813"/>
                  </a:moveTo>
                  <a:lnTo>
                    <a:pt x="1355725" y="1166813"/>
                  </a:lnTo>
                  <a:lnTo>
                    <a:pt x="1358272" y="1166813"/>
                  </a:lnTo>
                  <a:lnTo>
                    <a:pt x="1361456" y="1167131"/>
                  </a:lnTo>
                  <a:lnTo>
                    <a:pt x="1364003" y="1168083"/>
                  </a:lnTo>
                  <a:lnTo>
                    <a:pt x="1366869" y="1168718"/>
                  </a:lnTo>
                  <a:lnTo>
                    <a:pt x="1369416" y="1170306"/>
                  </a:lnTo>
                  <a:lnTo>
                    <a:pt x="1371644" y="1171258"/>
                  </a:lnTo>
                  <a:lnTo>
                    <a:pt x="1374192" y="1173163"/>
                  </a:lnTo>
                  <a:lnTo>
                    <a:pt x="1376420" y="1175386"/>
                  </a:lnTo>
                  <a:lnTo>
                    <a:pt x="1461429" y="1260158"/>
                  </a:lnTo>
                  <a:lnTo>
                    <a:pt x="1463339" y="1262381"/>
                  </a:lnTo>
                  <a:lnTo>
                    <a:pt x="1465249" y="1264603"/>
                  </a:lnTo>
                  <a:lnTo>
                    <a:pt x="1466841" y="1267143"/>
                  </a:lnTo>
                  <a:lnTo>
                    <a:pt x="1467797" y="1269683"/>
                  </a:lnTo>
                  <a:lnTo>
                    <a:pt x="1469070" y="1272223"/>
                  </a:lnTo>
                  <a:lnTo>
                    <a:pt x="1469388" y="1275081"/>
                  </a:lnTo>
                  <a:lnTo>
                    <a:pt x="1469707" y="1277938"/>
                  </a:lnTo>
                  <a:lnTo>
                    <a:pt x="1470025" y="1280478"/>
                  </a:lnTo>
                  <a:lnTo>
                    <a:pt x="1469707" y="1283336"/>
                  </a:lnTo>
                  <a:lnTo>
                    <a:pt x="1469388" y="1285876"/>
                  </a:lnTo>
                  <a:lnTo>
                    <a:pt x="1469070" y="1289051"/>
                  </a:lnTo>
                  <a:lnTo>
                    <a:pt x="1467797" y="1291591"/>
                  </a:lnTo>
                  <a:lnTo>
                    <a:pt x="1466841" y="1294131"/>
                  </a:lnTo>
                  <a:lnTo>
                    <a:pt x="1465249" y="1296671"/>
                  </a:lnTo>
                  <a:lnTo>
                    <a:pt x="1463339" y="1298893"/>
                  </a:lnTo>
                  <a:lnTo>
                    <a:pt x="1461429" y="1301116"/>
                  </a:lnTo>
                  <a:lnTo>
                    <a:pt x="1390111" y="1372236"/>
                  </a:lnTo>
                  <a:lnTo>
                    <a:pt x="1396160" y="1386206"/>
                  </a:lnTo>
                  <a:lnTo>
                    <a:pt x="1401573" y="1402081"/>
                  </a:lnTo>
                  <a:lnTo>
                    <a:pt x="1407304" y="1420178"/>
                  </a:lnTo>
                  <a:lnTo>
                    <a:pt x="1412716" y="1439228"/>
                  </a:lnTo>
                  <a:lnTo>
                    <a:pt x="1418447" y="1460501"/>
                  </a:lnTo>
                  <a:lnTo>
                    <a:pt x="1423541" y="1483043"/>
                  </a:lnTo>
                  <a:lnTo>
                    <a:pt x="1428317" y="1506538"/>
                  </a:lnTo>
                  <a:lnTo>
                    <a:pt x="1433093" y="1531938"/>
                  </a:lnTo>
                  <a:lnTo>
                    <a:pt x="1437550" y="1558608"/>
                  </a:lnTo>
                  <a:lnTo>
                    <a:pt x="1441689" y="1586231"/>
                  </a:lnTo>
                  <a:lnTo>
                    <a:pt x="1445191" y="1614806"/>
                  </a:lnTo>
                  <a:lnTo>
                    <a:pt x="1448693" y="1644651"/>
                  </a:lnTo>
                  <a:lnTo>
                    <a:pt x="1451559" y="1675448"/>
                  </a:lnTo>
                  <a:lnTo>
                    <a:pt x="1454106" y="1707516"/>
                  </a:lnTo>
                  <a:lnTo>
                    <a:pt x="1456016" y="1739901"/>
                  </a:lnTo>
                  <a:lnTo>
                    <a:pt x="1457608" y="1773238"/>
                  </a:lnTo>
                  <a:lnTo>
                    <a:pt x="1254161" y="1773238"/>
                  </a:lnTo>
                  <a:lnTo>
                    <a:pt x="1255753" y="1739901"/>
                  </a:lnTo>
                  <a:lnTo>
                    <a:pt x="1257344" y="1707516"/>
                  </a:lnTo>
                  <a:lnTo>
                    <a:pt x="1260210" y="1675448"/>
                  </a:lnTo>
                  <a:lnTo>
                    <a:pt x="1263075" y="1644651"/>
                  </a:lnTo>
                  <a:lnTo>
                    <a:pt x="1266259" y="1614806"/>
                  </a:lnTo>
                  <a:lnTo>
                    <a:pt x="1270080" y="1586231"/>
                  </a:lnTo>
                  <a:lnTo>
                    <a:pt x="1274219" y="1558608"/>
                  </a:lnTo>
                  <a:lnTo>
                    <a:pt x="1278676" y="1531938"/>
                  </a:lnTo>
                  <a:lnTo>
                    <a:pt x="1283452" y="1506538"/>
                  </a:lnTo>
                  <a:lnTo>
                    <a:pt x="1288228" y="1483043"/>
                  </a:lnTo>
                  <a:lnTo>
                    <a:pt x="1293322" y="1460501"/>
                  </a:lnTo>
                  <a:lnTo>
                    <a:pt x="1298734" y="1439228"/>
                  </a:lnTo>
                  <a:lnTo>
                    <a:pt x="1304465" y="1419861"/>
                  </a:lnTo>
                  <a:lnTo>
                    <a:pt x="1309878" y="1402081"/>
                  </a:lnTo>
                  <a:lnTo>
                    <a:pt x="1315609" y="1386206"/>
                  </a:lnTo>
                  <a:lnTo>
                    <a:pt x="1321340" y="1371918"/>
                  </a:lnTo>
                  <a:lnTo>
                    <a:pt x="1250022" y="1301116"/>
                  </a:lnTo>
                  <a:lnTo>
                    <a:pt x="1248111" y="1298893"/>
                  </a:lnTo>
                  <a:lnTo>
                    <a:pt x="1246519" y="1296671"/>
                  </a:lnTo>
                  <a:lnTo>
                    <a:pt x="1244927" y="1294131"/>
                  </a:lnTo>
                  <a:lnTo>
                    <a:pt x="1243654" y="1291591"/>
                  </a:lnTo>
                  <a:lnTo>
                    <a:pt x="1242699" y="1289051"/>
                  </a:lnTo>
                  <a:lnTo>
                    <a:pt x="1242380" y="1285876"/>
                  </a:lnTo>
                  <a:lnTo>
                    <a:pt x="1242062" y="1283336"/>
                  </a:lnTo>
                  <a:lnTo>
                    <a:pt x="1241425" y="1280478"/>
                  </a:lnTo>
                  <a:lnTo>
                    <a:pt x="1242062" y="1277938"/>
                  </a:lnTo>
                  <a:lnTo>
                    <a:pt x="1242380" y="1275081"/>
                  </a:lnTo>
                  <a:lnTo>
                    <a:pt x="1243017" y="1272223"/>
                  </a:lnTo>
                  <a:lnTo>
                    <a:pt x="1243654" y="1269683"/>
                  </a:lnTo>
                  <a:lnTo>
                    <a:pt x="1244927" y="1267143"/>
                  </a:lnTo>
                  <a:lnTo>
                    <a:pt x="1246519" y="1264603"/>
                  </a:lnTo>
                  <a:lnTo>
                    <a:pt x="1248111" y="1262381"/>
                  </a:lnTo>
                  <a:lnTo>
                    <a:pt x="1250340" y="1260158"/>
                  </a:lnTo>
                  <a:lnTo>
                    <a:pt x="1335030" y="1175386"/>
                  </a:lnTo>
                  <a:lnTo>
                    <a:pt x="1337259" y="1173163"/>
                  </a:lnTo>
                  <a:lnTo>
                    <a:pt x="1339806" y="1171258"/>
                  </a:lnTo>
                  <a:lnTo>
                    <a:pt x="1342035" y="1170306"/>
                  </a:lnTo>
                  <a:lnTo>
                    <a:pt x="1344582" y="1168718"/>
                  </a:lnTo>
                  <a:lnTo>
                    <a:pt x="1347766" y="1168083"/>
                  </a:lnTo>
                  <a:lnTo>
                    <a:pt x="1350313" y="1167131"/>
                  </a:lnTo>
                  <a:lnTo>
                    <a:pt x="1352860" y="1166813"/>
                  </a:lnTo>
                  <a:close/>
                  <a:moveTo>
                    <a:pt x="1634223" y="1009650"/>
                  </a:moveTo>
                  <a:lnTo>
                    <a:pt x="1652963" y="1018533"/>
                  </a:lnTo>
                  <a:lnTo>
                    <a:pt x="1672339" y="1027098"/>
                  </a:lnTo>
                  <a:lnTo>
                    <a:pt x="1691079" y="1034712"/>
                  </a:lnTo>
                  <a:lnTo>
                    <a:pt x="1709819" y="1042326"/>
                  </a:lnTo>
                  <a:lnTo>
                    <a:pt x="1728241" y="1049939"/>
                  </a:lnTo>
                  <a:lnTo>
                    <a:pt x="1746663" y="1057236"/>
                  </a:lnTo>
                  <a:lnTo>
                    <a:pt x="1783191" y="1070560"/>
                  </a:lnTo>
                  <a:lnTo>
                    <a:pt x="1819083" y="1082932"/>
                  </a:lnTo>
                  <a:lnTo>
                    <a:pt x="1854022" y="1094670"/>
                  </a:lnTo>
                  <a:lnTo>
                    <a:pt x="1888325" y="1105773"/>
                  </a:lnTo>
                  <a:lnTo>
                    <a:pt x="1921994" y="1116242"/>
                  </a:lnTo>
                  <a:lnTo>
                    <a:pt x="1986155" y="1136545"/>
                  </a:lnTo>
                  <a:lnTo>
                    <a:pt x="2017282" y="1146379"/>
                  </a:lnTo>
                  <a:lnTo>
                    <a:pt x="2046821" y="1156213"/>
                  </a:lnTo>
                  <a:lnTo>
                    <a:pt x="2075408" y="1166682"/>
                  </a:lnTo>
                  <a:lnTo>
                    <a:pt x="2103042" y="1176834"/>
                  </a:lnTo>
                  <a:lnTo>
                    <a:pt x="2116700" y="1182544"/>
                  </a:lnTo>
                  <a:lnTo>
                    <a:pt x="2129722" y="1187937"/>
                  </a:lnTo>
                  <a:lnTo>
                    <a:pt x="2142427" y="1193965"/>
                  </a:lnTo>
                  <a:lnTo>
                    <a:pt x="2155132" y="1199675"/>
                  </a:lnTo>
                  <a:lnTo>
                    <a:pt x="2161167" y="1203164"/>
                  </a:lnTo>
                  <a:lnTo>
                    <a:pt x="2166885" y="1206337"/>
                  </a:lnTo>
                  <a:lnTo>
                    <a:pt x="2172920" y="1210461"/>
                  </a:lnTo>
                  <a:lnTo>
                    <a:pt x="2178319" y="1214585"/>
                  </a:lnTo>
                  <a:lnTo>
                    <a:pt x="2184037" y="1219026"/>
                  </a:lnTo>
                  <a:lnTo>
                    <a:pt x="2189119" y="1223785"/>
                  </a:lnTo>
                  <a:lnTo>
                    <a:pt x="2194201" y="1228861"/>
                  </a:lnTo>
                  <a:lnTo>
                    <a:pt x="2198965" y="1233936"/>
                  </a:lnTo>
                  <a:lnTo>
                    <a:pt x="2203729" y="1239647"/>
                  </a:lnTo>
                  <a:lnTo>
                    <a:pt x="2208494" y="1245357"/>
                  </a:lnTo>
                  <a:lnTo>
                    <a:pt x="2212941" y="1251384"/>
                  </a:lnTo>
                  <a:lnTo>
                    <a:pt x="2217387" y="1257729"/>
                  </a:lnTo>
                  <a:lnTo>
                    <a:pt x="2221517" y="1264391"/>
                  </a:lnTo>
                  <a:lnTo>
                    <a:pt x="2225646" y="1271053"/>
                  </a:lnTo>
                  <a:lnTo>
                    <a:pt x="2233269" y="1285011"/>
                  </a:lnTo>
                  <a:lnTo>
                    <a:pt x="2240257" y="1299287"/>
                  </a:lnTo>
                  <a:lnTo>
                    <a:pt x="2246927" y="1314832"/>
                  </a:lnTo>
                  <a:lnTo>
                    <a:pt x="2253279" y="1330693"/>
                  </a:lnTo>
                  <a:lnTo>
                    <a:pt x="2258679" y="1346555"/>
                  </a:lnTo>
                  <a:lnTo>
                    <a:pt x="2264079" y="1363052"/>
                  </a:lnTo>
                  <a:lnTo>
                    <a:pt x="2268843" y="1379865"/>
                  </a:lnTo>
                  <a:lnTo>
                    <a:pt x="2273290" y="1396996"/>
                  </a:lnTo>
                  <a:lnTo>
                    <a:pt x="2277101" y="1413809"/>
                  </a:lnTo>
                  <a:lnTo>
                    <a:pt x="2280595" y="1430940"/>
                  </a:lnTo>
                  <a:lnTo>
                    <a:pt x="2283772" y="1447754"/>
                  </a:lnTo>
                  <a:lnTo>
                    <a:pt x="2286948" y="1464567"/>
                  </a:lnTo>
                  <a:lnTo>
                    <a:pt x="2288854" y="1481381"/>
                  </a:lnTo>
                  <a:lnTo>
                    <a:pt x="2291077" y="1497243"/>
                  </a:lnTo>
                  <a:lnTo>
                    <a:pt x="2293300" y="1513104"/>
                  </a:lnTo>
                  <a:lnTo>
                    <a:pt x="2296477" y="1542925"/>
                  </a:lnTo>
                  <a:lnTo>
                    <a:pt x="2298382" y="1570207"/>
                  </a:lnTo>
                  <a:lnTo>
                    <a:pt x="2299653" y="1593682"/>
                  </a:lnTo>
                  <a:lnTo>
                    <a:pt x="2300288" y="1613351"/>
                  </a:lnTo>
                  <a:lnTo>
                    <a:pt x="2300288" y="1627944"/>
                  </a:lnTo>
                  <a:lnTo>
                    <a:pt x="2300288" y="1630799"/>
                  </a:lnTo>
                  <a:lnTo>
                    <a:pt x="2299653" y="1633971"/>
                  </a:lnTo>
                  <a:lnTo>
                    <a:pt x="2299018" y="1636827"/>
                  </a:lnTo>
                  <a:lnTo>
                    <a:pt x="2297430" y="1639999"/>
                  </a:lnTo>
                  <a:lnTo>
                    <a:pt x="2296159" y="1643171"/>
                  </a:lnTo>
                  <a:lnTo>
                    <a:pt x="2293936" y="1646344"/>
                  </a:lnTo>
                  <a:lnTo>
                    <a:pt x="2291077" y="1649199"/>
                  </a:lnTo>
                  <a:lnTo>
                    <a:pt x="2288536" y="1652688"/>
                  </a:lnTo>
                  <a:lnTo>
                    <a:pt x="2285360" y="1655544"/>
                  </a:lnTo>
                  <a:lnTo>
                    <a:pt x="2281548" y="1659033"/>
                  </a:lnTo>
                  <a:lnTo>
                    <a:pt x="2278054" y="1661888"/>
                  </a:lnTo>
                  <a:lnTo>
                    <a:pt x="2273608" y="1665061"/>
                  </a:lnTo>
                  <a:lnTo>
                    <a:pt x="2263443" y="1671405"/>
                  </a:lnTo>
                  <a:lnTo>
                    <a:pt x="2252644" y="1677750"/>
                  </a:lnTo>
                  <a:lnTo>
                    <a:pt x="2239621" y="1684095"/>
                  </a:lnTo>
                  <a:lnTo>
                    <a:pt x="2225328" y="1690122"/>
                  </a:lnTo>
                  <a:lnTo>
                    <a:pt x="2208811" y="1696150"/>
                  </a:lnTo>
                  <a:lnTo>
                    <a:pt x="2191660" y="1701860"/>
                  </a:lnTo>
                  <a:lnTo>
                    <a:pt x="2172602" y="1707888"/>
                  </a:lnTo>
                  <a:lnTo>
                    <a:pt x="2151639" y="1713915"/>
                  </a:lnTo>
                  <a:lnTo>
                    <a:pt x="2129722" y="1719308"/>
                  </a:lnTo>
                  <a:lnTo>
                    <a:pt x="2105900" y="1724384"/>
                  </a:lnTo>
                  <a:lnTo>
                    <a:pt x="2080490" y="1730094"/>
                  </a:lnTo>
                  <a:lnTo>
                    <a:pt x="2053809" y="1734853"/>
                  </a:lnTo>
                  <a:lnTo>
                    <a:pt x="2025223" y="1739611"/>
                  </a:lnTo>
                  <a:lnTo>
                    <a:pt x="1995048" y="1744052"/>
                  </a:lnTo>
                  <a:lnTo>
                    <a:pt x="1963285" y="1748494"/>
                  </a:lnTo>
                  <a:lnTo>
                    <a:pt x="1930252" y="1752618"/>
                  </a:lnTo>
                  <a:lnTo>
                    <a:pt x="1895313" y="1756107"/>
                  </a:lnTo>
                  <a:lnTo>
                    <a:pt x="1858786" y="1759597"/>
                  </a:lnTo>
                  <a:lnTo>
                    <a:pt x="1820671" y="1762452"/>
                  </a:lnTo>
                  <a:lnTo>
                    <a:pt x="1780967" y="1765307"/>
                  </a:lnTo>
                  <a:lnTo>
                    <a:pt x="1739676" y="1767528"/>
                  </a:lnTo>
                  <a:lnTo>
                    <a:pt x="1696478" y="1769431"/>
                  </a:lnTo>
                  <a:lnTo>
                    <a:pt x="1652011" y="1771335"/>
                  </a:lnTo>
                  <a:lnTo>
                    <a:pt x="1605955" y="1772287"/>
                  </a:lnTo>
                  <a:lnTo>
                    <a:pt x="1557993" y="1773238"/>
                  </a:lnTo>
                  <a:lnTo>
                    <a:pt x="1508125" y="1773238"/>
                  </a:lnTo>
                  <a:lnTo>
                    <a:pt x="1634223" y="1009650"/>
                  </a:lnTo>
                  <a:close/>
                  <a:moveTo>
                    <a:pt x="969658" y="942975"/>
                  </a:moveTo>
                  <a:lnTo>
                    <a:pt x="1145815" y="1851606"/>
                  </a:lnTo>
                  <a:lnTo>
                    <a:pt x="1263254" y="1851606"/>
                  </a:lnTo>
                  <a:lnTo>
                    <a:pt x="2020888" y="1851606"/>
                  </a:lnTo>
                  <a:lnTo>
                    <a:pt x="2020888" y="1936750"/>
                  </a:lnTo>
                  <a:lnTo>
                    <a:pt x="1163907" y="1936750"/>
                  </a:lnTo>
                  <a:lnTo>
                    <a:pt x="194249" y="1936750"/>
                  </a:lnTo>
                  <a:lnTo>
                    <a:pt x="0" y="1009057"/>
                  </a:lnTo>
                  <a:lnTo>
                    <a:pt x="116804" y="1009057"/>
                  </a:lnTo>
                  <a:lnTo>
                    <a:pt x="969658" y="942975"/>
                  </a:lnTo>
                  <a:close/>
                  <a:moveTo>
                    <a:pt x="1346346" y="0"/>
                  </a:moveTo>
                  <a:lnTo>
                    <a:pt x="1355566" y="0"/>
                  </a:lnTo>
                  <a:lnTo>
                    <a:pt x="1364786" y="0"/>
                  </a:lnTo>
                  <a:lnTo>
                    <a:pt x="1373688" y="317"/>
                  </a:lnTo>
                  <a:lnTo>
                    <a:pt x="1382908" y="952"/>
                  </a:lnTo>
                  <a:lnTo>
                    <a:pt x="1391810" y="1904"/>
                  </a:lnTo>
                  <a:lnTo>
                    <a:pt x="1400712" y="3174"/>
                  </a:lnTo>
                  <a:lnTo>
                    <a:pt x="1409613" y="4444"/>
                  </a:lnTo>
                  <a:lnTo>
                    <a:pt x="1418515" y="6348"/>
                  </a:lnTo>
                  <a:lnTo>
                    <a:pt x="1426782" y="8252"/>
                  </a:lnTo>
                  <a:lnTo>
                    <a:pt x="1435684" y="10474"/>
                  </a:lnTo>
                  <a:lnTo>
                    <a:pt x="1444268" y="12379"/>
                  </a:lnTo>
                  <a:lnTo>
                    <a:pt x="1452852" y="15236"/>
                  </a:lnTo>
                  <a:lnTo>
                    <a:pt x="1460800" y="18092"/>
                  </a:lnTo>
                  <a:lnTo>
                    <a:pt x="1469384" y="21266"/>
                  </a:lnTo>
                  <a:lnTo>
                    <a:pt x="1477650" y="24758"/>
                  </a:lnTo>
                  <a:lnTo>
                    <a:pt x="1485598" y="27932"/>
                  </a:lnTo>
                  <a:lnTo>
                    <a:pt x="1493228" y="31741"/>
                  </a:lnTo>
                  <a:lnTo>
                    <a:pt x="1501495" y="35867"/>
                  </a:lnTo>
                  <a:lnTo>
                    <a:pt x="1509125" y="39676"/>
                  </a:lnTo>
                  <a:lnTo>
                    <a:pt x="1517073" y="44120"/>
                  </a:lnTo>
                  <a:lnTo>
                    <a:pt x="1524385" y="48881"/>
                  </a:lnTo>
                  <a:lnTo>
                    <a:pt x="1531698" y="53960"/>
                  </a:lnTo>
                  <a:lnTo>
                    <a:pt x="1539010" y="58721"/>
                  </a:lnTo>
                  <a:lnTo>
                    <a:pt x="1546640" y="63800"/>
                  </a:lnTo>
                  <a:lnTo>
                    <a:pt x="1553635" y="69196"/>
                  </a:lnTo>
                  <a:lnTo>
                    <a:pt x="1560629" y="74909"/>
                  </a:lnTo>
                  <a:lnTo>
                    <a:pt x="1567624" y="80305"/>
                  </a:lnTo>
                  <a:lnTo>
                    <a:pt x="1580976" y="92684"/>
                  </a:lnTo>
                  <a:lnTo>
                    <a:pt x="1593694" y="105380"/>
                  </a:lnTo>
                  <a:lnTo>
                    <a:pt x="1606093" y="118712"/>
                  </a:lnTo>
                  <a:lnTo>
                    <a:pt x="1617856" y="132678"/>
                  </a:lnTo>
                  <a:lnTo>
                    <a:pt x="1628984" y="147596"/>
                  </a:lnTo>
                  <a:lnTo>
                    <a:pt x="1639157" y="162832"/>
                  </a:lnTo>
                  <a:lnTo>
                    <a:pt x="1649331" y="178703"/>
                  </a:lnTo>
                  <a:lnTo>
                    <a:pt x="1658551" y="195525"/>
                  </a:lnTo>
                  <a:lnTo>
                    <a:pt x="1666817" y="212348"/>
                  </a:lnTo>
                  <a:lnTo>
                    <a:pt x="1674765" y="229806"/>
                  </a:lnTo>
                  <a:lnTo>
                    <a:pt x="1682078" y="247581"/>
                  </a:lnTo>
                  <a:lnTo>
                    <a:pt x="1688436" y="266308"/>
                  </a:lnTo>
                  <a:lnTo>
                    <a:pt x="1693841" y="285036"/>
                  </a:lnTo>
                  <a:lnTo>
                    <a:pt x="1698610" y="304080"/>
                  </a:lnTo>
                  <a:lnTo>
                    <a:pt x="1700517" y="314237"/>
                  </a:lnTo>
                  <a:lnTo>
                    <a:pt x="1702743" y="324077"/>
                  </a:lnTo>
                  <a:lnTo>
                    <a:pt x="1704332" y="333917"/>
                  </a:lnTo>
                  <a:lnTo>
                    <a:pt x="1705604" y="344074"/>
                  </a:lnTo>
                  <a:lnTo>
                    <a:pt x="1706876" y="353914"/>
                  </a:lnTo>
                  <a:lnTo>
                    <a:pt x="1707830" y="364071"/>
                  </a:lnTo>
                  <a:lnTo>
                    <a:pt x="1708466" y="374546"/>
                  </a:lnTo>
                  <a:lnTo>
                    <a:pt x="1709419" y="385020"/>
                  </a:lnTo>
                  <a:lnTo>
                    <a:pt x="1709737" y="395178"/>
                  </a:lnTo>
                  <a:lnTo>
                    <a:pt x="1709737" y="405652"/>
                  </a:lnTo>
                  <a:lnTo>
                    <a:pt x="1709737" y="418031"/>
                  </a:lnTo>
                  <a:lnTo>
                    <a:pt x="1709101" y="431045"/>
                  </a:lnTo>
                  <a:lnTo>
                    <a:pt x="1708148" y="443742"/>
                  </a:lnTo>
                  <a:lnTo>
                    <a:pt x="1707194" y="456755"/>
                  </a:lnTo>
                  <a:lnTo>
                    <a:pt x="1705604" y="470087"/>
                  </a:lnTo>
                  <a:lnTo>
                    <a:pt x="1703697" y="482783"/>
                  </a:lnTo>
                  <a:lnTo>
                    <a:pt x="1702107" y="496114"/>
                  </a:lnTo>
                  <a:lnTo>
                    <a:pt x="1699881" y="509446"/>
                  </a:lnTo>
                  <a:lnTo>
                    <a:pt x="1696702" y="522777"/>
                  </a:lnTo>
                  <a:lnTo>
                    <a:pt x="1693841" y="536426"/>
                  </a:lnTo>
                  <a:lnTo>
                    <a:pt x="1690979" y="549757"/>
                  </a:lnTo>
                  <a:lnTo>
                    <a:pt x="1687164" y="562771"/>
                  </a:lnTo>
                  <a:lnTo>
                    <a:pt x="1683667" y="576420"/>
                  </a:lnTo>
                  <a:lnTo>
                    <a:pt x="1679534" y="589751"/>
                  </a:lnTo>
                  <a:lnTo>
                    <a:pt x="1675401" y="603082"/>
                  </a:lnTo>
                  <a:lnTo>
                    <a:pt x="1670632" y="616414"/>
                  </a:lnTo>
                  <a:lnTo>
                    <a:pt x="1665863" y="629745"/>
                  </a:lnTo>
                  <a:lnTo>
                    <a:pt x="1661094" y="642441"/>
                  </a:lnTo>
                  <a:lnTo>
                    <a:pt x="1655372" y="655773"/>
                  </a:lnTo>
                  <a:lnTo>
                    <a:pt x="1650285" y="668787"/>
                  </a:lnTo>
                  <a:lnTo>
                    <a:pt x="1644244" y="681166"/>
                  </a:lnTo>
                  <a:lnTo>
                    <a:pt x="1638521" y="693862"/>
                  </a:lnTo>
                  <a:lnTo>
                    <a:pt x="1632163" y="706241"/>
                  </a:lnTo>
                  <a:lnTo>
                    <a:pt x="1625486" y="718938"/>
                  </a:lnTo>
                  <a:lnTo>
                    <a:pt x="1618810" y="730682"/>
                  </a:lnTo>
                  <a:lnTo>
                    <a:pt x="1612133" y="742744"/>
                  </a:lnTo>
                  <a:lnTo>
                    <a:pt x="1605139" y="754170"/>
                  </a:lnTo>
                  <a:lnTo>
                    <a:pt x="1597827" y="765597"/>
                  </a:lnTo>
                  <a:lnTo>
                    <a:pt x="1590514" y="777024"/>
                  </a:lnTo>
                  <a:lnTo>
                    <a:pt x="1582566" y="787816"/>
                  </a:lnTo>
                  <a:lnTo>
                    <a:pt x="1574936" y="798608"/>
                  </a:lnTo>
                  <a:lnTo>
                    <a:pt x="1566988" y="808765"/>
                  </a:lnTo>
                  <a:lnTo>
                    <a:pt x="1566988" y="950966"/>
                  </a:lnTo>
                  <a:lnTo>
                    <a:pt x="1559357" y="959219"/>
                  </a:lnTo>
                  <a:lnTo>
                    <a:pt x="1539964" y="980485"/>
                  </a:lnTo>
                  <a:lnTo>
                    <a:pt x="1511350" y="1011274"/>
                  </a:lnTo>
                  <a:lnTo>
                    <a:pt x="1495136" y="1028415"/>
                  </a:lnTo>
                  <a:lnTo>
                    <a:pt x="1477968" y="1046190"/>
                  </a:lnTo>
                  <a:lnTo>
                    <a:pt x="1459846" y="1063965"/>
                  </a:lnTo>
                  <a:lnTo>
                    <a:pt x="1441724" y="1081105"/>
                  </a:lnTo>
                  <a:lnTo>
                    <a:pt x="1423920" y="1096976"/>
                  </a:lnTo>
                  <a:lnTo>
                    <a:pt x="1407388" y="1111576"/>
                  </a:lnTo>
                  <a:lnTo>
                    <a:pt x="1399122" y="1118242"/>
                  </a:lnTo>
                  <a:lnTo>
                    <a:pt x="1391492" y="1123638"/>
                  </a:lnTo>
                  <a:lnTo>
                    <a:pt x="1384179" y="1128717"/>
                  </a:lnTo>
                  <a:lnTo>
                    <a:pt x="1377503" y="1133160"/>
                  </a:lnTo>
                  <a:lnTo>
                    <a:pt x="1371144" y="1136652"/>
                  </a:lnTo>
                  <a:lnTo>
                    <a:pt x="1365104" y="1139191"/>
                  </a:lnTo>
                  <a:lnTo>
                    <a:pt x="1360017" y="1140461"/>
                  </a:lnTo>
                  <a:lnTo>
                    <a:pt x="1357791" y="1141096"/>
                  </a:lnTo>
                  <a:lnTo>
                    <a:pt x="1355566" y="1141413"/>
                  </a:lnTo>
                  <a:lnTo>
                    <a:pt x="1353340" y="1141096"/>
                  </a:lnTo>
                  <a:lnTo>
                    <a:pt x="1351115" y="1140461"/>
                  </a:lnTo>
                  <a:lnTo>
                    <a:pt x="1346028" y="1139191"/>
                  </a:lnTo>
                  <a:lnTo>
                    <a:pt x="1340305" y="1136652"/>
                  </a:lnTo>
                  <a:lnTo>
                    <a:pt x="1333947" y="1133160"/>
                  </a:lnTo>
                  <a:lnTo>
                    <a:pt x="1327270" y="1128717"/>
                  </a:lnTo>
                  <a:lnTo>
                    <a:pt x="1319958" y="1123638"/>
                  </a:lnTo>
                  <a:lnTo>
                    <a:pt x="1312010" y="1118242"/>
                  </a:lnTo>
                  <a:lnTo>
                    <a:pt x="1304061" y="1111576"/>
                  </a:lnTo>
                  <a:lnTo>
                    <a:pt x="1287211" y="1096976"/>
                  </a:lnTo>
                  <a:lnTo>
                    <a:pt x="1269725" y="1081105"/>
                  </a:lnTo>
                  <a:lnTo>
                    <a:pt x="1251603" y="1063965"/>
                  </a:lnTo>
                  <a:lnTo>
                    <a:pt x="1233482" y="1046190"/>
                  </a:lnTo>
                  <a:lnTo>
                    <a:pt x="1215996" y="1028415"/>
                  </a:lnTo>
                  <a:lnTo>
                    <a:pt x="1199781" y="1011274"/>
                  </a:lnTo>
                  <a:lnTo>
                    <a:pt x="1171486" y="980485"/>
                  </a:lnTo>
                  <a:lnTo>
                    <a:pt x="1151774" y="959219"/>
                  </a:lnTo>
                  <a:lnTo>
                    <a:pt x="1144462" y="950966"/>
                  </a:lnTo>
                  <a:lnTo>
                    <a:pt x="1144462" y="808765"/>
                  </a:lnTo>
                  <a:lnTo>
                    <a:pt x="1136196" y="798608"/>
                  </a:lnTo>
                  <a:lnTo>
                    <a:pt x="1128565" y="787816"/>
                  </a:lnTo>
                  <a:lnTo>
                    <a:pt x="1120935" y="777024"/>
                  </a:lnTo>
                  <a:lnTo>
                    <a:pt x="1113305" y="765597"/>
                  </a:lnTo>
                  <a:lnTo>
                    <a:pt x="1105993" y="754170"/>
                  </a:lnTo>
                  <a:lnTo>
                    <a:pt x="1098998" y="742744"/>
                  </a:lnTo>
                  <a:lnTo>
                    <a:pt x="1092322" y="730682"/>
                  </a:lnTo>
                  <a:lnTo>
                    <a:pt x="1085645" y="718938"/>
                  </a:lnTo>
                  <a:lnTo>
                    <a:pt x="1078969" y="706241"/>
                  </a:lnTo>
                  <a:lnTo>
                    <a:pt x="1072928" y="693862"/>
                  </a:lnTo>
                  <a:lnTo>
                    <a:pt x="1066887" y="681166"/>
                  </a:lnTo>
                  <a:lnTo>
                    <a:pt x="1061165" y="668787"/>
                  </a:lnTo>
                  <a:lnTo>
                    <a:pt x="1055442" y="655773"/>
                  </a:lnTo>
                  <a:lnTo>
                    <a:pt x="1050355" y="642441"/>
                  </a:lnTo>
                  <a:lnTo>
                    <a:pt x="1045268" y="629745"/>
                  </a:lnTo>
                  <a:lnTo>
                    <a:pt x="1040499" y="616414"/>
                  </a:lnTo>
                  <a:lnTo>
                    <a:pt x="1036048" y="603082"/>
                  </a:lnTo>
                  <a:lnTo>
                    <a:pt x="1031915" y="589751"/>
                  </a:lnTo>
                  <a:lnTo>
                    <a:pt x="1027782" y="576420"/>
                  </a:lnTo>
                  <a:lnTo>
                    <a:pt x="1023967" y="562771"/>
                  </a:lnTo>
                  <a:lnTo>
                    <a:pt x="1020470" y="549757"/>
                  </a:lnTo>
                  <a:lnTo>
                    <a:pt x="1016973" y="536426"/>
                  </a:lnTo>
                  <a:lnTo>
                    <a:pt x="1014429" y="522777"/>
                  </a:lnTo>
                  <a:lnTo>
                    <a:pt x="1011568" y="509446"/>
                  </a:lnTo>
                  <a:lnTo>
                    <a:pt x="1009343" y="496114"/>
                  </a:lnTo>
                  <a:lnTo>
                    <a:pt x="1007435" y="482783"/>
                  </a:lnTo>
                  <a:lnTo>
                    <a:pt x="1005527" y="470087"/>
                  </a:lnTo>
                  <a:lnTo>
                    <a:pt x="1004256" y="456755"/>
                  </a:lnTo>
                  <a:lnTo>
                    <a:pt x="1002984" y="443742"/>
                  </a:lnTo>
                  <a:lnTo>
                    <a:pt x="1002348" y="431045"/>
                  </a:lnTo>
                  <a:lnTo>
                    <a:pt x="1001712" y="418031"/>
                  </a:lnTo>
                  <a:lnTo>
                    <a:pt x="1001712" y="405652"/>
                  </a:lnTo>
                  <a:lnTo>
                    <a:pt x="1001712" y="395178"/>
                  </a:lnTo>
                  <a:lnTo>
                    <a:pt x="1002030" y="385020"/>
                  </a:lnTo>
                  <a:lnTo>
                    <a:pt x="1002666" y="374546"/>
                  </a:lnTo>
                  <a:lnTo>
                    <a:pt x="1003302" y="364071"/>
                  </a:lnTo>
                  <a:lnTo>
                    <a:pt x="1004574" y="353914"/>
                  </a:lnTo>
                  <a:lnTo>
                    <a:pt x="1005527" y="344074"/>
                  </a:lnTo>
                  <a:lnTo>
                    <a:pt x="1007117" y="333917"/>
                  </a:lnTo>
                  <a:lnTo>
                    <a:pt x="1008707" y="324077"/>
                  </a:lnTo>
                  <a:lnTo>
                    <a:pt x="1010296" y="314237"/>
                  </a:lnTo>
                  <a:lnTo>
                    <a:pt x="1012522" y="304080"/>
                  </a:lnTo>
                  <a:lnTo>
                    <a:pt x="1017609" y="285036"/>
                  </a:lnTo>
                  <a:lnTo>
                    <a:pt x="1023013" y="266308"/>
                  </a:lnTo>
                  <a:lnTo>
                    <a:pt x="1029372" y="247581"/>
                  </a:lnTo>
                  <a:lnTo>
                    <a:pt x="1036366" y="229806"/>
                  </a:lnTo>
                  <a:lnTo>
                    <a:pt x="1044315" y="212348"/>
                  </a:lnTo>
                  <a:lnTo>
                    <a:pt x="1052899" y="195525"/>
                  </a:lnTo>
                  <a:lnTo>
                    <a:pt x="1062119" y="178703"/>
                  </a:lnTo>
                  <a:lnTo>
                    <a:pt x="1071656" y="162832"/>
                  </a:lnTo>
                  <a:lnTo>
                    <a:pt x="1082466" y="147596"/>
                  </a:lnTo>
                  <a:lnTo>
                    <a:pt x="1093593" y="132678"/>
                  </a:lnTo>
                  <a:lnTo>
                    <a:pt x="1105357" y="118712"/>
                  </a:lnTo>
                  <a:lnTo>
                    <a:pt x="1117438" y="105380"/>
                  </a:lnTo>
                  <a:lnTo>
                    <a:pt x="1130473" y="92684"/>
                  </a:lnTo>
                  <a:lnTo>
                    <a:pt x="1143826" y="80305"/>
                  </a:lnTo>
                  <a:lnTo>
                    <a:pt x="1150820" y="74909"/>
                  </a:lnTo>
                  <a:lnTo>
                    <a:pt x="1157815" y="69196"/>
                  </a:lnTo>
                  <a:lnTo>
                    <a:pt x="1164809" y="63800"/>
                  </a:lnTo>
                  <a:lnTo>
                    <a:pt x="1172121" y="58721"/>
                  </a:lnTo>
                  <a:lnTo>
                    <a:pt x="1179434" y="53960"/>
                  </a:lnTo>
                  <a:lnTo>
                    <a:pt x="1187064" y="48881"/>
                  </a:lnTo>
                  <a:lnTo>
                    <a:pt x="1194376" y="44120"/>
                  </a:lnTo>
                  <a:lnTo>
                    <a:pt x="1202007" y="39676"/>
                  </a:lnTo>
                  <a:lnTo>
                    <a:pt x="1209955" y="35867"/>
                  </a:lnTo>
                  <a:lnTo>
                    <a:pt x="1217903" y="31741"/>
                  </a:lnTo>
                  <a:lnTo>
                    <a:pt x="1225851" y="27932"/>
                  </a:lnTo>
                  <a:lnTo>
                    <a:pt x="1233799" y="24758"/>
                  </a:lnTo>
                  <a:lnTo>
                    <a:pt x="1242066" y="21266"/>
                  </a:lnTo>
                  <a:lnTo>
                    <a:pt x="1250332" y="18092"/>
                  </a:lnTo>
                  <a:lnTo>
                    <a:pt x="1258916" y="15236"/>
                  </a:lnTo>
                  <a:lnTo>
                    <a:pt x="1267182" y="12379"/>
                  </a:lnTo>
                  <a:lnTo>
                    <a:pt x="1275766" y="10474"/>
                  </a:lnTo>
                  <a:lnTo>
                    <a:pt x="1284350" y="8252"/>
                  </a:lnTo>
                  <a:lnTo>
                    <a:pt x="1292934" y="6348"/>
                  </a:lnTo>
                  <a:lnTo>
                    <a:pt x="1301836" y="4444"/>
                  </a:lnTo>
                  <a:lnTo>
                    <a:pt x="1310738" y="3174"/>
                  </a:lnTo>
                  <a:lnTo>
                    <a:pt x="1319322" y="1904"/>
                  </a:lnTo>
                  <a:lnTo>
                    <a:pt x="1328224" y="952"/>
                  </a:lnTo>
                  <a:lnTo>
                    <a:pt x="1337444" y="317"/>
                  </a:lnTo>
                  <a:lnTo>
                    <a:pt x="13463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5" name="MH_Other_10"/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3884614" y="2151460"/>
              <a:ext cx="288925" cy="242888"/>
            </a:xfrm>
            <a:custGeom>
              <a:avLst/>
              <a:gdLst>
                <a:gd name="T0" fmla="*/ 248428 w 2033587"/>
                <a:gd name="T1" fmla="*/ 944529 h 2276475"/>
                <a:gd name="T2" fmla="*/ 1175716 w 2033587"/>
                <a:gd name="T3" fmla="*/ 709393 h 2276475"/>
                <a:gd name="T4" fmla="*/ 1178374 w 2033587"/>
                <a:gd name="T5" fmla="*/ 591162 h 2276475"/>
                <a:gd name="T6" fmla="*/ 1585424 w 2033587"/>
                <a:gd name="T7" fmla="*/ 232745 h 2276475"/>
                <a:gd name="T8" fmla="*/ 1623685 w 2033587"/>
                <a:gd name="T9" fmla="*/ 244701 h 2276475"/>
                <a:gd name="T10" fmla="*/ 1656631 w 2033587"/>
                <a:gd name="T11" fmla="*/ 266753 h 2276475"/>
                <a:gd name="T12" fmla="*/ 1682138 w 2033587"/>
                <a:gd name="T13" fmla="*/ 297308 h 2276475"/>
                <a:gd name="T14" fmla="*/ 1697549 w 2033587"/>
                <a:gd name="T15" fmla="*/ 334505 h 2276475"/>
                <a:gd name="T16" fmla="*/ 1701800 w 2033587"/>
                <a:gd name="T17" fmla="*/ 1767638 h 2276475"/>
                <a:gd name="T18" fmla="*/ 1695689 w 2033587"/>
                <a:gd name="T19" fmla="*/ 1808289 h 2276475"/>
                <a:gd name="T20" fmla="*/ 1678419 w 2033587"/>
                <a:gd name="T21" fmla="*/ 1844423 h 2276475"/>
                <a:gd name="T22" fmla="*/ 1651849 w 2033587"/>
                <a:gd name="T23" fmla="*/ 1873649 h 2276475"/>
                <a:gd name="T24" fmla="*/ 1617839 w 2033587"/>
                <a:gd name="T25" fmla="*/ 1894372 h 2276475"/>
                <a:gd name="T26" fmla="*/ 1578251 w 2033587"/>
                <a:gd name="T27" fmla="*/ 1904469 h 2276475"/>
                <a:gd name="T28" fmla="*/ 381012 w 2033587"/>
                <a:gd name="T29" fmla="*/ 1903672 h 2276475"/>
                <a:gd name="T30" fmla="*/ 342220 w 2033587"/>
                <a:gd name="T31" fmla="*/ 1891715 h 2276475"/>
                <a:gd name="T32" fmla="*/ 309539 w 2033587"/>
                <a:gd name="T33" fmla="*/ 1869397 h 2276475"/>
                <a:gd name="T34" fmla="*/ 284298 w 2033587"/>
                <a:gd name="T35" fmla="*/ 1838844 h 2276475"/>
                <a:gd name="T36" fmla="*/ 268621 w 2033587"/>
                <a:gd name="T37" fmla="*/ 1801912 h 2276475"/>
                <a:gd name="T38" fmla="*/ 382075 w 2033587"/>
                <a:gd name="T39" fmla="*/ 1767638 h 2276475"/>
                <a:gd name="T40" fmla="*/ 385528 w 2033587"/>
                <a:gd name="T41" fmla="*/ 1778531 h 2276475"/>
                <a:gd name="T42" fmla="*/ 398017 w 2033587"/>
                <a:gd name="T43" fmla="*/ 1786768 h 2276475"/>
                <a:gd name="T44" fmla="*/ 1570013 w 2033587"/>
                <a:gd name="T45" fmla="*/ 1786502 h 2276475"/>
                <a:gd name="T46" fmla="*/ 1581704 w 2033587"/>
                <a:gd name="T47" fmla="*/ 1776937 h 2276475"/>
                <a:gd name="T48" fmla="*/ 1583830 w 2033587"/>
                <a:gd name="T49" fmla="*/ 368513 h 2276475"/>
                <a:gd name="T50" fmla="*/ 1580376 w 2033587"/>
                <a:gd name="T51" fmla="*/ 357619 h 2276475"/>
                <a:gd name="T52" fmla="*/ 1568419 w 2033587"/>
                <a:gd name="T53" fmla="*/ 349383 h 2276475"/>
                <a:gd name="T54" fmla="*/ 492697 w 2033587"/>
                <a:gd name="T55" fmla="*/ 362402 h 2276475"/>
                <a:gd name="T56" fmla="*/ 484724 w 2033587"/>
                <a:gd name="T57" fmla="*/ 402787 h 2276475"/>
                <a:gd name="T58" fmla="*/ 465590 w 2033587"/>
                <a:gd name="T59" fmla="*/ 437592 h 2276475"/>
                <a:gd name="T60" fmla="*/ 437421 w 2033587"/>
                <a:gd name="T61" fmla="*/ 465490 h 2276475"/>
                <a:gd name="T62" fmla="*/ 402608 w 2033587"/>
                <a:gd name="T63" fmla="*/ 484619 h 2276475"/>
                <a:gd name="T64" fmla="*/ 362480 w 2033587"/>
                <a:gd name="T65" fmla="*/ 492856 h 2276475"/>
                <a:gd name="T66" fmla="*/ 118789 w 2033587"/>
                <a:gd name="T67" fmla="*/ 1542067 h 2276475"/>
                <a:gd name="T68" fmla="*/ 128090 w 2033587"/>
                <a:gd name="T69" fmla="*/ 1553757 h 2276475"/>
                <a:gd name="T70" fmla="*/ 1299773 w 2033587"/>
                <a:gd name="T71" fmla="*/ 1556149 h 2276475"/>
                <a:gd name="T72" fmla="*/ 1310934 w 2033587"/>
                <a:gd name="T73" fmla="*/ 1552695 h 2276475"/>
                <a:gd name="T74" fmla="*/ 1319438 w 2033587"/>
                <a:gd name="T75" fmla="*/ 1540208 h 2276475"/>
                <a:gd name="T76" fmla="*/ 1318907 w 2033587"/>
                <a:gd name="T77" fmla="*/ 131782 h 2276475"/>
                <a:gd name="T78" fmla="*/ 1309340 w 2033587"/>
                <a:gd name="T79" fmla="*/ 120357 h 2276475"/>
                <a:gd name="T80" fmla="*/ 492963 w 2033587"/>
                <a:gd name="T81" fmla="*/ 117967 h 2276475"/>
                <a:gd name="T82" fmla="*/ 1327676 w 2033587"/>
                <a:gd name="T83" fmla="*/ 2922 h 2276475"/>
                <a:gd name="T84" fmla="*/ 1365413 w 2033587"/>
                <a:gd name="T85" fmla="*/ 16738 h 2276475"/>
                <a:gd name="T86" fmla="*/ 1397303 w 2033587"/>
                <a:gd name="T87" fmla="*/ 40385 h 2276475"/>
                <a:gd name="T88" fmla="*/ 1420954 w 2033587"/>
                <a:gd name="T89" fmla="*/ 72268 h 2276475"/>
                <a:gd name="T90" fmla="*/ 1434773 w 2033587"/>
                <a:gd name="T91" fmla="*/ 109996 h 2276475"/>
                <a:gd name="T92" fmla="*/ 1437430 w 2033587"/>
                <a:gd name="T93" fmla="*/ 1543396 h 2276475"/>
                <a:gd name="T94" fmla="*/ 1429192 w 2033587"/>
                <a:gd name="T95" fmla="*/ 1583515 h 2276475"/>
                <a:gd name="T96" fmla="*/ 1410324 w 2033587"/>
                <a:gd name="T97" fmla="*/ 1618586 h 2276475"/>
                <a:gd name="T98" fmla="*/ 1382155 w 2033587"/>
                <a:gd name="T99" fmla="*/ 1646749 h 2276475"/>
                <a:gd name="T100" fmla="*/ 1347076 w 2033587"/>
                <a:gd name="T101" fmla="*/ 1665613 h 2276475"/>
                <a:gd name="T102" fmla="*/ 1307214 w 2033587"/>
                <a:gd name="T103" fmla="*/ 1673849 h 2276475"/>
                <a:gd name="T104" fmla="*/ 109754 w 2033587"/>
                <a:gd name="T105" fmla="*/ 1671192 h 2276475"/>
                <a:gd name="T106" fmla="*/ 72017 w 2033587"/>
                <a:gd name="T107" fmla="*/ 1657377 h 2276475"/>
                <a:gd name="T108" fmla="*/ 40394 w 2033587"/>
                <a:gd name="T109" fmla="*/ 1633731 h 2276475"/>
                <a:gd name="T110" fmla="*/ 16476 w 2033587"/>
                <a:gd name="T111" fmla="*/ 1601848 h 2276475"/>
                <a:gd name="T112" fmla="*/ 2657 w 2033587"/>
                <a:gd name="T113" fmla="*/ 1564120 h 2276475"/>
                <a:gd name="T114" fmla="*/ 409517 w 2033587"/>
                <a:gd name="T115" fmla="*/ 0 h 22764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33587" h="2276475">
                  <a:moveTo>
                    <a:pt x="312737" y="1411287"/>
                  </a:moveTo>
                  <a:lnTo>
                    <a:pt x="1422400" y="1411287"/>
                  </a:lnTo>
                  <a:lnTo>
                    <a:pt x="1422400" y="1552575"/>
                  </a:lnTo>
                  <a:lnTo>
                    <a:pt x="312737" y="1552575"/>
                  </a:lnTo>
                  <a:lnTo>
                    <a:pt x="312737" y="1411287"/>
                  </a:lnTo>
                  <a:close/>
                  <a:moveTo>
                    <a:pt x="296862" y="1128712"/>
                  </a:moveTo>
                  <a:lnTo>
                    <a:pt x="1404937" y="1128712"/>
                  </a:lnTo>
                  <a:lnTo>
                    <a:pt x="1404937" y="1270000"/>
                  </a:lnTo>
                  <a:lnTo>
                    <a:pt x="296862" y="1270000"/>
                  </a:lnTo>
                  <a:lnTo>
                    <a:pt x="296862" y="1128712"/>
                  </a:lnTo>
                  <a:close/>
                  <a:moveTo>
                    <a:pt x="296862" y="847725"/>
                  </a:moveTo>
                  <a:lnTo>
                    <a:pt x="1404937" y="847725"/>
                  </a:lnTo>
                  <a:lnTo>
                    <a:pt x="1404937" y="987425"/>
                  </a:lnTo>
                  <a:lnTo>
                    <a:pt x="296862" y="987425"/>
                  </a:lnTo>
                  <a:lnTo>
                    <a:pt x="296862" y="847725"/>
                  </a:lnTo>
                  <a:close/>
                  <a:moveTo>
                    <a:pt x="869950" y="565150"/>
                  </a:moveTo>
                  <a:lnTo>
                    <a:pt x="1408113" y="565150"/>
                  </a:lnTo>
                  <a:lnTo>
                    <a:pt x="1408113" y="706438"/>
                  </a:lnTo>
                  <a:lnTo>
                    <a:pt x="869950" y="706438"/>
                  </a:lnTo>
                  <a:lnTo>
                    <a:pt x="869950" y="565150"/>
                  </a:lnTo>
                  <a:close/>
                  <a:moveTo>
                    <a:pt x="1869440" y="276225"/>
                  </a:moveTo>
                  <a:lnTo>
                    <a:pt x="1877695" y="276543"/>
                  </a:lnTo>
                  <a:lnTo>
                    <a:pt x="1885950" y="276860"/>
                  </a:lnTo>
                  <a:lnTo>
                    <a:pt x="1894522" y="278130"/>
                  </a:lnTo>
                  <a:lnTo>
                    <a:pt x="1902460" y="279400"/>
                  </a:lnTo>
                  <a:lnTo>
                    <a:pt x="1910080" y="281305"/>
                  </a:lnTo>
                  <a:lnTo>
                    <a:pt x="1918017" y="283528"/>
                  </a:lnTo>
                  <a:lnTo>
                    <a:pt x="1925955" y="286068"/>
                  </a:lnTo>
                  <a:lnTo>
                    <a:pt x="1933257" y="288925"/>
                  </a:lnTo>
                  <a:lnTo>
                    <a:pt x="1940242" y="292418"/>
                  </a:lnTo>
                  <a:lnTo>
                    <a:pt x="1947545" y="296228"/>
                  </a:lnTo>
                  <a:lnTo>
                    <a:pt x="1954530" y="299720"/>
                  </a:lnTo>
                  <a:lnTo>
                    <a:pt x="1961197" y="304165"/>
                  </a:lnTo>
                  <a:lnTo>
                    <a:pt x="1967865" y="308928"/>
                  </a:lnTo>
                  <a:lnTo>
                    <a:pt x="1973897" y="313690"/>
                  </a:lnTo>
                  <a:lnTo>
                    <a:pt x="1979612" y="318770"/>
                  </a:lnTo>
                  <a:lnTo>
                    <a:pt x="1985645" y="324168"/>
                  </a:lnTo>
                  <a:lnTo>
                    <a:pt x="1991042" y="330200"/>
                  </a:lnTo>
                  <a:lnTo>
                    <a:pt x="1996122" y="335915"/>
                  </a:lnTo>
                  <a:lnTo>
                    <a:pt x="2000885" y="342265"/>
                  </a:lnTo>
                  <a:lnTo>
                    <a:pt x="2005647" y="348615"/>
                  </a:lnTo>
                  <a:lnTo>
                    <a:pt x="2010092" y="355283"/>
                  </a:lnTo>
                  <a:lnTo>
                    <a:pt x="2013585" y="362268"/>
                  </a:lnTo>
                  <a:lnTo>
                    <a:pt x="2017395" y="369570"/>
                  </a:lnTo>
                  <a:lnTo>
                    <a:pt x="2020570" y="376873"/>
                  </a:lnTo>
                  <a:lnTo>
                    <a:pt x="2023745" y="384175"/>
                  </a:lnTo>
                  <a:lnTo>
                    <a:pt x="2026285" y="391795"/>
                  </a:lnTo>
                  <a:lnTo>
                    <a:pt x="2028507" y="399733"/>
                  </a:lnTo>
                  <a:lnTo>
                    <a:pt x="2030412" y="407670"/>
                  </a:lnTo>
                  <a:lnTo>
                    <a:pt x="2032000" y="415608"/>
                  </a:lnTo>
                  <a:lnTo>
                    <a:pt x="2032952" y="423863"/>
                  </a:lnTo>
                  <a:lnTo>
                    <a:pt x="2033270" y="432118"/>
                  </a:lnTo>
                  <a:lnTo>
                    <a:pt x="2033587" y="440373"/>
                  </a:lnTo>
                  <a:lnTo>
                    <a:pt x="2033587" y="2112328"/>
                  </a:lnTo>
                  <a:lnTo>
                    <a:pt x="2033270" y="2120583"/>
                  </a:lnTo>
                  <a:lnTo>
                    <a:pt x="2032952" y="2128838"/>
                  </a:lnTo>
                  <a:lnTo>
                    <a:pt x="2032000" y="2137410"/>
                  </a:lnTo>
                  <a:lnTo>
                    <a:pt x="2030412" y="2145348"/>
                  </a:lnTo>
                  <a:lnTo>
                    <a:pt x="2028507" y="2153285"/>
                  </a:lnTo>
                  <a:lnTo>
                    <a:pt x="2026285" y="2160905"/>
                  </a:lnTo>
                  <a:lnTo>
                    <a:pt x="2023745" y="2168525"/>
                  </a:lnTo>
                  <a:lnTo>
                    <a:pt x="2020570" y="2175828"/>
                  </a:lnTo>
                  <a:lnTo>
                    <a:pt x="2017395" y="2183130"/>
                  </a:lnTo>
                  <a:lnTo>
                    <a:pt x="2013585" y="2190433"/>
                  </a:lnTo>
                  <a:lnTo>
                    <a:pt x="2010092" y="2197418"/>
                  </a:lnTo>
                  <a:lnTo>
                    <a:pt x="2005647" y="2204085"/>
                  </a:lnTo>
                  <a:lnTo>
                    <a:pt x="2000885" y="2210435"/>
                  </a:lnTo>
                  <a:lnTo>
                    <a:pt x="1996122" y="2216785"/>
                  </a:lnTo>
                  <a:lnTo>
                    <a:pt x="1991042" y="2222500"/>
                  </a:lnTo>
                  <a:lnTo>
                    <a:pt x="1985645" y="2228533"/>
                  </a:lnTo>
                  <a:lnTo>
                    <a:pt x="1979612" y="2233930"/>
                  </a:lnTo>
                  <a:lnTo>
                    <a:pt x="1973897" y="2239010"/>
                  </a:lnTo>
                  <a:lnTo>
                    <a:pt x="1967865" y="2243773"/>
                  </a:lnTo>
                  <a:lnTo>
                    <a:pt x="1961197" y="2248535"/>
                  </a:lnTo>
                  <a:lnTo>
                    <a:pt x="1954530" y="2252980"/>
                  </a:lnTo>
                  <a:lnTo>
                    <a:pt x="1947545" y="2256790"/>
                  </a:lnTo>
                  <a:lnTo>
                    <a:pt x="1940242" y="2260600"/>
                  </a:lnTo>
                  <a:lnTo>
                    <a:pt x="1933257" y="2263775"/>
                  </a:lnTo>
                  <a:lnTo>
                    <a:pt x="1925955" y="2266633"/>
                  </a:lnTo>
                  <a:lnTo>
                    <a:pt x="1918017" y="2269173"/>
                  </a:lnTo>
                  <a:lnTo>
                    <a:pt x="1910080" y="2271395"/>
                  </a:lnTo>
                  <a:lnTo>
                    <a:pt x="1902460" y="2273300"/>
                  </a:lnTo>
                  <a:lnTo>
                    <a:pt x="1894522" y="2274888"/>
                  </a:lnTo>
                  <a:lnTo>
                    <a:pt x="1885950" y="2275840"/>
                  </a:lnTo>
                  <a:lnTo>
                    <a:pt x="1877695" y="2276475"/>
                  </a:lnTo>
                  <a:lnTo>
                    <a:pt x="1869440" y="2276475"/>
                  </a:lnTo>
                  <a:lnTo>
                    <a:pt x="480377" y="2276475"/>
                  </a:lnTo>
                  <a:lnTo>
                    <a:pt x="471805" y="2276475"/>
                  </a:lnTo>
                  <a:lnTo>
                    <a:pt x="463550" y="2275840"/>
                  </a:lnTo>
                  <a:lnTo>
                    <a:pt x="455295" y="2274888"/>
                  </a:lnTo>
                  <a:lnTo>
                    <a:pt x="447040" y="2273300"/>
                  </a:lnTo>
                  <a:lnTo>
                    <a:pt x="439102" y="2271395"/>
                  </a:lnTo>
                  <a:lnTo>
                    <a:pt x="431482" y="2269173"/>
                  </a:lnTo>
                  <a:lnTo>
                    <a:pt x="423862" y="2266633"/>
                  </a:lnTo>
                  <a:lnTo>
                    <a:pt x="416242" y="2263775"/>
                  </a:lnTo>
                  <a:lnTo>
                    <a:pt x="408940" y="2260600"/>
                  </a:lnTo>
                  <a:lnTo>
                    <a:pt x="401955" y="2256790"/>
                  </a:lnTo>
                  <a:lnTo>
                    <a:pt x="394970" y="2252980"/>
                  </a:lnTo>
                  <a:lnTo>
                    <a:pt x="388620" y="2248535"/>
                  </a:lnTo>
                  <a:lnTo>
                    <a:pt x="381952" y="2243773"/>
                  </a:lnTo>
                  <a:lnTo>
                    <a:pt x="375602" y="2239010"/>
                  </a:lnTo>
                  <a:lnTo>
                    <a:pt x="369887" y="2233930"/>
                  </a:lnTo>
                  <a:lnTo>
                    <a:pt x="364172" y="2228533"/>
                  </a:lnTo>
                  <a:lnTo>
                    <a:pt x="358457" y="2222500"/>
                  </a:lnTo>
                  <a:lnTo>
                    <a:pt x="353377" y="2216785"/>
                  </a:lnTo>
                  <a:lnTo>
                    <a:pt x="348297" y="2210435"/>
                  </a:lnTo>
                  <a:lnTo>
                    <a:pt x="343852" y="2204085"/>
                  </a:lnTo>
                  <a:lnTo>
                    <a:pt x="339725" y="2197418"/>
                  </a:lnTo>
                  <a:lnTo>
                    <a:pt x="335597" y="2190433"/>
                  </a:lnTo>
                  <a:lnTo>
                    <a:pt x="332105" y="2183130"/>
                  </a:lnTo>
                  <a:lnTo>
                    <a:pt x="328612" y="2175828"/>
                  </a:lnTo>
                  <a:lnTo>
                    <a:pt x="325755" y="2168525"/>
                  </a:lnTo>
                  <a:lnTo>
                    <a:pt x="323215" y="2160905"/>
                  </a:lnTo>
                  <a:lnTo>
                    <a:pt x="320992" y="2153285"/>
                  </a:lnTo>
                  <a:lnTo>
                    <a:pt x="319087" y="2145348"/>
                  </a:lnTo>
                  <a:lnTo>
                    <a:pt x="317817" y="2137410"/>
                  </a:lnTo>
                  <a:lnTo>
                    <a:pt x="316547" y="2128838"/>
                  </a:lnTo>
                  <a:lnTo>
                    <a:pt x="315912" y="2120583"/>
                  </a:lnTo>
                  <a:lnTo>
                    <a:pt x="315912" y="2112328"/>
                  </a:lnTo>
                  <a:lnTo>
                    <a:pt x="456565" y="2112328"/>
                  </a:lnTo>
                  <a:lnTo>
                    <a:pt x="456882" y="2114868"/>
                  </a:lnTo>
                  <a:lnTo>
                    <a:pt x="457200" y="2116773"/>
                  </a:lnTo>
                  <a:lnTo>
                    <a:pt x="457835" y="2118995"/>
                  </a:lnTo>
                  <a:lnTo>
                    <a:pt x="458470" y="2121218"/>
                  </a:lnTo>
                  <a:lnTo>
                    <a:pt x="459422" y="2123440"/>
                  </a:lnTo>
                  <a:lnTo>
                    <a:pt x="460692" y="2125345"/>
                  </a:lnTo>
                  <a:lnTo>
                    <a:pt x="463550" y="2128838"/>
                  </a:lnTo>
                  <a:lnTo>
                    <a:pt x="467042" y="2132013"/>
                  </a:lnTo>
                  <a:lnTo>
                    <a:pt x="468947" y="2132965"/>
                  </a:lnTo>
                  <a:lnTo>
                    <a:pt x="471170" y="2133918"/>
                  </a:lnTo>
                  <a:lnTo>
                    <a:pt x="473392" y="2134870"/>
                  </a:lnTo>
                  <a:lnTo>
                    <a:pt x="475615" y="2135188"/>
                  </a:lnTo>
                  <a:lnTo>
                    <a:pt x="477837" y="2135505"/>
                  </a:lnTo>
                  <a:lnTo>
                    <a:pt x="480377" y="2135823"/>
                  </a:lnTo>
                  <a:lnTo>
                    <a:pt x="1869440" y="2135823"/>
                  </a:lnTo>
                  <a:lnTo>
                    <a:pt x="1871980" y="2135505"/>
                  </a:lnTo>
                  <a:lnTo>
                    <a:pt x="1874202" y="2135188"/>
                  </a:lnTo>
                  <a:lnTo>
                    <a:pt x="1876107" y="2134870"/>
                  </a:lnTo>
                  <a:lnTo>
                    <a:pt x="1878330" y="2133918"/>
                  </a:lnTo>
                  <a:lnTo>
                    <a:pt x="1880552" y="2132965"/>
                  </a:lnTo>
                  <a:lnTo>
                    <a:pt x="1882457" y="2132013"/>
                  </a:lnTo>
                  <a:lnTo>
                    <a:pt x="1885950" y="2128838"/>
                  </a:lnTo>
                  <a:lnTo>
                    <a:pt x="1888490" y="2125345"/>
                  </a:lnTo>
                  <a:lnTo>
                    <a:pt x="1890077" y="2123440"/>
                  </a:lnTo>
                  <a:lnTo>
                    <a:pt x="1890712" y="2121218"/>
                  </a:lnTo>
                  <a:lnTo>
                    <a:pt x="1891982" y="2118995"/>
                  </a:lnTo>
                  <a:lnTo>
                    <a:pt x="1892300" y="2116773"/>
                  </a:lnTo>
                  <a:lnTo>
                    <a:pt x="1892617" y="2114868"/>
                  </a:lnTo>
                  <a:lnTo>
                    <a:pt x="1892617" y="2112328"/>
                  </a:lnTo>
                  <a:lnTo>
                    <a:pt x="1892617" y="440373"/>
                  </a:lnTo>
                  <a:lnTo>
                    <a:pt x="1892617" y="438468"/>
                  </a:lnTo>
                  <a:lnTo>
                    <a:pt x="1892300" y="435928"/>
                  </a:lnTo>
                  <a:lnTo>
                    <a:pt x="1891982" y="433705"/>
                  </a:lnTo>
                  <a:lnTo>
                    <a:pt x="1890712" y="431483"/>
                  </a:lnTo>
                  <a:lnTo>
                    <a:pt x="1890077" y="429578"/>
                  </a:lnTo>
                  <a:lnTo>
                    <a:pt x="1888490" y="427355"/>
                  </a:lnTo>
                  <a:lnTo>
                    <a:pt x="1885950" y="424180"/>
                  </a:lnTo>
                  <a:lnTo>
                    <a:pt x="1882457" y="421323"/>
                  </a:lnTo>
                  <a:lnTo>
                    <a:pt x="1880552" y="420053"/>
                  </a:lnTo>
                  <a:lnTo>
                    <a:pt x="1878330" y="419100"/>
                  </a:lnTo>
                  <a:lnTo>
                    <a:pt x="1876107" y="418148"/>
                  </a:lnTo>
                  <a:lnTo>
                    <a:pt x="1874202" y="417513"/>
                  </a:lnTo>
                  <a:lnTo>
                    <a:pt x="1871980" y="417195"/>
                  </a:lnTo>
                  <a:lnTo>
                    <a:pt x="1869440" y="417195"/>
                  </a:lnTo>
                  <a:lnTo>
                    <a:pt x="1869440" y="276225"/>
                  </a:lnTo>
                  <a:close/>
                  <a:moveTo>
                    <a:pt x="589072" y="140970"/>
                  </a:moveTo>
                  <a:lnTo>
                    <a:pt x="589072" y="424815"/>
                  </a:lnTo>
                  <a:lnTo>
                    <a:pt x="588754" y="433070"/>
                  </a:lnTo>
                  <a:lnTo>
                    <a:pt x="588436" y="441643"/>
                  </a:lnTo>
                  <a:lnTo>
                    <a:pt x="587166" y="449580"/>
                  </a:lnTo>
                  <a:lnTo>
                    <a:pt x="585896" y="458153"/>
                  </a:lnTo>
                  <a:lnTo>
                    <a:pt x="583991" y="465773"/>
                  </a:lnTo>
                  <a:lnTo>
                    <a:pt x="581768" y="473710"/>
                  </a:lnTo>
                  <a:lnTo>
                    <a:pt x="579227" y="481330"/>
                  </a:lnTo>
                  <a:lnTo>
                    <a:pt x="576052" y="488633"/>
                  </a:lnTo>
                  <a:lnTo>
                    <a:pt x="572876" y="495935"/>
                  </a:lnTo>
                  <a:lnTo>
                    <a:pt x="569065" y="503238"/>
                  </a:lnTo>
                  <a:lnTo>
                    <a:pt x="565572" y="509905"/>
                  </a:lnTo>
                  <a:lnTo>
                    <a:pt x="561126" y="516573"/>
                  </a:lnTo>
                  <a:lnTo>
                    <a:pt x="556363" y="522923"/>
                  </a:lnTo>
                  <a:lnTo>
                    <a:pt x="551600" y="528955"/>
                  </a:lnTo>
                  <a:lnTo>
                    <a:pt x="546519" y="535305"/>
                  </a:lnTo>
                  <a:lnTo>
                    <a:pt x="541120" y="541020"/>
                  </a:lnTo>
                  <a:lnTo>
                    <a:pt x="535087" y="546100"/>
                  </a:lnTo>
                  <a:lnTo>
                    <a:pt x="529371" y="551815"/>
                  </a:lnTo>
                  <a:lnTo>
                    <a:pt x="522702" y="556260"/>
                  </a:lnTo>
                  <a:lnTo>
                    <a:pt x="516668" y="561023"/>
                  </a:lnTo>
                  <a:lnTo>
                    <a:pt x="509682" y="565150"/>
                  </a:lnTo>
                  <a:lnTo>
                    <a:pt x="503013" y="569278"/>
                  </a:lnTo>
                  <a:lnTo>
                    <a:pt x="495709" y="572770"/>
                  </a:lnTo>
                  <a:lnTo>
                    <a:pt x="488406" y="575945"/>
                  </a:lnTo>
                  <a:lnTo>
                    <a:pt x="481102" y="579120"/>
                  </a:lnTo>
                  <a:lnTo>
                    <a:pt x="473480" y="581978"/>
                  </a:lnTo>
                  <a:lnTo>
                    <a:pt x="465541" y="584200"/>
                  </a:lnTo>
                  <a:lnTo>
                    <a:pt x="457602" y="585788"/>
                  </a:lnTo>
                  <a:lnTo>
                    <a:pt x="449663" y="587375"/>
                  </a:lnTo>
                  <a:lnTo>
                    <a:pt x="441407" y="588328"/>
                  </a:lnTo>
                  <a:lnTo>
                    <a:pt x="433150" y="588963"/>
                  </a:lnTo>
                  <a:lnTo>
                    <a:pt x="424576" y="589280"/>
                  </a:lnTo>
                  <a:lnTo>
                    <a:pt x="140678" y="589280"/>
                  </a:lnTo>
                  <a:lnTo>
                    <a:pt x="140678" y="1836103"/>
                  </a:lnTo>
                  <a:lnTo>
                    <a:pt x="140678" y="1838643"/>
                  </a:lnTo>
                  <a:lnTo>
                    <a:pt x="140996" y="1840548"/>
                  </a:lnTo>
                  <a:lnTo>
                    <a:pt x="141948" y="1842770"/>
                  </a:lnTo>
                  <a:lnTo>
                    <a:pt x="142584" y="1844993"/>
                  </a:lnTo>
                  <a:lnTo>
                    <a:pt x="143536" y="1847215"/>
                  </a:lnTo>
                  <a:lnTo>
                    <a:pt x="144807" y="1849120"/>
                  </a:lnTo>
                  <a:lnTo>
                    <a:pt x="147665" y="1852613"/>
                  </a:lnTo>
                  <a:lnTo>
                    <a:pt x="151475" y="1855470"/>
                  </a:lnTo>
                  <a:lnTo>
                    <a:pt x="153063" y="1856740"/>
                  </a:lnTo>
                  <a:lnTo>
                    <a:pt x="155286" y="1857693"/>
                  </a:lnTo>
                  <a:lnTo>
                    <a:pt x="157191" y="1858645"/>
                  </a:lnTo>
                  <a:lnTo>
                    <a:pt x="159732" y="1858963"/>
                  </a:lnTo>
                  <a:lnTo>
                    <a:pt x="161955" y="1859280"/>
                  </a:lnTo>
                  <a:lnTo>
                    <a:pt x="164495" y="1859598"/>
                  </a:lnTo>
                  <a:lnTo>
                    <a:pt x="1553180" y="1859598"/>
                  </a:lnTo>
                  <a:lnTo>
                    <a:pt x="1556038" y="1859280"/>
                  </a:lnTo>
                  <a:lnTo>
                    <a:pt x="1557943" y="1858963"/>
                  </a:lnTo>
                  <a:lnTo>
                    <a:pt x="1560484" y="1858645"/>
                  </a:lnTo>
                  <a:lnTo>
                    <a:pt x="1562389" y="1857693"/>
                  </a:lnTo>
                  <a:lnTo>
                    <a:pt x="1564612" y="1856740"/>
                  </a:lnTo>
                  <a:lnTo>
                    <a:pt x="1566517" y="1855470"/>
                  </a:lnTo>
                  <a:lnTo>
                    <a:pt x="1570010" y="1852613"/>
                  </a:lnTo>
                  <a:lnTo>
                    <a:pt x="1572868" y="1849120"/>
                  </a:lnTo>
                  <a:lnTo>
                    <a:pt x="1574139" y="1847215"/>
                  </a:lnTo>
                  <a:lnTo>
                    <a:pt x="1575091" y="1844993"/>
                  </a:lnTo>
                  <a:lnTo>
                    <a:pt x="1576044" y="1842770"/>
                  </a:lnTo>
                  <a:lnTo>
                    <a:pt x="1576679" y="1840548"/>
                  </a:lnTo>
                  <a:lnTo>
                    <a:pt x="1576997" y="1838643"/>
                  </a:lnTo>
                  <a:lnTo>
                    <a:pt x="1576997" y="1836103"/>
                  </a:lnTo>
                  <a:lnTo>
                    <a:pt x="1576997" y="164782"/>
                  </a:lnTo>
                  <a:lnTo>
                    <a:pt x="1576997" y="161925"/>
                  </a:lnTo>
                  <a:lnTo>
                    <a:pt x="1576679" y="160020"/>
                  </a:lnTo>
                  <a:lnTo>
                    <a:pt x="1576044" y="157480"/>
                  </a:lnTo>
                  <a:lnTo>
                    <a:pt x="1575091" y="155257"/>
                  </a:lnTo>
                  <a:lnTo>
                    <a:pt x="1574139" y="153352"/>
                  </a:lnTo>
                  <a:lnTo>
                    <a:pt x="1572868" y="151447"/>
                  </a:lnTo>
                  <a:lnTo>
                    <a:pt x="1570010" y="147955"/>
                  </a:lnTo>
                  <a:lnTo>
                    <a:pt x="1566517" y="145097"/>
                  </a:lnTo>
                  <a:lnTo>
                    <a:pt x="1564612" y="143827"/>
                  </a:lnTo>
                  <a:lnTo>
                    <a:pt x="1562389" y="142875"/>
                  </a:lnTo>
                  <a:lnTo>
                    <a:pt x="1560484" y="141922"/>
                  </a:lnTo>
                  <a:lnTo>
                    <a:pt x="1557943" y="141287"/>
                  </a:lnTo>
                  <a:lnTo>
                    <a:pt x="1556038" y="140970"/>
                  </a:lnTo>
                  <a:lnTo>
                    <a:pt x="1553180" y="140970"/>
                  </a:lnTo>
                  <a:lnTo>
                    <a:pt x="589072" y="140970"/>
                  </a:lnTo>
                  <a:close/>
                  <a:moveTo>
                    <a:pt x="489358" y="0"/>
                  </a:moveTo>
                  <a:lnTo>
                    <a:pt x="1553180" y="0"/>
                  </a:lnTo>
                  <a:lnTo>
                    <a:pt x="1562071" y="317"/>
                  </a:lnTo>
                  <a:lnTo>
                    <a:pt x="1570010" y="952"/>
                  </a:lnTo>
                  <a:lnTo>
                    <a:pt x="1578584" y="2222"/>
                  </a:lnTo>
                  <a:lnTo>
                    <a:pt x="1586523" y="3492"/>
                  </a:lnTo>
                  <a:lnTo>
                    <a:pt x="1594462" y="5397"/>
                  </a:lnTo>
                  <a:lnTo>
                    <a:pt x="1602084" y="7620"/>
                  </a:lnTo>
                  <a:lnTo>
                    <a:pt x="1609705" y="10160"/>
                  </a:lnTo>
                  <a:lnTo>
                    <a:pt x="1617644" y="13017"/>
                  </a:lnTo>
                  <a:lnTo>
                    <a:pt x="1624630" y="16192"/>
                  </a:lnTo>
                  <a:lnTo>
                    <a:pt x="1631617" y="20002"/>
                  </a:lnTo>
                  <a:lnTo>
                    <a:pt x="1638603" y="23812"/>
                  </a:lnTo>
                  <a:lnTo>
                    <a:pt x="1645589" y="28257"/>
                  </a:lnTo>
                  <a:lnTo>
                    <a:pt x="1651623" y="32702"/>
                  </a:lnTo>
                  <a:lnTo>
                    <a:pt x="1657974" y="37782"/>
                  </a:lnTo>
                  <a:lnTo>
                    <a:pt x="1664008" y="42862"/>
                  </a:lnTo>
                  <a:lnTo>
                    <a:pt x="1669724" y="48260"/>
                  </a:lnTo>
                  <a:lnTo>
                    <a:pt x="1675122" y="53975"/>
                  </a:lnTo>
                  <a:lnTo>
                    <a:pt x="1680203" y="60007"/>
                  </a:lnTo>
                  <a:lnTo>
                    <a:pt x="1685284" y="66357"/>
                  </a:lnTo>
                  <a:lnTo>
                    <a:pt x="1689730" y="72390"/>
                  </a:lnTo>
                  <a:lnTo>
                    <a:pt x="1694176" y="79375"/>
                  </a:lnTo>
                  <a:lnTo>
                    <a:pt x="1697987" y="86360"/>
                  </a:lnTo>
                  <a:lnTo>
                    <a:pt x="1701797" y="93345"/>
                  </a:lnTo>
                  <a:lnTo>
                    <a:pt x="1704973" y="100647"/>
                  </a:lnTo>
                  <a:lnTo>
                    <a:pt x="1707831" y="108267"/>
                  </a:lnTo>
                  <a:lnTo>
                    <a:pt x="1710371" y="115570"/>
                  </a:lnTo>
                  <a:lnTo>
                    <a:pt x="1712594" y="123507"/>
                  </a:lnTo>
                  <a:lnTo>
                    <a:pt x="1714500" y="131445"/>
                  </a:lnTo>
                  <a:lnTo>
                    <a:pt x="1715770" y="139382"/>
                  </a:lnTo>
                  <a:lnTo>
                    <a:pt x="1717040" y="147637"/>
                  </a:lnTo>
                  <a:lnTo>
                    <a:pt x="1717675" y="155892"/>
                  </a:lnTo>
                  <a:lnTo>
                    <a:pt x="1717675" y="164782"/>
                  </a:lnTo>
                  <a:lnTo>
                    <a:pt x="1717675" y="1836103"/>
                  </a:lnTo>
                  <a:lnTo>
                    <a:pt x="1717675" y="1844358"/>
                  </a:lnTo>
                  <a:lnTo>
                    <a:pt x="1717040" y="1852613"/>
                  </a:lnTo>
                  <a:lnTo>
                    <a:pt x="1715770" y="1861185"/>
                  </a:lnTo>
                  <a:lnTo>
                    <a:pt x="1714500" y="1869123"/>
                  </a:lnTo>
                  <a:lnTo>
                    <a:pt x="1712594" y="1877060"/>
                  </a:lnTo>
                  <a:lnTo>
                    <a:pt x="1710371" y="1884680"/>
                  </a:lnTo>
                  <a:lnTo>
                    <a:pt x="1707831" y="1892300"/>
                  </a:lnTo>
                  <a:lnTo>
                    <a:pt x="1704973" y="1900238"/>
                  </a:lnTo>
                  <a:lnTo>
                    <a:pt x="1701797" y="1907223"/>
                  </a:lnTo>
                  <a:lnTo>
                    <a:pt x="1697987" y="1914208"/>
                  </a:lnTo>
                  <a:lnTo>
                    <a:pt x="1694176" y="1921193"/>
                  </a:lnTo>
                  <a:lnTo>
                    <a:pt x="1689730" y="1927860"/>
                  </a:lnTo>
                  <a:lnTo>
                    <a:pt x="1685284" y="1934210"/>
                  </a:lnTo>
                  <a:lnTo>
                    <a:pt x="1680203" y="1940560"/>
                  </a:lnTo>
                  <a:lnTo>
                    <a:pt x="1675122" y="1946275"/>
                  </a:lnTo>
                  <a:lnTo>
                    <a:pt x="1669724" y="1952308"/>
                  </a:lnTo>
                  <a:lnTo>
                    <a:pt x="1664008" y="1957705"/>
                  </a:lnTo>
                  <a:lnTo>
                    <a:pt x="1657974" y="1962785"/>
                  </a:lnTo>
                  <a:lnTo>
                    <a:pt x="1651623" y="1967865"/>
                  </a:lnTo>
                  <a:lnTo>
                    <a:pt x="1645589" y="1972310"/>
                  </a:lnTo>
                  <a:lnTo>
                    <a:pt x="1638603" y="1976755"/>
                  </a:lnTo>
                  <a:lnTo>
                    <a:pt x="1631617" y="1980565"/>
                  </a:lnTo>
                  <a:lnTo>
                    <a:pt x="1624630" y="1984375"/>
                  </a:lnTo>
                  <a:lnTo>
                    <a:pt x="1617644" y="1987550"/>
                  </a:lnTo>
                  <a:lnTo>
                    <a:pt x="1609705" y="1990408"/>
                  </a:lnTo>
                  <a:lnTo>
                    <a:pt x="1602084" y="1992948"/>
                  </a:lnTo>
                  <a:lnTo>
                    <a:pt x="1594462" y="1995170"/>
                  </a:lnTo>
                  <a:lnTo>
                    <a:pt x="1586523" y="1997075"/>
                  </a:lnTo>
                  <a:lnTo>
                    <a:pt x="1578584" y="1998345"/>
                  </a:lnTo>
                  <a:lnTo>
                    <a:pt x="1570010" y="1999615"/>
                  </a:lnTo>
                  <a:lnTo>
                    <a:pt x="1562071" y="2000250"/>
                  </a:lnTo>
                  <a:lnTo>
                    <a:pt x="1553180" y="2000250"/>
                  </a:lnTo>
                  <a:lnTo>
                    <a:pt x="164495" y="2000250"/>
                  </a:lnTo>
                  <a:lnTo>
                    <a:pt x="155604" y="2000250"/>
                  </a:lnTo>
                  <a:lnTo>
                    <a:pt x="147665" y="1999615"/>
                  </a:lnTo>
                  <a:lnTo>
                    <a:pt x="139408" y="1998345"/>
                  </a:lnTo>
                  <a:lnTo>
                    <a:pt x="131152" y="1997075"/>
                  </a:lnTo>
                  <a:lnTo>
                    <a:pt x="123213" y="1995170"/>
                  </a:lnTo>
                  <a:lnTo>
                    <a:pt x="115591" y="1992948"/>
                  </a:lnTo>
                  <a:lnTo>
                    <a:pt x="107970" y="1990408"/>
                  </a:lnTo>
                  <a:lnTo>
                    <a:pt x="100348" y="1987550"/>
                  </a:lnTo>
                  <a:lnTo>
                    <a:pt x="93044" y="1984375"/>
                  </a:lnTo>
                  <a:lnTo>
                    <a:pt x="86058" y="1980565"/>
                  </a:lnTo>
                  <a:lnTo>
                    <a:pt x="79072" y="1976755"/>
                  </a:lnTo>
                  <a:lnTo>
                    <a:pt x="72721" y="1972310"/>
                  </a:lnTo>
                  <a:lnTo>
                    <a:pt x="66052" y="1967865"/>
                  </a:lnTo>
                  <a:lnTo>
                    <a:pt x="59701" y="1962785"/>
                  </a:lnTo>
                  <a:lnTo>
                    <a:pt x="53667" y="1957705"/>
                  </a:lnTo>
                  <a:lnTo>
                    <a:pt x="48269" y="1952308"/>
                  </a:lnTo>
                  <a:lnTo>
                    <a:pt x="42553" y="1946275"/>
                  </a:lnTo>
                  <a:lnTo>
                    <a:pt x="37472" y="1940560"/>
                  </a:lnTo>
                  <a:lnTo>
                    <a:pt x="32391" y="1934210"/>
                  </a:lnTo>
                  <a:lnTo>
                    <a:pt x="27945" y="1927860"/>
                  </a:lnTo>
                  <a:lnTo>
                    <a:pt x="23817" y="1921193"/>
                  </a:lnTo>
                  <a:lnTo>
                    <a:pt x="19688" y="1914208"/>
                  </a:lnTo>
                  <a:lnTo>
                    <a:pt x="16195" y="1907223"/>
                  </a:lnTo>
                  <a:lnTo>
                    <a:pt x="12702" y="1900238"/>
                  </a:lnTo>
                  <a:lnTo>
                    <a:pt x="9844" y="1892300"/>
                  </a:lnTo>
                  <a:lnTo>
                    <a:pt x="7304" y="1884680"/>
                  </a:lnTo>
                  <a:lnTo>
                    <a:pt x="5081" y="1877060"/>
                  </a:lnTo>
                  <a:lnTo>
                    <a:pt x="3175" y="1869123"/>
                  </a:lnTo>
                  <a:lnTo>
                    <a:pt x="1905" y="1861185"/>
                  </a:lnTo>
                  <a:lnTo>
                    <a:pt x="635" y="1852613"/>
                  </a:lnTo>
                  <a:lnTo>
                    <a:pt x="0" y="1844358"/>
                  </a:lnTo>
                  <a:lnTo>
                    <a:pt x="0" y="1836103"/>
                  </a:lnTo>
                  <a:lnTo>
                    <a:pt x="0" y="489585"/>
                  </a:lnTo>
                  <a:lnTo>
                    <a:pt x="4893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6" name="MH_Other_1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5345114" y="2243138"/>
              <a:ext cx="414337" cy="264319"/>
            </a:xfrm>
            <a:custGeom>
              <a:avLst/>
              <a:gdLst>
                <a:gd name="T0" fmla="*/ 1221908 w 2276475"/>
                <a:gd name="T1" fmla="*/ 1328927 h 1936751"/>
                <a:gd name="T2" fmla="*/ 1196654 w 2276475"/>
                <a:gd name="T3" fmla="*/ 1388292 h 1936751"/>
                <a:gd name="T4" fmla="*/ 691864 w 2276475"/>
                <a:gd name="T5" fmla="*/ 1376845 h 1936751"/>
                <a:gd name="T6" fmla="*/ 695585 w 2276475"/>
                <a:gd name="T7" fmla="*/ 1314285 h 1936751"/>
                <a:gd name="T8" fmla="*/ 1104489 w 2276475"/>
                <a:gd name="T9" fmla="*/ 1115137 h 1936751"/>
                <a:gd name="T10" fmla="*/ 1117497 w 2276475"/>
                <a:gd name="T11" fmla="*/ 1168850 h 1936751"/>
                <a:gd name="T12" fmla="*/ 811396 w 2276475"/>
                <a:gd name="T13" fmla="*/ 1188695 h 1936751"/>
                <a:gd name="T14" fmla="*/ 783254 w 2276475"/>
                <a:gd name="T15" fmla="*/ 1141068 h 1936751"/>
                <a:gd name="T16" fmla="*/ 309026 w 2276475"/>
                <a:gd name="T17" fmla="*/ 898551 h 1936751"/>
                <a:gd name="T18" fmla="*/ 798665 w 2276475"/>
                <a:gd name="T19" fmla="*/ 935449 h 1936751"/>
                <a:gd name="T20" fmla="*/ 759855 w 2276475"/>
                <a:gd name="T21" fmla="*/ 989335 h 1936751"/>
                <a:gd name="T22" fmla="*/ 259317 w 2276475"/>
                <a:gd name="T23" fmla="*/ 967303 h 1936751"/>
                <a:gd name="T24" fmla="*/ 277393 w 2276475"/>
                <a:gd name="T25" fmla="*/ 906514 h 1936751"/>
                <a:gd name="T26" fmla="*/ 1086287 w 2276475"/>
                <a:gd name="T27" fmla="*/ 817903 h 1936751"/>
                <a:gd name="T28" fmla="*/ 1028372 w 2276475"/>
                <a:gd name="T29" fmla="*/ 919230 h 1936751"/>
                <a:gd name="T30" fmla="*/ 999280 w 2276475"/>
                <a:gd name="T31" fmla="*/ 917630 h 1936751"/>
                <a:gd name="T32" fmla="*/ 289574 w 2276475"/>
                <a:gd name="T33" fmla="*/ 706099 h 1936751"/>
                <a:gd name="T34" fmla="*/ 590631 w 2276475"/>
                <a:gd name="T35" fmla="*/ 735033 h 1936751"/>
                <a:gd name="T36" fmla="*/ 567535 w 2276475"/>
                <a:gd name="T37" fmla="*/ 784938 h 1936751"/>
                <a:gd name="T38" fmla="*/ 259309 w 2276475"/>
                <a:gd name="T39" fmla="*/ 770073 h 1936751"/>
                <a:gd name="T40" fmla="*/ 267273 w 2276475"/>
                <a:gd name="T41" fmla="*/ 715124 h 1936751"/>
                <a:gd name="T42" fmla="*/ 836933 w 2276475"/>
                <a:gd name="T43" fmla="*/ 505684 h 1936751"/>
                <a:gd name="T44" fmla="*/ 846494 w 2276475"/>
                <a:gd name="T45" fmla="*/ 574170 h 1936751"/>
                <a:gd name="T46" fmla="*/ 268069 w 2276475"/>
                <a:gd name="T47" fmla="*/ 592752 h 1936751"/>
                <a:gd name="T48" fmla="*/ 238855 w 2276475"/>
                <a:gd name="T49" fmla="*/ 530105 h 1936751"/>
                <a:gd name="T50" fmla="*/ 1467818 w 2276475"/>
                <a:gd name="T51" fmla="*/ 344025 h 1936751"/>
                <a:gd name="T52" fmla="*/ 1566759 w 2276475"/>
                <a:gd name="T53" fmla="*/ 428438 h 1936751"/>
                <a:gd name="T54" fmla="*/ 1578461 w 2276475"/>
                <a:gd name="T55" fmla="*/ 479936 h 1936751"/>
                <a:gd name="T56" fmla="*/ 1197862 w 2276475"/>
                <a:gd name="T57" fmla="*/ 846789 h 1936751"/>
                <a:gd name="T58" fmla="*/ 1138817 w 2276475"/>
                <a:gd name="T59" fmla="*/ 842806 h 1936751"/>
                <a:gd name="T60" fmla="*/ 1093869 w 2276475"/>
                <a:gd name="T61" fmla="*/ 799538 h 1936751"/>
                <a:gd name="T62" fmla="*/ 1075782 w 2276475"/>
                <a:gd name="T63" fmla="*/ 737423 h 1936751"/>
                <a:gd name="T64" fmla="*/ 1456382 w 2276475"/>
                <a:gd name="T65" fmla="*/ 344821 h 1936751"/>
                <a:gd name="T66" fmla="*/ 199469 w 2276475"/>
                <a:gd name="T67" fmla="*/ 367345 h 1936751"/>
                <a:gd name="T68" fmla="*/ 114475 w 2276475"/>
                <a:gd name="T69" fmla="*/ 448541 h 1936751"/>
                <a:gd name="T70" fmla="*/ 103321 w 2276475"/>
                <a:gd name="T71" fmla="*/ 1407238 h 1936751"/>
                <a:gd name="T72" fmla="*/ 171315 w 2276475"/>
                <a:gd name="T73" fmla="*/ 1503559 h 1936751"/>
                <a:gd name="T74" fmla="*/ 1382734 w 2276475"/>
                <a:gd name="T75" fmla="*/ 1530890 h 1936751"/>
                <a:gd name="T76" fmla="*/ 1488975 w 2276475"/>
                <a:gd name="T77" fmla="*/ 1477289 h 1936751"/>
                <a:gd name="T78" fmla="*/ 1531737 w 2276475"/>
                <a:gd name="T79" fmla="*/ 1365845 h 1936751"/>
                <a:gd name="T80" fmla="*/ 1605841 w 2276475"/>
                <a:gd name="T81" fmla="*/ 1539381 h 1936751"/>
                <a:gd name="T82" fmla="*/ 1513146 w 2276475"/>
                <a:gd name="T83" fmla="*/ 1611821 h 1936751"/>
                <a:gd name="T84" fmla="*/ 101461 w 2276475"/>
                <a:gd name="T85" fmla="*/ 1605982 h 1936751"/>
                <a:gd name="T86" fmla="*/ 16468 w 2276475"/>
                <a:gd name="T87" fmla="*/ 1525317 h 1936751"/>
                <a:gd name="T88" fmla="*/ 5312 w 2276475"/>
                <a:gd name="T89" fmla="*/ 391226 h 1936751"/>
                <a:gd name="T90" fmla="*/ 73307 w 2276475"/>
                <a:gd name="T91" fmla="*/ 295170 h 1936751"/>
                <a:gd name="T92" fmla="*/ 1746529 w 2276475"/>
                <a:gd name="T93" fmla="*/ 88926 h 1936751"/>
                <a:gd name="T94" fmla="*/ 1805153 w 2276475"/>
                <a:gd name="T95" fmla="*/ 114614 h 1936751"/>
                <a:gd name="T96" fmla="*/ 1838312 w 2276475"/>
                <a:gd name="T97" fmla="*/ 176846 h 1936751"/>
                <a:gd name="T98" fmla="*/ 1821600 w 2276475"/>
                <a:gd name="T99" fmla="*/ 237490 h 1936751"/>
                <a:gd name="T100" fmla="*/ 1620792 w 2276475"/>
                <a:gd name="T101" fmla="*/ 421806 h 1936751"/>
                <a:gd name="T102" fmla="*/ 1543068 w 2276475"/>
                <a:gd name="T103" fmla="*/ 339447 h 1936751"/>
                <a:gd name="T104" fmla="*/ 1506460 w 2276475"/>
                <a:gd name="T105" fmla="*/ 289925 h 1936751"/>
                <a:gd name="T106" fmla="*/ 1716818 w 2276475"/>
                <a:gd name="T107" fmla="*/ 92634 h 1936751"/>
                <a:gd name="T108" fmla="*/ 1893521 w 2276475"/>
                <a:gd name="T109" fmla="*/ 35131 h 1936751"/>
                <a:gd name="T110" fmla="*/ 1889783 w 2276475"/>
                <a:gd name="T111" fmla="*/ 106078 h 1936751"/>
                <a:gd name="T112" fmla="*/ 1844400 w 2276475"/>
                <a:gd name="T113" fmla="*/ 105545 h 1936751"/>
                <a:gd name="T114" fmla="*/ 1793944 w 2276475"/>
                <a:gd name="T115" fmla="*/ 59669 h 1936751"/>
                <a:gd name="T116" fmla="*/ 1847069 w 2276475"/>
                <a:gd name="T117" fmla="*/ 16194 h 1936751"/>
                <a:gd name="T118" fmla="*/ 1697756 w 2276475"/>
                <a:gd name="T119" fmla="*/ 22017 h 1936751"/>
                <a:gd name="T120" fmla="*/ 1364698 w 2276475"/>
                <a:gd name="T121" fmla="*/ 383050 h 1936751"/>
                <a:gd name="T122" fmla="*/ 1317840 w 2276475"/>
                <a:gd name="T123" fmla="*/ 375887 h 1936751"/>
                <a:gd name="T124" fmla="*/ 1320237 w 2276475"/>
                <a:gd name="T125" fmla="*/ 329200 h 19367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76475" h="1936751">
                  <a:moveTo>
                    <a:pt x="872202" y="1555750"/>
                  </a:moveTo>
                  <a:lnTo>
                    <a:pt x="879190" y="1555750"/>
                  </a:lnTo>
                  <a:lnTo>
                    <a:pt x="1397284" y="1555750"/>
                  </a:lnTo>
                  <a:lnTo>
                    <a:pt x="1404272" y="1555750"/>
                  </a:lnTo>
                  <a:lnTo>
                    <a:pt x="1410943" y="1557024"/>
                  </a:lnTo>
                  <a:lnTo>
                    <a:pt x="1417614" y="1557979"/>
                  </a:lnTo>
                  <a:lnTo>
                    <a:pt x="1423649" y="1560208"/>
                  </a:lnTo>
                  <a:lnTo>
                    <a:pt x="1430002" y="1562437"/>
                  </a:lnTo>
                  <a:lnTo>
                    <a:pt x="1435403" y="1565303"/>
                  </a:lnTo>
                  <a:lnTo>
                    <a:pt x="1440485" y="1568168"/>
                  </a:lnTo>
                  <a:lnTo>
                    <a:pt x="1445567" y="1571989"/>
                  </a:lnTo>
                  <a:lnTo>
                    <a:pt x="1450015" y="1576128"/>
                  </a:lnTo>
                  <a:lnTo>
                    <a:pt x="1453509" y="1580268"/>
                  </a:lnTo>
                  <a:lnTo>
                    <a:pt x="1457321" y="1584726"/>
                  </a:lnTo>
                  <a:lnTo>
                    <a:pt x="1460180" y="1589502"/>
                  </a:lnTo>
                  <a:lnTo>
                    <a:pt x="1462403" y="1594915"/>
                  </a:lnTo>
                  <a:lnTo>
                    <a:pt x="1463674" y="1600009"/>
                  </a:lnTo>
                  <a:lnTo>
                    <a:pt x="1464944" y="1605741"/>
                  </a:lnTo>
                  <a:lnTo>
                    <a:pt x="1465262" y="1611472"/>
                  </a:lnTo>
                  <a:lnTo>
                    <a:pt x="1464944" y="1617203"/>
                  </a:lnTo>
                  <a:lnTo>
                    <a:pt x="1463674" y="1622935"/>
                  </a:lnTo>
                  <a:lnTo>
                    <a:pt x="1462403" y="1628029"/>
                  </a:lnTo>
                  <a:lnTo>
                    <a:pt x="1460180" y="1633124"/>
                  </a:lnTo>
                  <a:lnTo>
                    <a:pt x="1457321" y="1638218"/>
                  </a:lnTo>
                  <a:lnTo>
                    <a:pt x="1453509" y="1642358"/>
                  </a:lnTo>
                  <a:lnTo>
                    <a:pt x="1450015" y="1646815"/>
                  </a:lnTo>
                  <a:lnTo>
                    <a:pt x="1445567" y="1650955"/>
                  </a:lnTo>
                  <a:lnTo>
                    <a:pt x="1440485" y="1654457"/>
                  </a:lnTo>
                  <a:lnTo>
                    <a:pt x="1435403" y="1657641"/>
                  </a:lnTo>
                  <a:lnTo>
                    <a:pt x="1430002" y="1660507"/>
                  </a:lnTo>
                  <a:lnTo>
                    <a:pt x="1423649" y="1662736"/>
                  </a:lnTo>
                  <a:lnTo>
                    <a:pt x="1417614" y="1664328"/>
                  </a:lnTo>
                  <a:lnTo>
                    <a:pt x="1410943" y="1665920"/>
                  </a:lnTo>
                  <a:lnTo>
                    <a:pt x="1404272" y="1666875"/>
                  </a:lnTo>
                  <a:lnTo>
                    <a:pt x="1397284" y="1666875"/>
                  </a:lnTo>
                  <a:lnTo>
                    <a:pt x="879190" y="1666875"/>
                  </a:lnTo>
                  <a:lnTo>
                    <a:pt x="872202" y="1666875"/>
                  </a:lnTo>
                  <a:lnTo>
                    <a:pt x="865531" y="1665920"/>
                  </a:lnTo>
                  <a:lnTo>
                    <a:pt x="858860" y="1664328"/>
                  </a:lnTo>
                  <a:lnTo>
                    <a:pt x="852507" y="1662736"/>
                  </a:lnTo>
                  <a:lnTo>
                    <a:pt x="846790" y="1660507"/>
                  </a:lnTo>
                  <a:lnTo>
                    <a:pt x="841389" y="1657641"/>
                  </a:lnTo>
                  <a:lnTo>
                    <a:pt x="835989" y="1654139"/>
                  </a:lnTo>
                  <a:lnTo>
                    <a:pt x="831224" y="1650955"/>
                  </a:lnTo>
                  <a:lnTo>
                    <a:pt x="826777" y="1646815"/>
                  </a:lnTo>
                  <a:lnTo>
                    <a:pt x="822648" y="1642358"/>
                  </a:lnTo>
                  <a:lnTo>
                    <a:pt x="819471" y="1637900"/>
                  </a:lnTo>
                  <a:lnTo>
                    <a:pt x="816612" y="1633124"/>
                  </a:lnTo>
                  <a:lnTo>
                    <a:pt x="814389" y="1628029"/>
                  </a:lnTo>
                  <a:lnTo>
                    <a:pt x="812483" y="1622935"/>
                  </a:lnTo>
                  <a:lnTo>
                    <a:pt x="811530" y="1617203"/>
                  </a:lnTo>
                  <a:lnTo>
                    <a:pt x="811212" y="1611472"/>
                  </a:lnTo>
                  <a:lnTo>
                    <a:pt x="811530" y="1605741"/>
                  </a:lnTo>
                  <a:lnTo>
                    <a:pt x="812483" y="1600009"/>
                  </a:lnTo>
                  <a:lnTo>
                    <a:pt x="814389" y="1594915"/>
                  </a:lnTo>
                  <a:lnTo>
                    <a:pt x="816612" y="1589820"/>
                  </a:lnTo>
                  <a:lnTo>
                    <a:pt x="819471" y="1584726"/>
                  </a:lnTo>
                  <a:lnTo>
                    <a:pt x="822648" y="1580268"/>
                  </a:lnTo>
                  <a:lnTo>
                    <a:pt x="826777" y="1576128"/>
                  </a:lnTo>
                  <a:lnTo>
                    <a:pt x="831224" y="1571989"/>
                  </a:lnTo>
                  <a:lnTo>
                    <a:pt x="835989" y="1568168"/>
                  </a:lnTo>
                  <a:lnTo>
                    <a:pt x="841389" y="1565303"/>
                  </a:lnTo>
                  <a:lnTo>
                    <a:pt x="846790" y="1562437"/>
                  </a:lnTo>
                  <a:lnTo>
                    <a:pt x="852507" y="1560208"/>
                  </a:lnTo>
                  <a:lnTo>
                    <a:pt x="858860" y="1558298"/>
                  </a:lnTo>
                  <a:lnTo>
                    <a:pt x="865531" y="1557024"/>
                  </a:lnTo>
                  <a:lnTo>
                    <a:pt x="872202" y="1555750"/>
                  </a:lnTo>
                  <a:close/>
                  <a:moveTo>
                    <a:pt x="984211" y="1325563"/>
                  </a:moveTo>
                  <a:lnTo>
                    <a:pt x="1292263" y="1325563"/>
                  </a:lnTo>
                  <a:lnTo>
                    <a:pt x="1297339" y="1325880"/>
                  </a:lnTo>
                  <a:lnTo>
                    <a:pt x="1302415" y="1326513"/>
                  </a:lnTo>
                  <a:lnTo>
                    <a:pt x="1307174" y="1327779"/>
                  </a:lnTo>
                  <a:lnTo>
                    <a:pt x="1311615" y="1329361"/>
                  </a:lnTo>
                  <a:lnTo>
                    <a:pt x="1315740" y="1331260"/>
                  </a:lnTo>
                  <a:lnTo>
                    <a:pt x="1319864" y="1333792"/>
                  </a:lnTo>
                  <a:lnTo>
                    <a:pt x="1323671" y="1336640"/>
                  </a:lnTo>
                  <a:lnTo>
                    <a:pt x="1327161" y="1340121"/>
                  </a:lnTo>
                  <a:lnTo>
                    <a:pt x="1330333" y="1343286"/>
                  </a:lnTo>
                  <a:lnTo>
                    <a:pt x="1332871" y="1347400"/>
                  </a:lnTo>
                  <a:lnTo>
                    <a:pt x="1335409" y="1351198"/>
                  </a:lnTo>
                  <a:lnTo>
                    <a:pt x="1337630" y="1355629"/>
                  </a:lnTo>
                  <a:lnTo>
                    <a:pt x="1339216" y="1360059"/>
                  </a:lnTo>
                  <a:lnTo>
                    <a:pt x="1340485" y="1364807"/>
                  </a:lnTo>
                  <a:lnTo>
                    <a:pt x="1341437" y="1369870"/>
                  </a:lnTo>
                  <a:lnTo>
                    <a:pt x="1341437" y="1374934"/>
                  </a:lnTo>
                  <a:lnTo>
                    <a:pt x="1341437" y="1379681"/>
                  </a:lnTo>
                  <a:lnTo>
                    <a:pt x="1340485" y="1384745"/>
                  </a:lnTo>
                  <a:lnTo>
                    <a:pt x="1339216" y="1389492"/>
                  </a:lnTo>
                  <a:lnTo>
                    <a:pt x="1337630" y="1393923"/>
                  </a:lnTo>
                  <a:lnTo>
                    <a:pt x="1335409" y="1398037"/>
                  </a:lnTo>
                  <a:lnTo>
                    <a:pt x="1332871" y="1402151"/>
                  </a:lnTo>
                  <a:lnTo>
                    <a:pt x="1330016" y="1405632"/>
                  </a:lnTo>
                  <a:lnTo>
                    <a:pt x="1327161" y="1409430"/>
                  </a:lnTo>
                  <a:lnTo>
                    <a:pt x="1323671" y="1412595"/>
                  </a:lnTo>
                  <a:lnTo>
                    <a:pt x="1319864" y="1415443"/>
                  </a:lnTo>
                  <a:lnTo>
                    <a:pt x="1315740" y="1417659"/>
                  </a:lnTo>
                  <a:lnTo>
                    <a:pt x="1311615" y="1419874"/>
                  </a:lnTo>
                  <a:lnTo>
                    <a:pt x="1306857" y="1421773"/>
                  </a:lnTo>
                  <a:lnTo>
                    <a:pt x="1302415" y="1422722"/>
                  </a:lnTo>
                  <a:lnTo>
                    <a:pt x="1297339" y="1423672"/>
                  </a:lnTo>
                  <a:lnTo>
                    <a:pt x="1292263" y="1423988"/>
                  </a:lnTo>
                  <a:lnTo>
                    <a:pt x="984211" y="1423988"/>
                  </a:lnTo>
                  <a:lnTo>
                    <a:pt x="979453" y="1423672"/>
                  </a:lnTo>
                  <a:lnTo>
                    <a:pt x="974377" y="1422722"/>
                  </a:lnTo>
                  <a:lnTo>
                    <a:pt x="969618" y="1421773"/>
                  </a:lnTo>
                  <a:lnTo>
                    <a:pt x="965176" y="1419874"/>
                  </a:lnTo>
                  <a:lnTo>
                    <a:pt x="960735" y="1417659"/>
                  </a:lnTo>
                  <a:lnTo>
                    <a:pt x="956928" y="1415443"/>
                  </a:lnTo>
                  <a:lnTo>
                    <a:pt x="952803" y="1412595"/>
                  </a:lnTo>
                  <a:lnTo>
                    <a:pt x="949631" y="1409430"/>
                  </a:lnTo>
                  <a:lnTo>
                    <a:pt x="946141" y="1405632"/>
                  </a:lnTo>
                  <a:lnTo>
                    <a:pt x="943286" y="1402151"/>
                  </a:lnTo>
                  <a:lnTo>
                    <a:pt x="941065" y="1398037"/>
                  </a:lnTo>
                  <a:lnTo>
                    <a:pt x="938844" y="1393923"/>
                  </a:lnTo>
                  <a:lnTo>
                    <a:pt x="937258" y="1389492"/>
                  </a:lnTo>
                  <a:lnTo>
                    <a:pt x="935989" y="1384745"/>
                  </a:lnTo>
                  <a:lnTo>
                    <a:pt x="935355" y="1379681"/>
                  </a:lnTo>
                  <a:lnTo>
                    <a:pt x="935037" y="1374934"/>
                  </a:lnTo>
                  <a:lnTo>
                    <a:pt x="935355" y="1369870"/>
                  </a:lnTo>
                  <a:lnTo>
                    <a:pt x="935989" y="1364807"/>
                  </a:lnTo>
                  <a:lnTo>
                    <a:pt x="937258" y="1360059"/>
                  </a:lnTo>
                  <a:lnTo>
                    <a:pt x="938844" y="1355629"/>
                  </a:lnTo>
                  <a:lnTo>
                    <a:pt x="940748" y="1351198"/>
                  </a:lnTo>
                  <a:lnTo>
                    <a:pt x="943286" y="1347400"/>
                  </a:lnTo>
                  <a:lnTo>
                    <a:pt x="946141" y="1343286"/>
                  </a:lnTo>
                  <a:lnTo>
                    <a:pt x="949631" y="1340121"/>
                  </a:lnTo>
                  <a:lnTo>
                    <a:pt x="952803" y="1336640"/>
                  </a:lnTo>
                  <a:lnTo>
                    <a:pt x="956928" y="1333792"/>
                  </a:lnTo>
                  <a:lnTo>
                    <a:pt x="960735" y="1331260"/>
                  </a:lnTo>
                  <a:lnTo>
                    <a:pt x="965176" y="1329361"/>
                  </a:lnTo>
                  <a:lnTo>
                    <a:pt x="969618" y="1327779"/>
                  </a:lnTo>
                  <a:lnTo>
                    <a:pt x="974377" y="1326513"/>
                  </a:lnTo>
                  <a:lnTo>
                    <a:pt x="979453" y="1325880"/>
                  </a:lnTo>
                  <a:lnTo>
                    <a:pt x="984211" y="1325563"/>
                  </a:lnTo>
                  <a:close/>
                  <a:moveTo>
                    <a:pt x="369286" y="1074738"/>
                  </a:moveTo>
                  <a:lnTo>
                    <a:pt x="887697" y="1074738"/>
                  </a:lnTo>
                  <a:lnTo>
                    <a:pt x="894368" y="1075056"/>
                  </a:lnTo>
                  <a:lnTo>
                    <a:pt x="901356" y="1076008"/>
                  </a:lnTo>
                  <a:lnTo>
                    <a:pt x="908027" y="1077278"/>
                  </a:lnTo>
                  <a:lnTo>
                    <a:pt x="914063" y="1079183"/>
                  </a:lnTo>
                  <a:lnTo>
                    <a:pt x="920098" y="1081406"/>
                  </a:lnTo>
                  <a:lnTo>
                    <a:pt x="925816" y="1084263"/>
                  </a:lnTo>
                  <a:lnTo>
                    <a:pt x="930898" y="1087438"/>
                  </a:lnTo>
                  <a:lnTo>
                    <a:pt x="935663" y="1090931"/>
                  </a:lnTo>
                  <a:lnTo>
                    <a:pt x="940110" y="1094741"/>
                  </a:lnTo>
                  <a:lnTo>
                    <a:pt x="944240" y="1099186"/>
                  </a:lnTo>
                  <a:lnTo>
                    <a:pt x="947416" y="1103948"/>
                  </a:lnTo>
                  <a:lnTo>
                    <a:pt x="950275" y="1108711"/>
                  </a:lnTo>
                  <a:lnTo>
                    <a:pt x="952499" y="1113791"/>
                  </a:lnTo>
                  <a:lnTo>
                    <a:pt x="954405" y="1118871"/>
                  </a:lnTo>
                  <a:lnTo>
                    <a:pt x="955358" y="1124903"/>
                  </a:lnTo>
                  <a:lnTo>
                    <a:pt x="955675" y="1130301"/>
                  </a:lnTo>
                  <a:lnTo>
                    <a:pt x="955358" y="1136016"/>
                  </a:lnTo>
                  <a:lnTo>
                    <a:pt x="954405" y="1141413"/>
                  </a:lnTo>
                  <a:lnTo>
                    <a:pt x="952499" y="1147128"/>
                  </a:lnTo>
                  <a:lnTo>
                    <a:pt x="950275" y="1152208"/>
                  </a:lnTo>
                  <a:lnTo>
                    <a:pt x="947416" y="1156971"/>
                  </a:lnTo>
                  <a:lnTo>
                    <a:pt x="944240" y="1161098"/>
                  </a:lnTo>
                  <a:lnTo>
                    <a:pt x="940110" y="1165543"/>
                  </a:lnTo>
                  <a:lnTo>
                    <a:pt x="935663" y="1169671"/>
                  </a:lnTo>
                  <a:lnTo>
                    <a:pt x="930898" y="1173163"/>
                  </a:lnTo>
                  <a:lnTo>
                    <a:pt x="925816" y="1176656"/>
                  </a:lnTo>
                  <a:lnTo>
                    <a:pt x="920098" y="1179196"/>
                  </a:lnTo>
                  <a:lnTo>
                    <a:pt x="914063" y="1181736"/>
                  </a:lnTo>
                  <a:lnTo>
                    <a:pt x="908027" y="1183323"/>
                  </a:lnTo>
                  <a:lnTo>
                    <a:pt x="901356" y="1184593"/>
                  </a:lnTo>
                  <a:lnTo>
                    <a:pt x="894368" y="1185546"/>
                  </a:lnTo>
                  <a:lnTo>
                    <a:pt x="887697" y="1185863"/>
                  </a:lnTo>
                  <a:lnTo>
                    <a:pt x="369286" y="1185863"/>
                  </a:lnTo>
                  <a:lnTo>
                    <a:pt x="362615" y="1185546"/>
                  </a:lnTo>
                  <a:lnTo>
                    <a:pt x="355944" y="1184593"/>
                  </a:lnTo>
                  <a:lnTo>
                    <a:pt x="349273" y="1183323"/>
                  </a:lnTo>
                  <a:lnTo>
                    <a:pt x="343238" y="1181736"/>
                  </a:lnTo>
                  <a:lnTo>
                    <a:pt x="337203" y="1179196"/>
                  </a:lnTo>
                  <a:lnTo>
                    <a:pt x="331485" y="1176656"/>
                  </a:lnTo>
                  <a:lnTo>
                    <a:pt x="326402" y="1173163"/>
                  </a:lnTo>
                  <a:lnTo>
                    <a:pt x="321637" y="1169671"/>
                  </a:lnTo>
                  <a:lnTo>
                    <a:pt x="317190" y="1165543"/>
                  </a:lnTo>
                  <a:lnTo>
                    <a:pt x="313378" y="1161098"/>
                  </a:lnTo>
                  <a:lnTo>
                    <a:pt x="309884" y="1156971"/>
                  </a:lnTo>
                  <a:lnTo>
                    <a:pt x="307025" y="1152208"/>
                  </a:lnTo>
                  <a:lnTo>
                    <a:pt x="304802" y="1147128"/>
                  </a:lnTo>
                  <a:lnTo>
                    <a:pt x="302896" y="1141413"/>
                  </a:lnTo>
                  <a:lnTo>
                    <a:pt x="301943" y="1136016"/>
                  </a:lnTo>
                  <a:lnTo>
                    <a:pt x="301625" y="1130301"/>
                  </a:lnTo>
                  <a:lnTo>
                    <a:pt x="301943" y="1124903"/>
                  </a:lnTo>
                  <a:lnTo>
                    <a:pt x="302896" y="1119188"/>
                  </a:lnTo>
                  <a:lnTo>
                    <a:pt x="304802" y="1113791"/>
                  </a:lnTo>
                  <a:lnTo>
                    <a:pt x="307025" y="1108711"/>
                  </a:lnTo>
                  <a:lnTo>
                    <a:pt x="309884" y="1103948"/>
                  </a:lnTo>
                  <a:lnTo>
                    <a:pt x="313378" y="1099186"/>
                  </a:lnTo>
                  <a:lnTo>
                    <a:pt x="317190" y="1094741"/>
                  </a:lnTo>
                  <a:lnTo>
                    <a:pt x="321637" y="1091248"/>
                  </a:lnTo>
                  <a:lnTo>
                    <a:pt x="326402" y="1087438"/>
                  </a:lnTo>
                  <a:lnTo>
                    <a:pt x="331485" y="1084263"/>
                  </a:lnTo>
                  <a:lnTo>
                    <a:pt x="337203" y="1081406"/>
                  </a:lnTo>
                  <a:lnTo>
                    <a:pt x="343238" y="1079183"/>
                  </a:lnTo>
                  <a:lnTo>
                    <a:pt x="349273" y="1077278"/>
                  </a:lnTo>
                  <a:lnTo>
                    <a:pt x="355944" y="1076008"/>
                  </a:lnTo>
                  <a:lnTo>
                    <a:pt x="362615" y="1075056"/>
                  </a:lnTo>
                  <a:lnTo>
                    <a:pt x="369286" y="1074738"/>
                  </a:lnTo>
                  <a:close/>
                  <a:moveTo>
                    <a:pt x="1261435" y="965200"/>
                  </a:moveTo>
                  <a:lnTo>
                    <a:pt x="1264624" y="965200"/>
                  </a:lnTo>
                  <a:lnTo>
                    <a:pt x="1267814" y="965200"/>
                  </a:lnTo>
                  <a:lnTo>
                    <a:pt x="1271322" y="965838"/>
                  </a:lnTo>
                  <a:lnTo>
                    <a:pt x="1275149" y="967114"/>
                  </a:lnTo>
                  <a:lnTo>
                    <a:pt x="1278977" y="968390"/>
                  </a:lnTo>
                  <a:lnTo>
                    <a:pt x="1282804" y="969984"/>
                  </a:lnTo>
                  <a:lnTo>
                    <a:pt x="1290777" y="973811"/>
                  </a:lnTo>
                  <a:lnTo>
                    <a:pt x="1298113" y="978277"/>
                  </a:lnTo>
                  <a:lnTo>
                    <a:pt x="1304491" y="982742"/>
                  </a:lnTo>
                  <a:lnTo>
                    <a:pt x="1308637" y="986250"/>
                  </a:lnTo>
                  <a:lnTo>
                    <a:pt x="1312784" y="990715"/>
                  </a:lnTo>
                  <a:lnTo>
                    <a:pt x="1317249" y="997094"/>
                  </a:lnTo>
                  <a:lnTo>
                    <a:pt x="1321395" y="1004429"/>
                  </a:lnTo>
                  <a:lnTo>
                    <a:pt x="1325222" y="1012403"/>
                  </a:lnTo>
                  <a:lnTo>
                    <a:pt x="1326817" y="1016549"/>
                  </a:lnTo>
                  <a:lnTo>
                    <a:pt x="1328092" y="1020057"/>
                  </a:lnTo>
                  <a:lnTo>
                    <a:pt x="1329368" y="1024203"/>
                  </a:lnTo>
                  <a:lnTo>
                    <a:pt x="1330006" y="1027711"/>
                  </a:lnTo>
                  <a:lnTo>
                    <a:pt x="1330325" y="1030901"/>
                  </a:lnTo>
                  <a:lnTo>
                    <a:pt x="1330006" y="1034090"/>
                  </a:lnTo>
                  <a:lnTo>
                    <a:pt x="1329368" y="1036004"/>
                  </a:lnTo>
                  <a:lnTo>
                    <a:pt x="1327774" y="1038236"/>
                  </a:lnTo>
                  <a:lnTo>
                    <a:pt x="1228904" y="1099472"/>
                  </a:lnTo>
                  <a:lnTo>
                    <a:pt x="1226990" y="1101066"/>
                  </a:lnTo>
                  <a:lnTo>
                    <a:pt x="1225396" y="1102342"/>
                  </a:lnTo>
                  <a:lnTo>
                    <a:pt x="1223163" y="1103618"/>
                  </a:lnTo>
                  <a:lnTo>
                    <a:pt x="1220930" y="1104575"/>
                  </a:lnTo>
                  <a:lnTo>
                    <a:pt x="1219017" y="1105213"/>
                  </a:lnTo>
                  <a:lnTo>
                    <a:pt x="1216784" y="1105850"/>
                  </a:lnTo>
                  <a:lnTo>
                    <a:pt x="1212000" y="1106488"/>
                  </a:lnTo>
                  <a:lnTo>
                    <a:pt x="1207854" y="1105850"/>
                  </a:lnTo>
                  <a:lnTo>
                    <a:pt x="1205622" y="1105213"/>
                  </a:lnTo>
                  <a:lnTo>
                    <a:pt x="1203389" y="1104575"/>
                  </a:lnTo>
                  <a:lnTo>
                    <a:pt x="1201475" y="1103618"/>
                  </a:lnTo>
                  <a:lnTo>
                    <a:pt x="1199243" y="1102342"/>
                  </a:lnTo>
                  <a:lnTo>
                    <a:pt x="1197329" y="1101066"/>
                  </a:lnTo>
                  <a:lnTo>
                    <a:pt x="1195735" y="1099472"/>
                  </a:lnTo>
                  <a:lnTo>
                    <a:pt x="1194140" y="1097558"/>
                  </a:lnTo>
                  <a:lnTo>
                    <a:pt x="1192864" y="1095963"/>
                  </a:lnTo>
                  <a:lnTo>
                    <a:pt x="1191588" y="1093731"/>
                  </a:lnTo>
                  <a:lnTo>
                    <a:pt x="1190632" y="1091817"/>
                  </a:lnTo>
                  <a:lnTo>
                    <a:pt x="1189356" y="1087352"/>
                  </a:lnTo>
                  <a:lnTo>
                    <a:pt x="1189037" y="1082887"/>
                  </a:lnTo>
                  <a:lnTo>
                    <a:pt x="1189356" y="1078741"/>
                  </a:lnTo>
                  <a:lnTo>
                    <a:pt x="1190632" y="1074276"/>
                  </a:lnTo>
                  <a:lnTo>
                    <a:pt x="1191588" y="1072043"/>
                  </a:lnTo>
                  <a:lnTo>
                    <a:pt x="1192864" y="1070130"/>
                  </a:lnTo>
                  <a:lnTo>
                    <a:pt x="1194140" y="1068535"/>
                  </a:lnTo>
                  <a:lnTo>
                    <a:pt x="1195735" y="1066621"/>
                  </a:lnTo>
                  <a:lnTo>
                    <a:pt x="1257289" y="967433"/>
                  </a:lnTo>
                  <a:lnTo>
                    <a:pt x="1258884" y="965838"/>
                  </a:lnTo>
                  <a:lnTo>
                    <a:pt x="1261435" y="965200"/>
                  </a:lnTo>
                  <a:close/>
                  <a:moveTo>
                    <a:pt x="346041" y="844550"/>
                  </a:moveTo>
                  <a:lnTo>
                    <a:pt x="350799" y="844550"/>
                  </a:lnTo>
                  <a:lnTo>
                    <a:pt x="658851" y="844550"/>
                  </a:lnTo>
                  <a:lnTo>
                    <a:pt x="663927" y="844550"/>
                  </a:lnTo>
                  <a:lnTo>
                    <a:pt x="669003" y="845185"/>
                  </a:lnTo>
                  <a:lnTo>
                    <a:pt x="673762" y="846773"/>
                  </a:lnTo>
                  <a:lnTo>
                    <a:pt x="678204" y="848043"/>
                  </a:lnTo>
                  <a:lnTo>
                    <a:pt x="682645" y="850265"/>
                  </a:lnTo>
                  <a:lnTo>
                    <a:pt x="686452" y="852805"/>
                  </a:lnTo>
                  <a:lnTo>
                    <a:pt x="690259" y="855345"/>
                  </a:lnTo>
                  <a:lnTo>
                    <a:pt x="693749" y="858838"/>
                  </a:lnTo>
                  <a:lnTo>
                    <a:pt x="697239" y="862330"/>
                  </a:lnTo>
                  <a:lnTo>
                    <a:pt x="699777" y="865823"/>
                  </a:lnTo>
                  <a:lnTo>
                    <a:pt x="702315" y="869950"/>
                  </a:lnTo>
                  <a:lnTo>
                    <a:pt x="704218" y="874395"/>
                  </a:lnTo>
                  <a:lnTo>
                    <a:pt x="705804" y="879158"/>
                  </a:lnTo>
                  <a:lnTo>
                    <a:pt x="707391" y="883920"/>
                  </a:lnTo>
                  <a:lnTo>
                    <a:pt x="708025" y="888683"/>
                  </a:lnTo>
                  <a:lnTo>
                    <a:pt x="708025" y="893763"/>
                  </a:lnTo>
                  <a:lnTo>
                    <a:pt x="708025" y="898843"/>
                  </a:lnTo>
                  <a:lnTo>
                    <a:pt x="707391" y="903605"/>
                  </a:lnTo>
                  <a:lnTo>
                    <a:pt x="705804" y="908368"/>
                  </a:lnTo>
                  <a:lnTo>
                    <a:pt x="704218" y="912495"/>
                  </a:lnTo>
                  <a:lnTo>
                    <a:pt x="702315" y="916940"/>
                  </a:lnTo>
                  <a:lnTo>
                    <a:pt x="699777" y="921068"/>
                  </a:lnTo>
                  <a:lnTo>
                    <a:pt x="697239" y="924878"/>
                  </a:lnTo>
                  <a:lnTo>
                    <a:pt x="693749" y="928370"/>
                  </a:lnTo>
                  <a:lnTo>
                    <a:pt x="690259" y="931545"/>
                  </a:lnTo>
                  <a:lnTo>
                    <a:pt x="686452" y="934403"/>
                  </a:lnTo>
                  <a:lnTo>
                    <a:pt x="682645" y="936943"/>
                  </a:lnTo>
                  <a:lnTo>
                    <a:pt x="678204" y="938848"/>
                  </a:lnTo>
                  <a:lnTo>
                    <a:pt x="673762" y="940753"/>
                  </a:lnTo>
                  <a:lnTo>
                    <a:pt x="669003" y="941705"/>
                  </a:lnTo>
                  <a:lnTo>
                    <a:pt x="663927" y="942658"/>
                  </a:lnTo>
                  <a:lnTo>
                    <a:pt x="658851" y="942975"/>
                  </a:lnTo>
                  <a:lnTo>
                    <a:pt x="350799" y="942975"/>
                  </a:lnTo>
                  <a:lnTo>
                    <a:pt x="346041" y="942658"/>
                  </a:lnTo>
                  <a:lnTo>
                    <a:pt x="340965" y="941705"/>
                  </a:lnTo>
                  <a:lnTo>
                    <a:pt x="336206" y="940753"/>
                  </a:lnTo>
                  <a:lnTo>
                    <a:pt x="331764" y="938848"/>
                  </a:lnTo>
                  <a:lnTo>
                    <a:pt x="327323" y="936943"/>
                  </a:lnTo>
                  <a:lnTo>
                    <a:pt x="323516" y="934403"/>
                  </a:lnTo>
                  <a:lnTo>
                    <a:pt x="319391" y="931545"/>
                  </a:lnTo>
                  <a:lnTo>
                    <a:pt x="316219" y="928370"/>
                  </a:lnTo>
                  <a:lnTo>
                    <a:pt x="312729" y="924878"/>
                  </a:lnTo>
                  <a:lnTo>
                    <a:pt x="309874" y="921068"/>
                  </a:lnTo>
                  <a:lnTo>
                    <a:pt x="307653" y="916940"/>
                  </a:lnTo>
                  <a:lnTo>
                    <a:pt x="305432" y="912495"/>
                  </a:lnTo>
                  <a:lnTo>
                    <a:pt x="303846" y="908368"/>
                  </a:lnTo>
                  <a:lnTo>
                    <a:pt x="302577" y="903605"/>
                  </a:lnTo>
                  <a:lnTo>
                    <a:pt x="301943" y="898843"/>
                  </a:lnTo>
                  <a:lnTo>
                    <a:pt x="301625" y="893763"/>
                  </a:lnTo>
                  <a:lnTo>
                    <a:pt x="301943" y="888683"/>
                  </a:lnTo>
                  <a:lnTo>
                    <a:pt x="302577" y="883920"/>
                  </a:lnTo>
                  <a:lnTo>
                    <a:pt x="303846" y="879158"/>
                  </a:lnTo>
                  <a:lnTo>
                    <a:pt x="305432" y="874395"/>
                  </a:lnTo>
                  <a:lnTo>
                    <a:pt x="307336" y="869950"/>
                  </a:lnTo>
                  <a:lnTo>
                    <a:pt x="309874" y="865823"/>
                  </a:lnTo>
                  <a:lnTo>
                    <a:pt x="312729" y="862330"/>
                  </a:lnTo>
                  <a:lnTo>
                    <a:pt x="316219" y="858838"/>
                  </a:lnTo>
                  <a:lnTo>
                    <a:pt x="319391" y="855345"/>
                  </a:lnTo>
                  <a:lnTo>
                    <a:pt x="323516" y="852805"/>
                  </a:lnTo>
                  <a:lnTo>
                    <a:pt x="327323" y="850265"/>
                  </a:lnTo>
                  <a:lnTo>
                    <a:pt x="331764" y="848043"/>
                  </a:lnTo>
                  <a:lnTo>
                    <a:pt x="336206" y="846773"/>
                  </a:lnTo>
                  <a:lnTo>
                    <a:pt x="340965" y="845185"/>
                  </a:lnTo>
                  <a:lnTo>
                    <a:pt x="346041" y="844550"/>
                  </a:lnTo>
                  <a:close/>
                  <a:moveTo>
                    <a:pt x="344144" y="590550"/>
                  </a:moveTo>
                  <a:lnTo>
                    <a:pt x="960782" y="590550"/>
                  </a:lnTo>
                  <a:lnTo>
                    <a:pt x="966812" y="591185"/>
                  </a:lnTo>
                  <a:lnTo>
                    <a:pt x="973159" y="592138"/>
                  </a:lnTo>
                  <a:lnTo>
                    <a:pt x="978871" y="593725"/>
                  </a:lnTo>
                  <a:lnTo>
                    <a:pt x="984584" y="595630"/>
                  </a:lnTo>
                  <a:lnTo>
                    <a:pt x="990296" y="598488"/>
                  </a:lnTo>
                  <a:lnTo>
                    <a:pt x="995374" y="601345"/>
                  </a:lnTo>
                  <a:lnTo>
                    <a:pt x="1000135" y="604838"/>
                  </a:lnTo>
                  <a:lnTo>
                    <a:pt x="1004260" y="608965"/>
                  </a:lnTo>
                  <a:lnTo>
                    <a:pt x="1008386" y="613410"/>
                  </a:lnTo>
                  <a:lnTo>
                    <a:pt x="1011560" y="617855"/>
                  </a:lnTo>
                  <a:lnTo>
                    <a:pt x="1015051" y="623253"/>
                  </a:lnTo>
                  <a:lnTo>
                    <a:pt x="1017590" y="628650"/>
                  </a:lnTo>
                  <a:lnTo>
                    <a:pt x="1019811" y="634048"/>
                  </a:lnTo>
                  <a:lnTo>
                    <a:pt x="1021081" y="639763"/>
                  </a:lnTo>
                  <a:lnTo>
                    <a:pt x="1021715" y="646113"/>
                  </a:lnTo>
                  <a:lnTo>
                    <a:pt x="1022350" y="652145"/>
                  </a:lnTo>
                  <a:lnTo>
                    <a:pt x="1021715" y="658813"/>
                  </a:lnTo>
                  <a:lnTo>
                    <a:pt x="1021081" y="664528"/>
                  </a:lnTo>
                  <a:lnTo>
                    <a:pt x="1019811" y="670878"/>
                  </a:lnTo>
                  <a:lnTo>
                    <a:pt x="1017590" y="676275"/>
                  </a:lnTo>
                  <a:lnTo>
                    <a:pt x="1015051" y="681673"/>
                  </a:lnTo>
                  <a:lnTo>
                    <a:pt x="1011560" y="686753"/>
                  </a:lnTo>
                  <a:lnTo>
                    <a:pt x="1008386" y="691515"/>
                  </a:lnTo>
                  <a:lnTo>
                    <a:pt x="1004260" y="695960"/>
                  </a:lnTo>
                  <a:lnTo>
                    <a:pt x="1000135" y="700088"/>
                  </a:lnTo>
                  <a:lnTo>
                    <a:pt x="995374" y="703580"/>
                  </a:lnTo>
                  <a:lnTo>
                    <a:pt x="990296" y="706438"/>
                  </a:lnTo>
                  <a:lnTo>
                    <a:pt x="984584" y="708978"/>
                  </a:lnTo>
                  <a:lnTo>
                    <a:pt x="978871" y="711200"/>
                  </a:lnTo>
                  <a:lnTo>
                    <a:pt x="973159" y="712788"/>
                  </a:lnTo>
                  <a:lnTo>
                    <a:pt x="966812" y="713740"/>
                  </a:lnTo>
                  <a:lnTo>
                    <a:pt x="960782" y="714375"/>
                  </a:lnTo>
                  <a:lnTo>
                    <a:pt x="344144" y="714375"/>
                  </a:lnTo>
                  <a:lnTo>
                    <a:pt x="338114" y="713740"/>
                  </a:lnTo>
                  <a:lnTo>
                    <a:pt x="331767" y="712788"/>
                  </a:lnTo>
                  <a:lnTo>
                    <a:pt x="326054" y="711200"/>
                  </a:lnTo>
                  <a:lnTo>
                    <a:pt x="320342" y="708978"/>
                  </a:lnTo>
                  <a:lnTo>
                    <a:pt x="314946" y="706438"/>
                  </a:lnTo>
                  <a:lnTo>
                    <a:pt x="309869" y="703580"/>
                  </a:lnTo>
                  <a:lnTo>
                    <a:pt x="305108" y="700088"/>
                  </a:lnTo>
                  <a:lnTo>
                    <a:pt x="300982" y="695960"/>
                  </a:lnTo>
                  <a:lnTo>
                    <a:pt x="296857" y="691515"/>
                  </a:lnTo>
                  <a:lnTo>
                    <a:pt x="293366" y="686753"/>
                  </a:lnTo>
                  <a:lnTo>
                    <a:pt x="290192" y="681673"/>
                  </a:lnTo>
                  <a:lnTo>
                    <a:pt x="287653" y="676275"/>
                  </a:lnTo>
                  <a:lnTo>
                    <a:pt x="285432" y="670878"/>
                  </a:lnTo>
                  <a:lnTo>
                    <a:pt x="284162" y="664528"/>
                  </a:lnTo>
                  <a:lnTo>
                    <a:pt x="282893" y="658813"/>
                  </a:lnTo>
                  <a:lnTo>
                    <a:pt x="282575" y="652145"/>
                  </a:lnTo>
                  <a:lnTo>
                    <a:pt x="282893" y="646113"/>
                  </a:lnTo>
                  <a:lnTo>
                    <a:pt x="284162" y="639763"/>
                  </a:lnTo>
                  <a:lnTo>
                    <a:pt x="285432" y="634048"/>
                  </a:lnTo>
                  <a:lnTo>
                    <a:pt x="287653" y="628650"/>
                  </a:lnTo>
                  <a:lnTo>
                    <a:pt x="290192" y="623253"/>
                  </a:lnTo>
                  <a:lnTo>
                    <a:pt x="293366" y="617855"/>
                  </a:lnTo>
                  <a:lnTo>
                    <a:pt x="296857" y="613410"/>
                  </a:lnTo>
                  <a:lnTo>
                    <a:pt x="300982" y="608965"/>
                  </a:lnTo>
                  <a:lnTo>
                    <a:pt x="305108" y="604838"/>
                  </a:lnTo>
                  <a:lnTo>
                    <a:pt x="309869" y="601345"/>
                  </a:lnTo>
                  <a:lnTo>
                    <a:pt x="314946" y="598488"/>
                  </a:lnTo>
                  <a:lnTo>
                    <a:pt x="320342" y="595630"/>
                  </a:lnTo>
                  <a:lnTo>
                    <a:pt x="326054" y="593725"/>
                  </a:lnTo>
                  <a:lnTo>
                    <a:pt x="331767" y="592138"/>
                  </a:lnTo>
                  <a:lnTo>
                    <a:pt x="338114" y="591185"/>
                  </a:lnTo>
                  <a:lnTo>
                    <a:pt x="344144" y="590550"/>
                  </a:lnTo>
                  <a:close/>
                  <a:moveTo>
                    <a:pt x="1750865" y="411163"/>
                  </a:moveTo>
                  <a:lnTo>
                    <a:pt x="1754043" y="411481"/>
                  </a:lnTo>
                  <a:lnTo>
                    <a:pt x="1757540" y="411798"/>
                  </a:lnTo>
                  <a:lnTo>
                    <a:pt x="1760718" y="413068"/>
                  </a:lnTo>
                  <a:lnTo>
                    <a:pt x="1764214" y="414021"/>
                  </a:lnTo>
                  <a:lnTo>
                    <a:pt x="1767710" y="414973"/>
                  </a:lnTo>
                  <a:lnTo>
                    <a:pt x="1770889" y="416878"/>
                  </a:lnTo>
                  <a:lnTo>
                    <a:pt x="1777563" y="421006"/>
                  </a:lnTo>
                  <a:lnTo>
                    <a:pt x="1784555" y="425768"/>
                  </a:lnTo>
                  <a:lnTo>
                    <a:pt x="1790912" y="431166"/>
                  </a:lnTo>
                  <a:lnTo>
                    <a:pt x="1797904" y="437198"/>
                  </a:lnTo>
                  <a:lnTo>
                    <a:pt x="1812207" y="451486"/>
                  </a:lnTo>
                  <a:lnTo>
                    <a:pt x="1827145" y="466408"/>
                  </a:lnTo>
                  <a:lnTo>
                    <a:pt x="1836680" y="476251"/>
                  </a:lnTo>
                  <a:lnTo>
                    <a:pt x="1851935" y="491173"/>
                  </a:lnTo>
                  <a:lnTo>
                    <a:pt x="1865920" y="505461"/>
                  </a:lnTo>
                  <a:lnTo>
                    <a:pt x="1872277" y="512446"/>
                  </a:lnTo>
                  <a:lnTo>
                    <a:pt x="1877680" y="519431"/>
                  </a:lnTo>
                  <a:lnTo>
                    <a:pt x="1882447" y="525781"/>
                  </a:lnTo>
                  <a:lnTo>
                    <a:pt x="1886579" y="532766"/>
                  </a:lnTo>
                  <a:lnTo>
                    <a:pt x="1888486" y="536258"/>
                  </a:lnTo>
                  <a:lnTo>
                    <a:pt x="1889439" y="539433"/>
                  </a:lnTo>
                  <a:lnTo>
                    <a:pt x="1891029" y="542608"/>
                  </a:lnTo>
                  <a:lnTo>
                    <a:pt x="1891664" y="546101"/>
                  </a:lnTo>
                  <a:lnTo>
                    <a:pt x="1891982" y="549593"/>
                  </a:lnTo>
                  <a:lnTo>
                    <a:pt x="1892300" y="552768"/>
                  </a:lnTo>
                  <a:lnTo>
                    <a:pt x="1892300" y="556261"/>
                  </a:lnTo>
                  <a:lnTo>
                    <a:pt x="1891664" y="559753"/>
                  </a:lnTo>
                  <a:lnTo>
                    <a:pt x="1891029" y="562928"/>
                  </a:lnTo>
                  <a:lnTo>
                    <a:pt x="1889757" y="566738"/>
                  </a:lnTo>
                  <a:lnTo>
                    <a:pt x="1888486" y="570231"/>
                  </a:lnTo>
                  <a:lnTo>
                    <a:pt x="1886261" y="574041"/>
                  </a:lnTo>
                  <a:lnTo>
                    <a:pt x="1884036" y="577533"/>
                  </a:lnTo>
                  <a:lnTo>
                    <a:pt x="1881176" y="581343"/>
                  </a:lnTo>
                  <a:lnTo>
                    <a:pt x="1877680" y="585153"/>
                  </a:lnTo>
                  <a:lnTo>
                    <a:pt x="1874184" y="588963"/>
                  </a:lnTo>
                  <a:lnTo>
                    <a:pt x="1476895" y="985838"/>
                  </a:lnTo>
                  <a:lnTo>
                    <a:pt x="1472763" y="989966"/>
                  </a:lnTo>
                  <a:lnTo>
                    <a:pt x="1468313" y="993458"/>
                  </a:lnTo>
                  <a:lnTo>
                    <a:pt x="1464182" y="996633"/>
                  </a:lnTo>
                  <a:lnTo>
                    <a:pt x="1459732" y="999808"/>
                  </a:lnTo>
                  <a:lnTo>
                    <a:pt x="1455282" y="1002348"/>
                  </a:lnTo>
                  <a:lnTo>
                    <a:pt x="1450515" y="1004888"/>
                  </a:lnTo>
                  <a:lnTo>
                    <a:pt x="1446065" y="1007111"/>
                  </a:lnTo>
                  <a:lnTo>
                    <a:pt x="1440980" y="1009016"/>
                  </a:lnTo>
                  <a:lnTo>
                    <a:pt x="1436212" y="1010921"/>
                  </a:lnTo>
                  <a:lnTo>
                    <a:pt x="1431445" y="1012826"/>
                  </a:lnTo>
                  <a:lnTo>
                    <a:pt x="1426360" y="1013778"/>
                  </a:lnTo>
                  <a:lnTo>
                    <a:pt x="1421274" y="1015366"/>
                  </a:lnTo>
                  <a:lnTo>
                    <a:pt x="1416507" y="1016001"/>
                  </a:lnTo>
                  <a:lnTo>
                    <a:pt x="1411422" y="1016953"/>
                  </a:lnTo>
                  <a:lnTo>
                    <a:pt x="1406336" y="1017271"/>
                  </a:lnTo>
                  <a:lnTo>
                    <a:pt x="1401569" y="1017588"/>
                  </a:lnTo>
                  <a:lnTo>
                    <a:pt x="1396484" y="1017588"/>
                  </a:lnTo>
                  <a:lnTo>
                    <a:pt x="1391716" y="1017271"/>
                  </a:lnTo>
                  <a:lnTo>
                    <a:pt x="1386949" y="1016953"/>
                  </a:lnTo>
                  <a:lnTo>
                    <a:pt x="1382499" y="1015683"/>
                  </a:lnTo>
                  <a:lnTo>
                    <a:pt x="1377731" y="1015048"/>
                  </a:lnTo>
                  <a:lnTo>
                    <a:pt x="1373282" y="1013461"/>
                  </a:lnTo>
                  <a:lnTo>
                    <a:pt x="1368832" y="1012191"/>
                  </a:lnTo>
                  <a:lnTo>
                    <a:pt x="1364700" y="1010286"/>
                  </a:lnTo>
                  <a:lnTo>
                    <a:pt x="1360886" y="1008063"/>
                  </a:lnTo>
                  <a:lnTo>
                    <a:pt x="1357072" y="1005523"/>
                  </a:lnTo>
                  <a:lnTo>
                    <a:pt x="1353576" y="1002983"/>
                  </a:lnTo>
                  <a:lnTo>
                    <a:pt x="1350080" y="1000126"/>
                  </a:lnTo>
                  <a:lnTo>
                    <a:pt x="1347220" y="996633"/>
                  </a:lnTo>
                  <a:lnTo>
                    <a:pt x="1344359" y="993458"/>
                  </a:lnTo>
                  <a:lnTo>
                    <a:pt x="1341817" y="989331"/>
                  </a:lnTo>
                  <a:lnTo>
                    <a:pt x="1339274" y="985521"/>
                  </a:lnTo>
                  <a:lnTo>
                    <a:pt x="1337367" y="981076"/>
                  </a:lnTo>
                  <a:lnTo>
                    <a:pt x="1335778" y="976313"/>
                  </a:lnTo>
                  <a:lnTo>
                    <a:pt x="1326561" y="967106"/>
                  </a:lnTo>
                  <a:lnTo>
                    <a:pt x="1322111" y="965518"/>
                  </a:lnTo>
                  <a:lnTo>
                    <a:pt x="1317979" y="963296"/>
                  </a:lnTo>
                  <a:lnTo>
                    <a:pt x="1314165" y="961073"/>
                  </a:lnTo>
                  <a:lnTo>
                    <a:pt x="1310351" y="958851"/>
                  </a:lnTo>
                  <a:lnTo>
                    <a:pt x="1307173" y="956311"/>
                  </a:lnTo>
                  <a:lnTo>
                    <a:pt x="1303995" y="953453"/>
                  </a:lnTo>
                  <a:lnTo>
                    <a:pt x="1301134" y="950913"/>
                  </a:lnTo>
                  <a:lnTo>
                    <a:pt x="1298274" y="948056"/>
                  </a:lnTo>
                  <a:lnTo>
                    <a:pt x="1295731" y="944563"/>
                  </a:lnTo>
                  <a:lnTo>
                    <a:pt x="1293824" y="941706"/>
                  </a:lnTo>
                  <a:lnTo>
                    <a:pt x="1291599" y="938531"/>
                  </a:lnTo>
                  <a:lnTo>
                    <a:pt x="1289692" y="935038"/>
                  </a:lnTo>
                  <a:lnTo>
                    <a:pt x="1288103" y="931546"/>
                  </a:lnTo>
                  <a:lnTo>
                    <a:pt x="1286832" y="928371"/>
                  </a:lnTo>
                  <a:lnTo>
                    <a:pt x="1284607" y="921068"/>
                  </a:lnTo>
                  <a:lnTo>
                    <a:pt x="1283336" y="913448"/>
                  </a:lnTo>
                  <a:lnTo>
                    <a:pt x="1282700" y="905511"/>
                  </a:lnTo>
                  <a:lnTo>
                    <a:pt x="1283018" y="897573"/>
                  </a:lnTo>
                  <a:lnTo>
                    <a:pt x="1283971" y="889953"/>
                  </a:lnTo>
                  <a:lnTo>
                    <a:pt x="1285560" y="882016"/>
                  </a:lnTo>
                  <a:lnTo>
                    <a:pt x="1287785" y="874078"/>
                  </a:lnTo>
                  <a:lnTo>
                    <a:pt x="1290646" y="866141"/>
                  </a:lnTo>
                  <a:lnTo>
                    <a:pt x="1294142" y="858521"/>
                  </a:lnTo>
                  <a:lnTo>
                    <a:pt x="1298909" y="849948"/>
                  </a:lnTo>
                  <a:lnTo>
                    <a:pt x="1304313" y="841376"/>
                  </a:lnTo>
                  <a:lnTo>
                    <a:pt x="1310351" y="833756"/>
                  </a:lnTo>
                  <a:lnTo>
                    <a:pt x="1317026" y="826136"/>
                  </a:lnTo>
                  <a:lnTo>
                    <a:pt x="1714315" y="429261"/>
                  </a:lnTo>
                  <a:lnTo>
                    <a:pt x="1718446" y="425768"/>
                  </a:lnTo>
                  <a:lnTo>
                    <a:pt x="1721943" y="422276"/>
                  </a:lnTo>
                  <a:lnTo>
                    <a:pt x="1726074" y="419736"/>
                  </a:lnTo>
                  <a:lnTo>
                    <a:pt x="1729571" y="417196"/>
                  </a:lnTo>
                  <a:lnTo>
                    <a:pt x="1733384" y="415608"/>
                  </a:lnTo>
                  <a:lnTo>
                    <a:pt x="1736881" y="414021"/>
                  </a:lnTo>
                  <a:lnTo>
                    <a:pt x="1740377" y="412433"/>
                  </a:lnTo>
                  <a:lnTo>
                    <a:pt x="1743873" y="411798"/>
                  </a:lnTo>
                  <a:lnTo>
                    <a:pt x="1747051" y="411481"/>
                  </a:lnTo>
                  <a:lnTo>
                    <a:pt x="1750865" y="411163"/>
                  </a:lnTo>
                  <a:close/>
                  <a:moveTo>
                    <a:pt x="198373" y="319088"/>
                  </a:moveTo>
                  <a:lnTo>
                    <a:pt x="1557783" y="319088"/>
                  </a:lnTo>
                  <a:lnTo>
                    <a:pt x="1453042" y="423822"/>
                  </a:lnTo>
                  <a:lnTo>
                    <a:pt x="315492" y="423822"/>
                  </a:lnTo>
                  <a:lnTo>
                    <a:pt x="305336" y="424140"/>
                  </a:lnTo>
                  <a:lnTo>
                    <a:pt x="295179" y="424774"/>
                  </a:lnTo>
                  <a:lnTo>
                    <a:pt x="285340" y="426361"/>
                  </a:lnTo>
                  <a:lnTo>
                    <a:pt x="275500" y="427631"/>
                  </a:lnTo>
                  <a:lnTo>
                    <a:pt x="265979" y="429852"/>
                  </a:lnTo>
                  <a:lnTo>
                    <a:pt x="256457" y="433026"/>
                  </a:lnTo>
                  <a:lnTo>
                    <a:pt x="247570" y="435882"/>
                  </a:lnTo>
                  <a:lnTo>
                    <a:pt x="238365" y="439374"/>
                  </a:lnTo>
                  <a:lnTo>
                    <a:pt x="229478" y="443499"/>
                  </a:lnTo>
                  <a:lnTo>
                    <a:pt x="221226" y="447943"/>
                  </a:lnTo>
                  <a:lnTo>
                    <a:pt x="212973" y="452703"/>
                  </a:lnTo>
                  <a:lnTo>
                    <a:pt x="204721" y="457781"/>
                  </a:lnTo>
                  <a:lnTo>
                    <a:pt x="196786" y="463494"/>
                  </a:lnTo>
                  <a:lnTo>
                    <a:pt x="189486" y="469207"/>
                  </a:lnTo>
                  <a:lnTo>
                    <a:pt x="182186" y="475554"/>
                  </a:lnTo>
                  <a:lnTo>
                    <a:pt x="175203" y="481902"/>
                  </a:lnTo>
                  <a:lnTo>
                    <a:pt x="168855" y="488884"/>
                  </a:lnTo>
                  <a:lnTo>
                    <a:pt x="162507" y="496184"/>
                  </a:lnTo>
                  <a:lnTo>
                    <a:pt x="156794" y="503483"/>
                  </a:lnTo>
                  <a:lnTo>
                    <a:pt x="151398" y="511100"/>
                  </a:lnTo>
                  <a:lnTo>
                    <a:pt x="145685" y="519670"/>
                  </a:lnTo>
                  <a:lnTo>
                    <a:pt x="140924" y="527604"/>
                  </a:lnTo>
                  <a:lnTo>
                    <a:pt x="136798" y="536490"/>
                  </a:lnTo>
                  <a:lnTo>
                    <a:pt x="132672" y="545060"/>
                  </a:lnTo>
                  <a:lnTo>
                    <a:pt x="129498" y="554263"/>
                  </a:lnTo>
                  <a:lnTo>
                    <a:pt x="126007" y="563150"/>
                  </a:lnTo>
                  <a:lnTo>
                    <a:pt x="123468" y="572671"/>
                  </a:lnTo>
                  <a:lnTo>
                    <a:pt x="121246" y="582193"/>
                  </a:lnTo>
                  <a:lnTo>
                    <a:pt x="119659" y="592031"/>
                  </a:lnTo>
                  <a:lnTo>
                    <a:pt x="118072" y="601870"/>
                  </a:lnTo>
                  <a:lnTo>
                    <a:pt x="117437" y="612026"/>
                  </a:lnTo>
                  <a:lnTo>
                    <a:pt x="117437" y="622182"/>
                  </a:lnTo>
                  <a:lnTo>
                    <a:pt x="117437" y="1633658"/>
                  </a:lnTo>
                  <a:lnTo>
                    <a:pt x="117437" y="1643814"/>
                  </a:lnTo>
                  <a:lnTo>
                    <a:pt x="118072" y="1653970"/>
                  </a:lnTo>
                  <a:lnTo>
                    <a:pt x="119659" y="1663808"/>
                  </a:lnTo>
                  <a:lnTo>
                    <a:pt x="121246" y="1673647"/>
                  </a:lnTo>
                  <a:lnTo>
                    <a:pt x="123468" y="1683168"/>
                  </a:lnTo>
                  <a:lnTo>
                    <a:pt x="126007" y="1692689"/>
                  </a:lnTo>
                  <a:lnTo>
                    <a:pt x="129498" y="1701576"/>
                  </a:lnTo>
                  <a:lnTo>
                    <a:pt x="132672" y="1710780"/>
                  </a:lnTo>
                  <a:lnTo>
                    <a:pt x="136798" y="1719666"/>
                  </a:lnTo>
                  <a:lnTo>
                    <a:pt x="140924" y="1728235"/>
                  </a:lnTo>
                  <a:lnTo>
                    <a:pt x="145685" y="1736170"/>
                  </a:lnTo>
                  <a:lnTo>
                    <a:pt x="151398" y="1744739"/>
                  </a:lnTo>
                  <a:lnTo>
                    <a:pt x="156794" y="1752356"/>
                  </a:lnTo>
                  <a:lnTo>
                    <a:pt x="162507" y="1759656"/>
                  </a:lnTo>
                  <a:lnTo>
                    <a:pt x="168855" y="1766955"/>
                  </a:lnTo>
                  <a:lnTo>
                    <a:pt x="175203" y="1773938"/>
                  </a:lnTo>
                  <a:lnTo>
                    <a:pt x="182186" y="1780285"/>
                  </a:lnTo>
                  <a:lnTo>
                    <a:pt x="189486" y="1786633"/>
                  </a:lnTo>
                  <a:lnTo>
                    <a:pt x="196786" y="1792345"/>
                  </a:lnTo>
                  <a:lnTo>
                    <a:pt x="204721" y="1798375"/>
                  </a:lnTo>
                  <a:lnTo>
                    <a:pt x="212973" y="1803453"/>
                  </a:lnTo>
                  <a:lnTo>
                    <a:pt x="221226" y="1808214"/>
                  </a:lnTo>
                  <a:lnTo>
                    <a:pt x="229478" y="1812340"/>
                  </a:lnTo>
                  <a:lnTo>
                    <a:pt x="238365" y="1816466"/>
                  </a:lnTo>
                  <a:lnTo>
                    <a:pt x="247570" y="1819640"/>
                  </a:lnTo>
                  <a:lnTo>
                    <a:pt x="256457" y="1823131"/>
                  </a:lnTo>
                  <a:lnTo>
                    <a:pt x="265979" y="1825670"/>
                  </a:lnTo>
                  <a:lnTo>
                    <a:pt x="275500" y="1827891"/>
                  </a:lnTo>
                  <a:lnTo>
                    <a:pt x="285340" y="1829478"/>
                  </a:lnTo>
                  <a:lnTo>
                    <a:pt x="295179" y="1831065"/>
                  </a:lnTo>
                  <a:lnTo>
                    <a:pt x="305336" y="1831700"/>
                  </a:lnTo>
                  <a:lnTo>
                    <a:pt x="315492" y="1831700"/>
                  </a:lnTo>
                  <a:lnTo>
                    <a:pt x="1632371" y="1831700"/>
                  </a:lnTo>
                  <a:lnTo>
                    <a:pt x="1642527" y="1831700"/>
                  </a:lnTo>
                  <a:lnTo>
                    <a:pt x="1652367" y="1831065"/>
                  </a:lnTo>
                  <a:lnTo>
                    <a:pt x="1662523" y="1829478"/>
                  </a:lnTo>
                  <a:lnTo>
                    <a:pt x="1672045" y="1827891"/>
                  </a:lnTo>
                  <a:lnTo>
                    <a:pt x="1681885" y="1825670"/>
                  </a:lnTo>
                  <a:lnTo>
                    <a:pt x="1691089" y="1823131"/>
                  </a:lnTo>
                  <a:lnTo>
                    <a:pt x="1700611" y="1819640"/>
                  </a:lnTo>
                  <a:lnTo>
                    <a:pt x="1709181" y="1816466"/>
                  </a:lnTo>
                  <a:lnTo>
                    <a:pt x="1718385" y="1812340"/>
                  </a:lnTo>
                  <a:lnTo>
                    <a:pt x="1726637" y="1808214"/>
                  </a:lnTo>
                  <a:lnTo>
                    <a:pt x="1735207" y="1803453"/>
                  </a:lnTo>
                  <a:lnTo>
                    <a:pt x="1743142" y="1798375"/>
                  </a:lnTo>
                  <a:lnTo>
                    <a:pt x="1750760" y="1792345"/>
                  </a:lnTo>
                  <a:lnTo>
                    <a:pt x="1758377" y="1786633"/>
                  </a:lnTo>
                  <a:lnTo>
                    <a:pt x="1765677" y="1780285"/>
                  </a:lnTo>
                  <a:lnTo>
                    <a:pt x="1772660" y="1773938"/>
                  </a:lnTo>
                  <a:lnTo>
                    <a:pt x="1779325" y="1766955"/>
                  </a:lnTo>
                  <a:lnTo>
                    <a:pt x="1785356" y="1759973"/>
                  </a:lnTo>
                  <a:lnTo>
                    <a:pt x="1791069" y="1752356"/>
                  </a:lnTo>
                  <a:lnTo>
                    <a:pt x="1796782" y="1744739"/>
                  </a:lnTo>
                  <a:lnTo>
                    <a:pt x="1801861" y="1736805"/>
                  </a:lnTo>
                  <a:lnTo>
                    <a:pt x="1806621" y="1728235"/>
                  </a:lnTo>
                  <a:lnTo>
                    <a:pt x="1810748" y="1719666"/>
                  </a:lnTo>
                  <a:lnTo>
                    <a:pt x="1814874" y="1710780"/>
                  </a:lnTo>
                  <a:lnTo>
                    <a:pt x="1818683" y="1702211"/>
                  </a:lnTo>
                  <a:lnTo>
                    <a:pt x="1821857" y="1692689"/>
                  </a:lnTo>
                  <a:lnTo>
                    <a:pt x="1824396" y="1683168"/>
                  </a:lnTo>
                  <a:lnTo>
                    <a:pt x="1826617" y="1673647"/>
                  </a:lnTo>
                  <a:lnTo>
                    <a:pt x="1828522" y="1663808"/>
                  </a:lnTo>
                  <a:lnTo>
                    <a:pt x="1829474" y="1653970"/>
                  </a:lnTo>
                  <a:lnTo>
                    <a:pt x="1830109" y="1643814"/>
                  </a:lnTo>
                  <a:lnTo>
                    <a:pt x="1830426" y="1633658"/>
                  </a:lnTo>
                  <a:lnTo>
                    <a:pt x="1830426" y="1113162"/>
                  </a:lnTo>
                  <a:lnTo>
                    <a:pt x="1830426" y="773570"/>
                  </a:lnTo>
                  <a:lnTo>
                    <a:pt x="1947863" y="656458"/>
                  </a:lnTo>
                  <a:lnTo>
                    <a:pt x="1947863" y="1738391"/>
                  </a:lnTo>
                  <a:lnTo>
                    <a:pt x="1947546" y="1748865"/>
                  </a:lnTo>
                  <a:lnTo>
                    <a:pt x="1946911" y="1758704"/>
                  </a:lnTo>
                  <a:lnTo>
                    <a:pt x="1945324" y="1768860"/>
                  </a:lnTo>
                  <a:lnTo>
                    <a:pt x="1943419" y="1778063"/>
                  </a:lnTo>
                  <a:lnTo>
                    <a:pt x="1941198" y="1787902"/>
                  </a:lnTo>
                  <a:lnTo>
                    <a:pt x="1938659" y="1797423"/>
                  </a:lnTo>
                  <a:lnTo>
                    <a:pt x="1935802" y="1806627"/>
                  </a:lnTo>
                  <a:lnTo>
                    <a:pt x="1932311" y="1815831"/>
                  </a:lnTo>
                  <a:lnTo>
                    <a:pt x="1928184" y="1824400"/>
                  </a:lnTo>
                  <a:lnTo>
                    <a:pt x="1923741" y="1832969"/>
                  </a:lnTo>
                  <a:lnTo>
                    <a:pt x="1918980" y="1841221"/>
                  </a:lnTo>
                  <a:lnTo>
                    <a:pt x="1913902" y="1849156"/>
                  </a:lnTo>
                  <a:lnTo>
                    <a:pt x="1908188" y="1856773"/>
                  </a:lnTo>
                  <a:lnTo>
                    <a:pt x="1902475" y="1864707"/>
                  </a:lnTo>
                  <a:lnTo>
                    <a:pt x="1896127" y="1871689"/>
                  </a:lnTo>
                  <a:lnTo>
                    <a:pt x="1889462" y="1878671"/>
                  </a:lnTo>
                  <a:lnTo>
                    <a:pt x="1882797" y="1885336"/>
                  </a:lnTo>
                  <a:lnTo>
                    <a:pt x="1875497" y="1891366"/>
                  </a:lnTo>
                  <a:lnTo>
                    <a:pt x="1868197" y="1897397"/>
                  </a:lnTo>
                  <a:lnTo>
                    <a:pt x="1860579" y="1902792"/>
                  </a:lnTo>
                  <a:lnTo>
                    <a:pt x="1852327" y="1907870"/>
                  </a:lnTo>
                  <a:lnTo>
                    <a:pt x="1844074" y="1912631"/>
                  </a:lnTo>
                  <a:lnTo>
                    <a:pt x="1835187" y="1917074"/>
                  </a:lnTo>
                  <a:lnTo>
                    <a:pt x="1826617" y="1920882"/>
                  </a:lnTo>
                  <a:lnTo>
                    <a:pt x="1817413" y="1924691"/>
                  </a:lnTo>
                  <a:lnTo>
                    <a:pt x="1808209" y="1927865"/>
                  </a:lnTo>
                  <a:lnTo>
                    <a:pt x="1799004" y="1930404"/>
                  </a:lnTo>
                  <a:lnTo>
                    <a:pt x="1789482" y="1932625"/>
                  </a:lnTo>
                  <a:lnTo>
                    <a:pt x="1779643" y="1934530"/>
                  </a:lnTo>
                  <a:lnTo>
                    <a:pt x="1769803" y="1935482"/>
                  </a:lnTo>
                  <a:lnTo>
                    <a:pt x="1759647" y="1936434"/>
                  </a:lnTo>
                  <a:lnTo>
                    <a:pt x="1749173" y="1936751"/>
                  </a:lnTo>
                  <a:lnTo>
                    <a:pt x="198373" y="1936751"/>
                  </a:lnTo>
                  <a:lnTo>
                    <a:pt x="188216" y="1936434"/>
                  </a:lnTo>
                  <a:lnTo>
                    <a:pt x="178377" y="1935482"/>
                  </a:lnTo>
                  <a:lnTo>
                    <a:pt x="168538" y="1934530"/>
                  </a:lnTo>
                  <a:lnTo>
                    <a:pt x="158699" y="1932625"/>
                  </a:lnTo>
                  <a:lnTo>
                    <a:pt x="148859" y="1930404"/>
                  </a:lnTo>
                  <a:lnTo>
                    <a:pt x="139655" y="1927865"/>
                  </a:lnTo>
                  <a:lnTo>
                    <a:pt x="130133" y="1924691"/>
                  </a:lnTo>
                  <a:lnTo>
                    <a:pt x="121246" y="1920882"/>
                  </a:lnTo>
                  <a:lnTo>
                    <a:pt x="112359" y="1917074"/>
                  </a:lnTo>
                  <a:lnTo>
                    <a:pt x="103789" y="1912631"/>
                  </a:lnTo>
                  <a:lnTo>
                    <a:pt x="95537" y="1907870"/>
                  </a:lnTo>
                  <a:lnTo>
                    <a:pt x="87602" y="1902792"/>
                  </a:lnTo>
                  <a:lnTo>
                    <a:pt x="79984" y="1897397"/>
                  </a:lnTo>
                  <a:lnTo>
                    <a:pt x="72049" y="1891366"/>
                  </a:lnTo>
                  <a:lnTo>
                    <a:pt x="65067" y="1885336"/>
                  </a:lnTo>
                  <a:lnTo>
                    <a:pt x="58084" y="1878671"/>
                  </a:lnTo>
                  <a:lnTo>
                    <a:pt x="51418" y="1871689"/>
                  </a:lnTo>
                  <a:lnTo>
                    <a:pt x="45388" y="1864707"/>
                  </a:lnTo>
                  <a:lnTo>
                    <a:pt x="39357" y="1856773"/>
                  </a:lnTo>
                  <a:lnTo>
                    <a:pt x="33962" y="1849156"/>
                  </a:lnTo>
                  <a:lnTo>
                    <a:pt x="28883" y="1841221"/>
                  </a:lnTo>
                  <a:lnTo>
                    <a:pt x="24122" y="1832969"/>
                  </a:lnTo>
                  <a:lnTo>
                    <a:pt x="19679" y="1824400"/>
                  </a:lnTo>
                  <a:lnTo>
                    <a:pt x="15870" y="1815831"/>
                  </a:lnTo>
                  <a:lnTo>
                    <a:pt x="12061" y="1806627"/>
                  </a:lnTo>
                  <a:lnTo>
                    <a:pt x="8887" y="1797423"/>
                  </a:lnTo>
                  <a:lnTo>
                    <a:pt x="6348" y="1787902"/>
                  </a:lnTo>
                  <a:lnTo>
                    <a:pt x="4126" y="1778063"/>
                  </a:lnTo>
                  <a:lnTo>
                    <a:pt x="2222" y="1768860"/>
                  </a:lnTo>
                  <a:lnTo>
                    <a:pt x="1270" y="1758704"/>
                  </a:lnTo>
                  <a:lnTo>
                    <a:pt x="318" y="1748865"/>
                  </a:lnTo>
                  <a:lnTo>
                    <a:pt x="0" y="1738391"/>
                  </a:lnTo>
                  <a:lnTo>
                    <a:pt x="0" y="517448"/>
                  </a:lnTo>
                  <a:lnTo>
                    <a:pt x="318" y="507292"/>
                  </a:lnTo>
                  <a:lnTo>
                    <a:pt x="1270" y="497453"/>
                  </a:lnTo>
                  <a:lnTo>
                    <a:pt x="2222" y="487297"/>
                  </a:lnTo>
                  <a:lnTo>
                    <a:pt x="4126" y="477776"/>
                  </a:lnTo>
                  <a:lnTo>
                    <a:pt x="6348" y="467937"/>
                  </a:lnTo>
                  <a:lnTo>
                    <a:pt x="8887" y="458416"/>
                  </a:lnTo>
                  <a:lnTo>
                    <a:pt x="12061" y="449212"/>
                  </a:lnTo>
                  <a:lnTo>
                    <a:pt x="15870" y="440008"/>
                  </a:lnTo>
                  <a:lnTo>
                    <a:pt x="19679" y="431439"/>
                  </a:lnTo>
                  <a:lnTo>
                    <a:pt x="24122" y="423187"/>
                  </a:lnTo>
                  <a:lnTo>
                    <a:pt x="28883" y="414618"/>
                  </a:lnTo>
                  <a:lnTo>
                    <a:pt x="33962" y="406684"/>
                  </a:lnTo>
                  <a:lnTo>
                    <a:pt x="39357" y="399067"/>
                  </a:lnTo>
                  <a:lnTo>
                    <a:pt x="45388" y="391450"/>
                  </a:lnTo>
                  <a:lnTo>
                    <a:pt x="51418" y="384150"/>
                  </a:lnTo>
                  <a:lnTo>
                    <a:pt x="58084" y="377168"/>
                  </a:lnTo>
                  <a:lnTo>
                    <a:pt x="65067" y="370503"/>
                  </a:lnTo>
                  <a:lnTo>
                    <a:pt x="72049" y="364473"/>
                  </a:lnTo>
                  <a:lnTo>
                    <a:pt x="79984" y="358443"/>
                  </a:lnTo>
                  <a:lnTo>
                    <a:pt x="87602" y="353047"/>
                  </a:lnTo>
                  <a:lnTo>
                    <a:pt x="95537" y="347969"/>
                  </a:lnTo>
                  <a:lnTo>
                    <a:pt x="103789" y="343209"/>
                  </a:lnTo>
                  <a:lnTo>
                    <a:pt x="112359" y="338766"/>
                  </a:lnTo>
                  <a:lnTo>
                    <a:pt x="121246" y="334957"/>
                  </a:lnTo>
                  <a:lnTo>
                    <a:pt x="130133" y="331149"/>
                  </a:lnTo>
                  <a:lnTo>
                    <a:pt x="139655" y="328292"/>
                  </a:lnTo>
                  <a:lnTo>
                    <a:pt x="148859" y="325436"/>
                  </a:lnTo>
                  <a:lnTo>
                    <a:pt x="158699" y="323214"/>
                  </a:lnTo>
                  <a:lnTo>
                    <a:pt x="168538" y="321310"/>
                  </a:lnTo>
                  <a:lnTo>
                    <a:pt x="178377" y="320358"/>
                  </a:lnTo>
                  <a:lnTo>
                    <a:pt x="188216" y="319723"/>
                  </a:lnTo>
                  <a:lnTo>
                    <a:pt x="198373" y="319088"/>
                  </a:lnTo>
                  <a:close/>
                  <a:moveTo>
                    <a:pt x="2076641" y="106363"/>
                  </a:moveTo>
                  <a:lnTo>
                    <a:pt x="2082030" y="106363"/>
                  </a:lnTo>
                  <a:lnTo>
                    <a:pt x="2087102" y="106363"/>
                  </a:lnTo>
                  <a:lnTo>
                    <a:pt x="2092174" y="106679"/>
                  </a:lnTo>
                  <a:lnTo>
                    <a:pt x="2097246" y="107313"/>
                  </a:lnTo>
                  <a:lnTo>
                    <a:pt x="2102318" y="108263"/>
                  </a:lnTo>
                  <a:lnTo>
                    <a:pt x="2107390" y="109213"/>
                  </a:lnTo>
                  <a:lnTo>
                    <a:pt x="2112145" y="110797"/>
                  </a:lnTo>
                  <a:lnTo>
                    <a:pt x="2117217" y="112064"/>
                  </a:lnTo>
                  <a:lnTo>
                    <a:pt x="2121972" y="113965"/>
                  </a:lnTo>
                  <a:lnTo>
                    <a:pt x="2126727" y="116182"/>
                  </a:lnTo>
                  <a:lnTo>
                    <a:pt x="2131482" y="118399"/>
                  </a:lnTo>
                  <a:lnTo>
                    <a:pt x="2136237" y="120933"/>
                  </a:lnTo>
                  <a:lnTo>
                    <a:pt x="2140358" y="123784"/>
                  </a:lnTo>
                  <a:lnTo>
                    <a:pt x="2144796" y="126634"/>
                  </a:lnTo>
                  <a:lnTo>
                    <a:pt x="2148916" y="130119"/>
                  </a:lnTo>
                  <a:lnTo>
                    <a:pt x="2153354" y="133603"/>
                  </a:lnTo>
                  <a:lnTo>
                    <a:pt x="2157158" y="137087"/>
                  </a:lnTo>
                  <a:lnTo>
                    <a:pt x="2166351" y="146589"/>
                  </a:lnTo>
                  <a:lnTo>
                    <a:pt x="2169838" y="150707"/>
                  </a:lnTo>
                  <a:lnTo>
                    <a:pt x="2173642" y="154825"/>
                  </a:lnTo>
                  <a:lnTo>
                    <a:pt x="2176812" y="158626"/>
                  </a:lnTo>
                  <a:lnTo>
                    <a:pt x="2179665" y="163060"/>
                  </a:lnTo>
                  <a:lnTo>
                    <a:pt x="2182835" y="167811"/>
                  </a:lnTo>
                  <a:lnTo>
                    <a:pt x="2185371" y="172246"/>
                  </a:lnTo>
                  <a:lnTo>
                    <a:pt x="2187273" y="176997"/>
                  </a:lnTo>
                  <a:lnTo>
                    <a:pt x="2189492" y="181748"/>
                  </a:lnTo>
                  <a:lnTo>
                    <a:pt x="2191394" y="186183"/>
                  </a:lnTo>
                  <a:lnTo>
                    <a:pt x="2192979" y="191567"/>
                  </a:lnTo>
                  <a:lnTo>
                    <a:pt x="2194247" y="196002"/>
                  </a:lnTo>
                  <a:lnTo>
                    <a:pt x="2195515" y="201387"/>
                  </a:lnTo>
                  <a:lnTo>
                    <a:pt x="2196149" y="206454"/>
                  </a:lnTo>
                  <a:lnTo>
                    <a:pt x="2196783" y="211522"/>
                  </a:lnTo>
                  <a:lnTo>
                    <a:pt x="2197100" y="216590"/>
                  </a:lnTo>
                  <a:lnTo>
                    <a:pt x="2197100" y="221658"/>
                  </a:lnTo>
                  <a:lnTo>
                    <a:pt x="2197100" y="226726"/>
                  </a:lnTo>
                  <a:lnTo>
                    <a:pt x="2196783" y="231794"/>
                  </a:lnTo>
                  <a:lnTo>
                    <a:pt x="2196149" y="236862"/>
                  </a:lnTo>
                  <a:lnTo>
                    <a:pt x="2195515" y="241613"/>
                  </a:lnTo>
                  <a:lnTo>
                    <a:pt x="2194247" y="246681"/>
                  </a:lnTo>
                  <a:lnTo>
                    <a:pt x="2192979" y="251749"/>
                  </a:lnTo>
                  <a:lnTo>
                    <a:pt x="2191394" y="256500"/>
                  </a:lnTo>
                  <a:lnTo>
                    <a:pt x="2189492" y="261251"/>
                  </a:lnTo>
                  <a:lnTo>
                    <a:pt x="2187273" y="266319"/>
                  </a:lnTo>
                  <a:lnTo>
                    <a:pt x="2185371" y="270754"/>
                  </a:lnTo>
                  <a:lnTo>
                    <a:pt x="2182835" y="275505"/>
                  </a:lnTo>
                  <a:lnTo>
                    <a:pt x="2179665" y="279623"/>
                  </a:lnTo>
                  <a:lnTo>
                    <a:pt x="2176812" y="284057"/>
                  </a:lnTo>
                  <a:lnTo>
                    <a:pt x="2173642" y="288492"/>
                  </a:lnTo>
                  <a:lnTo>
                    <a:pt x="2169838" y="292609"/>
                  </a:lnTo>
                  <a:lnTo>
                    <a:pt x="2166351" y="296410"/>
                  </a:lnTo>
                  <a:lnTo>
                    <a:pt x="1970764" y="491843"/>
                  </a:lnTo>
                  <a:lnTo>
                    <a:pt x="1967277" y="495010"/>
                  </a:lnTo>
                  <a:lnTo>
                    <a:pt x="1963473" y="498178"/>
                  </a:lnTo>
                  <a:lnTo>
                    <a:pt x="1959986" y="500712"/>
                  </a:lnTo>
                  <a:lnTo>
                    <a:pt x="1956816" y="502612"/>
                  </a:lnTo>
                  <a:lnTo>
                    <a:pt x="1953329" y="504513"/>
                  </a:lnTo>
                  <a:lnTo>
                    <a:pt x="1950476" y="505463"/>
                  </a:lnTo>
                  <a:lnTo>
                    <a:pt x="1947623" y="505780"/>
                  </a:lnTo>
                  <a:lnTo>
                    <a:pt x="1944771" y="506413"/>
                  </a:lnTo>
                  <a:lnTo>
                    <a:pt x="1941918" y="505780"/>
                  </a:lnTo>
                  <a:lnTo>
                    <a:pt x="1939382" y="505463"/>
                  </a:lnTo>
                  <a:lnTo>
                    <a:pt x="1936846" y="504513"/>
                  </a:lnTo>
                  <a:lnTo>
                    <a:pt x="1933993" y="502929"/>
                  </a:lnTo>
                  <a:lnTo>
                    <a:pt x="1931457" y="501662"/>
                  </a:lnTo>
                  <a:lnTo>
                    <a:pt x="1928921" y="499445"/>
                  </a:lnTo>
                  <a:lnTo>
                    <a:pt x="1924166" y="494694"/>
                  </a:lnTo>
                  <a:lnTo>
                    <a:pt x="1919094" y="489309"/>
                  </a:lnTo>
                  <a:lnTo>
                    <a:pt x="1914022" y="482657"/>
                  </a:lnTo>
                  <a:lnTo>
                    <a:pt x="1903561" y="467770"/>
                  </a:lnTo>
                  <a:lnTo>
                    <a:pt x="1897855" y="459852"/>
                  </a:lnTo>
                  <a:lnTo>
                    <a:pt x="1891515" y="451616"/>
                  </a:lnTo>
                  <a:lnTo>
                    <a:pt x="1884541" y="443698"/>
                  </a:lnTo>
                  <a:lnTo>
                    <a:pt x="1877250" y="435779"/>
                  </a:lnTo>
                  <a:lnTo>
                    <a:pt x="1868057" y="426277"/>
                  </a:lnTo>
                  <a:lnTo>
                    <a:pt x="1859815" y="418991"/>
                  </a:lnTo>
                  <a:lnTo>
                    <a:pt x="1851890" y="412023"/>
                  </a:lnTo>
                  <a:lnTo>
                    <a:pt x="1843966" y="406005"/>
                  </a:lnTo>
                  <a:lnTo>
                    <a:pt x="1836041" y="399987"/>
                  </a:lnTo>
                  <a:lnTo>
                    <a:pt x="1820825" y="389217"/>
                  </a:lnTo>
                  <a:lnTo>
                    <a:pt x="1814485" y="384466"/>
                  </a:lnTo>
                  <a:lnTo>
                    <a:pt x="1808462" y="379398"/>
                  </a:lnTo>
                  <a:lnTo>
                    <a:pt x="1804024" y="374647"/>
                  </a:lnTo>
                  <a:lnTo>
                    <a:pt x="1802122" y="372113"/>
                  </a:lnTo>
                  <a:lnTo>
                    <a:pt x="1800220" y="369579"/>
                  </a:lnTo>
                  <a:lnTo>
                    <a:pt x="1798635" y="367045"/>
                  </a:lnTo>
                  <a:lnTo>
                    <a:pt x="1798001" y="364511"/>
                  </a:lnTo>
                  <a:lnTo>
                    <a:pt x="1797367" y="361660"/>
                  </a:lnTo>
                  <a:lnTo>
                    <a:pt x="1797050" y="359126"/>
                  </a:lnTo>
                  <a:lnTo>
                    <a:pt x="1797367" y="355959"/>
                  </a:lnTo>
                  <a:lnTo>
                    <a:pt x="1797684" y="353108"/>
                  </a:lnTo>
                  <a:lnTo>
                    <a:pt x="1798635" y="349941"/>
                  </a:lnTo>
                  <a:lnTo>
                    <a:pt x="1800220" y="346773"/>
                  </a:lnTo>
                  <a:lnTo>
                    <a:pt x="1802439" y="343289"/>
                  </a:lnTo>
                  <a:lnTo>
                    <a:pt x="1804975" y="340122"/>
                  </a:lnTo>
                  <a:lnTo>
                    <a:pt x="1807828" y="336637"/>
                  </a:lnTo>
                  <a:lnTo>
                    <a:pt x="1811632" y="332520"/>
                  </a:lnTo>
                  <a:lnTo>
                    <a:pt x="2006902" y="137087"/>
                  </a:lnTo>
                  <a:lnTo>
                    <a:pt x="2011023" y="133603"/>
                  </a:lnTo>
                  <a:lnTo>
                    <a:pt x="2014827" y="130119"/>
                  </a:lnTo>
                  <a:lnTo>
                    <a:pt x="2019265" y="126634"/>
                  </a:lnTo>
                  <a:lnTo>
                    <a:pt x="2023703" y="123784"/>
                  </a:lnTo>
                  <a:lnTo>
                    <a:pt x="2028141" y="120933"/>
                  </a:lnTo>
                  <a:lnTo>
                    <a:pt x="2032896" y="118399"/>
                  </a:lnTo>
                  <a:lnTo>
                    <a:pt x="2037017" y="116182"/>
                  </a:lnTo>
                  <a:lnTo>
                    <a:pt x="2041772" y="113965"/>
                  </a:lnTo>
                  <a:lnTo>
                    <a:pt x="2046843" y="112064"/>
                  </a:lnTo>
                  <a:lnTo>
                    <a:pt x="2051598" y="110797"/>
                  </a:lnTo>
                  <a:lnTo>
                    <a:pt x="2056670" y="109213"/>
                  </a:lnTo>
                  <a:lnTo>
                    <a:pt x="2061425" y="108263"/>
                  </a:lnTo>
                  <a:lnTo>
                    <a:pt x="2066497" y="107313"/>
                  </a:lnTo>
                  <a:lnTo>
                    <a:pt x="2071569" y="106679"/>
                  </a:lnTo>
                  <a:lnTo>
                    <a:pt x="2076641" y="106363"/>
                  </a:lnTo>
                  <a:close/>
                  <a:moveTo>
                    <a:pt x="2213628" y="19050"/>
                  </a:moveTo>
                  <a:lnTo>
                    <a:pt x="2219371" y="19369"/>
                  </a:lnTo>
                  <a:lnTo>
                    <a:pt x="2225751" y="20007"/>
                  </a:lnTo>
                  <a:lnTo>
                    <a:pt x="2231493" y="21602"/>
                  </a:lnTo>
                  <a:lnTo>
                    <a:pt x="2237236" y="23516"/>
                  </a:lnTo>
                  <a:lnTo>
                    <a:pt x="2242978" y="26387"/>
                  </a:lnTo>
                  <a:lnTo>
                    <a:pt x="2248401" y="29258"/>
                  </a:lnTo>
                  <a:lnTo>
                    <a:pt x="2253506" y="33087"/>
                  </a:lnTo>
                  <a:lnTo>
                    <a:pt x="2258291" y="37234"/>
                  </a:lnTo>
                  <a:lnTo>
                    <a:pt x="2262757" y="42019"/>
                  </a:lnTo>
                  <a:lnTo>
                    <a:pt x="2266266" y="47123"/>
                  </a:lnTo>
                  <a:lnTo>
                    <a:pt x="2269457" y="52547"/>
                  </a:lnTo>
                  <a:lnTo>
                    <a:pt x="2272009" y="58608"/>
                  </a:lnTo>
                  <a:lnTo>
                    <a:pt x="2273923" y="64350"/>
                  </a:lnTo>
                  <a:lnTo>
                    <a:pt x="2275518" y="70412"/>
                  </a:lnTo>
                  <a:lnTo>
                    <a:pt x="2276475" y="76154"/>
                  </a:lnTo>
                  <a:lnTo>
                    <a:pt x="2276475" y="82216"/>
                  </a:lnTo>
                  <a:lnTo>
                    <a:pt x="2276475" y="88277"/>
                  </a:lnTo>
                  <a:lnTo>
                    <a:pt x="2275518" y="94338"/>
                  </a:lnTo>
                  <a:lnTo>
                    <a:pt x="2273923" y="100400"/>
                  </a:lnTo>
                  <a:lnTo>
                    <a:pt x="2272009" y="106142"/>
                  </a:lnTo>
                  <a:lnTo>
                    <a:pt x="2269457" y="111565"/>
                  </a:lnTo>
                  <a:lnTo>
                    <a:pt x="2266266" y="117308"/>
                  </a:lnTo>
                  <a:lnTo>
                    <a:pt x="2262757" y="122412"/>
                  </a:lnTo>
                  <a:lnTo>
                    <a:pt x="2258291" y="126878"/>
                  </a:lnTo>
                  <a:lnTo>
                    <a:pt x="2241064" y="144105"/>
                  </a:lnTo>
                  <a:lnTo>
                    <a:pt x="2236598" y="148253"/>
                  </a:lnTo>
                  <a:lnTo>
                    <a:pt x="2232769" y="150805"/>
                  </a:lnTo>
                  <a:lnTo>
                    <a:pt x="2230855" y="151443"/>
                  </a:lnTo>
                  <a:lnTo>
                    <a:pt x="2228941" y="152400"/>
                  </a:lnTo>
                  <a:lnTo>
                    <a:pt x="2227346" y="152400"/>
                  </a:lnTo>
                  <a:lnTo>
                    <a:pt x="2225751" y="152400"/>
                  </a:lnTo>
                  <a:lnTo>
                    <a:pt x="2224156" y="152081"/>
                  </a:lnTo>
                  <a:lnTo>
                    <a:pt x="2222880" y="151443"/>
                  </a:lnTo>
                  <a:lnTo>
                    <a:pt x="2220009" y="149848"/>
                  </a:lnTo>
                  <a:lnTo>
                    <a:pt x="2217456" y="147295"/>
                  </a:lnTo>
                  <a:lnTo>
                    <a:pt x="2214904" y="143786"/>
                  </a:lnTo>
                  <a:lnTo>
                    <a:pt x="2212352" y="140277"/>
                  </a:lnTo>
                  <a:lnTo>
                    <a:pt x="2209800" y="135811"/>
                  </a:lnTo>
                  <a:lnTo>
                    <a:pt x="2204058" y="126240"/>
                  </a:lnTo>
                  <a:lnTo>
                    <a:pt x="2201186" y="121455"/>
                  </a:lnTo>
                  <a:lnTo>
                    <a:pt x="2197358" y="116351"/>
                  </a:lnTo>
                  <a:lnTo>
                    <a:pt x="2193530" y="111246"/>
                  </a:lnTo>
                  <a:lnTo>
                    <a:pt x="2189064" y="106461"/>
                  </a:lnTo>
                  <a:lnTo>
                    <a:pt x="2184278" y="101995"/>
                  </a:lnTo>
                  <a:lnTo>
                    <a:pt x="2179493" y="98167"/>
                  </a:lnTo>
                  <a:lnTo>
                    <a:pt x="2174389" y="94657"/>
                  </a:lnTo>
                  <a:lnTo>
                    <a:pt x="2169285" y="91467"/>
                  </a:lnTo>
                  <a:lnTo>
                    <a:pt x="2159714" y="85725"/>
                  </a:lnTo>
                  <a:lnTo>
                    <a:pt x="2155248" y="83173"/>
                  </a:lnTo>
                  <a:lnTo>
                    <a:pt x="2151739" y="80620"/>
                  </a:lnTo>
                  <a:lnTo>
                    <a:pt x="2148229" y="78068"/>
                  </a:lnTo>
                  <a:lnTo>
                    <a:pt x="2145677" y="75516"/>
                  </a:lnTo>
                  <a:lnTo>
                    <a:pt x="2144082" y="72964"/>
                  </a:lnTo>
                  <a:lnTo>
                    <a:pt x="2143763" y="71369"/>
                  </a:lnTo>
                  <a:lnTo>
                    <a:pt x="2143125" y="69774"/>
                  </a:lnTo>
                  <a:lnTo>
                    <a:pt x="2143125" y="68179"/>
                  </a:lnTo>
                  <a:lnTo>
                    <a:pt x="2143763" y="66584"/>
                  </a:lnTo>
                  <a:lnTo>
                    <a:pt x="2144082" y="64669"/>
                  </a:lnTo>
                  <a:lnTo>
                    <a:pt x="2144720" y="63074"/>
                  </a:lnTo>
                  <a:lnTo>
                    <a:pt x="2147591" y="59246"/>
                  </a:lnTo>
                  <a:lnTo>
                    <a:pt x="2151419" y="54780"/>
                  </a:lnTo>
                  <a:lnTo>
                    <a:pt x="2168647" y="37234"/>
                  </a:lnTo>
                  <a:lnTo>
                    <a:pt x="2173751" y="33087"/>
                  </a:lnTo>
                  <a:lnTo>
                    <a:pt x="2178855" y="29258"/>
                  </a:lnTo>
                  <a:lnTo>
                    <a:pt x="2183959" y="26387"/>
                  </a:lnTo>
                  <a:lnTo>
                    <a:pt x="2189702" y="23516"/>
                  </a:lnTo>
                  <a:lnTo>
                    <a:pt x="2195125" y="21602"/>
                  </a:lnTo>
                  <a:lnTo>
                    <a:pt x="2201506" y="20007"/>
                  </a:lnTo>
                  <a:lnTo>
                    <a:pt x="2207248" y="19369"/>
                  </a:lnTo>
                  <a:lnTo>
                    <a:pt x="2213628" y="19050"/>
                  </a:lnTo>
                  <a:close/>
                  <a:moveTo>
                    <a:pt x="1985550" y="0"/>
                  </a:moveTo>
                  <a:lnTo>
                    <a:pt x="1989686" y="0"/>
                  </a:lnTo>
                  <a:lnTo>
                    <a:pt x="1993822" y="0"/>
                  </a:lnTo>
                  <a:lnTo>
                    <a:pt x="1997640" y="634"/>
                  </a:lnTo>
                  <a:lnTo>
                    <a:pt x="2001776" y="1903"/>
                  </a:lnTo>
                  <a:lnTo>
                    <a:pt x="2005594" y="2855"/>
                  </a:lnTo>
                  <a:lnTo>
                    <a:pt x="2009411" y="4759"/>
                  </a:lnTo>
                  <a:lnTo>
                    <a:pt x="2012911" y="6980"/>
                  </a:lnTo>
                  <a:lnTo>
                    <a:pt x="2016411" y="9518"/>
                  </a:lnTo>
                  <a:lnTo>
                    <a:pt x="2019592" y="12374"/>
                  </a:lnTo>
                  <a:lnTo>
                    <a:pt x="2022456" y="15229"/>
                  </a:lnTo>
                  <a:lnTo>
                    <a:pt x="2025001" y="19037"/>
                  </a:lnTo>
                  <a:lnTo>
                    <a:pt x="2026910" y="22210"/>
                  </a:lnTo>
                  <a:lnTo>
                    <a:pt x="2028819" y="26334"/>
                  </a:lnTo>
                  <a:lnTo>
                    <a:pt x="2030091" y="29824"/>
                  </a:lnTo>
                  <a:lnTo>
                    <a:pt x="2031364" y="33949"/>
                  </a:lnTo>
                  <a:lnTo>
                    <a:pt x="2031682" y="37757"/>
                  </a:lnTo>
                  <a:lnTo>
                    <a:pt x="2032000" y="41881"/>
                  </a:lnTo>
                  <a:lnTo>
                    <a:pt x="2031682" y="46006"/>
                  </a:lnTo>
                  <a:lnTo>
                    <a:pt x="2031046" y="49813"/>
                  </a:lnTo>
                  <a:lnTo>
                    <a:pt x="2030091" y="53938"/>
                  </a:lnTo>
                  <a:lnTo>
                    <a:pt x="2028819" y="57745"/>
                  </a:lnTo>
                  <a:lnTo>
                    <a:pt x="2026910" y="61553"/>
                  </a:lnTo>
                  <a:lnTo>
                    <a:pt x="2025001" y="65043"/>
                  </a:lnTo>
                  <a:lnTo>
                    <a:pt x="2022456" y="68533"/>
                  </a:lnTo>
                  <a:lnTo>
                    <a:pt x="2019592" y="71706"/>
                  </a:lnTo>
                  <a:lnTo>
                    <a:pt x="1637177" y="453081"/>
                  </a:lnTo>
                  <a:lnTo>
                    <a:pt x="1633995" y="455937"/>
                  </a:lnTo>
                  <a:lnTo>
                    <a:pt x="1630814" y="458158"/>
                  </a:lnTo>
                  <a:lnTo>
                    <a:pt x="1626996" y="460379"/>
                  </a:lnTo>
                  <a:lnTo>
                    <a:pt x="1623496" y="462283"/>
                  </a:lnTo>
                  <a:lnTo>
                    <a:pt x="1619360" y="463552"/>
                  </a:lnTo>
                  <a:lnTo>
                    <a:pt x="1615224" y="464186"/>
                  </a:lnTo>
                  <a:lnTo>
                    <a:pt x="1611407" y="465138"/>
                  </a:lnTo>
                  <a:lnTo>
                    <a:pt x="1607271" y="465138"/>
                  </a:lnTo>
                  <a:lnTo>
                    <a:pt x="1603135" y="465138"/>
                  </a:lnTo>
                  <a:lnTo>
                    <a:pt x="1599317" y="464186"/>
                  </a:lnTo>
                  <a:lnTo>
                    <a:pt x="1595181" y="463552"/>
                  </a:lnTo>
                  <a:lnTo>
                    <a:pt x="1591681" y="462283"/>
                  </a:lnTo>
                  <a:lnTo>
                    <a:pt x="1587864" y="460379"/>
                  </a:lnTo>
                  <a:lnTo>
                    <a:pt x="1584364" y="458158"/>
                  </a:lnTo>
                  <a:lnTo>
                    <a:pt x="1580864" y="455937"/>
                  </a:lnTo>
                  <a:lnTo>
                    <a:pt x="1577683" y="453081"/>
                  </a:lnTo>
                  <a:lnTo>
                    <a:pt x="1574819" y="449591"/>
                  </a:lnTo>
                  <a:lnTo>
                    <a:pt x="1572274" y="446418"/>
                  </a:lnTo>
                  <a:lnTo>
                    <a:pt x="1570047" y="442928"/>
                  </a:lnTo>
                  <a:lnTo>
                    <a:pt x="1568138" y="439121"/>
                  </a:lnTo>
                  <a:lnTo>
                    <a:pt x="1567184" y="435314"/>
                  </a:lnTo>
                  <a:lnTo>
                    <a:pt x="1565911" y="431189"/>
                  </a:lnTo>
                  <a:lnTo>
                    <a:pt x="1565275" y="427381"/>
                  </a:lnTo>
                  <a:lnTo>
                    <a:pt x="1565275" y="423257"/>
                  </a:lnTo>
                  <a:lnTo>
                    <a:pt x="1565275" y="419132"/>
                  </a:lnTo>
                  <a:lnTo>
                    <a:pt x="1565911" y="415007"/>
                  </a:lnTo>
                  <a:lnTo>
                    <a:pt x="1567184" y="411517"/>
                  </a:lnTo>
                  <a:lnTo>
                    <a:pt x="1568138" y="407393"/>
                  </a:lnTo>
                  <a:lnTo>
                    <a:pt x="1570047" y="403902"/>
                  </a:lnTo>
                  <a:lnTo>
                    <a:pt x="1572274" y="400095"/>
                  </a:lnTo>
                  <a:lnTo>
                    <a:pt x="1574819" y="396922"/>
                  </a:lnTo>
                  <a:lnTo>
                    <a:pt x="1577683" y="393749"/>
                  </a:lnTo>
                  <a:lnTo>
                    <a:pt x="1960098" y="12374"/>
                  </a:lnTo>
                  <a:lnTo>
                    <a:pt x="1962962" y="9518"/>
                  </a:lnTo>
                  <a:lnTo>
                    <a:pt x="1966779" y="6980"/>
                  </a:lnTo>
                  <a:lnTo>
                    <a:pt x="1970279" y="4759"/>
                  </a:lnTo>
                  <a:lnTo>
                    <a:pt x="1974097" y="2855"/>
                  </a:lnTo>
                  <a:lnTo>
                    <a:pt x="1977596" y="1903"/>
                  </a:lnTo>
                  <a:lnTo>
                    <a:pt x="1981732" y="634"/>
                  </a:lnTo>
                  <a:lnTo>
                    <a:pt x="19855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7" name="MH_Other_12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6045201" y="3409950"/>
              <a:ext cx="403225" cy="242888"/>
            </a:xfrm>
            <a:custGeom>
              <a:avLst/>
              <a:gdLst>
                <a:gd name="T0" fmla="*/ 552105 w 2874963"/>
                <a:gd name="T1" fmla="*/ 1256550 h 2311400"/>
                <a:gd name="T2" fmla="*/ 814407 w 2874963"/>
                <a:gd name="T3" fmla="*/ 1166381 h 2311400"/>
                <a:gd name="T4" fmla="*/ 861857 w 2874963"/>
                <a:gd name="T5" fmla="*/ 1221938 h 2311400"/>
                <a:gd name="T6" fmla="*/ 529108 w 2874963"/>
                <a:gd name="T7" fmla="*/ 1452571 h 2311400"/>
                <a:gd name="T8" fmla="*/ 122756 w 2874963"/>
                <a:gd name="T9" fmla="*/ 1358877 h 2311400"/>
                <a:gd name="T10" fmla="*/ 175912 w 2874963"/>
                <a:gd name="T11" fmla="*/ 1192357 h 2311400"/>
                <a:gd name="T12" fmla="*/ 277118 w 2874963"/>
                <a:gd name="T13" fmla="*/ 1128994 h 2311400"/>
                <a:gd name="T14" fmla="*/ 305052 w 2874963"/>
                <a:gd name="T15" fmla="*/ 1242809 h 2311400"/>
                <a:gd name="T16" fmla="*/ 994050 w 2874963"/>
                <a:gd name="T17" fmla="*/ 853464 h 2311400"/>
                <a:gd name="T18" fmla="*/ 644668 w 2874963"/>
                <a:gd name="T19" fmla="*/ 666225 h 2311400"/>
                <a:gd name="T20" fmla="*/ 675774 w 2874963"/>
                <a:gd name="T21" fmla="*/ 776137 h 2311400"/>
                <a:gd name="T22" fmla="*/ 719353 w 2874963"/>
                <a:gd name="T23" fmla="*/ 821032 h 2311400"/>
                <a:gd name="T24" fmla="*/ 694258 w 2874963"/>
                <a:gd name="T25" fmla="*/ 885897 h 2311400"/>
                <a:gd name="T26" fmla="*/ 639408 w 2874963"/>
                <a:gd name="T27" fmla="*/ 997010 h 2311400"/>
                <a:gd name="T28" fmla="*/ 561868 w 2874963"/>
                <a:gd name="T29" fmla="*/ 1068783 h 2311400"/>
                <a:gd name="T30" fmla="*/ 506117 w 2874963"/>
                <a:gd name="T31" fmla="*/ 1079143 h 2311400"/>
                <a:gd name="T32" fmla="*/ 449013 w 2874963"/>
                <a:gd name="T33" fmla="*/ 1059924 h 2311400"/>
                <a:gd name="T34" fmla="*/ 372374 w 2874963"/>
                <a:gd name="T35" fmla="*/ 966830 h 2311400"/>
                <a:gd name="T36" fmla="*/ 317074 w 2874963"/>
                <a:gd name="T37" fmla="*/ 867429 h 2311400"/>
                <a:gd name="T38" fmla="*/ 315722 w 2874963"/>
                <a:gd name="T39" fmla="*/ 807819 h 2311400"/>
                <a:gd name="T40" fmla="*/ 360804 w 2874963"/>
                <a:gd name="T41" fmla="*/ 726436 h 2311400"/>
                <a:gd name="T42" fmla="*/ 420311 w 2874963"/>
                <a:gd name="T43" fmla="*/ 688148 h 2311400"/>
                <a:gd name="T44" fmla="*/ 541281 w 2874963"/>
                <a:gd name="T45" fmla="*/ 679889 h 2311400"/>
                <a:gd name="T46" fmla="*/ 615816 w 2874963"/>
                <a:gd name="T47" fmla="*/ 642201 h 2311400"/>
                <a:gd name="T48" fmla="*/ 607328 w 2874963"/>
                <a:gd name="T49" fmla="*/ 550770 h 2311400"/>
                <a:gd name="T50" fmla="*/ 652075 w 2874963"/>
                <a:gd name="T51" fmla="*/ 576010 h 2311400"/>
                <a:gd name="T52" fmla="*/ 690816 w 2874963"/>
                <a:gd name="T53" fmla="*/ 613419 h 2311400"/>
                <a:gd name="T54" fmla="*/ 708834 w 2874963"/>
                <a:gd name="T55" fmla="*/ 715281 h 2311400"/>
                <a:gd name="T56" fmla="*/ 684809 w 2874963"/>
                <a:gd name="T57" fmla="*/ 784841 h 2311400"/>
                <a:gd name="T58" fmla="*/ 653727 w 2874963"/>
                <a:gd name="T59" fmla="*/ 664651 h 2311400"/>
                <a:gd name="T60" fmla="*/ 590811 w 2874963"/>
                <a:gd name="T61" fmla="*/ 648726 h 2311400"/>
                <a:gd name="T62" fmla="*/ 495911 w 2874963"/>
                <a:gd name="T63" fmla="*/ 681177 h 2311400"/>
                <a:gd name="T64" fmla="*/ 382693 w 2874963"/>
                <a:gd name="T65" fmla="*/ 672613 h 2311400"/>
                <a:gd name="T66" fmla="*/ 342000 w 2874963"/>
                <a:gd name="T67" fmla="*/ 784841 h 2311400"/>
                <a:gd name="T68" fmla="*/ 316624 w 2874963"/>
                <a:gd name="T69" fmla="*/ 733159 h 2311400"/>
                <a:gd name="T70" fmla="*/ 334342 w 2874963"/>
                <a:gd name="T71" fmla="*/ 634002 h 2311400"/>
                <a:gd name="T72" fmla="*/ 392753 w 2874963"/>
                <a:gd name="T73" fmla="*/ 561737 h 2311400"/>
                <a:gd name="T74" fmla="*/ 513330 w 2874963"/>
                <a:gd name="T75" fmla="*/ 530788 h 2311400"/>
                <a:gd name="T76" fmla="*/ 816493 w 2874963"/>
                <a:gd name="T77" fmla="*/ 367350 h 2311400"/>
                <a:gd name="T78" fmla="*/ 816493 w 2874963"/>
                <a:gd name="T79" fmla="*/ 418842 h 2311400"/>
                <a:gd name="T80" fmla="*/ 1079641 w 2874963"/>
                <a:gd name="T81" fmla="*/ 426048 h 2311400"/>
                <a:gd name="T82" fmla="*/ 1093467 w 2874963"/>
                <a:gd name="T83" fmla="*/ 377108 h 2311400"/>
                <a:gd name="T84" fmla="*/ 1049584 w 2874963"/>
                <a:gd name="T85" fmla="*/ 364048 h 2311400"/>
                <a:gd name="T86" fmla="*/ 1023434 w 2874963"/>
                <a:gd name="T87" fmla="*/ 392871 h 2311400"/>
                <a:gd name="T88" fmla="*/ 856619 w 2874963"/>
                <a:gd name="T89" fmla="*/ 372605 h 2311400"/>
                <a:gd name="T90" fmla="*/ 927854 w 2874963"/>
                <a:gd name="T91" fmla="*/ 64403 h 2311400"/>
                <a:gd name="T92" fmla="*/ 904258 w 2874963"/>
                <a:gd name="T93" fmla="*/ 91875 h 2311400"/>
                <a:gd name="T94" fmla="*/ 905010 w 2874963"/>
                <a:gd name="T95" fmla="*/ 129406 h 2311400"/>
                <a:gd name="T96" fmla="*/ 930108 w 2874963"/>
                <a:gd name="T97" fmla="*/ 155677 h 2311400"/>
                <a:gd name="T98" fmla="*/ 967829 w 2874963"/>
                <a:gd name="T99" fmla="*/ 158379 h 2311400"/>
                <a:gd name="T100" fmla="*/ 996233 w 2874963"/>
                <a:gd name="T101" fmla="*/ 136162 h 2311400"/>
                <a:gd name="T102" fmla="*/ 1002845 w 2874963"/>
                <a:gd name="T103" fmla="*/ 99081 h 2311400"/>
                <a:gd name="T104" fmla="*/ 983158 w 2874963"/>
                <a:gd name="T105" fmla="*/ 68306 h 2311400"/>
                <a:gd name="T106" fmla="*/ 881566 w 2874963"/>
                <a:gd name="T107" fmla="*/ 0 h 2311400"/>
                <a:gd name="T108" fmla="*/ 1048381 w 2874963"/>
                <a:gd name="T109" fmla="*/ 20417 h 2311400"/>
                <a:gd name="T110" fmla="*/ 1859163 w 2874963"/>
                <a:gd name="T111" fmla="*/ 308953 h 2311400"/>
                <a:gd name="T112" fmla="*/ 1899590 w 2874963"/>
                <a:gd name="T113" fmla="*/ 355791 h 2311400"/>
                <a:gd name="T114" fmla="*/ 2705 w 2874963"/>
                <a:gd name="T115" fmla="*/ 364048 h 2311400"/>
                <a:gd name="T116" fmla="*/ 38623 w 2874963"/>
                <a:gd name="T117" fmla="*/ 313456 h 2311400"/>
                <a:gd name="T118" fmla="*/ 855416 w 2874963"/>
                <a:gd name="T119" fmla="*/ 26121 h 23114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874963" h="2311400">
                  <a:moveTo>
                    <a:pt x="1500188" y="1927225"/>
                  </a:moveTo>
                  <a:lnTo>
                    <a:pt x="2676526" y="1927225"/>
                  </a:lnTo>
                  <a:lnTo>
                    <a:pt x="2676526" y="1949450"/>
                  </a:lnTo>
                  <a:lnTo>
                    <a:pt x="1500188" y="1949450"/>
                  </a:lnTo>
                  <a:lnTo>
                    <a:pt x="1500188" y="1927225"/>
                  </a:lnTo>
                  <a:close/>
                  <a:moveTo>
                    <a:pt x="1500188" y="1706563"/>
                  </a:moveTo>
                  <a:lnTo>
                    <a:pt x="2676526" y="1706563"/>
                  </a:lnTo>
                  <a:lnTo>
                    <a:pt x="2676526" y="1728788"/>
                  </a:lnTo>
                  <a:lnTo>
                    <a:pt x="1500188" y="1728788"/>
                  </a:lnTo>
                  <a:lnTo>
                    <a:pt x="1500188" y="1706563"/>
                  </a:lnTo>
                  <a:close/>
                  <a:moveTo>
                    <a:pt x="741023" y="1676400"/>
                  </a:moveTo>
                  <a:lnTo>
                    <a:pt x="803616" y="1676400"/>
                  </a:lnTo>
                  <a:lnTo>
                    <a:pt x="835026" y="1736633"/>
                  </a:lnTo>
                  <a:lnTo>
                    <a:pt x="813107" y="1759278"/>
                  </a:lnTo>
                  <a:lnTo>
                    <a:pt x="833218" y="1897860"/>
                  </a:lnTo>
                  <a:lnTo>
                    <a:pt x="772432" y="2124075"/>
                  </a:lnTo>
                  <a:lnTo>
                    <a:pt x="711647" y="1897860"/>
                  </a:lnTo>
                  <a:lnTo>
                    <a:pt x="731532" y="1759278"/>
                  </a:lnTo>
                  <a:lnTo>
                    <a:pt x="709613" y="1736633"/>
                  </a:lnTo>
                  <a:lnTo>
                    <a:pt x="741023" y="1676400"/>
                  </a:lnTo>
                  <a:close/>
                  <a:moveTo>
                    <a:pt x="1033510" y="1660525"/>
                  </a:moveTo>
                  <a:lnTo>
                    <a:pt x="1069768" y="1677761"/>
                  </a:lnTo>
                  <a:lnTo>
                    <a:pt x="1107612" y="1695904"/>
                  </a:lnTo>
                  <a:lnTo>
                    <a:pt x="1126421" y="1705202"/>
                  </a:lnTo>
                  <a:lnTo>
                    <a:pt x="1145003" y="1714727"/>
                  </a:lnTo>
                  <a:lnTo>
                    <a:pt x="1163585" y="1724252"/>
                  </a:lnTo>
                  <a:lnTo>
                    <a:pt x="1181261" y="1734004"/>
                  </a:lnTo>
                  <a:lnTo>
                    <a:pt x="1198257" y="1743302"/>
                  </a:lnTo>
                  <a:lnTo>
                    <a:pt x="1214346" y="1752600"/>
                  </a:lnTo>
                  <a:lnTo>
                    <a:pt x="1229076" y="1761671"/>
                  </a:lnTo>
                  <a:lnTo>
                    <a:pt x="1242673" y="1770289"/>
                  </a:lnTo>
                  <a:lnTo>
                    <a:pt x="1248792" y="1774598"/>
                  </a:lnTo>
                  <a:lnTo>
                    <a:pt x="1254683" y="1778680"/>
                  </a:lnTo>
                  <a:lnTo>
                    <a:pt x="1259896" y="1782762"/>
                  </a:lnTo>
                  <a:lnTo>
                    <a:pt x="1264881" y="1786618"/>
                  </a:lnTo>
                  <a:lnTo>
                    <a:pt x="1269187" y="1790473"/>
                  </a:lnTo>
                  <a:lnTo>
                    <a:pt x="1273039" y="1794102"/>
                  </a:lnTo>
                  <a:lnTo>
                    <a:pt x="1276438" y="1797504"/>
                  </a:lnTo>
                  <a:lnTo>
                    <a:pt x="1278931" y="1800905"/>
                  </a:lnTo>
                  <a:lnTo>
                    <a:pt x="1281197" y="1803627"/>
                  </a:lnTo>
                  <a:lnTo>
                    <a:pt x="1283237" y="1807029"/>
                  </a:lnTo>
                  <a:lnTo>
                    <a:pt x="1287542" y="1814739"/>
                  </a:lnTo>
                  <a:lnTo>
                    <a:pt x="1291621" y="1823811"/>
                  </a:lnTo>
                  <a:lnTo>
                    <a:pt x="1296380" y="1834016"/>
                  </a:lnTo>
                  <a:lnTo>
                    <a:pt x="1300686" y="1845582"/>
                  </a:lnTo>
                  <a:lnTo>
                    <a:pt x="1305445" y="1858282"/>
                  </a:lnTo>
                  <a:lnTo>
                    <a:pt x="1310203" y="1871889"/>
                  </a:lnTo>
                  <a:lnTo>
                    <a:pt x="1314736" y="1886404"/>
                  </a:lnTo>
                  <a:lnTo>
                    <a:pt x="1319495" y="1901371"/>
                  </a:lnTo>
                  <a:lnTo>
                    <a:pt x="1324027" y="1917246"/>
                  </a:lnTo>
                  <a:lnTo>
                    <a:pt x="1333318" y="1950130"/>
                  </a:lnTo>
                  <a:lnTo>
                    <a:pt x="1342382" y="1984375"/>
                  </a:lnTo>
                  <a:lnTo>
                    <a:pt x="1350994" y="2018620"/>
                  </a:lnTo>
                  <a:lnTo>
                    <a:pt x="1359378" y="2052411"/>
                  </a:lnTo>
                  <a:lnTo>
                    <a:pt x="1366857" y="2084388"/>
                  </a:lnTo>
                  <a:lnTo>
                    <a:pt x="1373655" y="2114097"/>
                  </a:lnTo>
                  <a:lnTo>
                    <a:pt x="1379320" y="2140404"/>
                  </a:lnTo>
                  <a:lnTo>
                    <a:pt x="1387478" y="2179184"/>
                  </a:lnTo>
                  <a:lnTo>
                    <a:pt x="1390651" y="2193925"/>
                  </a:lnTo>
                  <a:lnTo>
                    <a:pt x="798513" y="2193925"/>
                  </a:lnTo>
                  <a:lnTo>
                    <a:pt x="1111918" y="1875064"/>
                  </a:lnTo>
                  <a:lnTo>
                    <a:pt x="1011755" y="1800905"/>
                  </a:lnTo>
                  <a:lnTo>
                    <a:pt x="1094922" y="1766661"/>
                  </a:lnTo>
                  <a:lnTo>
                    <a:pt x="1033510" y="1660525"/>
                  </a:lnTo>
                  <a:close/>
                  <a:moveTo>
                    <a:pt x="511355" y="1660525"/>
                  </a:moveTo>
                  <a:lnTo>
                    <a:pt x="449944" y="1766661"/>
                  </a:lnTo>
                  <a:lnTo>
                    <a:pt x="532657" y="1800905"/>
                  </a:lnTo>
                  <a:lnTo>
                    <a:pt x="432494" y="1875064"/>
                  </a:lnTo>
                  <a:lnTo>
                    <a:pt x="746126" y="2193925"/>
                  </a:lnTo>
                  <a:lnTo>
                    <a:pt x="153988" y="2193925"/>
                  </a:lnTo>
                  <a:lnTo>
                    <a:pt x="157160" y="2179184"/>
                  </a:lnTo>
                  <a:lnTo>
                    <a:pt x="165318" y="2140404"/>
                  </a:lnTo>
                  <a:lnTo>
                    <a:pt x="171210" y="2114097"/>
                  </a:lnTo>
                  <a:lnTo>
                    <a:pt x="177782" y="2084388"/>
                  </a:lnTo>
                  <a:lnTo>
                    <a:pt x="185260" y="2052411"/>
                  </a:lnTo>
                  <a:lnTo>
                    <a:pt x="193418" y="2018620"/>
                  </a:lnTo>
                  <a:lnTo>
                    <a:pt x="202256" y="1984375"/>
                  </a:lnTo>
                  <a:lnTo>
                    <a:pt x="211321" y="1950130"/>
                  </a:lnTo>
                  <a:lnTo>
                    <a:pt x="220385" y="1917246"/>
                  </a:lnTo>
                  <a:lnTo>
                    <a:pt x="224918" y="1901371"/>
                  </a:lnTo>
                  <a:lnTo>
                    <a:pt x="229676" y="1886404"/>
                  </a:lnTo>
                  <a:lnTo>
                    <a:pt x="234209" y="1871889"/>
                  </a:lnTo>
                  <a:lnTo>
                    <a:pt x="238967" y="1858282"/>
                  </a:lnTo>
                  <a:lnTo>
                    <a:pt x="243726" y="1845582"/>
                  </a:lnTo>
                  <a:lnTo>
                    <a:pt x="248259" y="1834016"/>
                  </a:lnTo>
                  <a:lnTo>
                    <a:pt x="252791" y="1823811"/>
                  </a:lnTo>
                  <a:lnTo>
                    <a:pt x="257096" y="1814739"/>
                  </a:lnTo>
                  <a:lnTo>
                    <a:pt x="261175" y="1807029"/>
                  </a:lnTo>
                  <a:lnTo>
                    <a:pt x="263442" y="1803627"/>
                  </a:lnTo>
                  <a:lnTo>
                    <a:pt x="265481" y="1800905"/>
                  </a:lnTo>
                  <a:lnTo>
                    <a:pt x="268200" y="1797504"/>
                  </a:lnTo>
                  <a:lnTo>
                    <a:pt x="271600" y="1794102"/>
                  </a:lnTo>
                  <a:lnTo>
                    <a:pt x="275452" y="1790473"/>
                  </a:lnTo>
                  <a:lnTo>
                    <a:pt x="279984" y="1786618"/>
                  </a:lnTo>
                  <a:lnTo>
                    <a:pt x="284517" y="1782762"/>
                  </a:lnTo>
                  <a:lnTo>
                    <a:pt x="289955" y="1778680"/>
                  </a:lnTo>
                  <a:lnTo>
                    <a:pt x="295621" y="1774598"/>
                  </a:lnTo>
                  <a:lnTo>
                    <a:pt x="301966" y="1770289"/>
                  </a:lnTo>
                  <a:lnTo>
                    <a:pt x="315336" y="1761671"/>
                  </a:lnTo>
                  <a:lnTo>
                    <a:pt x="330066" y="1752600"/>
                  </a:lnTo>
                  <a:lnTo>
                    <a:pt x="346155" y="1743302"/>
                  </a:lnTo>
                  <a:lnTo>
                    <a:pt x="363378" y="1734004"/>
                  </a:lnTo>
                  <a:lnTo>
                    <a:pt x="381053" y="1724252"/>
                  </a:lnTo>
                  <a:lnTo>
                    <a:pt x="399409" y="1714727"/>
                  </a:lnTo>
                  <a:lnTo>
                    <a:pt x="418218" y="1705202"/>
                  </a:lnTo>
                  <a:lnTo>
                    <a:pt x="437253" y="1695904"/>
                  </a:lnTo>
                  <a:lnTo>
                    <a:pt x="475098" y="1677761"/>
                  </a:lnTo>
                  <a:lnTo>
                    <a:pt x="511355" y="1660525"/>
                  </a:lnTo>
                  <a:close/>
                  <a:moveTo>
                    <a:pt x="929254" y="1614488"/>
                  </a:moveTo>
                  <a:lnTo>
                    <a:pt x="950557" y="1623559"/>
                  </a:lnTo>
                  <a:lnTo>
                    <a:pt x="974579" y="1633992"/>
                  </a:lnTo>
                  <a:lnTo>
                    <a:pt x="1004946" y="1647599"/>
                  </a:lnTo>
                  <a:lnTo>
                    <a:pt x="1068853" y="1757817"/>
                  </a:lnTo>
                  <a:lnTo>
                    <a:pt x="975258" y="1796370"/>
                  </a:lnTo>
                  <a:lnTo>
                    <a:pt x="1084263" y="1877106"/>
                  </a:lnTo>
                  <a:lnTo>
                    <a:pt x="773113" y="2193926"/>
                  </a:lnTo>
                  <a:lnTo>
                    <a:pt x="929254" y="1614488"/>
                  </a:lnTo>
                  <a:close/>
                  <a:moveTo>
                    <a:pt x="615947" y="1614488"/>
                  </a:moveTo>
                  <a:lnTo>
                    <a:pt x="773113" y="2193926"/>
                  </a:lnTo>
                  <a:lnTo>
                    <a:pt x="460375" y="1877106"/>
                  </a:lnTo>
                  <a:lnTo>
                    <a:pt x="569936" y="1796370"/>
                  </a:lnTo>
                  <a:lnTo>
                    <a:pt x="475636" y="1757817"/>
                  </a:lnTo>
                  <a:lnTo>
                    <a:pt x="539869" y="1647599"/>
                  </a:lnTo>
                  <a:lnTo>
                    <a:pt x="570619" y="1633992"/>
                  </a:lnTo>
                  <a:lnTo>
                    <a:pt x="594536" y="1623559"/>
                  </a:lnTo>
                  <a:lnTo>
                    <a:pt x="615947" y="1614488"/>
                  </a:lnTo>
                  <a:close/>
                  <a:moveTo>
                    <a:pt x="1500188" y="1487488"/>
                  </a:moveTo>
                  <a:lnTo>
                    <a:pt x="2676526" y="1487488"/>
                  </a:lnTo>
                  <a:lnTo>
                    <a:pt x="2676526" y="1509713"/>
                  </a:lnTo>
                  <a:lnTo>
                    <a:pt x="1500188" y="1509713"/>
                  </a:lnTo>
                  <a:lnTo>
                    <a:pt x="1500188" y="1487488"/>
                  </a:lnTo>
                  <a:close/>
                  <a:moveTo>
                    <a:pt x="1500188" y="1266825"/>
                  </a:moveTo>
                  <a:lnTo>
                    <a:pt x="2676526" y="1266825"/>
                  </a:lnTo>
                  <a:lnTo>
                    <a:pt x="2676526" y="1289050"/>
                  </a:lnTo>
                  <a:lnTo>
                    <a:pt x="1500188" y="1289050"/>
                  </a:lnTo>
                  <a:lnTo>
                    <a:pt x="1500188" y="1266825"/>
                  </a:lnTo>
                  <a:close/>
                  <a:moveTo>
                    <a:pt x="1500188" y="1047750"/>
                  </a:moveTo>
                  <a:lnTo>
                    <a:pt x="2676526" y="1047750"/>
                  </a:lnTo>
                  <a:lnTo>
                    <a:pt x="2676526" y="1068388"/>
                  </a:lnTo>
                  <a:lnTo>
                    <a:pt x="1500188" y="1068388"/>
                  </a:lnTo>
                  <a:lnTo>
                    <a:pt x="1500188" y="1047750"/>
                  </a:lnTo>
                  <a:close/>
                  <a:moveTo>
                    <a:pt x="929369" y="969963"/>
                  </a:moveTo>
                  <a:lnTo>
                    <a:pt x="936399" y="973819"/>
                  </a:lnTo>
                  <a:lnTo>
                    <a:pt x="942522" y="977674"/>
                  </a:lnTo>
                  <a:lnTo>
                    <a:pt x="948872" y="981756"/>
                  </a:lnTo>
                  <a:lnTo>
                    <a:pt x="954315" y="986519"/>
                  </a:lnTo>
                  <a:lnTo>
                    <a:pt x="959531" y="991281"/>
                  </a:lnTo>
                  <a:lnTo>
                    <a:pt x="964294" y="995817"/>
                  </a:lnTo>
                  <a:lnTo>
                    <a:pt x="968829" y="1001033"/>
                  </a:lnTo>
                  <a:lnTo>
                    <a:pt x="972911" y="1006249"/>
                  </a:lnTo>
                  <a:lnTo>
                    <a:pt x="976767" y="1011919"/>
                  </a:lnTo>
                  <a:lnTo>
                    <a:pt x="980395" y="1017588"/>
                  </a:lnTo>
                  <a:lnTo>
                    <a:pt x="983797" y="1023485"/>
                  </a:lnTo>
                  <a:lnTo>
                    <a:pt x="986745" y="1029835"/>
                  </a:lnTo>
                  <a:lnTo>
                    <a:pt x="989467" y="1035958"/>
                  </a:lnTo>
                  <a:lnTo>
                    <a:pt x="992188" y="1042535"/>
                  </a:lnTo>
                  <a:lnTo>
                    <a:pt x="994683" y="1049338"/>
                  </a:lnTo>
                  <a:lnTo>
                    <a:pt x="996724" y="1056368"/>
                  </a:lnTo>
                  <a:lnTo>
                    <a:pt x="998765" y="1063172"/>
                  </a:lnTo>
                  <a:lnTo>
                    <a:pt x="1001033" y="1070883"/>
                  </a:lnTo>
                  <a:lnTo>
                    <a:pt x="1004208" y="1085850"/>
                  </a:lnTo>
                  <a:lnTo>
                    <a:pt x="1007383" y="1101725"/>
                  </a:lnTo>
                  <a:lnTo>
                    <a:pt x="1010558" y="1118508"/>
                  </a:lnTo>
                  <a:lnTo>
                    <a:pt x="1016454" y="1153433"/>
                  </a:lnTo>
                  <a:lnTo>
                    <a:pt x="1019856" y="1172256"/>
                  </a:lnTo>
                  <a:lnTo>
                    <a:pt x="1023712" y="1191306"/>
                  </a:lnTo>
                  <a:lnTo>
                    <a:pt x="1029608" y="1192667"/>
                  </a:lnTo>
                  <a:lnTo>
                    <a:pt x="1035958" y="1194254"/>
                  </a:lnTo>
                  <a:lnTo>
                    <a:pt x="1041628" y="1196295"/>
                  </a:lnTo>
                  <a:lnTo>
                    <a:pt x="1047297" y="1198790"/>
                  </a:lnTo>
                  <a:lnTo>
                    <a:pt x="1052513" y="1201511"/>
                  </a:lnTo>
                  <a:lnTo>
                    <a:pt x="1057729" y="1204459"/>
                  </a:lnTo>
                  <a:lnTo>
                    <a:pt x="1062492" y="1208088"/>
                  </a:lnTo>
                  <a:lnTo>
                    <a:pt x="1066801" y="1211943"/>
                  </a:lnTo>
                  <a:lnTo>
                    <a:pt x="1070883" y="1216025"/>
                  </a:lnTo>
                  <a:lnTo>
                    <a:pt x="1074738" y="1220108"/>
                  </a:lnTo>
                  <a:lnTo>
                    <a:pt x="1078140" y="1224870"/>
                  </a:lnTo>
                  <a:lnTo>
                    <a:pt x="1081088" y="1229633"/>
                  </a:lnTo>
                  <a:lnTo>
                    <a:pt x="1083583" y="1234849"/>
                  </a:lnTo>
                  <a:lnTo>
                    <a:pt x="1085624" y="1240065"/>
                  </a:lnTo>
                  <a:lnTo>
                    <a:pt x="1087212" y="1245734"/>
                  </a:lnTo>
                  <a:lnTo>
                    <a:pt x="1088345" y="1251404"/>
                  </a:lnTo>
                  <a:lnTo>
                    <a:pt x="1089026" y="1257527"/>
                  </a:lnTo>
                  <a:lnTo>
                    <a:pt x="1089026" y="1263424"/>
                  </a:lnTo>
                  <a:lnTo>
                    <a:pt x="1088572" y="1270000"/>
                  </a:lnTo>
                  <a:lnTo>
                    <a:pt x="1087438" y="1276124"/>
                  </a:lnTo>
                  <a:lnTo>
                    <a:pt x="1085624" y="1282927"/>
                  </a:lnTo>
                  <a:lnTo>
                    <a:pt x="1083356" y="1289277"/>
                  </a:lnTo>
                  <a:lnTo>
                    <a:pt x="1080635" y="1296081"/>
                  </a:lnTo>
                  <a:lnTo>
                    <a:pt x="1077006" y="1303111"/>
                  </a:lnTo>
                  <a:lnTo>
                    <a:pt x="1072470" y="1310141"/>
                  </a:lnTo>
                  <a:lnTo>
                    <a:pt x="1067481" y="1317172"/>
                  </a:lnTo>
                  <a:lnTo>
                    <a:pt x="1061585" y="1324202"/>
                  </a:lnTo>
                  <a:lnTo>
                    <a:pt x="1055235" y="1331006"/>
                  </a:lnTo>
                  <a:lnTo>
                    <a:pt x="1047751" y="1338036"/>
                  </a:lnTo>
                  <a:lnTo>
                    <a:pt x="1039587" y="1345293"/>
                  </a:lnTo>
                  <a:lnTo>
                    <a:pt x="1030742" y="1352324"/>
                  </a:lnTo>
                  <a:lnTo>
                    <a:pt x="1020990" y="1359354"/>
                  </a:lnTo>
                  <a:lnTo>
                    <a:pt x="1018269" y="1372281"/>
                  </a:lnTo>
                  <a:lnTo>
                    <a:pt x="1015094" y="1385208"/>
                  </a:lnTo>
                  <a:lnTo>
                    <a:pt x="1011919" y="1398361"/>
                  </a:lnTo>
                  <a:lnTo>
                    <a:pt x="1007836" y="1411061"/>
                  </a:lnTo>
                  <a:lnTo>
                    <a:pt x="1003754" y="1423761"/>
                  </a:lnTo>
                  <a:lnTo>
                    <a:pt x="999445" y="1436008"/>
                  </a:lnTo>
                  <a:lnTo>
                    <a:pt x="994456" y="1448254"/>
                  </a:lnTo>
                  <a:lnTo>
                    <a:pt x="989240" y="1460274"/>
                  </a:lnTo>
                  <a:lnTo>
                    <a:pt x="983570" y="1472066"/>
                  </a:lnTo>
                  <a:lnTo>
                    <a:pt x="977901" y="1483633"/>
                  </a:lnTo>
                  <a:lnTo>
                    <a:pt x="971551" y="1494745"/>
                  </a:lnTo>
                  <a:lnTo>
                    <a:pt x="964974" y="1505858"/>
                  </a:lnTo>
                  <a:lnTo>
                    <a:pt x="958170" y="1516516"/>
                  </a:lnTo>
                  <a:lnTo>
                    <a:pt x="950913" y="1526722"/>
                  </a:lnTo>
                  <a:lnTo>
                    <a:pt x="943429" y="1536700"/>
                  </a:lnTo>
                  <a:lnTo>
                    <a:pt x="935492" y="1546225"/>
                  </a:lnTo>
                  <a:lnTo>
                    <a:pt x="927554" y="1555297"/>
                  </a:lnTo>
                  <a:lnTo>
                    <a:pt x="919163" y="1564141"/>
                  </a:lnTo>
                  <a:lnTo>
                    <a:pt x="910772" y="1572533"/>
                  </a:lnTo>
                  <a:lnTo>
                    <a:pt x="901701" y="1580243"/>
                  </a:lnTo>
                  <a:lnTo>
                    <a:pt x="892629" y="1587500"/>
                  </a:lnTo>
                  <a:lnTo>
                    <a:pt x="883331" y="1594531"/>
                  </a:lnTo>
                  <a:lnTo>
                    <a:pt x="873352" y="1600881"/>
                  </a:lnTo>
                  <a:lnTo>
                    <a:pt x="863601" y="1606550"/>
                  </a:lnTo>
                  <a:lnTo>
                    <a:pt x="858385" y="1609272"/>
                  </a:lnTo>
                  <a:lnTo>
                    <a:pt x="853169" y="1611766"/>
                  </a:lnTo>
                  <a:lnTo>
                    <a:pt x="847952" y="1614261"/>
                  </a:lnTo>
                  <a:lnTo>
                    <a:pt x="842736" y="1616302"/>
                  </a:lnTo>
                  <a:lnTo>
                    <a:pt x="837520" y="1618343"/>
                  </a:lnTo>
                  <a:lnTo>
                    <a:pt x="832077" y="1620384"/>
                  </a:lnTo>
                  <a:lnTo>
                    <a:pt x="826635" y="1621972"/>
                  </a:lnTo>
                  <a:lnTo>
                    <a:pt x="821192" y="1623786"/>
                  </a:lnTo>
                  <a:lnTo>
                    <a:pt x="815749" y="1625147"/>
                  </a:lnTo>
                  <a:lnTo>
                    <a:pt x="810079" y="1626508"/>
                  </a:lnTo>
                  <a:lnTo>
                    <a:pt x="804410" y="1627415"/>
                  </a:lnTo>
                  <a:lnTo>
                    <a:pt x="798740" y="1628549"/>
                  </a:lnTo>
                  <a:lnTo>
                    <a:pt x="793070" y="1629229"/>
                  </a:lnTo>
                  <a:lnTo>
                    <a:pt x="787401" y="1629909"/>
                  </a:lnTo>
                  <a:lnTo>
                    <a:pt x="781277" y="1630363"/>
                  </a:lnTo>
                  <a:lnTo>
                    <a:pt x="775381" y="1630363"/>
                  </a:lnTo>
                  <a:lnTo>
                    <a:pt x="769711" y="1630363"/>
                  </a:lnTo>
                  <a:lnTo>
                    <a:pt x="763815" y="1629909"/>
                  </a:lnTo>
                  <a:lnTo>
                    <a:pt x="757918" y="1629229"/>
                  </a:lnTo>
                  <a:lnTo>
                    <a:pt x="752249" y="1628549"/>
                  </a:lnTo>
                  <a:lnTo>
                    <a:pt x="746579" y="1627415"/>
                  </a:lnTo>
                  <a:lnTo>
                    <a:pt x="740910" y="1626508"/>
                  </a:lnTo>
                  <a:lnTo>
                    <a:pt x="735240" y="1625147"/>
                  </a:lnTo>
                  <a:lnTo>
                    <a:pt x="729797" y="1623786"/>
                  </a:lnTo>
                  <a:lnTo>
                    <a:pt x="724354" y="1621972"/>
                  </a:lnTo>
                  <a:lnTo>
                    <a:pt x="718911" y="1620384"/>
                  </a:lnTo>
                  <a:lnTo>
                    <a:pt x="713468" y="1618343"/>
                  </a:lnTo>
                  <a:lnTo>
                    <a:pt x="708252" y="1616302"/>
                  </a:lnTo>
                  <a:lnTo>
                    <a:pt x="703036" y="1614261"/>
                  </a:lnTo>
                  <a:lnTo>
                    <a:pt x="697820" y="1611766"/>
                  </a:lnTo>
                  <a:lnTo>
                    <a:pt x="692604" y="1609272"/>
                  </a:lnTo>
                  <a:lnTo>
                    <a:pt x="687388" y="1606550"/>
                  </a:lnTo>
                  <a:lnTo>
                    <a:pt x="677636" y="1600881"/>
                  </a:lnTo>
                  <a:lnTo>
                    <a:pt x="668111" y="1594531"/>
                  </a:lnTo>
                  <a:lnTo>
                    <a:pt x="658359" y="1587500"/>
                  </a:lnTo>
                  <a:lnTo>
                    <a:pt x="649288" y="1580243"/>
                  </a:lnTo>
                  <a:lnTo>
                    <a:pt x="640217" y="1572533"/>
                  </a:lnTo>
                  <a:lnTo>
                    <a:pt x="631826" y="1564141"/>
                  </a:lnTo>
                  <a:lnTo>
                    <a:pt x="623434" y="1555297"/>
                  </a:lnTo>
                  <a:lnTo>
                    <a:pt x="615497" y="1546225"/>
                  </a:lnTo>
                  <a:lnTo>
                    <a:pt x="607559" y="1536700"/>
                  </a:lnTo>
                  <a:lnTo>
                    <a:pt x="600075" y="1526722"/>
                  </a:lnTo>
                  <a:lnTo>
                    <a:pt x="592818" y="1516516"/>
                  </a:lnTo>
                  <a:lnTo>
                    <a:pt x="586015" y="1505858"/>
                  </a:lnTo>
                  <a:lnTo>
                    <a:pt x="579665" y="1494745"/>
                  </a:lnTo>
                  <a:lnTo>
                    <a:pt x="573315" y="1483633"/>
                  </a:lnTo>
                  <a:lnTo>
                    <a:pt x="567418" y="1472066"/>
                  </a:lnTo>
                  <a:lnTo>
                    <a:pt x="561975" y="1460274"/>
                  </a:lnTo>
                  <a:lnTo>
                    <a:pt x="556533" y="1448254"/>
                  </a:lnTo>
                  <a:lnTo>
                    <a:pt x="551997" y="1436008"/>
                  </a:lnTo>
                  <a:lnTo>
                    <a:pt x="547234" y="1423761"/>
                  </a:lnTo>
                  <a:lnTo>
                    <a:pt x="543152" y="1411061"/>
                  </a:lnTo>
                  <a:lnTo>
                    <a:pt x="539524" y="1398361"/>
                  </a:lnTo>
                  <a:lnTo>
                    <a:pt x="535895" y="1385208"/>
                  </a:lnTo>
                  <a:lnTo>
                    <a:pt x="532947" y="1372281"/>
                  </a:lnTo>
                  <a:lnTo>
                    <a:pt x="529999" y="1359354"/>
                  </a:lnTo>
                  <a:lnTo>
                    <a:pt x="520247" y="1352324"/>
                  </a:lnTo>
                  <a:lnTo>
                    <a:pt x="511402" y="1345293"/>
                  </a:lnTo>
                  <a:lnTo>
                    <a:pt x="503238" y="1338036"/>
                  </a:lnTo>
                  <a:lnTo>
                    <a:pt x="495981" y="1331006"/>
                  </a:lnTo>
                  <a:lnTo>
                    <a:pt x="489404" y="1324202"/>
                  </a:lnTo>
                  <a:lnTo>
                    <a:pt x="483734" y="1317172"/>
                  </a:lnTo>
                  <a:lnTo>
                    <a:pt x="478518" y="1310141"/>
                  </a:lnTo>
                  <a:lnTo>
                    <a:pt x="474209" y="1303111"/>
                  </a:lnTo>
                  <a:lnTo>
                    <a:pt x="470581" y="1296081"/>
                  </a:lnTo>
                  <a:lnTo>
                    <a:pt x="467633" y="1289277"/>
                  </a:lnTo>
                  <a:lnTo>
                    <a:pt x="465365" y="1282927"/>
                  </a:lnTo>
                  <a:lnTo>
                    <a:pt x="463550" y="1276124"/>
                  </a:lnTo>
                  <a:lnTo>
                    <a:pt x="462416" y="1270000"/>
                  </a:lnTo>
                  <a:lnTo>
                    <a:pt x="461963" y="1263424"/>
                  </a:lnTo>
                  <a:lnTo>
                    <a:pt x="462190" y="1257527"/>
                  </a:lnTo>
                  <a:lnTo>
                    <a:pt x="462643" y="1251404"/>
                  </a:lnTo>
                  <a:lnTo>
                    <a:pt x="463777" y="1245734"/>
                  </a:lnTo>
                  <a:lnTo>
                    <a:pt x="465591" y="1240065"/>
                  </a:lnTo>
                  <a:lnTo>
                    <a:pt x="467633" y="1234849"/>
                  </a:lnTo>
                  <a:lnTo>
                    <a:pt x="469900" y="1229633"/>
                  </a:lnTo>
                  <a:lnTo>
                    <a:pt x="473075" y="1224870"/>
                  </a:lnTo>
                  <a:lnTo>
                    <a:pt x="476477" y="1220108"/>
                  </a:lnTo>
                  <a:lnTo>
                    <a:pt x="480106" y="1216025"/>
                  </a:lnTo>
                  <a:lnTo>
                    <a:pt x="484188" y="1211943"/>
                  </a:lnTo>
                  <a:lnTo>
                    <a:pt x="488724" y="1208088"/>
                  </a:lnTo>
                  <a:lnTo>
                    <a:pt x="493486" y="1204459"/>
                  </a:lnTo>
                  <a:lnTo>
                    <a:pt x="498475" y="1201511"/>
                  </a:lnTo>
                  <a:lnTo>
                    <a:pt x="503918" y="1198790"/>
                  </a:lnTo>
                  <a:lnTo>
                    <a:pt x="509361" y="1196295"/>
                  </a:lnTo>
                  <a:lnTo>
                    <a:pt x="515258" y="1194254"/>
                  </a:lnTo>
                  <a:lnTo>
                    <a:pt x="521381" y="1192667"/>
                  </a:lnTo>
                  <a:lnTo>
                    <a:pt x="527504" y="1191306"/>
                  </a:lnTo>
                  <a:lnTo>
                    <a:pt x="529999" y="1178606"/>
                  </a:lnTo>
                  <a:lnTo>
                    <a:pt x="532493" y="1166133"/>
                  </a:lnTo>
                  <a:lnTo>
                    <a:pt x="536575" y="1142093"/>
                  </a:lnTo>
                  <a:lnTo>
                    <a:pt x="540431" y="1118961"/>
                  </a:lnTo>
                  <a:lnTo>
                    <a:pt x="544513" y="1097190"/>
                  </a:lnTo>
                  <a:lnTo>
                    <a:pt x="546781" y="1086531"/>
                  </a:lnTo>
                  <a:lnTo>
                    <a:pt x="548822" y="1076552"/>
                  </a:lnTo>
                  <a:lnTo>
                    <a:pt x="551317" y="1066574"/>
                  </a:lnTo>
                  <a:lnTo>
                    <a:pt x="554038" y="1057275"/>
                  </a:lnTo>
                  <a:lnTo>
                    <a:pt x="556759" y="1048204"/>
                  </a:lnTo>
                  <a:lnTo>
                    <a:pt x="560161" y="1039360"/>
                  </a:lnTo>
                  <a:lnTo>
                    <a:pt x="563790" y="1030742"/>
                  </a:lnTo>
                  <a:lnTo>
                    <a:pt x="567645" y="1022804"/>
                  </a:lnTo>
                  <a:lnTo>
                    <a:pt x="575809" y="1025299"/>
                  </a:lnTo>
                  <a:lnTo>
                    <a:pt x="586695" y="1028701"/>
                  </a:lnTo>
                  <a:lnTo>
                    <a:pt x="600075" y="1032330"/>
                  </a:lnTo>
                  <a:lnTo>
                    <a:pt x="607786" y="1034144"/>
                  </a:lnTo>
                  <a:lnTo>
                    <a:pt x="615950" y="1035958"/>
                  </a:lnTo>
                  <a:lnTo>
                    <a:pt x="625022" y="1037772"/>
                  </a:lnTo>
                  <a:lnTo>
                    <a:pt x="634320" y="1039360"/>
                  </a:lnTo>
                  <a:lnTo>
                    <a:pt x="644072" y="1040947"/>
                  </a:lnTo>
                  <a:lnTo>
                    <a:pt x="654731" y="1042308"/>
                  </a:lnTo>
                  <a:lnTo>
                    <a:pt x="665617" y="1043215"/>
                  </a:lnTo>
                  <a:lnTo>
                    <a:pt x="676956" y="1044122"/>
                  </a:lnTo>
                  <a:lnTo>
                    <a:pt x="688749" y="1044576"/>
                  </a:lnTo>
                  <a:lnTo>
                    <a:pt x="700995" y="1044576"/>
                  </a:lnTo>
                  <a:lnTo>
                    <a:pt x="713468" y="1044576"/>
                  </a:lnTo>
                  <a:lnTo>
                    <a:pt x="726395" y="1043896"/>
                  </a:lnTo>
                  <a:lnTo>
                    <a:pt x="739549" y="1042762"/>
                  </a:lnTo>
                  <a:lnTo>
                    <a:pt x="753156" y="1041174"/>
                  </a:lnTo>
                  <a:lnTo>
                    <a:pt x="766763" y="1039133"/>
                  </a:lnTo>
                  <a:lnTo>
                    <a:pt x="780824" y="1036185"/>
                  </a:lnTo>
                  <a:lnTo>
                    <a:pt x="795111" y="1033010"/>
                  </a:lnTo>
                  <a:lnTo>
                    <a:pt x="809626" y="1028928"/>
                  </a:lnTo>
                  <a:lnTo>
                    <a:pt x="816883" y="1026887"/>
                  </a:lnTo>
                  <a:lnTo>
                    <a:pt x="824140" y="1024619"/>
                  </a:lnTo>
                  <a:lnTo>
                    <a:pt x="831624" y="1022124"/>
                  </a:lnTo>
                  <a:lnTo>
                    <a:pt x="838881" y="1019176"/>
                  </a:lnTo>
                  <a:lnTo>
                    <a:pt x="846365" y="1016228"/>
                  </a:lnTo>
                  <a:lnTo>
                    <a:pt x="853849" y="1013280"/>
                  </a:lnTo>
                  <a:lnTo>
                    <a:pt x="861560" y="1009878"/>
                  </a:lnTo>
                  <a:lnTo>
                    <a:pt x="869044" y="1006249"/>
                  </a:lnTo>
                  <a:lnTo>
                    <a:pt x="876527" y="1002621"/>
                  </a:lnTo>
                  <a:lnTo>
                    <a:pt x="884011" y="998538"/>
                  </a:lnTo>
                  <a:lnTo>
                    <a:pt x="891495" y="994230"/>
                  </a:lnTo>
                  <a:lnTo>
                    <a:pt x="898979" y="989921"/>
                  </a:lnTo>
                  <a:lnTo>
                    <a:pt x="906463" y="985158"/>
                  </a:lnTo>
                  <a:lnTo>
                    <a:pt x="914401" y="980622"/>
                  </a:lnTo>
                  <a:lnTo>
                    <a:pt x="921885" y="975406"/>
                  </a:lnTo>
                  <a:lnTo>
                    <a:pt x="929369" y="969963"/>
                  </a:lnTo>
                  <a:close/>
                  <a:moveTo>
                    <a:pt x="774700" y="801688"/>
                  </a:moveTo>
                  <a:lnTo>
                    <a:pt x="790563" y="802369"/>
                  </a:lnTo>
                  <a:lnTo>
                    <a:pt x="805746" y="803050"/>
                  </a:lnTo>
                  <a:lnTo>
                    <a:pt x="820702" y="804638"/>
                  </a:lnTo>
                  <a:lnTo>
                    <a:pt x="835205" y="806681"/>
                  </a:lnTo>
                  <a:lnTo>
                    <a:pt x="849255" y="809177"/>
                  </a:lnTo>
                  <a:lnTo>
                    <a:pt x="863079" y="812353"/>
                  </a:lnTo>
                  <a:lnTo>
                    <a:pt x="875996" y="815757"/>
                  </a:lnTo>
                  <a:lnTo>
                    <a:pt x="882567" y="817799"/>
                  </a:lnTo>
                  <a:lnTo>
                    <a:pt x="888459" y="819842"/>
                  </a:lnTo>
                  <a:lnTo>
                    <a:pt x="894578" y="822111"/>
                  </a:lnTo>
                  <a:lnTo>
                    <a:pt x="900243" y="824380"/>
                  </a:lnTo>
                  <a:lnTo>
                    <a:pt x="906135" y="826649"/>
                  </a:lnTo>
                  <a:lnTo>
                    <a:pt x="911574" y="829372"/>
                  </a:lnTo>
                  <a:lnTo>
                    <a:pt x="916559" y="831868"/>
                  </a:lnTo>
                  <a:lnTo>
                    <a:pt x="921771" y="834818"/>
                  </a:lnTo>
                  <a:lnTo>
                    <a:pt x="926757" y="837314"/>
                  </a:lnTo>
                  <a:lnTo>
                    <a:pt x="931516" y="840491"/>
                  </a:lnTo>
                  <a:lnTo>
                    <a:pt x="935821" y="843214"/>
                  </a:lnTo>
                  <a:lnTo>
                    <a:pt x="940127" y="846391"/>
                  </a:lnTo>
                  <a:lnTo>
                    <a:pt x="944206" y="849568"/>
                  </a:lnTo>
                  <a:lnTo>
                    <a:pt x="948058" y="852518"/>
                  </a:lnTo>
                  <a:lnTo>
                    <a:pt x="951684" y="855921"/>
                  </a:lnTo>
                  <a:lnTo>
                    <a:pt x="955083" y="859325"/>
                  </a:lnTo>
                  <a:lnTo>
                    <a:pt x="958029" y="862956"/>
                  </a:lnTo>
                  <a:lnTo>
                    <a:pt x="960975" y="866359"/>
                  </a:lnTo>
                  <a:lnTo>
                    <a:pt x="966867" y="866586"/>
                  </a:lnTo>
                  <a:lnTo>
                    <a:pt x="972986" y="867494"/>
                  </a:lnTo>
                  <a:lnTo>
                    <a:pt x="978651" y="868402"/>
                  </a:lnTo>
                  <a:lnTo>
                    <a:pt x="984090" y="869990"/>
                  </a:lnTo>
                  <a:lnTo>
                    <a:pt x="989302" y="871579"/>
                  </a:lnTo>
                  <a:lnTo>
                    <a:pt x="994287" y="873621"/>
                  </a:lnTo>
                  <a:lnTo>
                    <a:pt x="999273" y="876117"/>
                  </a:lnTo>
                  <a:lnTo>
                    <a:pt x="1003805" y="878840"/>
                  </a:lnTo>
                  <a:lnTo>
                    <a:pt x="1008337" y="882017"/>
                  </a:lnTo>
                  <a:lnTo>
                    <a:pt x="1012416" y="885194"/>
                  </a:lnTo>
                  <a:lnTo>
                    <a:pt x="1016722" y="888824"/>
                  </a:lnTo>
                  <a:lnTo>
                    <a:pt x="1020574" y="892909"/>
                  </a:lnTo>
                  <a:lnTo>
                    <a:pt x="1024200" y="896993"/>
                  </a:lnTo>
                  <a:lnTo>
                    <a:pt x="1027599" y="901078"/>
                  </a:lnTo>
                  <a:lnTo>
                    <a:pt x="1030999" y="905843"/>
                  </a:lnTo>
                  <a:lnTo>
                    <a:pt x="1034171" y="910835"/>
                  </a:lnTo>
                  <a:lnTo>
                    <a:pt x="1037117" y="915600"/>
                  </a:lnTo>
                  <a:lnTo>
                    <a:pt x="1040063" y="921046"/>
                  </a:lnTo>
                  <a:lnTo>
                    <a:pt x="1042556" y="926492"/>
                  </a:lnTo>
                  <a:lnTo>
                    <a:pt x="1045048" y="931938"/>
                  </a:lnTo>
                  <a:lnTo>
                    <a:pt x="1047541" y="938065"/>
                  </a:lnTo>
                  <a:lnTo>
                    <a:pt x="1049807" y="943965"/>
                  </a:lnTo>
                  <a:lnTo>
                    <a:pt x="1051847" y="949865"/>
                  </a:lnTo>
                  <a:lnTo>
                    <a:pt x="1053886" y="956218"/>
                  </a:lnTo>
                  <a:lnTo>
                    <a:pt x="1055699" y="962572"/>
                  </a:lnTo>
                  <a:lnTo>
                    <a:pt x="1057286" y="969153"/>
                  </a:lnTo>
                  <a:lnTo>
                    <a:pt x="1060458" y="982314"/>
                  </a:lnTo>
                  <a:lnTo>
                    <a:pt x="1062724" y="996156"/>
                  </a:lnTo>
                  <a:lnTo>
                    <a:pt x="1064764" y="1009997"/>
                  </a:lnTo>
                  <a:lnTo>
                    <a:pt x="1066577" y="1024066"/>
                  </a:lnTo>
                  <a:lnTo>
                    <a:pt x="1067936" y="1038362"/>
                  </a:lnTo>
                  <a:lnTo>
                    <a:pt x="1069069" y="1052430"/>
                  </a:lnTo>
                  <a:lnTo>
                    <a:pt x="1069523" y="1066499"/>
                  </a:lnTo>
                  <a:lnTo>
                    <a:pt x="1069749" y="1080341"/>
                  </a:lnTo>
                  <a:lnTo>
                    <a:pt x="1069976" y="1093956"/>
                  </a:lnTo>
                  <a:lnTo>
                    <a:pt x="1069749" y="1107117"/>
                  </a:lnTo>
                  <a:lnTo>
                    <a:pt x="1069523" y="1120051"/>
                  </a:lnTo>
                  <a:lnTo>
                    <a:pt x="1069069" y="1132305"/>
                  </a:lnTo>
                  <a:lnTo>
                    <a:pt x="1068390" y="1143878"/>
                  </a:lnTo>
                  <a:lnTo>
                    <a:pt x="1067030" y="1165208"/>
                  </a:lnTo>
                  <a:lnTo>
                    <a:pt x="1065444" y="1182907"/>
                  </a:lnTo>
                  <a:lnTo>
                    <a:pt x="1064084" y="1196295"/>
                  </a:lnTo>
                  <a:lnTo>
                    <a:pt x="1056832" y="1192665"/>
                  </a:lnTo>
                  <a:lnTo>
                    <a:pt x="1053207" y="1191076"/>
                  </a:lnTo>
                  <a:lnTo>
                    <a:pt x="1049581" y="1189715"/>
                  </a:lnTo>
                  <a:lnTo>
                    <a:pt x="1045728" y="1188353"/>
                  </a:lnTo>
                  <a:lnTo>
                    <a:pt x="1041876" y="1187219"/>
                  </a:lnTo>
                  <a:lnTo>
                    <a:pt x="1037570" y="1186311"/>
                  </a:lnTo>
                  <a:lnTo>
                    <a:pt x="1033491" y="1185403"/>
                  </a:lnTo>
                  <a:lnTo>
                    <a:pt x="1027826" y="1146147"/>
                  </a:lnTo>
                  <a:lnTo>
                    <a:pt x="1024880" y="1127086"/>
                  </a:lnTo>
                  <a:lnTo>
                    <a:pt x="1021934" y="1109159"/>
                  </a:lnTo>
                  <a:lnTo>
                    <a:pt x="1018761" y="1091914"/>
                  </a:lnTo>
                  <a:lnTo>
                    <a:pt x="1015136" y="1075122"/>
                  </a:lnTo>
                  <a:lnTo>
                    <a:pt x="1013096" y="1067180"/>
                  </a:lnTo>
                  <a:lnTo>
                    <a:pt x="1010603" y="1059465"/>
                  </a:lnTo>
                  <a:lnTo>
                    <a:pt x="1008337" y="1051523"/>
                  </a:lnTo>
                  <a:lnTo>
                    <a:pt x="1006071" y="1044262"/>
                  </a:lnTo>
                  <a:lnTo>
                    <a:pt x="1003125" y="1037000"/>
                  </a:lnTo>
                  <a:lnTo>
                    <a:pt x="1000406" y="1029966"/>
                  </a:lnTo>
                  <a:lnTo>
                    <a:pt x="997233" y="1023159"/>
                  </a:lnTo>
                  <a:lnTo>
                    <a:pt x="994061" y="1016578"/>
                  </a:lnTo>
                  <a:lnTo>
                    <a:pt x="990435" y="1009997"/>
                  </a:lnTo>
                  <a:lnTo>
                    <a:pt x="986583" y="1003871"/>
                  </a:lnTo>
                  <a:lnTo>
                    <a:pt x="982504" y="997971"/>
                  </a:lnTo>
                  <a:lnTo>
                    <a:pt x="977971" y="992298"/>
                  </a:lnTo>
                  <a:lnTo>
                    <a:pt x="973439" y="986852"/>
                  </a:lnTo>
                  <a:lnTo>
                    <a:pt x="968454" y="981406"/>
                  </a:lnTo>
                  <a:lnTo>
                    <a:pt x="963241" y="976414"/>
                  </a:lnTo>
                  <a:lnTo>
                    <a:pt x="957576" y="971422"/>
                  </a:lnTo>
                  <a:lnTo>
                    <a:pt x="951458" y="966657"/>
                  </a:lnTo>
                  <a:lnTo>
                    <a:pt x="945112" y="962345"/>
                  </a:lnTo>
                  <a:lnTo>
                    <a:pt x="938087" y="958261"/>
                  </a:lnTo>
                  <a:lnTo>
                    <a:pt x="931063" y="954403"/>
                  </a:lnTo>
                  <a:lnTo>
                    <a:pt x="923131" y="960076"/>
                  </a:lnTo>
                  <a:lnTo>
                    <a:pt x="915426" y="965295"/>
                  </a:lnTo>
                  <a:lnTo>
                    <a:pt x="907268" y="970287"/>
                  </a:lnTo>
                  <a:lnTo>
                    <a:pt x="899563" y="975052"/>
                  </a:lnTo>
                  <a:lnTo>
                    <a:pt x="891632" y="979818"/>
                  </a:lnTo>
                  <a:lnTo>
                    <a:pt x="883701" y="984129"/>
                  </a:lnTo>
                  <a:lnTo>
                    <a:pt x="875996" y="988213"/>
                  </a:lnTo>
                  <a:lnTo>
                    <a:pt x="868291" y="992298"/>
                  </a:lnTo>
                  <a:lnTo>
                    <a:pt x="860359" y="995929"/>
                  </a:lnTo>
                  <a:lnTo>
                    <a:pt x="852655" y="999559"/>
                  </a:lnTo>
                  <a:lnTo>
                    <a:pt x="844950" y="1002509"/>
                  </a:lnTo>
                  <a:lnTo>
                    <a:pt x="837018" y="1005686"/>
                  </a:lnTo>
                  <a:lnTo>
                    <a:pt x="829314" y="1008636"/>
                  </a:lnTo>
                  <a:lnTo>
                    <a:pt x="821835" y="1011359"/>
                  </a:lnTo>
                  <a:lnTo>
                    <a:pt x="814357" y="1013628"/>
                  </a:lnTo>
                  <a:lnTo>
                    <a:pt x="806879" y="1016124"/>
                  </a:lnTo>
                  <a:lnTo>
                    <a:pt x="791696" y="1020209"/>
                  </a:lnTo>
                  <a:lnTo>
                    <a:pt x="776966" y="1023612"/>
                  </a:lnTo>
                  <a:lnTo>
                    <a:pt x="762690" y="1026335"/>
                  </a:lnTo>
                  <a:lnTo>
                    <a:pt x="748413" y="1028832"/>
                  </a:lnTo>
                  <a:lnTo>
                    <a:pt x="734590" y="1030420"/>
                  </a:lnTo>
                  <a:lnTo>
                    <a:pt x="720993" y="1031328"/>
                  </a:lnTo>
                  <a:lnTo>
                    <a:pt x="707849" y="1032235"/>
                  </a:lnTo>
                  <a:lnTo>
                    <a:pt x="694932" y="1032462"/>
                  </a:lnTo>
                  <a:lnTo>
                    <a:pt x="682469" y="1032235"/>
                  </a:lnTo>
                  <a:lnTo>
                    <a:pt x="670232" y="1031555"/>
                  </a:lnTo>
                  <a:lnTo>
                    <a:pt x="658675" y="1030874"/>
                  </a:lnTo>
                  <a:lnTo>
                    <a:pt x="647570" y="1029739"/>
                  </a:lnTo>
                  <a:lnTo>
                    <a:pt x="636920" y="1028605"/>
                  </a:lnTo>
                  <a:lnTo>
                    <a:pt x="626496" y="1027016"/>
                  </a:lnTo>
                  <a:lnTo>
                    <a:pt x="616978" y="1025201"/>
                  </a:lnTo>
                  <a:lnTo>
                    <a:pt x="607913" y="1023385"/>
                  </a:lnTo>
                  <a:lnTo>
                    <a:pt x="599302" y="1021570"/>
                  </a:lnTo>
                  <a:lnTo>
                    <a:pt x="591597" y="1019755"/>
                  </a:lnTo>
                  <a:lnTo>
                    <a:pt x="577547" y="1015897"/>
                  </a:lnTo>
                  <a:lnTo>
                    <a:pt x="566443" y="1012267"/>
                  </a:lnTo>
                  <a:lnTo>
                    <a:pt x="558059" y="1009317"/>
                  </a:lnTo>
                  <a:lnTo>
                    <a:pt x="553980" y="1017940"/>
                  </a:lnTo>
                  <a:lnTo>
                    <a:pt x="550127" y="1026789"/>
                  </a:lnTo>
                  <a:lnTo>
                    <a:pt x="546728" y="1035866"/>
                  </a:lnTo>
                  <a:lnTo>
                    <a:pt x="543782" y="1045396"/>
                  </a:lnTo>
                  <a:lnTo>
                    <a:pt x="541063" y="1055607"/>
                  </a:lnTo>
                  <a:lnTo>
                    <a:pt x="538343" y="1065591"/>
                  </a:lnTo>
                  <a:lnTo>
                    <a:pt x="536077" y="1076257"/>
                  </a:lnTo>
                  <a:lnTo>
                    <a:pt x="533811" y="1087148"/>
                  </a:lnTo>
                  <a:lnTo>
                    <a:pt x="529505" y="1110067"/>
                  </a:lnTo>
                  <a:lnTo>
                    <a:pt x="525653" y="1133893"/>
                  </a:lnTo>
                  <a:lnTo>
                    <a:pt x="521347" y="1159081"/>
                  </a:lnTo>
                  <a:lnTo>
                    <a:pt x="518628" y="1172242"/>
                  </a:lnTo>
                  <a:lnTo>
                    <a:pt x="516135" y="1185403"/>
                  </a:lnTo>
                  <a:lnTo>
                    <a:pt x="512056" y="1186311"/>
                  </a:lnTo>
                  <a:lnTo>
                    <a:pt x="507751" y="1187219"/>
                  </a:lnTo>
                  <a:lnTo>
                    <a:pt x="503672" y="1188580"/>
                  </a:lnTo>
                  <a:lnTo>
                    <a:pt x="499819" y="1189942"/>
                  </a:lnTo>
                  <a:lnTo>
                    <a:pt x="495967" y="1191530"/>
                  </a:lnTo>
                  <a:lnTo>
                    <a:pt x="492341" y="1192891"/>
                  </a:lnTo>
                  <a:lnTo>
                    <a:pt x="488715" y="1195161"/>
                  </a:lnTo>
                  <a:lnTo>
                    <a:pt x="485089" y="1196976"/>
                  </a:lnTo>
                  <a:lnTo>
                    <a:pt x="482823" y="1181546"/>
                  </a:lnTo>
                  <a:lnTo>
                    <a:pt x="481464" y="1172015"/>
                  </a:lnTo>
                  <a:lnTo>
                    <a:pt x="480331" y="1161123"/>
                  </a:lnTo>
                  <a:lnTo>
                    <a:pt x="479424" y="1148870"/>
                  </a:lnTo>
                  <a:lnTo>
                    <a:pt x="478518" y="1135935"/>
                  </a:lnTo>
                  <a:lnTo>
                    <a:pt x="478064" y="1121867"/>
                  </a:lnTo>
                  <a:lnTo>
                    <a:pt x="477838" y="1107344"/>
                  </a:lnTo>
                  <a:lnTo>
                    <a:pt x="478064" y="1092141"/>
                  </a:lnTo>
                  <a:lnTo>
                    <a:pt x="478744" y="1076030"/>
                  </a:lnTo>
                  <a:lnTo>
                    <a:pt x="480104" y="1059692"/>
                  </a:lnTo>
                  <a:lnTo>
                    <a:pt x="481237" y="1051296"/>
                  </a:lnTo>
                  <a:lnTo>
                    <a:pt x="482144" y="1043127"/>
                  </a:lnTo>
                  <a:lnTo>
                    <a:pt x="483503" y="1034504"/>
                  </a:lnTo>
                  <a:lnTo>
                    <a:pt x="484863" y="1025882"/>
                  </a:lnTo>
                  <a:lnTo>
                    <a:pt x="486676" y="1017259"/>
                  </a:lnTo>
                  <a:lnTo>
                    <a:pt x="488489" y="1008863"/>
                  </a:lnTo>
                  <a:lnTo>
                    <a:pt x="490528" y="1000240"/>
                  </a:lnTo>
                  <a:lnTo>
                    <a:pt x="492794" y="991617"/>
                  </a:lnTo>
                  <a:lnTo>
                    <a:pt x="495514" y="983221"/>
                  </a:lnTo>
                  <a:lnTo>
                    <a:pt x="498233" y="974599"/>
                  </a:lnTo>
                  <a:lnTo>
                    <a:pt x="501406" y="966203"/>
                  </a:lnTo>
                  <a:lnTo>
                    <a:pt x="504578" y="957580"/>
                  </a:lnTo>
                  <a:lnTo>
                    <a:pt x="508204" y="949411"/>
                  </a:lnTo>
                  <a:lnTo>
                    <a:pt x="512056" y="941242"/>
                  </a:lnTo>
                  <a:lnTo>
                    <a:pt x="516362" y="933073"/>
                  </a:lnTo>
                  <a:lnTo>
                    <a:pt x="520894" y="924904"/>
                  </a:lnTo>
                  <a:lnTo>
                    <a:pt x="525653" y="917189"/>
                  </a:lnTo>
                  <a:lnTo>
                    <a:pt x="530639" y="909474"/>
                  </a:lnTo>
                  <a:lnTo>
                    <a:pt x="536077" y="901985"/>
                  </a:lnTo>
                  <a:lnTo>
                    <a:pt x="541969" y="894270"/>
                  </a:lnTo>
                  <a:lnTo>
                    <a:pt x="548314" y="887009"/>
                  </a:lnTo>
                  <a:lnTo>
                    <a:pt x="554659" y="880201"/>
                  </a:lnTo>
                  <a:lnTo>
                    <a:pt x="561458" y="873394"/>
                  </a:lnTo>
                  <a:lnTo>
                    <a:pt x="568709" y="866813"/>
                  </a:lnTo>
                  <a:lnTo>
                    <a:pt x="576414" y="860460"/>
                  </a:lnTo>
                  <a:lnTo>
                    <a:pt x="584572" y="854333"/>
                  </a:lnTo>
                  <a:lnTo>
                    <a:pt x="592730" y="848433"/>
                  </a:lnTo>
                  <a:lnTo>
                    <a:pt x="601795" y="842987"/>
                  </a:lnTo>
                  <a:lnTo>
                    <a:pt x="611313" y="837541"/>
                  </a:lnTo>
                  <a:lnTo>
                    <a:pt x="620830" y="832549"/>
                  </a:lnTo>
                  <a:lnTo>
                    <a:pt x="630801" y="828011"/>
                  </a:lnTo>
                  <a:lnTo>
                    <a:pt x="641452" y="823926"/>
                  </a:lnTo>
                  <a:lnTo>
                    <a:pt x="652783" y="819615"/>
                  </a:lnTo>
                  <a:lnTo>
                    <a:pt x="664340" y="815984"/>
                  </a:lnTo>
                  <a:lnTo>
                    <a:pt x="676350" y="812807"/>
                  </a:lnTo>
                  <a:lnTo>
                    <a:pt x="689041" y="810084"/>
                  </a:lnTo>
                  <a:lnTo>
                    <a:pt x="701957" y="807815"/>
                  </a:lnTo>
                  <a:lnTo>
                    <a:pt x="715328" y="805546"/>
                  </a:lnTo>
                  <a:lnTo>
                    <a:pt x="729378" y="804184"/>
                  </a:lnTo>
                  <a:lnTo>
                    <a:pt x="744107" y="802823"/>
                  </a:lnTo>
                  <a:lnTo>
                    <a:pt x="759064" y="801915"/>
                  </a:lnTo>
                  <a:lnTo>
                    <a:pt x="774700" y="801688"/>
                  </a:lnTo>
                  <a:close/>
                  <a:moveTo>
                    <a:pt x="44000" y="736683"/>
                  </a:moveTo>
                  <a:lnTo>
                    <a:pt x="44000" y="2267412"/>
                  </a:lnTo>
                  <a:lnTo>
                    <a:pt x="2830736" y="2267412"/>
                  </a:lnTo>
                  <a:lnTo>
                    <a:pt x="2830736" y="736683"/>
                  </a:lnTo>
                  <a:lnTo>
                    <a:pt x="44000" y="736683"/>
                  </a:lnTo>
                  <a:close/>
                  <a:moveTo>
                    <a:pt x="1266245" y="538738"/>
                  </a:moveTo>
                  <a:lnTo>
                    <a:pt x="1261935" y="538964"/>
                  </a:lnTo>
                  <a:lnTo>
                    <a:pt x="1257399" y="539645"/>
                  </a:lnTo>
                  <a:lnTo>
                    <a:pt x="1253317" y="540778"/>
                  </a:lnTo>
                  <a:lnTo>
                    <a:pt x="1249234" y="542365"/>
                  </a:lnTo>
                  <a:lnTo>
                    <a:pt x="1245605" y="544179"/>
                  </a:lnTo>
                  <a:lnTo>
                    <a:pt x="1241977" y="546220"/>
                  </a:lnTo>
                  <a:lnTo>
                    <a:pt x="1238348" y="548714"/>
                  </a:lnTo>
                  <a:lnTo>
                    <a:pt x="1235172" y="551662"/>
                  </a:lnTo>
                  <a:lnTo>
                    <a:pt x="1232224" y="554836"/>
                  </a:lnTo>
                  <a:lnTo>
                    <a:pt x="1229956" y="558237"/>
                  </a:lnTo>
                  <a:lnTo>
                    <a:pt x="1227688" y="561865"/>
                  </a:lnTo>
                  <a:lnTo>
                    <a:pt x="1225874" y="565720"/>
                  </a:lnTo>
                  <a:lnTo>
                    <a:pt x="1224286" y="569574"/>
                  </a:lnTo>
                  <a:lnTo>
                    <a:pt x="1223152" y="573883"/>
                  </a:lnTo>
                  <a:lnTo>
                    <a:pt x="1222471" y="578191"/>
                  </a:lnTo>
                  <a:lnTo>
                    <a:pt x="1222471" y="582725"/>
                  </a:lnTo>
                  <a:lnTo>
                    <a:pt x="1222471" y="604719"/>
                  </a:lnTo>
                  <a:lnTo>
                    <a:pt x="1222471" y="609254"/>
                  </a:lnTo>
                  <a:lnTo>
                    <a:pt x="1223152" y="613562"/>
                  </a:lnTo>
                  <a:lnTo>
                    <a:pt x="1224286" y="617870"/>
                  </a:lnTo>
                  <a:lnTo>
                    <a:pt x="1225874" y="621725"/>
                  </a:lnTo>
                  <a:lnTo>
                    <a:pt x="1227688" y="625579"/>
                  </a:lnTo>
                  <a:lnTo>
                    <a:pt x="1229956" y="629207"/>
                  </a:lnTo>
                  <a:lnTo>
                    <a:pt x="1232224" y="632608"/>
                  </a:lnTo>
                  <a:lnTo>
                    <a:pt x="1235172" y="635556"/>
                  </a:lnTo>
                  <a:lnTo>
                    <a:pt x="1238348" y="638504"/>
                  </a:lnTo>
                  <a:lnTo>
                    <a:pt x="1241977" y="640998"/>
                  </a:lnTo>
                  <a:lnTo>
                    <a:pt x="1245605" y="643492"/>
                  </a:lnTo>
                  <a:lnTo>
                    <a:pt x="1249234" y="645306"/>
                  </a:lnTo>
                  <a:lnTo>
                    <a:pt x="1253317" y="646893"/>
                  </a:lnTo>
                  <a:lnTo>
                    <a:pt x="1257399" y="647800"/>
                  </a:lnTo>
                  <a:lnTo>
                    <a:pt x="1261935" y="648254"/>
                  </a:lnTo>
                  <a:lnTo>
                    <a:pt x="1266245" y="648707"/>
                  </a:lnTo>
                  <a:lnTo>
                    <a:pt x="1608265" y="648707"/>
                  </a:lnTo>
                  <a:lnTo>
                    <a:pt x="1613028" y="648254"/>
                  </a:lnTo>
                  <a:lnTo>
                    <a:pt x="1617337" y="647800"/>
                  </a:lnTo>
                  <a:lnTo>
                    <a:pt x="1621419" y="646893"/>
                  </a:lnTo>
                  <a:lnTo>
                    <a:pt x="1625502" y="645306"/>
                  </a:lnTo>
                  <a:lnTo>
                    <a:pt x="1629358" y="643492"/>
                  </a:lnTo>
                  <a:lnTo>
                    <a:pt x="1632986" y="640998"/>
                  </a:lnTo>
                  <a:lnTo>
                    <a:pt x="1636388" y="638504"/>
                  </a:lnTo>
                  <a:lnTo>
                    <a:pt x="1639337" y="635556"/>
                  </a:lnTo>
                  <a:lnTo>
                    <a:pt x="1642285" y="632608"/>
                  </a:lnTo>
                  <a:lnTo>
                    <a:pt x="1644780" y="629207"/>
                  </a:lnTo>
                  <a:lnTo>
                    <a:pt x="1647275" y="625579"/>
                  </a:lnTo>
                  <a:lnTo>
                    <a:pt x="1649089" y="621725"/>
                  </a:lnTo>
                  <a:lnTo>
                    <a:pt x="1650224" y="617870"/>
                  </a:lnTo>
                  <a:lnTo>
                    <a:pt x="1651584" y="613562"/>
                  </a:lnTo>
                  <a:lnTo>
                    <a:pt x="1652038" y="609254"/>
                  </a:lnTo>
                  <a:lnTo>
                    <a:pt x="1652492" y="604719"/>
                  </a:lnTo>
                  <a:lnTo>
                    <a:pt x="1652492" y="582725"/>
                  </a:lnTo>
                  <a:lnTo>
                    <a:pt x="1652038" y="578191"/>
                  </a:lnTo>
                  <a:lnTo>
                    <a:pt x="1651584" y="573883"/>
                  </a:lnTo>
                  <a:lnTo>
                    <a:pt x="1650224" y="569574"/>
                  </a:lnTo>
                  <a:lnTo>
                    <a:pt x="1649089" y="565720"/>
                  </a:lnTo>
                  <a:lnTo>
                    <a:pt x="1647275" y="561865"/>
                  </a:lnTo>
                  <a:lnTo>
                    <a:pt x="1644780" y="558237"/>
                  </a:lnTo>
                  <a:lnTo>
                    <a:pt x="1642285" y="554836"/>
                  </a:lnTo>
                  <a:lnTo>
                    <a:pt x="1639337" y="551662"/>
                  </a:lnTo>
                  <a:lnTo>
                    <a:pt x="1636388" y="548714"/>
                  </a:lnTo>
                  <a:lnTo>
                    <a:pt x="1632986" y="546220"/>
                  </a:lnTo>
                  <a:lnTo>
                    <a:pt x="1629358" y="544179"/>
                  </a:lnTo>
                  <a:lnTo>
                    <a:pt x="1625502" y="542365"/>
                  </a:lnTo>
                  <a:lnTo>
                    <a:pt x="1621419" y="540778"/>
                  </a:lnTo>
                  <a:lnTo>
                    <a:pt x="1617337" y="539645"/>
                  </a:lnTo>
                  <a:lnTo>
                    <a:pt x="1613028" y="538964"/>
                  </a:lnTo>
                  <a:lnTo>
                    <a:pt x="1608265" y="538738"/>
                  </a:lnTo>
                  <a:lnTo>
                    <a:pt x="1583997" y="538738"/>
                  </a:lnTo>
                  <a:lnTo>
                    <a:pt x="1583997" y="549848"/>
                  </a:lnTo>
                  <a:lnTo>
                    <a:pt x="1583997" y="554156"/>
                  </a:lnTo>
                  <a:lnTo>
                    <a:pt x="1583090" y="558691"/>
                  </a:lnTo>
                  <a:lnTo>
                    <a:pt x="1582182" y="562772"/>
                  </a:lnTo>
                  <a:lnTo>
                    <a:pt x="1580595" y="566627"/>
                  </a:lnTo>
                  <a:lnTo>
                    <a:pt x="1578780" y="570481"/>
                  </a:lnTo>
                  <a:lnTo>
                    <a:pt x="1576512" y="574109"/>
                  </a:lnTo>
                  <a:lnTo>
                    <a:pt x="1574017" y="577510"/>
                  </a:lnTo>
                  <a:lnTo>
                    <a:pt x="1571296" y="580685"/>
                  </a:lnTo>
                  <a:lnTo>
                    <a:pt x="1568121" y="583632"/>
                  </a:lnTo>
                  <a:lnTo>
                    <a:pt x="1564492" y="586126"/>
                  </a:lnTo>
                  <a:lnTo>
                    <a:pt x="1560863" y="588394"/>
                  </a:lnTo>
                  <a:lnTo>
                    <a:pt x="1557234" y="590208"/>
                  </a:lnTo>
                  <a:lnTo>
                    <a:pt x="1553152" y="591795"/>
                  </a:lnTo>
                  <a:lnTo>
                    <a:pt x="1548842" y="592929"/>
                  </a:lnTo>
                  <a:lnTo>
                    <a:pt x="1544533" y="593382"/>
                  </a:lnTo>
                  <a:lnTo>
                    <a:pt x="1539997" y="593609"/>
                  </a:lnTo>
                  <a:lnTo>
                    <a:pt x="1334739" y="593609"/>
                  </a:lnTo>
                  <a:lnTo>
                    <a:pt x="1330430" y="593382"/>
                  </a:lnTo>
                  <a:lnTo>
                    <a:pt x="1325894" y="592929"/>
                  </a:lnTo>
                  <a:lnTo>
                    <a:pt x="1321811" y="591795"/>
                  </a:lnTo>
                  <a:lnTo>
                    <a:pt x="1317729" y="590208"/>
                  </a:lnTo>
                  <a:lnTo>
                    <a:pt x="1313647" y="588394"/>
                  </a:lnTo>
                  <a:lnTo>
                    <a:pt x="1310018" y="586126"/>
                  </a:lnTo>
                  <a:lnTo>
                    <a:pt x="1306842" y="583632"/>
                  </a:lnTo>
                  <a:lnTo>
                    <a:pt x="1303667" y="580685"/>
                  </a:lnTo>
                  <a:lnTo>
                    <a:pt x="1300719" y="577510"/>
                  </a:lnTo>
                  <a:lnTo>
                    <a:pt x="1298224" y="574109"/>
                  </a:lnTo>
                  <a:lnTo>
                    <a:pt x="1296183" y="570481"/>
                  </a:lnTo>
                  <a:lnTo>
                    <a:pt x="1294368" y="566627"/>
                  </a:lnTo>
                  <a:lnTo>
                    <a:pt x="1292781" y="562772"/>
                  </a:lnTo>
                  <a:lnTo>
                    <a:pt x="1291647" y="558691"/>
                  </a:lnTo>
                  <a:lnTo>
                    <a:pt x="1290966" y="554156"/>
                  </a:lnTo>
                  <a:lnTo>
                    <a:pt x="1290739" y="549848"/>
                  </a:lnTo>
                  <a:lnTo>
                    <a:pt x="1290739" y="538738"/>
                  </a:lnTo>
                  <a:lnTo>
                    <a:pt x="1266245" y="538738"/>
                  </a:lnTo>
                  <a:close/>
                  <a:moveTo>
                    <a:pt x="1433626" y="87976"/>
                  </a:moveTo>
                  <a:lnTo>
                    <a:pt x="1429316" y="88203"/>
                  </a:lnTo>
                  <a:lnTo>
                    <a:pt x="1425688" y="88656"/>
                  </a:lnTo>
                  <a:lnTo>
                    <a:pt x="1421832" y="89336"/>
                  </a:lnTo>
                  <a:lnTo>
                    <a:pt x="1417976" y="90243"/>
                  </a:lnTo>
                  <a:lnTo>
                    <a:pt x="1414347" y="91150"/>
                  </a:lnTo>
                  <a:lnTo>
                    <a:pt x="1410718" y="92511"/>
                  </a:lnTo>
                  <a:lnTo>
                    <a:pt x="1407316" y="93871"/>
                  </a:lnTo>
                  <a:lnTo>
                    <a:pt x="1403688" y="95458"/>
                  </a:lnTo>
                  <a:lnTo>
                    <a:pt x="1400286" y="97272"/>
                  </a:lnTo>
                  <a:lnTo>
                    <a:pt x="1397337" y="99086"/>
                  </a:lnTo>
                  <a:lnTo>
                    <a:pt x="1394162" y="101127"/>
                  </a:lnTo>
                  <a:lnTo>
                    <a:pt x="1390987" y="103168"/>
                  </a:lnTo>
                  <a:lnTo>
                    <a:pt x="1388265" y="105435"/>
                  </a:lnTo>
                  <a:lnTo>
                    <a:pt x="1385316" y="107929"/>
                  </a:lnTo>
                  <a:lnTo>
                    <a:pt x="1382822" y="110423"/>
                  </a:lnTo>
                  <a:lnTo>
                    <a:pt x="1380100" y="113371"/>
                  </a:lnTo>
                  <a:lnTo>
                    <a:pt x="1377605" y="116092"/>
                  </a:lnTo>
                  <a:lnTo>
                    <a:pt x="1375110" y="119039"/>
                  </a:lnTo>
                  <a:lnTo>
                    <a:pt x="1373069" y="122214"/>
                  </a:lnTo>
                  <a:lnTo>
                    <a:pt x="1371028" y="125161"/>
                  </a:lnTo>
                  <a:lnTo>
                    <a:pt x="1369213" y="128336"/>
                  </a:lnTo>
                  <a:lnTo>
                    <a:pt x="1367399" y="131737"/>
                  </a:lnTo>
                  <a:lnTo>
                    <a:pt x="1365811" y="135138"/>
                  </a:lnTo>
                  <a:lnTo>
                    <a:pt x="1364677" y="138766"/>
                  </a:lnTo>
                  <a:lnTo>
                    <a:pt x="1363317" y="142394"/>
                  </a:lnTo>
                  <a:lnTo>
                    <a:pt x="1362183" y="146022"/>
                  </a:lnTo>
                  <a:lnTo>
                    <a:pt x="1361502" y="149650"/>
                  </a:lnTo>
                  <a:lnTo>
                    <a:pt x="1360595" y="153504"/>
                  </a:lnTo>
                  <a:lnTo>
                    <a:pt x="1360141" y="157359"/>
                  </a:lnTo>
                  <a:lnTo>
                    <a:pt x="1359914" y="161213"/>
                  </a:lnTo>
                  <a:lnTo>
                    <a:pt x="1359914" y="165295"/>
                  </a:lnTo>
                  <a:lnTo>
                    <a:pt x="1359914" y="169376"/>
                  </a:lnTo>
                  <a:lnTo>
                    <a:pt x="1360141" y="173231"/>
                  </a:lnTo>
                  <a:lnTo>
                    <a:pt x="1360595" y="177085"/>
                  </a:lnTo>
                  <a:lnTo>
                    <a:pt x="1361502" y="180940"/>
                  </a:lnTo>
                  <a:lnTo>
                    <a:pt x="1362183" y="184568"/>
                  </a:lnTo>
                  <a:lnTo>
                    <a:pt x="1363317" y="188422"/>
                  </a:lnTo>
                  <a:lnTo>
                    <a:pt x="1364677" y="192050"/>
                  </a:lnTo>
                  <a:lnTo>
                    <a:pt x="1365811" y="195451"/>
                  </a:lnTo>
                  <a:lnTo>
                    <a:pt x="1367399" y="198852"/>
                  </a:lnTo>
                  <a:lnTo>
                    <a:pt x="1369213" y="202253"/>
                  </a:lnTo>
                  <a:lnTo>
                    <a:pt x="1371028" y="205655"/>
                  </a:lnTo>
                  <a:lnTo>
                    <a:pt x="1373069" y="208602"/>
                  </a:lnTo>
                  <a:lnTo>
                    <a:pt x="1375110" y="211777"/>
                  </a:lnTo>
                  <a:lnTo>
                    <a:pt x="1377605" y="214724"/>
                  </a:lnTo>
                  <a:lnTo>
                    <a:pt x="1380100" y="217445"/>
                  </a:lnTo>
                  <a:lnTo>
                    <a:pt x="1382822" y="220166"/>
                  </a:lnTo>
                  <a:lnTo>
                    <a:pt x="1385316" y="222660"/>
                  </a:lnTo>
                  <a:lnTo>
                    <a:pt x="1388265" y="225381"/>
                  </a:lnTo>
                  <a:lnTo>
                    <a:pt x="1390987" y="227422"/>
                  </a:lnTo>
                  <a:lnTo>
                    <a:pt x="1394162" y="229689"/>
                  </a:lnTo>
                  <a:lnTo>
                    <a:pt x="1397337" y="231730"/>
                  </a:lnTo>
                  <a:lnTo>
                    <a:pt x="1400286" y="233544"/>
                  </a:lnTo>
                  <a:lnTo>
                    <a:pt x="1403688" y="235131"/>
                  </a:lnTo>
                  <a:lnTo>
                    <a:pt x="1407316" y="236718"/>
                  </a:lnTo>
                  <a:lnTo>
                    <a:pt x="1410718" y="238305"/>
                  </a:lnTo>
                  <a:lnTo>
                    <a:pt x="1414347" y="239212"/>
                  </a:lnTo>
                  <a:lnTo>
                    <a:pt x="1417976" y="240346"/>
                  </a:lnTo>
                  <a:lnTo>
                    <a:pt x="1421832" y="241253"/>
                  </a:lnTo>
                  <a:lnTo>
                    <a:pt x="1425688" y="241933"/>
                  </a:lnTo>
                  <a:lnTo>
                    <a:pt x="1429316" y="242387"/>
                  </a:lnTo>
                  <a:lnTo>
                    <a:pt x="1433626" y="242613"/>
                  </a:lnTo>
                  <a:lnTo>
                    <a:pt x="1437481" y="242840"/>
                  </a:lnTo>
                  <a:lnTo>
                    <a:pt x="1441337" y="242613"/>
                  </a:lnTo>
                  <a:lnTo>
                    <a:pt x="1445419" y="242387"/>
                  </a:lnTo>
                  <a:lnTo>
                    <a:pt x="1449275" y="241933"/>
                  </a:lnTo>
                  <a:lnTo>
                    <a:pt x="1452904" y="241253"/>
                  </a:lnTo>
                  <a:lnTo>
                    <a:pt x="1456986" y="240346"/>
                  </a:lnTo>
                  <a:lnTo>
                    <a:pt x="1460615" y="239212"/>
                  </a:lnTo>
                  <a:lnTo>
                    <a:pt x="1464244" y="238305"/>
                  </a:lnTo>
                  <a:lnTo>
                    <a:pt x="1467419" y="236718"/>
                  </a:lnTo>
                  <a:lnTo>
                    <a:pt x="1471048" y="235131"/>
                  </a:lnTo>
                  <a:lnTo>
                    <a:pt x="1474224" y="233544"/>
                  </a:lnTo>
                  <a:lnTo>
                    <a:pt x="1477626" y="231730"/>
                  </a:lnTo>
                  <a:lnTo>
                    <a:pt x="1480801" y="229689"/>
                  </a:lnTo>
                  <a:lnTo>
                    <a:pt x="1483749" y="227422"/>
                  </a:lnTo>
                  <a:lnTo>
                    <a:pt x="1486698" y="225381"/>
                  </a:lnTo>
                  <a:lnTo>
                    <a:pt x="1489646" y="222660"/>
                  </a:lnTo>
                  <a:lnTo>
                    <a:pt x="1492141" y="220166"/>
                  </a:lnTo>
                  <a:lnTo>
                    <a:pt x="1494636" y="217445"/>
                  </a:lnTo>
                  <a:lnTo>
                    <a:pt x="1497131" y="214724"/>
                  </a:lnTo>
                  <a:lnTo>
                    <a:pt x="1499399" y="211777"/>
                  </a:lnTo>
                  <a:lnTo>
                    <a:pt x="1501667" y="208602"/>
                  </a:lnTo>
                  <a:lnTo>
                    <a:pt x="1503482" y="205655"/>
                  </a:lnTo>
                  <a:lnTo>
                    <a:pt x="1505523" y="202253"/>
                  </a:lnTo>
                  <a:lnTo>
                    <a:pt x="1507110" y="198852"/>
                  </a:lnTo>
                  <a:lnTo>
                    <a:pt x="1508698" y="195451"/>
                  </a:lnTo>
                  <a:lnTo>
                    <a:pt x="1510286" y="192050"/>
                  </a:lnTo>
                  <a:lnTo>
                    <a:pt x="1511420" y="188422"/>
                  </a:lnTo>
                  <a:lnTo>
                    <a:pt x="1512327" y="184568"/>
                  </a:lnTo>
                  <a:lnTo>
                    <a:pt x="1513461" y="180940"/>
                  </a:lnTo>
                  <a:lnTo>
                    <a:pt x="1513915" y="177085"/>
                  </a:lnTo>
                  <a:lnTo>
                    <a:pt x="1514368" y="173231"/>
                  </a:lnTo>
                  <a:lnTo>
                    <a:pt x="1514595" y="169376"/>
                  </a:lnTo>
                  <a:lnTo>
                    <a:pt x="1515049" y="165295"/>
                  </a:lnTo>
                  <a:lnTo>
                    <a:pt x="1514595" y="161213"/>
                  </a:lnTo>
                  <a:lnTo>
                    <a:pt x="1514368" y="157359"/>
                  </a:lnTo>
                  <a:lnTo>
                    <a:pt x="1513915" y="153504"/>
                  </a:lnTo>
                  <a:lnTo>
                    <a:pt x="1513461" y="149650"/>
                  </a:lnTo>
                  <a:lnTo>
                    <a:pt x="1512327" y="146022"/>
                  </a:lnTo>
                  <a:lnTo>
                    <a:pt x="1511420" y="142394"/>
                  </a:lnTo>
                  <a:lnTo>
                    <a:pt x="1510286" y="138766"/>
                  </a:lnTo>
                  <a:lnTo>
                    <a:pt x="1508698" y="135138"/>
                  </a:lnTo>
                  <a:lnTo>
                    <a:pt x="1507110" y="131737"/>
                  </a:lnTo>
                  <a:lnTo>
                    <a:pt x="1505523" y="128336"/>
                  </a:lnTo>
                  <a:lnTo>
                    <a:pt x="1503482" y="125161"/>
                  </a:lnTo>
                  <a:lnTo>
                    <a:pt x="1501667" y="122214"/>
                  </a:lnTo>
                  <a:lnTo>
                    <a:pt x="1499399" y="119039"/>
                  </a:lnTo>
                  <a:lnTo>
                    <a:pt x="1497131" y="116092"/>
                  </a:lnTo>
                  <a:lnTo>
                    <a:pt x="1494636" y="113371"/>
                  </a:lnTo>
                  <a:lnTo>
                    <a:pt x="1492141" y="110423"/>
                  </a:lnTo>
                  <a:lnTo>
                    <a:pt x="1489646" y="107929"/>
                  </a:lnTo>
                  <a:lnTo>
                    <a:pt x="1486698" y="105435"/>
                  </a:lnTo>
                  <a:lnTo>
                    <a:pt x="1483749" y="103168"/>
                  </a:lnTo>
                  <a:lnTo>
                    <a:pt x="1480801" y="101127"/>
                  </a:lnTo>
                  <a:lnTo>
                    <a:pt x="1477626" y="99086"/>
                  </a:lnTo>
                  <a:lnTo>
                    <a:pt x="1474224" y="97272"/>
                  </a:lnTo>
                  <a:lnTo>
                    <a:pt x="1471048" y="95458"/>
                  </a:lnTo>
                  <a:lnTo>
                    <a:pt x="1467419" y="93871"/>
                  </a:lnTo>
                  <a:lnTo>
                    <a:pt x="1464244" y="92511"/>
                  </a:lnTo>
                  <a:lnTo>
                    <a:pt x="1460615" y="91150"/>
                  </a:lnTo>
                  <a:lnTo>
                    <a:pt x="1456986" y="90243"/>
                  </a:lnTo>
                  <a:lnTo>
                    <a:pt x="1452904" y="89336"/>
                  </a:lnTo>
                  <a:lnTo>
                    <a:pt x="1449275" y="88656"/>
                  </a:lnTo>
                  <a:lnTo>
                    <a:pt x="1445419" y="88203"/>
                  </a:lnTo>
                  <a:lnTo>
                    <a:pt x="1441337" y="87976"/>
                  </a:lnTo>
                  <a:lnTo>
                    <a:pt x="1437481" y="87976"/>
                  </a:lnTo>
                  <a:lnTo>
                    <a:pt x="1433626" y="87976"/>
                  </a:lnTo>
                  <a:close/>
                  <a:moveTo>
                    <a:pt x="1330430" y="0"/>
                  </a:moveTo>
                  <a:lnTo>
                    <a:pt x="1334739" y="0"/>
                  </a:lnTo>
                  <a:lnTo>
                    <a:pt x="1539997" y="0"/>
                  </a:lnTo>
                  <a:lnTo>
                    <a:pt x="1544533" y="0"/>
                  </a:lnTo>
                  <a:lnTo>
                    <a:pt x="1548842" y="681"/>
                  </a:lnTo>
                  <a:lnTo>
                    <a:pt x="1553152" y="1814"/>
                  </a:lnTo>
                  <a:lnTo>
                    <a:pt x="1557234" y="3401"/>
                  </a:lnTo>
                  <a:lnTo>
                    <a:pt x="1560863" y="5215"/>
                  </a:lnTo>
                  <a:lnTo>
                    <a:pt x="1564492" y="7483"/>
                  </a:lnTo>
                  <a:lnTo>
                    <a:pt x="1568121" y="9750"/>
                  </a:lnTo>
                  <a:lnTo>
                    <a:pt x="1571296" y="12698"/>
                  </a:lnTo>
                  <a:lnTo>
                    <a:pt x="1574017" y="15872"/>
                  </a:lnTo>
                  <a:lnTo>
                    <a:pt x="1576512" y="19273"/>
                  </a:lnTo>
                  <a:lnTo>
                    <a:pt x="1578780" y="22901"/>
                  </a:lnTo>
                  <a:lnTo>
                    <a:pt x="1580595" y="26756"/>
                  </a:lnTo>
                  <a:lnTo>
                    <a:pt x="1582182" y="30837"/>
                  </a:lnTo>
                  <a:lnTo>
                    <a:pt x="1583090" y="34919"/>
                  </a:lnTo>
                  <a:lnTo>
                    <a:pt x="1583997" y="39453"/>
                  </a:lnTo>
                  <a:lnTo>
                    <a:pt x="1583997" y="43761"/>
                  </a:lnTo>
                  <a:lnTo>
                    <a:pt x="1583997" y="450762"/>
                  </a:lnTo>
                  <a:lnTo>
                    <a:pt x="2742963" y="450762"/>
                  </a:lnTo>
                  <a:lnTo>
                    <a:pt x="2749768" y="450762"/>
                  </a:lnTo>
                  <a:lnTo>
                    <a:pt x="2756345" y="451442"/>
                  </a:lnTo>
                  <a:lnTo>
                    <a:pt x="2762922" y="452349"/>
                  </a:lnTo>
                  <a:lnTo>
                    <a:pt x="2769499" y="453483"/>
                  </a:lnTo>
                  <a:lnTo>
                    <a:pt x="2775623" y="455070"/>
                  </a:lnTo>
                  <a:lnTo>
                    <a:pt x="2782200" y="456884"/>
                  </a:lnTo>
                  <a:lnTo>
                    <a:pt x="2788097" y="458925"/>
                  </a:lnTo>
                  <a:lnTo>
                    <a:pt x="2793994" y="461192"/>
                  </a:lnTo>
                  <a:lnTo>
                    <a:pt x="2799891" y="463686"/>
                  </a:lnTo>
                  <a:lnTo>
                    <a:pt x="2805788" y="466634"/>
                  </a:lnTo>
                  <a:lnTo>
                    <a:pt x="2811231" y="470035"/>
                  </a:lnTo>
                  <a:lnTo>
                    <a:pt x="2816675" y="473436"/>
                  </a:lnTo>
                  <a:lnTo>
                    <a:pt x="2821664" y="477064"/>
                  </a:lnTo>
                  <a:lnTo>
                    <a:pt x="2826654" y="480919"/>
                  </a:lnTo>
                  <a:lnTo>
                    <a:pt x="2831417" y="485000"/>
                  </a:lnTo>
                  <a:lnTo>
                    <a:pt x="2835953" y="489535"/>
                  </a:lnTo>
                  <a:lnTo>
                    <a:pt x="2840489" y="494070"/>
                  </a:lnTo>
                  <a:lnTo>
                    <a:pt x="2844571" y="498831"/>
                  </a:lnTo>
                  <a:lnTo>
                    <a:pt x="2848427" y="504046"/>
                  </a:lnTo>
                  <a:lnTo>
                    <a:pt x="2852056" y="509261"/>
                  </a:lnTo>
                  <a:lnTo>
                    <a:pt x="2855685" y="514249"/>
                  </a:lnTo>
                  <a:lnTo>
                    <a:pt x="2858860" y="520145"/>
                  </a:lnTo>
                  <a:lnTo>
                    <a:pt x="2861809" y="525813"/>
                  </a:lnTo>
                  <a:lnTo>
                    <a:pt x="2864530" y="531482"/>
                  </a:lnTo>
                  <a:lnTo>
                    <a:pt x="2866798" y="537377"/>
                  </a:lnTo>
                  <a:lnTo>
                    <a:pt x="2869066" y="543726"/>
                  </a:lnTo>
                  <a:lnTo>
                    <a:pt x="2870881" y="549848"/>
                  </a:lnTo>
                  <a:lnTo>
                    <a:pt x="2872015" y="556423"/>
                  </a:lnTo>
                  <a:lnTo>
                    <a:pt x="2873375" y="562772"/>
                  </a:lnTo>
                  <a:lnTo>
                    <a:pt x="2874056" y="569348"/>
                  </a:lnTo>
                  <a:lnTo>
                    <a:pt x="2874736" y="575923"/>
                  </a:lnTo>
                  <a:lnTo>
                    <a:pt x="2874963" y="582725"/>
                  </a:lnTo>
                  <a:lnTo>
                    <a:pt x="2874963" y="2311400"/>
                  </a:lnTo>
                  <a:lnTo>
                    <a:pt x="0" y="2311400"/>
                  </a:lnTo>
                  <a:lnTo>
                    <a:pt x="0" y="582725"/>
                  </a:lnTo>
                  <a:lnTo>
                    <a:pt x="227" y="575923"/>
                  </a:lnTo>
                  <a:lnTo>
                    <a:pt x="680" y="569348"/>
                  </a:lnTo>
                  <a:lnTo>
                    <a:pt x="1588" y="562772"/>
                  </a:lnTo>
                  <a:lnTo>
                    <a:pt x="2722" y="556423"/>
                  </a:lnTo>
                  <a:lnTo>
                    <a:pt x="4082" y="549848"/>
                  </a:lnTo>
                  <a:lnTo>
                    <a:pt x="5897" y="543726"/>
                  </a:lnTo>
                  <a:lnTo>
                    <a:pt x="7938" y="537377"/>
                  </a:lnTo>
                  <a:lnTo>
                    <a:pt x="10206" y="531482"/>
                  </a:lnTo>
                  <a:lnTo>
                    <a:pt x="13154" y="525813"/>
                  </a:lnTo>
                  <a:lnTo>
                    <a:pt x="16103" y="520145"/>
                  </a:lnTo>
                  <a:lnTo>
                    <a:pt x="19051" y="514249"/>
                  </a:lnTo>
                  <a:lnTo>
                    <a:pt x="22453" y="509261"/>
                  </a:lnTo>
                  <a:lnTo>
                    <a:pt x="26309" y="504046"/>
                  </a:lnTo>
                  <a:lnTo>
                    <a:pt x="30165" y="498831"/>
                  </a:lnTo>
                  <a:lnTo>
                    <a:pt x="34474" y="494070"/>
                  </a:lnTo>
                  <a:lnTo>
                    <a:pt x="38783" y="489535"/>
                  </a:lnTo>
                  <a:lnTo>
                    <a:pt x="43319" y="485000"/>
                  </a:lnTo>
                  <a:lnTo>
                    <a:pt x="48082" y="480919"/>
                  </a:lnTo>
                  <a:lnTo>
                    <a:pt x="53072" y="477064"/>
                  </a:lnTo>
                  <a:lnTo>
                    <a:pt x="58288" y="473436"/>
                  </a:lnTo>
                  <a:lnTo>
                    <a:pt x="63732" y="470035"/>
                  </a:lnTo>
                  <a:lnTo>
                    <a:pt x="69175" y="466634"/>
                  </a:lnTo>
                  <a:lnTo>
                    <a:pt x="74845" y="463686"/>
                  </a:lnTo>
                  <a:lnTo>
                    <a:pt x="80742" y="461192"/>
                  </a:lnTo>
                  <a:lnTo>
                    <a:pt x="86866" y="458925"/>
                  </a:lnTo>
                  <a:lnTo>
                    <a:pt x="92763" y="456884"/>
                  </a:lnTo>
                  <a:lnTo>
                    <a:pt x="99340" y="455070"/>
                  </a:lnTo>
                  <a:lnTo>
                    <a:pt x="105464" y="453483"/>
                  </a:lnTo>
                  <a:lnTo>
                    <a:pt x="112041" y="452349"/>
                  </a:lnTo>
                  <a:lnTo>
                    <a:pt x="118618" y="451442"/>
                  </a:lnTo>
                  <a:lnTo>
                    <a:pt x="125195" y="450762"/>
                  </a:lnTo>
                  <a:lnTo>
                    <a:pt x="132000" y="450762"/>
                  </a:lnTo>
                  <a:lnTo>
                    <a:pt x="1290739" y="450762"/>
                  </a:lnTo>
                  <a:lnTo>
                    <a:pt x="1290739" y="43761"/>
                  </a:lnTo>
                  <a:lnTo>
                    <a:pt x="1290966" y="39453"/>
                  </a:lnTo>
                  <a:lnTo>
                    <a:pt x="1291647" y="34919"/>
                  </a:lnTo>
                  <a:lnTo>
                    <a:pt x="1292781" y="30837"/>
                  </a:lnTo>
                  <a:lnTo>
                    <a:pt x="1294368" y="26756"/>
                  </a:lnTo>
                  <a:lnTo>
                    <a:pt x="1296183" y="22901"/>
                  </a:lnTo>
                  <a:lnTo>
                    <a:pt x="1298224" y="19273"/>
                  </a:lnTo>
                  <a:lnTo>
                    <a:pt x="1300719" y="15872"/>
                  </a:lnTo>
                  <a:lnTo>
                    <a:pt x="1303667" y="12698"/>
                  </a:lnTo>
                  <a:lnTo>
                    <a:pt x="1306842" y="9750"/>
                  </a:lnTo>
                  <a:lnTo>
                    <a:pt x="1310018" y="7483"/>
                  </a:lnTo>
                  <a:lnTo>
                    <a:pt x="1313647" y="5215"/>
                  </a:lnTo>
                  <a:lnTo>
                    <a:pt x="1317729" y="3401"/>
                  </a:lnTo>
                  <a:lnTo>
                    <a:pt x="1321811" y="1814"/>
                  </a:lnTo>
                  <a:lnTo>
                    <a:pt x="1325894" y="681"/>
                  </a:lnTo>
                  <a:lnTo>
                    <a:pt x="13304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98149C2B-6C92-4559-8885-F504B822DE9A}"/>
              </a:ext>
            </a:extLst>
          </p:cNvPr>
          <p:cNvGrpSpPr/>
          <p:nvPr/>
        </p:nvGrpSpPr>
        <p:grpSpPr>
          <a:xfrm>
            <a:off x="1362506" y="1177137"/>
            <a:ext cx="1817909" cy="783891"/>
            <a:chOff x="1362506" y="1281912"/>
            <a:chExt cx="1817909" cy="783891"/>
          </a:xfrm>
        </p:grpSpPr>
        <p:sp>
          <p:nvSpPr>
            <p:cNvPr id="48" name="文本框 39"/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just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18D3354D-5AF4-4ED5-8F80-AA562FABC143}"/>
                </a:ext>
              </a:extLst>
            </p:cNvPr>
            <p:cNvSpPr txBox="1"/>
            <p:nvPr/>
          </p:nvSpPr>
          <p:spPr>
            <a:xfrm>
              <a:off x="1362506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添加标题文本</a:t>
              </a:r>
            </a:p>
          </p:txBody>
        </p:sp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937B023A-5364-452F-A898-A536DB618491}"/>
              </a:ext>
            </a:extLst>
          </p:cNvPr>
          <p:cNvGrpSpPr/>
          <p:nvPr/>
        </p:nvGrpSpPr>
        <p:grpSpPr>
          <a:xfrm>
            <a:off x="904876" y="2974780"/>
            <a:ext cx="1817909" cy="783891"/>
            <a:chOff x="1362506" y="1281912"/>
            <a:chExt cx="1817909" cy="783891"/>
          </a:xfrm>
        </p:grpSpPr>
        <p:sp>
          <p:nvSpPr>
            <p:cNvPr id="67" name="文本框 39">
              <a:extLst>
                <a:ext uri="{FF2B5EF4-FFF2-40B4-BE49-F238E27FC236}">
                  <a16:creationId xmlns:a16="http://schemas.microsoft.com/office/drawing/2014/main" id="{38A26F4E-2ACD-4A7A-A896-CDAAE5D33022}"/>
                </a:ext>
              </a:extLst>
            </p:cNvPr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just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BBA818EC-91F1-4D33-8C8D-95666C857813}"/>
                </a:ext>
              </a:extLst>
            </p:cNvPr>
            <p:cNvSpPr txBox="1"/>
            <p:nvPr/>
          </p:nvSpPr>
          <p:spPr>
            <a:xfrm>
              <a:off x="1362506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添加标题文本</a:t>
              </a:r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61974F75-5CB3-4126-B0FE-527432F45756}"/>
              </a:ext>
            </a:extLst>
          </p:cNvPr>
          <p:cNvGrpSpPr/>
          <p:nvPr/>
        </p:nvGrpSpPr>
        <p:grpSpPr>
          <a:xfrm>
            <a:off x="5912283" y="1177137"/>
            <a:ext cx="1817909" cy="783891"/>
            <a:chOff x="1362506" y="1281912"/>
            <a:chExt cx="1817909" cy="783891"/>
          </a:xfrm>
        </p:grpSpPr>
        <p:sp>
          <p:nvSpPr>
            <p:cNvPr id="70" name="文本框 39">
              <a:extLst>
                <a:ext uri="{FF2B5EF4-FFF2-40B4-BE49-F238E27FC236}">
                  <a16:creationId xmlns:a16="http://schemas.microsoft.com/office/drawing/2014/main" id="{29369B1D-5684-45DA-9B4D-E9138A49CA0A}"/>
                </a:ext>
              </a:extLst>
            </p:cNvPr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just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03E4706C-A0C1-4F1E-A56F-854AD9250EE0}"/>
                </a:ext>
              </a:extLst>
            </p:cNvPr>
            <p:cNvSpPr txBox="1"/>
            <p:nvPr/>
          </p:nvSpPr>
          <p:spPr>
            <a:xfrm>
              <a:off x="1362506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添加标题文本</a:t>
              </a: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DCC467FC-4A6C-4774-8985-B1BB0807954B}"/>
              </a:ext>
            </a:extLst>
          </p:cNvPr>
          <p:cNvGrpSpPr/>
          <p:nvPr/>
        </p:nvGrpSpPr>
        <p:grpSpPr>
          <a:xfrm>
            <a:off x="6613557" y="3159819"/>
            <a:ext cx="1817909" cy="783891"/>
            <a:chOff x="1362506" y="1281912"/>
            <a:chExt cx="1817909" cy="783891"/>
          </a:xfrm>
        </p:grpSpPr>
        <p:sp>
          <p:nvSpPr>
            <p:cNvPr id="73" name="文本框 39">
              <a:extLst>
                <a:ext uri="{FF2B5EF4-FFF2-40B4-BE49-F238E27FC236}">
                  <a16:creationId xmlns:a16="http://schemas.microsoft.com/office/drawing/2014/main" id="{3B7CA4A9-4247-4762-9BF7-628BEBC5BEC9}"/>
                </a:ext>
              </a:extLst>
            </p:cNvPr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just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0A2D4B65-4664-4356-A9DF-43ECD96A8A16}"/>
                </a:ext>
              </a:extLst>
            </p:cNvPr>
            <p:cNvSpPr txBox="1"/>
            <p:nvPr/>
          </p:nvSpPr>
          <p:spPr>
            <a:xfrm>
              <a:off x="1362506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39073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pic>
        <p:nvPicPr>
          <p:cNvPr id="79" name="图片 78">
            <a:extLst>
              <a:ext uri="{FF2B5EF4-FFF2-40B4-BE49-F238E27FC236}">
                <a16:creationId xmlns:a16="http://schemas.microsoft.com/office/drawing/2014/main" id="{1779790E-5F67-43EA-B3BD-D48CC0A3170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98" b="2398"/>
          <a:stretch/>
        </p:blipFill>
        <p:spPr>
          <a:xfrm>
            <a:off x="3110423" y="3002389"/>
            <a:ext cx="2923158" cy="1563974"/>
          </a:xfrm>
          <a:custGeom>
            <a:avLst/>
            <a:gdLst>
              <a:gd name="connsiteX0" fmla="*/ 3461992 w 6921015"/>
              <a:gd name="connsiteY0" fmla="*/ 1 h 3460556"/>
              <a:gd name="connsiteX1" fmla="*/ 5192492 w 6921015"/>
              <a:gd name="connsiteY1" fmla="*/ 464586 h 3460556"/>
              <a:gd name="connsiteX2" fmla="*/ 6913627 w 6921015"/>
              <a:gd name="connsiteY2" fmla="*/ 3232754 h 3460556"/>
              <a:gd name="connsiteX3" fmla="*/ 6921015 w 6921015"/>
              <a:gd name="connsiteY3" fmla="*/ 3460556 h 3460556"/>
              <a:gd name="connsiteX4" fmla="*/ 3460555 w 6921015"/>
              <a:gd name="connsiteY4" fmla="*/ 3460556 h 3460556"/>
              <a:gd name="connsiteX5" fmla="*/ 0 w 6921015"/>
              <a:gd name="connsiteY5" fmla="*/ 3460556 h 3460556"/>
              <a:gd name="connsiteX6" fmla="*/ 1731107 w 6921015"/>
              <a:gd name="connsiteY6" fmla="*/ 463148 h 3460556"/>
              <a:gd name="connsiteX7" fmla="*/ 3461992 w 6921015"/>
              <a:gd name="connsiteY7" fmla="*/ 1 h 346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21015" h="3460556">
                <a:moveTo>
                  <a:pt x="3461992" y="1"/>
                </a:moveTo>
                <a:cubicBezTo>
                  <a:pt x="4059611" y="249"/>
                  <a:pt x="4657165" y="155120"/>
                  <a:pt x="5192492" y="464586"/>
                </a:cubicBezTo>
                <a:cubicBezTo>
                  <a:pt x="6196229" y="1044836"/>
                  <a:pt x="6838154" y="2085896"/>
                  <a:pt x="6913627" y="3232754"/>
                </a:cubicBezTo>
                <a:lnTo>
                  <a:pt x="6921015" y="3460556"/>
                </a:lnTo>
                <a:lnTo>
                  <a:pt x="3460555" y="3460556"/>
                </a:lnTo>
                <a:lnTo>
                  <a:pt x="0" y="3460556"/>
                </a:lnTo>
                <a:cubicBezTo>
                  <a:pt x="0" y="2223876"/>
                  <a:pt x="659940" y="1081192"/>
                  <a:pt x="1731107" y="463148"/>
                </a:cubicBezTo>
                <a:cubicBezTo>
                  <a:pt x="2266691" y="154127"/>
                  <a:pt x="2864374" y="-247"/>
                  <a:pt x="3461992" y="1"/>
                </a:cubicBezTo>
                <a:close/>
              </a:path>
            </a:pathLst>
          </a:custGeom>
          <a:ln w="69850">
            <a:noFill/>
          </a:ln>
        </p:spPr>
      </p:pic>
      <p:grpSp>
        <p:nvGrpSpPr>
          <p:cNvPr id="86" name="组合 85">
            <a:extLst>
              <a:ext uri="{FF2B5EF4-FFF2-40B4-BE49-F238E27FC236}">
                <a16:creationId xmlns:a16="http://schemas.microsoft.com/office/drawing/2014/main" id="{14D63769-051F-4C0D-8C25-7D4E378B8D78}"/>
              </a:ext>
            </a:extLst>
          </p:cNvPr>
          <p:cNvGrpSpPr/>
          <p:nvPr/>
        </p:nvGrpSpPr>
        <p:grpSpPr>
          <a:xfrm>
            <a:off x="3912034" y="1018172"/>
            <a:ext cx="1549956" cy="736295"/>
            <a:chOff x="1898458" y="1462012"/>
            <a:chExt cx="1549956" cy="736295"/>
          </a:xfrm>
        </p:grpSpPr>
        <p:sp>
          <p:nvSpPr>
            <p:cNvPr id="87" name="矩形 86">
              <a:extLst>
                <a:ext uri="{FF2B5EF4-FFF2-40B4-BE49-F238E27FC236}">
                  <a16:creationId xmlns:a16="http://schemas.microsoft.com/office/drawing/2014/main" id="{D144D4C5-20A8-41A2-B8AE-B977AF18A73A}"/>
                </a:ext>
              </a:extLst>
            </p:cNvPr>
            <p:cNvSpPr/>
            <p:nvPr/>
          </p:nvSpPr>
          <p:spPr>
            <a:xfrm rot="16200000" flipV="1">
              <a:off x="1565466" y="1795004"/>
              <a:ext cx="736295" cy="70312"/>
            </a:xfrm>
            <a:prstGeom prst="rect">
              <a:avLst/>
            </a:prstGeom>
            <a:gradFill>
              <a:gsLst>
                <a:gs pos="0">
                  <a:srgbClr val="E71E18"/>
                </a:gs>
                <a:gs pos="100000">
                  <a:srgbClr val="FF0000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68" tIns="34289" rIns="68568" bIns="34289"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88" name="文本框 61">
              <a:extLst>
                <a:ext uri="{FF2B5EF4-FFF2-40B4-BE49-F238E27FC236}">
                  <a16:creationId xmlns:a16="http://schemas.microsoft.com/office/drawing/2014/main" id="{6CA97992-5353-4E06-A0D8-4A56B70218BA}"/>
                </a:ext>
              </a:extLst>
            </p:cNvPr>
            <p:cNvSpPr txBox="1"/>
            <p:nvPr/>
          </p:nvSpPr>
          <p:spPr>
            <a:xfrm>
              <a:off x="2024060" y="1496613"/>
              <a:ext cx="1424354" cy="684801"/>
            </a:xfrm>
            <a:prstGeom prst="rect">
              <a:avLst/>
            </a:prstGeom>
            <a:noFill/>
          </p:spPr>
          <p:txBody>
            <a:bodyPr wrap="square" lIns="68568" tIns="34289" rIns="68568" bIns="34289" rtlCol="0">
              <a:spAutoFit/>
            </a:bodyPr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0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... ...</a:t>
              </a:r>
              <a:endParaRPr lang="zh-CN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E3152DEB-A51B-4BB3-BBFF-1A93E10A269C}"/>
              </a:ext>
            </a:extLst>
          </p:cNvPr>
          <p:cNvGrpSpPr/>
          <p:nvPr/>
        </p:nvGrpSpPr>
        <p:grpSpPr>
          <a:xfrm>
            <a:off x="4105314" y="1812609"/>
            <a:ext cx="933383" cy="933383"/>
            <a:chOff x="4105314" y="2005931"/>
            <a:chExt cx="933383" cy="933383"/>
          </a:xfrm>
        </p:grpSpPr>
        <p:sp>
          <p:nvSpPr>
            <p:cNvPr id="96" name="泪滴形 95">
              <a:extLst>
                <a:ext uri="{FF2B5EF4-FFF2-40B4-BE49-F238E27FC236}">
                  <a16:creationId xmlns:a16="http://schemas.microsoft.com/office/drawing/2014/main" id="{12B44050-93D1-4AE6-B3D5-B0FB70B2B344}"/>
                </a:ext>
              </a:extLst>
            </p:cNvPr>
            <p:cNvSpPr/>
            <p:nvPr/>
          </p:nvSpPr>
          <p:spPr>
            <a:xfrm rot="8067191">
              <a:off x="4105314" y="2005931"/>
              <a:ext cx="933383" cy="933383"/>
            </a:xfrm>
            <a:prstGeom prst="teardrop">
              <a:avLst/>
            </a:prstGeom>
            <a:gradFill>
              <a:gsLst>
                <a:gs pos="0">
                  <a:srgbClr val="E71E18"/>
                </a:gs>
                <a:gs pos="100000">
                  <a:srgbClr val="FF0000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97" name="椭圆 96">
              <a:extLst>
                <a:ext uri="{FF2B5EF4-FFF2-40B4-BE49-F238E27FC236}">
                  <a16:creationId xmlns:a16="http://schemas.microsoft.com/office/drawing/2014/main" id="{7048246F-1D55-40A6-B2E5-77C163D0D755}"/>
                </a:ext>
              </a:extLst>
            </p:cNvPr>
            <p:cNvSpPr/>
            <p:nvPr/>
          </p:nvSpPr>
          <p:spPr>
            <a:xfrm>
              <a:off x="4152499" y="2053385"/>
              <a:ext cx="839014" cy="839014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98" name="Freeform 101">
              <a:extLst>
                <a:ext uri="{FF2B5EF4-FFF2-40B4-BE49-F238E27FC236}">
                  <a16:creationId xmlns:a16="http://schemas.microsoft.com/office/drawing/2014/main" id="{7821CBA4-94E7-4095-A356-467BB9DC8D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8058" y="2318890"/>
              <a:ext cx="347896" cy="347896"/>
            </a:xfrm>
            <a:custGeom>
              <a:avLst/>
              <a:gdLst>
                <a:gd name="T0" fmla="*/ 151 w 170"/>
                <a:gd name="T1" fmla="*/ 68 h 170"/>
                <a:gd name="T2" fmla="*/ 143 w 170"/>
                <a:gd name="T3" fmla="*/ 57 h 170"/>
                <a:gd name="T4" fmla="*/ 150 w 170"/>
                <a:gd name="T5" fmla="*/ 44 h 170"/>
                <a:gd name="T6" fmla="*/ 140 w 170"/>
                <a:gd name="T7" fmla="*/ 20 h 170"/>
                <a:gd name="T8" fmla="*/ 125 w 170"/>
                <a:gd name="T9" fmla="*/ 20 h 170"/>
                <a:gd name="T10" fmla="*/ 116 w 170"/>
                <a:gd name="T11" fmla="*/ 28 h 170"/>
                <a:gd name="T12" fmla="*/ 106 w 170"/>
                <a:gd name="T13" fmla="*/ 24 h 170"/>
                <a:gd name="T14" fmla="*/ 102 w 170"/>
                <a:gd name="T15" fmla="*/ 10 h 170"/>
                <a:gd name="T16" fmla="*/ 78 w 170"/>
                <a:gd name="T17" fmla="*/ 0 h 170"/>
                <a:gd name="T18" fmla="*/ 68 w 170"/>
                <a:gd name="T19" fmla="*/ 19 h 170"/>
                <a:gd name="T20" fmla="*/ 57 w 170"/>
                <a:gd name="T21" fmla="*/ 27 h 170"/>
                <a:gd name="T22" fmla="*/ 50 w 170"/>
                <a:gd name="T23" fmla="*/ 26 h 170"/>
                <a:gd name="T24" fmla="*/ 37 w 170"/>
                <a:gd name="T25" fmla="*/ 17 h 170"/>
                <a:gd name="T26" fmla="*/ 20 w 170"/>
                <a:gd name="T27" fmla="*/ 30 h 170"/>
                <a:gd name="T28" fmla="*/ 20 w 170"/>
                <a:gd name="T29" fmla="*/ 44 h 170"/>
                <a:gd name="T30" fmla="*/ 27 w 170"/>
                <a:gd name="T31" fmla="*/ 57 h 170"/>
                <a:gd name="T32" fmla="*/ 19 w 170"/>
                <a:gd name="T33" fmla="*/ 68 h 170"/>
                <a:gd name="T34" fmla="*/ 0 w 170"/>
                <a:gd name="T35" fmla="*/ 78 h 170"/>
                <a:gd name="T36" fmla="*/ 11 w 170"/>
                <a:gd name="T37" fmla="*/ 102 h 170"/>
                <a:gd name="T38" fmla="*/ 24 w 170"/>
                <a:gd name="T39" fmla="*/ 106 h 170"/>
                <a:gd name="T40" fmla="*/ 26 w 170"/>
                <a:gd name="T41" fmla="*/ 120 h 170"/>
                <a:gd name="T42" fmla="*/ 20 w 170"/>
                <a:gd name="T43" fmla="*/ 140 h 170"/>
                <a:gd name="T44" fmla="*/ 37 w 170"/>
                <a:gd name="T45" fmla="*/ 153 h 170"/>
                <a:gd name="T46" fmla="*/ 50 w 170"/>
                <a:gd name="T47" fmla="*/ 144 h 170"/>
                <a:gd name="T48" fmla="*/ 57 w 170"/>
                <a:gd name="T49" fmla="*/ 143 h 170"/>
                <a:gd name="T50" fmla="*/ 68 w 170"/>
                <a:gd name="T51" fmla="*/ 151 h 170"/>
                <a:gd name="T52" fmla="*/ 78 w 170"/>
                <a:gd name="T53" fmla="*/ 170 h 170"/>
                <a:gd name="T54" fmla="*/ 102 w 170"/>
                <a:gd name="T55" fmla="*/ 159 h 170"/>
                <a:gd name="T56" fmla="*/ 106 w 170"/>
                <a:gd name="T57" fmla="*/ 146 h 170"/>
                <a:gd name="T58" fmla="*/ 116 w 170"/>
                <a:gd name="T59" fmla="*/ 142 h 170"/>
                <a:gd name="T60" fmla="*/ 125 w 170"/>
                <a:gd name="T61" fmla="*/ 149 h 170"/>
                <a:gd name="T62" fmla="*/ 140 w 170"/>
                <a:gd name="T63" fmla="*/ 149 h 170"/>
                <a:gd name="T64" fmla="*/ 150 w 170"/>
                <a:gd name="T65" fmla="*/ 125 h 170"/>
                <a:gd name="T66" fmla="*/ 143 w 170"/>
                <a:gd name="T67" fmla="*/ 113 h 170"/>
                <a:gd name="T68" fmla="*/ 151 w 170"/>
                <a:gd name="T69" fmla="*/ 102 h 170"/>
                <a:gd name="T70" fmla="*/ 170 w 170"/>
                <a:gd name="T71" fmla="*/ 92 h 170"/>
                <a:gd name="T72" fmla="*/ 159 w 170"/>
                <a:gd name="T73" fmla="*/ 68 h 170"/>
                <a:gd name="T74" fmla="*/ 85 w 170"/>
                <a:gd name="T75" fmla="*/ 115 h 170"/>
                <a:gd name="T76" fmla="*/ 85 w 170"/>
                <a:gd name="T77" fmla="*/ 5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0" h="170">
                  <a:moveTo>
                    <a:pt x="159" y="68"/>
                  </a:moveTo>
                  <a:cubicBezTo>
                    <a:pt x="151" y="68"/>
                    <a:pt x="151" y="68"/>
                    <a:pt x="151" y="68"/>
                  </a:cubicBezTo>
                  <a:cubicBezTo>
                    <a:pt x="149" y="68"/>
                    <a:pt x="146" y="66"/>
                    <a:pt x="146" y="64"/>
                  </a:cubicBezTo>
                  <a:cubicBezTo>
                    <a:pt x="145" y="61"/>
                    <a:pt x="144" y="59"/>
                    <a:pt x="143" y="57"/>
                  </a:cubicBezTo>
                  <a:cubicBezTo>
                    <a:pt x="142" y="55"/>
                    <a:pt x="142" y="52"/>
                    <a:pt x="144" y="50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4" y="40"/>
                    <a:pt x="154" y="34"/>
                    <a:pt x="150" y="3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38" y="18"/>
                    <a:pt x="136" y="17"/>
                    <a:pt x="133" y="17"/>
                  </a:cubicBezTo>
                  <a:cubicBezTo>
                    <a:pt x="130" y="17"/>
                    <a:pt x="127" y="18"/>
                    <a:pt x="125" y="20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9" y="27"/>
                    <a:pt x="117" y="28"/>
                    <a:pt x="116" y="28"/>
                  </a:cubicBezTo>
                  <a:cubicBezTo>
                    <a:pt x="115" y="28"/>
                    <a:pt x="114" y="27"/>
                    <a:pt x="113" y="27"/>
                  </a:cubicBezTo>
                  <a:cubicBezTo>
                    <a:pt x="111" y="26"/>
                    <a:pt x="108" y="25"/>
                    <a:pt x="106" y="24"/>
                  </a:cubicBezTo>
                  <a:cubicBezTo>
                    <a:pt x="104" y="23"/>
                    <a:pt x="102" y="21"/>
                    <a:pt x="102" y="19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5"/>
                    <a:pt x="97" y="0"/>
                    <a:pt x="92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68" y="5"/>
                    <a:pt x="68" y="10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1"/>
                    <a:pt x="66" y="23"/>
                    <a:pt x="64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7"/>
                    <a:pt x="55" y="28"/>
                    <a:pt x="54" y="28"/>
                  </a:cubicBezTo>
                  <a:cubicBezTo>
                    <a:pt x="53" y="28"/>
                    <a:pt x="51" y="27"/>
                    <a:pt x="50" y="26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2" y="18"/>
                    <a:pt x="40" y="17"/>
                    <a:pt x="37" y="17"/>
                  </a:cubicBezTo>
                  <a:cubicBezTo>
                    <a:pt x="34" y="17"/>
                    <a:pt x="32" y="18"/>
                    <a:pt x="30" y="2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8" y="32"/>
                    <a:pt x="17" y="34"/>
                    <a:pt x="17" y="37"/>
                  </a:cubicBezTo>
                  <a:cubicBezTo>
                    <a:pt x="17" y="40"/>
                    <a:pt x="18" y="42"/>
                    <a:pt x="20" y="44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8" y="52"/>
                    <a:pt x="28" y="55"/>
                    <a:pt x="27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66"/>
                    <a:pt x="21" y="68"/>
                    <a:pt x="19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5" y="68"/>
                    <a:pt x="0" y="73"/>
                    <a:pt x="0" y="7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7"/>
                    <a:pt x="5" y="102"/>
                    <a:pt x="11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1" y="102"/>
                    <a:pt x="23" y="104"/>
                    <a:pt x="24" y="106"/>
                  </a:cubicBezTo>
                  <a:cubicBezTo>
                    <a:pt x="25" y="108"/>
                    <a:pt x="26" y="111"/>
                    <a:pt x="27" y="113"/>
                  </a:cubicBezTo>
                  <a:cubicBezTo>
                    <a:pt x="28" y="115"/>
                    <a:pt x="28" y="118"/>
                    <a:pt x="26" y="120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16" y="129"/>
                    <a:pt x="16" y="136"/>
                    <a:pt x="20" y="140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2" y="151"/>
                    <a:pt x="34" y="153"/>
                    <a:pt x="37" y="153"/>
                  </a:cubicBezTo>
                  <a:cubicBezTo>
                    <a:pt x="40" y="153"/>
                    <a:pt x="42" y="151"/>
                    <a:pt x="44" y="149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1" y="143"/>
                    <a:pt x="53" y="142"/>
                    <a:pt x="54" y="142"/>
                  </a:cubicBezTo>
                  <a:cubicBezTo>
                    <a:pt x="55" y="142"/>
                    <a:pt x="56" y="142"/>
                    <a:pt x="57" y="143"/>
                  </a:cubicBezTo>
                  <a:cubicBezTo>
                    <a:pt x="59" y="144"/>
                    <a:pt x="61" y="145"/>
                    <a:pt x="64" y="146"/>
                  </a:cubicBezTo>
                  <a:cubicBezTo>
                    <a:pt x="66" y="146"/>
                    <a:pt x="68" y="149"/>
                    <a:pt x="68" y="151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8" y="165"/>
                    <a:pt x="73" y="170"/>
                    <a:pt x="78" y="170"/>
                  </a:cubicBezTo>
                  <a:cubicBezTo>
                    <a:pt x="92" y="170"/>
                    <a:pt x="92" y="170"/>
                    <a:pt x="92" y="170"/>
                  </a:cubicBezTo>
                  <a:cubicBezTo>
                    <a:pt x="97" y="170"/>
                    <a:pt x="102" y="165"/>
                    <a:pt x="102" y="159"/>
                  </a:cubicBezTo>
                  <a:cubicBezTo>
                    <a:pt x="102" y="151"/>
                    <a:pt x="102" y="151"/>
                    <a:pt x="102" y="151"/>
                  </a:cubicBezTo>
                  <a:cubicBezTo>
                    <a:pt x="102" y="149"/>
                    <a:pt x="104" y="146"/>
                    <a:pt x="106" y="146"/>
                  </a:cubicBezTo>
                  <a:cubicBezTo>
                    <a:pt x="108" y="145"/>
                    <a:pt x="111" y="144"/>
                    <a:pt x="113" y="143"/>
                  </a:cubicBezTo>
                  <a:cubicBezTo>
                    <a:pt x="114" y="142"/>
                    <a:pt x="115" y="142"/>
                    <a:pt x="116" y="142"/>
                  </a:cubicBezTo>
                  <a:cubicBezTo>
                    <a:pt x="117" y="142"/>
                    <a:pt x="119" y="143"/>
                    <a:pt x="120" y="144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7" y="151"/>
                    <a:pt x="130" y="153"/>
                    <a:pt x="133" y="153"/>
                  </a:cubicBezTo>
                  <a:cubicBezTo>
                    <a:pt x="136" y="153"/>
                    <a:pt x="138" y="151"/>
                    <a:pt x="140" y="149"/>
                  </a:cubicBezTo>
                  <a:cubicBezTo>
                    <a:pt x="150" y="140"/>
                    <a:pt x="150" y="140"/>
                    <a:pt x="150" y="140"/>
                  </a:cubicBezTo>
                  <a:cubicBezTo>
                    <a:pt x="154" y="136"/>
                    <a:pt x="154" y="129"/>
                    <a:pt x="150" y="125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2" y="118"/>
                    <a:pt x="142" y="115"/>
                    <a:pt x="143" y="113"/>
                  </a:cubicBezTo>
                  <a:cubicBezTo>
                    <a:pt x="144" y="111"/>
                    <a:pt x="145" y="108"/>
                    <a:pt x="146" y="106"/>
                  </a:cubicBezTo>
                  <a:cubicBezTo>
                    <a:pt x="146" y="104"/>
                    <a:pt x="149" y="102"/>
                    <a:pt x="151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5" y="102"/>
                    <a:pt x="170" y="97"/>
                    <a:pt x="170" y="92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3"/>
                    <a:pt x="165" y="68"/>
                    <a:pt x="159" y="68"/>
                  </a:cubicBezTo>
                  <a:moveTo>
                    <a:pt x="115" y="85"/>
                  </a:moveTo>
                  <a:cubicBezTo>
                    <a:pt x="115" y="102"/>
                    <a:pt x="102" y="115"/>
                    <a:pt x="85" y="115"/>
                  </a:cubicBezTo>
                  <a:cubicBezTo>
                    <a:pt x="68" y="115"/>
                    <a:pt x="55" y="102"/>
                    <a:pt x="55" y="85"/>
                  </a:cubicBezTo>
                  <a:cubicBezTo>
                    <a:pt x="55" y="68"/>
                    <a:pt x="68" y="54"/>
                    <a:pt x="85" y="54"/>
                  </a:cubicBezTo>
                  <a:cubicBezTo>
                    <a:pt x="102" y="54"/>
                    <a:pt x="115" y="68"/>
                    <a:pt x="115" y="8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155A0F82-2198-403A-8757-76CD6E30D550}"/>
              </a:ext>
            </a:extLst>
          </p:cNvPr>
          <p:cNvGrpSpPr/>
          <p:nvPr/>
        </p:nvGrpSpPr>
        <p:grpSpPr>
          <a:xfrm>
            <a:off x="2592089" y="2289184"/>
            <a:ext cx="933383" cy="933383"/>
            <a:chOff x="2592089" y="2482506"/>
            <a:chExt cx="933383" cy="933383"/>
          </a:xfrm>
        </p:grpSpPr>
        <p:sp>
          <p:nvSpPr>
            <p:cNvPr id="100" name="泪滴形 99">
              <a:extLst>
                <a:ext uri="{FF2B5EF4-FFF2-40B4-BE49-F238E27FC236}">
                  <a16:creationId xmlns:a16="http://schemas.microsoft.com/office/drawing/2014/main" id="{4E2F31F6-8F17-48E0-9F9A-F48AF354E16E}"/>
                </a:ext>
              </a:extLst>
            </p:cNvPr>
            <p:cNvSpPr/>
            <p:nvPr/>
          </p:nvSpPr>
          <p:spPr>
            <a:xfrm rot="5967191">
              <a:off x="2592089" y="2482506"/>
              <a:ext cx="933383" cy="933383"/>
            </a:xfrm>
            <a:prstGeom prst="teardrop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01" name="椭圆 100">
              <a:extLst>
                <a:ext uri="{FF2B5EF4-FFF2-40B4-BE49-F238E27FC236}">
                  <a16:creationId xmlns:a16="http://schemas.microsoft.com/office/drawing/2014/main" id="{74E06050-7203-4396-8DBC-E40D62748EA4}"/>
                </a:ext>
              </a:extLst>
            </p:cNvPr>
            <p:cNvSpPr/>
            <p:nvPr/>
          </p:nvSpPr>
          <p:spPr>
            <a:xfrm rot="19500000">
              <a:off x="2639429" y="2529911"/>
              <a:ext cx="839014" cy="839014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02" name="矩形 101">
              <a:extLst>
                <a:ext uri="{FF2B5EF4-FFF2-40B4-BE49-F238E27FC236}">
                  <a16:creationId xmlns:a16="http://schemas.microsoft.com/office/drawing/2014/main" id="{E22839F2-A8E3-4CCB-AAD9-44CD87E0D157}"/>
                </a:ext>
              </a:extLst>
            </p:cNvPr>
            <p:cNvSpPr/>
            <p:nvPr/>
          </p:nvSpPr>
          <p:spPr>
            <a:xfrm>
              <a:off x="2855513" y="2606571"/>
              <a:ext cx="430222" cy="700190"/>
            </a:xfrm>
            <a:prstGeom prst="rect">
              <a:avLst/>
            </a:prstGeom>
          </p:spPr>
          <p:txBody>
            <a:bodyPr wrap="none" lIns="68568" tIns="34289" rIns="68568" bIns="34289">
              <a:spAutoFit/>
            </a:bodyPr>
            <a:lstStyle/>
            <a:p>
              <a:pPr defTabSz="685165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4100">
                  <a:solidFill>
                    <a:prstClr val="white"/>
                  </a:solidFill>
                  <a:cs typeface="+mn-ea"/>
                  <a:sym typeface="+mn-lt"/>
                </a:rPr>
                <a:t>$</a:t>
              </a:r>
              <a:endParaRPr lang="zh-CN" altLang="zh-CN" sz="410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3" name="组合 102">
            <a:extLst>
              <a:ext uri="{FF2B5EF4-FFF2-40B4-BE49-F238E27FC236}">
                <a16:creationId xmlns:a16="http://schemas.microsoft.com/office/drawing/2014/main" id="{4A0D7D8A-93C2-41B5-9E6E-66E46D564F58}"/>
              </a:ext>
            </a:extLst>
          </p:cNvPr>
          <p:cNvGrpSpPr/>
          <p:nvPr/>
        </p:nvGrpSpPr>
        <p:grpSpPr>
          <a:xfrm>
            <a:off x="5618545" y="2289175"/>
            <a:ext cx="933383" cy="933383"/>
            <a:chOff x="5618545" y="2482497"/>
            <a:chExt cx="933383" cy="933383"/>
          </a:xfrm>
        </p:grpSpPr>
        <p:sp>
          <p:nvSpPr>
            <p:cNvPr id="104" name="泪滴形 103">
              <a:extLst>
                <a:ext uri="{FF2B5EF4-FFF2-40B4-BE49-F238E27FC236}">
                  <a16:creationId xmlns:a16="http://schemas.microsoft.com/office/drawing/2014/main" id="{7106F747-E701-47F6-834D-E943D0FF9196}"/>
                </a:ext>
              </a:extLst>
            </p:cNvPr>
            <p:cNvSpPr/>
            <p:nvPr/>
          </p:nvSpPr>
          <p:spPr>
            <a:xfrm rot="10167191">
              <a:off x="5618545" y="2482497"/>
              <a:ext cx="933383" cy="933383"/>
            </a:xfrm>
            <a:prstGeom prst="teardrop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05" name="椭圆 104">
              <a:extLst>
                <a:ext uri="{FF2B5EF4-FFF2-40B4-BE49-F238E27FC236}">
                  <a16:creationId xmlns:a16="http://schemas.microsoft.com/office/drawing/2014/main" id="{541B4CB8-4A7B-4344-B4E5-039B9A54C730}"/>
                </a:ext>
              </a:extLst>
            </p:cNvPr>
            <p:cNvSpPr/>
            <p:nvPr/>
          </p:nvSpPr>
          <p:spPr>
            <a:xfrm rot="2100000">
              <a:off x="5665575" y="2529903"/>
              <a:ext cx="839014" cy="839014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06" name="Freeform 77">
              <a:extLst>
                <a:ext uri="{FF2B5EF4-FFF2-40B4-BE49-F238E27FC236}">
                  <a16:creationId xmlns:a16="http://schemas.microsoft.com/office/drawing/2014/main" id="{2BE74C98-9E51-4450-AAF5-F55F794933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477" y="2723076"/>
              <a:ext cx="457211" cy="442013"/>
            </a:xfrm>
            <a:custGeom>
              <a:avLst/>
              <a:gdLst>
                <a:gd name="T0" fmla="*/ 169 w 268"/>
                <a:gd name="T1" fmla="*/ 102 h 258"/>
                <a:gd name="T2" fmla="*/ 176 w 268"/>
                <a:gd name="T3" fmla="*/ 30 h 258"/>
                <a:gd name="T4" fmla="*/ 170 w 268"/>
                <a:gd name="T5" fmla="*/ 33 h 258"/>
                <a:gd name="T6" fmla="*/ 143 w 268"/>
                <a:gd name="T7" fmla="*/ 111 h 258"/>
                <a:gd name="T8" fmla="*/ 162 w 268"/>
                <a:gd name="T9" fmla="*/ 125 h 258"/>
                <a:gd name="T10" fmla="*/ 209 w 268"/>
                <a:gd name="T11" fmla="*/ 144 h 258"/>
                <a:gd name="T12" fmla="*/ 208 w 268"/>
                <a:gd name="T13" fmla="*/ 137 h 258"/>
                <a:gd name="T14" fmla="*/ 150 w 268"/>
                <a:gd name="T15" fmla="*/ 111 h 258"/>
                <a:gd name="T16" fmla="*/ 165 w 268"/>
                <a:gd name="T17" fmla="*/ 111 h 258"/>
                <a:gd name="T18" fmla="*/ 150 w 268"/>
                <a:gd name="T19" fmla="*/ 111 h 258"/>
                <a:gd name="T20" fmla="*/ 191 w 268"/>
                <a:gd name="T21" fmla="*/ 216 h 258"/>
                <a:gd name="T22" fmla="*/ 253 w 268"/>
                <a:gd name="T23" fmla="*/ 111 h 258"/>
                <a:gd name="T24" fmla="*/ 61 w 268"/>
                <a:gd name="T25" fmla="*/ 111 h 258"/>
                <a:gd name="T26" fmla="*/ 47 w 268"/>
                <a:gd name="T27" fmla="*/ 126 h 258"/>
                <a:gd name="T28" fmla="*/ 157 w 268"/>
                <a:gd name="T29" fmla="*/ 0 h 258"/>
                <a:gd name="T30" fmla="*/ 177 w 268"/>
                <a:gd name="T31" fmla="*/ 190 h 258"/>
                <a:gd name="T32" fmla="*/ 134 w 268"/>
                <a:gd name="T33" fmla="*/ 152 h 258"/>
                <a:gd name="T34" fmla="*/ 117 w 268"/>
                <a:gd name="T35" fmla="*/ 146 h 258"/>
                <a:gd name="T36" fmla="*/ 9 w 268"/>
                <a:gd name="T37" fmla="*/ 137 h 258"/>
                <a:gd name="T38" fmla="*/ 0 w 268"/>
                <a:gd name="T39" fmla="*/ 204 h 258"/>
                <a:gd name="T40" fmla="*/ 180 w 268"/>
                <a:gd name="T41" fmla="*/ 198 h 258"/>
                <a:gd name="T42" fmla="*/ 162 w 268"/>
                <a:gd name="T43" fmla="*/ 191 h 258"/>
                <a:gd name="T44" fmla="*/ 127 w 268"/>
                <a:gd name="T45" fmla="*/ 189 h 258"/>
                <a:gd name="T46" fmla="*/ 129 w 268"/>
                <a:gd name="T47" fmla="*/ 162 h 258"/>
                <a:gd name="T48" fmla="*/ 136 w 268"/>
                <a:gd name="T49" fmla="*/ 163 h 258"/>
                <a:gd name="T50" fmla="*/ 162 w 268"/>
                <a:gd name="T51" fmla="*/ 191 h 258"/>
                <a:gd name="T52" fmla="*/ 180 w 268"/>
                <a:gd name="T53" fmla="*/ 228 h 258"/>
                <a:gd name="T54" fmla="*/ 162 w 268"/>
                <a:gd name="T55" fmla="*/ 237 h 258"/>
                <a:gd name="T56" fmla="*/ 115 w 268"/>
                <a:gd name="T57" fmla="*/ 237 h 258"/>
                <a:gd name="T58" fmla="*/ 44 w 268"/>
                <a:gd name="T59" fmla="*/ 216 h 258"/>
                <a:gd name="T60" fmla="*/ 9 w 268"/>
                <a:gd name="T61" fmla="*/ 237 h 258"/>
                <a:gd name="T62" fmla="*/ 0 w 268"/>
                <a:gd name="T63" fmla="*/ 209 h 258"/>
                <a:gd name="T64" fmla="*/ 138 w 268"/>
                <a:gd name="T65" fmla="*/ 222 h 258"/>
                <a:gd name="T66" fmla="*/ 138 w 268"/>
                <a:gd name="T67" fmla="*/ 258 h 258"/>
                <a:gd name="T68" fmla="*/ 138 w 268"/>
                <a:gd name="T69" fmla="*/ 222 h 258"/>
                <a:gd name="T70" fmla="*/ 129 w 268"/>
                <a:gd name="T71" fmla="*/ 240 h 258"/>
                <a:gd name="T72" fmla="*/ 147 w 268"/>
                <a:gd name="T73" fmla="*/ 240 h 258"/>
                <a:gd name="T74" fmla="*/ 44 w 268"/>
                <a:gd name="T75" fmla="*/ 222 h 258"/>
                <a:gd name="T76" fmla="*/ 44 w 268"/>
                <a:gd name="T77" fmla="*/ 258 h 258"/>
                <a:gd name="T78" fmla="*/ 44 w 268"/>
                <a:gd name="T79" fmla="*/ 222 h 258"/>
                <a:gd name="T80" fmla="*/ 35 w 268"/>
                <a:gd name="T81" fmla="*/ 240 h 258"/>
                <a:gd name="T82" fmla="*/ 53 w 268"/>
                <a:gd name="T83" fmla="*/ 24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8" h="258">
                  <a:moveTo>
                    <a:pt x="172" y="109"/>
                  </a:moveTo>
                  <a:cubicBezTo>
                    <a:pt x="171" y="106"/>
                    <a:pt x="170" y="104"/>
                    <a:pt x="169" y="102"/>
                  </a:cubicBezTo>
                  <a:cubicBezTo>
                    <a:pt x="180" y="35"/>
                    <a:pt x="180" y="35"/>
                    <a:pt x="180" y="35"/>
                  </a:cubicBezTo>
                  <a:cubicBezTo>
                    <a:pt x="180" y="33"/>
                    <a:pt x="178" y="30"/>
                    <a:pt x="176" y="30"/>
                  </a:cubicBezTo>
                  <a:cubicBezTo>
                    <a:pt x="176" y="30"/>
                    <a:pt x="176" y="30"/>
                    <a:pt x="176" y="30"/>
                  </a:cubicBezTo>
                  <a:cubicBezTo>
                    <a:pt x="173" y="29"/>
                    <a:pt x="171" y="30"/>
                    <a:pt x="170" y="33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46" y="100"/>
                    <a:pt x="143" y="105"/>
                    <a:pt x="143" y="111"/>
                  </a:cubicBezTo>
                  <a:cubicBezTo>
                    <a:pt x="143" y="119"/>
                    <a:pt x="149" y="125"/>
                    <a:pt x="157" y="125"/>
                  </a:cubicBezTo>
                  <a:cubicBezTo>
                    <a:pt x="159" y="125"/>
                    <a:pt x="160" y="125"/>
                    <a:pt x="162" y="125"/>
                  </a:cubicBezTo>
                  <a:cubicBezTo>
                    <a:pt x="202" y="146"/>
                    <a:pt x="202" y="146"/>
                    <a:pt x="202" y="146"/>
                  </a:cubicBezTo>
                  <a:cubicBezTo>
                    <a:pt x="205" y="147"/>
                    <a:pt x="207" y="146"/>
                    <a:pt x="209" y="144"/>
                  </a:cubicBezTo>
                  <a:cubicBezTo>
                    <a:pt x="209" y="144"/>
                    <a:pt x="209" y="144"/>
                    <a:pt x="209" y="144"/>
                  </a:cubicBezTo>
                  <a:cubicBezTo>
                    <a:pt x="210" y="142"/>
                    <a:pt x="210" y="139"/>
                    <a:pt x="208" y="137"/>
                  </a:cubicBezTo>
                  <a:cubicBezTo>
                    <a:pt x="172" y="109"/>
                    <a:pt x="172" y="109"/>
                    <a:pt x="172" y="109"/>
                  </a:cubicBezTo>
                  <a:moveTo>
                    <a:pt x="150" y="111"/>
                  </a:moveTo>
                  <a:cubicBezTo>
                    <a:pt x="150" y="107"/>
                    <a:pt x="153" y="103"/>
                    <a:pt x="157" y="103"/>
                  </a:cubicBezTo>
                  <a:cubicBezTo>
                    <a:pt x="161" y="103"/>
                    <a:pt x="165" y="107"/>
                    <a:pt x="165" y="111"/>
                  </a:cubicBezTo>
                  <a:cubicBezTo>
                    <a:pt x="165" y="115"/>
                    <a:pt x="161" y="118"/>
                    <a:pt x="157" y="118"/>
                  </a:cubicBezTo>
                  <a:cubicBezTo>
                    <a:pt x="153" y="118"/>
                    <a:pt x="150" y="115"/>
                    <a:pt x="150" y="111"/>
                  </a:cubicBezTo>
                  <a:moveTo>
                    <a:pt x="268" y="111"/>
                  </a:moveTo>
                  <a:cubicBezTo>
                    <a:pt x="268" y="160"/>
                    <a:pt x="236" y="202"/>
                    <a:pt x="191" y="216"/>
                  </a:cubicBezTo>
                  <a:cubicBezTo>
                    <a:pt x="191" y="200"/>
                    <a:pt x="191" y="200"/>
                    <a:pt x="191" y="200"/>
                  </a:cubicBezTo>
                  <a:cubicBezTo>
                    <a:pt x="227" y="187"/>
                    <a:pt x="253" y="151"/>
                    <a:pt x="253" y="111"/>
                  </a:cubicBezTo>
                  <a:cubicBezTo>
                    <a:pt x="253" y="58"/>
                    <a:pt x="210" y="15"/>
                    <a:pt x="157" y="15"/>
                  </a:cubicBezTo>
                  <a:cubicBezTo>
                    <a:pt x="104" y="15"/>
                    <a:pt x="61" y="58"/>
                    <a:pt x="61" y="111"/>
                  </a:cubicBezTo>
                  <a:cubicBezTo>
                    <a:pt x="61" y="116"/>
                    <a:pt x="62" y="121"/>
                    <a:pt x="63" y="126"/>
                  </a:cubicBezTo>
                  <a:cubicBezTo>
                    <a:pt x="47" y="126"/>
                    <a:pt x="47" y="126"/>
                    <a:pt x="47" y="126"/>
                  </a:cubicBezTo>
                  <a:cubicBezTo>
                    <a:pt x="47" y="121"/>
                    <a:pt x="46" y="116"/>
                    <a:pt x="46" y="111"/>
                  </a:cubicBezTo>
                  <a:cubicBezTo>
                    <a:pt x="46" y="49"/>
                    <a:pt x="96" y="0"/>
                    <a:pt x="157" y="0"/>
                  </a:cubicBezTo>
                  <a:cubicBezTo>
                    <a:pt x="218" y="0"/>
                    <a:pt x="268" y="49"/>
                    <a:pt x="268" y="111"/>
                  </a:cubicBezTo>
                  <a:moveTo>
                    <a:pt x="177" y="190"/>
                  </a:moveTo>
                  <a:cubicBezTo>
                    <a:pt x="142" y="156"/>
                    <a:pt x="142" y="156"/>
                    <a:pt x="142" y="156"/>
                  </a:cubicBezTo>
                  <a:cubicBezTo>
                    <a:pt x="140" y="154"/>
                    <a:pt x="137" y="152"/>
                    <a:pt x="134" y="152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117" y="141"/>
                    <a:pt x="113" y="137"/>
                    <a:pt x="108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4" y="137"/>
                    <a:pt x="0" y="141"/>
                    <a:pt x="0" y="146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180" y="204"/>
                    <a:pt x="180" y="204"/>
                    <a:pt x="180" y="204"/>
                  </a:cubicBezTo>
                  <a:cubicBezTo>
                    <a:pt x="180" y="198"/>
                    <a:pt x="180" y="198"/>
                    <a:pt x="180" y="198"/>
                  </a:cubicBezTo>
                  <a:cubicBezTo>
                    <a:pt x="180" y="195"/>
                    <a:pt x="179" y="192"/>
                    <a:pt x="177" y="190"/>
                  </a:cubicBezTo>
                  <a:moveTo>
                    <a:pt x="162" y="191"/>
                  </a:moveTo>
                  <a:cubicBezTo>
                    <a:pt x="129" y="191"/>
                    <a:pt x="129" y="191"/>
                    <a:pt x="129" y="191"/>
                  </a:cubicBezTo>
                  <a:cubicBezTo>
                    <a:pt x="128" y="191"/>
                    <a:pt x="127" y="190"/>
                    <a:pt x="127" y="189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8" y="162"/>
                    <a:pt x="129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6" y="163"/>
                    <a:pt x="136" y="163"/>
                    <a:pt x="136" y="163"/>
                  </a:cubicBezTo>
                  <a:cubicBezTo>
                    <a:pt x="163" y="188"/>
                    <a:pt x="163" y="188"/>
                    <a:pt x="163" y="188"/>
                  </a:cubicBezTo>
                  <a:cubicBezTo>
                    <a:pt x="164" y="189"/>
                    <a:pt x="163" y="191"/>
                    <a:pt x="162" y="191"/>
                  </a:cubicBezTo>
                  <a:moveTo>
                    <a:pt x="180" y="209"/>
                  </a:moveTo>
                  <a:cubicBezTo>
                    <a:pt x="180" y="228"/>
                    <a:pt x="180" y="228"/>
                    <a:pt x="180" y="228"/>
                  </a:cubicBezTo>
                  <a:cubicBezTo>
                    <a:pt x="180" y="233"/>
                    <a:pt x="176" y="237"/>
                    <a:pt x="171" y="237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60" y="225"/>
                    <a:pt x="150" y="216"/>
                    <a:pt x="138" y="216"/>
                  </a:cubicBezTo>
                  <a:cubicBezTo>
                    <a:pt x="126" y="216"/>
                    <a:pt x="117" y="225"/>
                    <a:pt x="115" y="237"/>
                  </a:cubicBezTo>
                  <a:cubicBezTo>
                    <a:pt x="68" y="237"/>
                    <a:pt x="68" y="237"/>
                    <a:pt x="68" y="237"/>
                  </a:cubicBezTo>
                  <a:cubicBezTo>
                    <a:pt x="66" y="225"/>
                    <a:pt x="56" y="216"/>
                    <a:pt x="44" y="216"/>
                  </a:cubicBezTo>
                  <a:cubicBezTo>
                    <a:pt x="32" y="216"/>
                    <a:pt x="22" y="225"/>
                    <a:pt x="21" y="237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4" y="237"/>
                    <a:pt x="0" y="233"/>
                    <a:pt x="0" y="228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80" y="209"/>
                    <a:pt x="180" y="209"/>
                    <a:pt x="180" y="209"/>
                  </a:cubicBezTo>
                  <a:moveTo>
                    <a:pt x="138" y="222"/>
                  </a:moveTo>
                  <a:cubicBezTo>
                    <a:pt x="129" y="222"/>
                    <a:pt x="120" y="230"/>
                    <a:pt x="120" y="240"/>
                  </a:cubicBezTo>
                  <a:cubicBezTo>
                    <a:pt x="120" y="250"/>
                    <a:pt x="129" y="258"/>
                    <a:pt x="138" y="258"/>
                  </a:cubicBezTo>
                  <a:cubicBezTo>
                    <a:pt x="148" y="258"/>
                    <a:pt x="156" y="250"/>
                    <a:pt x="156" y="240"/>
                  </a:cubicBezTo>
                  <a:cubicBezTo>
                    <a:pt x="156" y="230"/>
                    <a:pt x="148" y="222"/>
                    <a:pt x="138" y="222"/>
                  </a:cubicBezTo>
                  <a:moveTo>
                    <a:pt x="138" y="249"/>
                  </a:moveTo>
                  <a:cubicBezTo>
                    <a:pt x="133" y="249"/>
                    <a:pt x="129" y="245"/>
                    <a:pt x="129" y="240"/>
                  </a:cubicBezTo>
                  <a:cubicBezTo>
                    <a:pt x="129" y="235"/>
                    <a:pt x="133" y="231"/>
                    <a:pt x="138" y="231"/>
                  </a:cubicBezTo>
                  <a:cubicBezTo>
                    <a:pt x="143" y="231"/>
                    <a:pt x="147" y="235"/>
                    <a:pt x="147" y="240"/>
                  </a:cubicBezTo>
                  <a:cubicBezTo>
                    <a:pt x="147" y="245"/>
                    <a:pt x="143" y="249"/>
                    <a:pt x="138" y="249"/>
                  </a:cubicBezTo>
                  <a:moveTo>
                    <a:pt x="44" y="222"/>
                  </a:moveTo>
                  <a:cubicBezTo>
                    <a:pt x="34" y="222"/>
                    <a:pt x="26" y="230"/>
                    <a:pt x="26" y="240"/>
                  </a:cubicBezTo>
                  <a:cubicBezTo>
                    <a:pt x="26" y="250"/>
                    <a:pt x="34" y="258"/>
                    <a:pt x="44" y="258"/>
                  </a:cubicBezTo>
                  <a:cubicBezTo>
                    <a:pt x="54" y="258"/>
                    <a:pt x="62" y="250"/>
                    <a:pt x="62" y="240"/>
                  </a:cubicBezTo>
                  <a:cubicBezTo>
                    <a:pt x="62" y="230"/>
                    <a:pt x="54" y="222"/>
                    <a:pt x="44" y="222"/>
                  </a:cubicBezTo>
                  <a:moveTo>
                    <a:pt x="44" y="249"/>
                  </a:moveTo>
                  <a:cubicBezTo>
                    <a:pt x="39" y="249"/>
                    <a:pt x="35" y="245"/>
                    <a:pt x="35" y="240"/>
                  </a:cubicBezTo>
                  <a:cubicBezTo>
                    <a:pt x="35" y="235"/>
                    <a:pt x="39" y="231"/>
                    <a:pt x="44" y="231"/>
                  </a:cubicBezTo>
                  <a:cubicBezTo>
                    <a:pt x="49" y="231"/>
                    <a:pt x="53" y="235"/>
                    <a:pt x="53" y="240"/>
                  </a:cubicBezTo>
                  <a:cubicBezTo>
                    <a:pt x="53" y="245"/>
                    <a:pt x="49" y="249"/>
                    <a:pt x="44" y="24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68" tIns="34289" rIns="68568" bIns="34289" numCol="1" anchor="t" anchorCtr="0" compatLnSpc="1"/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B19EE1CF-AA17-4A5C-8675-927553B31378}"/>
              </a:ext>
            </a:extLst>
          </p:cNvPr>
          <p:cNvGrpSpPr/>
          <p:nvPr/>
        </p:nvGrpSpPr>
        <p:grpSpPr>
          <a:xfrm>
            <a:off x="1630903" y="3520311"/>
            <a:ext cx="933383" cy="933383"/>
            <a:chOff x="1630903" y="3713633"/>
            <a:chExt cx="933383" cy="933383"/>
          </a:xfrm>
        </p:grpSpPr>
        <p:sp>
          <p:nvSpPr>
            <p:cNvPr id="108" name="泪滴形 107">
              <a:extLst>
                <a:ext uri="{FF2B5EF4-FFF2-40B4-BE49-F238E27FC236}">
                  <a16:creationId xmlns:a16="http://schemas.microsoft.com/office/drawing/2014/main" id="{2000C78A-BB89-4A55-A5E6-20DD7442E0F4}"/>
                </a:ext>
              </a:extLst>
            </p:cNvPr>
            <p:cNvSpPr/>
            <p:nvPr/>
          </p:nvSpPr>
          <p:spPr>
            <a:xfrm rot="4167191">
              <a:off x="1630903" y="3713633"/>
              <a:ext cx="933383" cy="933383"/>
            </a:xfrm>
            <a:prstGeom prst="teardrop">
              <a:avLst/>
            </a:prstGeom>
            <a:gradFill>
              <a:gsLst>
                <a:gs pos="0">
                  <a:srgbClr val="E71E18"/>
                </a:gs>
                <a:gs pos="100000">
                  <a:srgbClr val="FF0000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09" name="椭圆 108">
              <a:extLst>
                <a:ext uri="{FF2B5EF4-FFF2-40B4-BE49-F238E27FC236}">
                  <a16:creationId xmlns:a16="http://schemas.microsoft.com/office/drawing/2014/main" id="{9285768D-A376-4491-BFC9-BD1B2F3D2F66}"/>
                </a:ext>
              </a:extLst>
            </p:cNvPr>
            <p:cNvSpPr/>
            <p:nvPr/>
          </p:nvSpPr>
          <p:spPr>
            <a:xfrm rot="17700000">
              <a:off x="1678332" y="3760931"/>
              <a:ext cx="839014" cy="839014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10" name="Oval 116">
              <a:extLst>
                <a:ext uri="{FF2B5EF4-FFF2-40B4-BE49-F238E27FC236}">
                  <a16:creationId xmlns:a16="http://schemas.microsoft.com/office/drawing/2014/main" id="{0C390EE1-C885-44A6-8EAD-CDCE4D639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486" y="3976604"/>
              <a:ext cx="90694" cy="90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11" name="Oval 117">
              <a:extLst>
                <a:ext uri="{FF2B5EF4-FFF2-40B4-BE49-F238E27FC236}">
                  <a16:creationId xmlns:a16="http://schemas.microsoft.com/office/drawing/2014/main" id="{4C8089EA-62E5-4268-B602-F1CC4D70E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386" y="3976604"/>
              <a:ext cx="89340" cy="90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12" name="Freeform 118">
              <a:extLst>
                <a:ext uri="{FF2B5EF4-FFF2-40B4-BE49-F238E27FC236}">
                  <a16:creationId xmlns:a16="http://schemas.microsoft.com/office/drawing/2014/main" id="{3E547C83-989E-4EE7-99C6-2F5DD5297C77}"/>
                </a:ext>
              </a:extLst>
            </p:cNvPr>
            <p:cNvSpPr/>
            <p:nvPr/>
          </p:nvSpPr>
          <p:spPr bwMode="auto">
            <a:xfrm>
              <a:off x="2175482" y="4339377"/>
              <a:ext cx="47378" cy="56853"/>
            </a:xfrm>
            <a:custGeom>
              <a:avLst/>
              <a:gdLst>
                <a:gd name="T0" fmla="*/ 0 w 26"/>
                <a:gd name="T1" fmla="*/ 0 h 31"/>
                <a:gd name="T2" fmla="*/ 0 w 26"/>
                <a:gd name="T3" fmla="*/ 18 h 31"/>
                <a:gd name="T4" fmla="*/ 13 w 26"/>
                <a:gd name="T5" fmla="*/ 31 h 31"/>
                <a:gd name="T6" fmla="*/ 13 w 26"/>
                <a:gd name="T7" fmla="*/ 31 h 31"/>
                <a:gd name="T8" fmla="*/ 26 w 26"/>
                <a:gd name="T9" fmla="*/ 18 h 31"/>
                <a:gd name="T10" fmla="*/ 26 w 26"/>
                <a:gd name="T11" fmla="*/ 0 h 31"/>
                <a:gd name="T12" fmla="*/ 0 w 26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1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5"/>
                    <a:pt x="6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21" y="31"/>
                    <a:pt x="26" y="25"/>
                    <a:pt x="26" y="18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13" name="Freeform 119">
              <a:extLst>
                <a:ext uri="{FF2B5EF4-FFF2-40B4-BE49-F238E27FC236}">
                  <a16:creationId xmlns:a16="http://schemas.microsoft.com/office/drawing/2014/main" id="{C4F82F08-F1AD-4BBD-ABA7-F2940CEA95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7463" y="4064590"/>
              <a:ext cx="381724" cy="331640"/>
            </a:xfrm>
            <a:custGeom>
              <a:avLst/>
              <a:gdLst>
                <a:gd name="T0" fmla="*/ 191 w 209"/>
                <a:gd name="T1" fmla="*/ 93 h 182"/>
                <a:gd name="T2" fmla="*/ 182 w 209"/>
                <a:gd name="T3" fmla="*/ 83 h 182"/>
                <a:gd name="T4" fmla="*/ 182 w 209"/>
                <a:gd name="T5" fmla="*/ 80 h 182"/>
                <a:gd name="T6" fmla="*/ 166 w 209"/>
                <a:gd name="T7" fmla="*/ 15 h 182"/>
                <a:gd name="T8" fmla="*/ 148 w 209"/>
                <a:gd name="T9" fmla="*/ 0 h 182"/>
                <a:gd name="T10" fmla="*/ 148 w 209"/>
                <a:gd name="T11" fmla="*/ 0 h 182"/>
                <a:gd name="T12" fmla="*/ 142 w 209"/>
                <a:gd name="T13" fmla="*/ 1 h 182"/>
                <a:gd name="T14" fmla="*/ 137 w 209"/>
                <a:gd name="T15" fmla="*/ 3 h 182"/>
                <a:gd name="T16" fmla="*/ 124 w 209"/>
                <a:gd name="T17" fmla="*/ 20 h 182"/>
                <a:gd name="T18" fmla="*/ 124 w 209"/>
                <a:gd name="T19" fmla="*/ 21 h 182"/>
                <a:gd name="T20" fmla="*/ 117 w 209"/>
                <a:gd name="T21" fmla="*/ 43 h 182"/>
                <a:gd name="T22" fmla="*/ 90 w 209"/>
                <a:gd name="T23" fmla="*/ 48 h 182"/>
                <a:gd name="T24" fmla="*/ 82 w 209"/>
                <a:gd name="T25" fmla="*/ 53 h 182"/>
                <a:gd name="T26" fmla="*/ 65 w 209"/>
                <a:gd name="T27" fmla="*/ 45 h 182"/>
                <a:gd name="T28" fmla="*/ 58 w 209"/>
                <a:gd name="T29" fmla="*/ 21 h 182"/>
                <a:gd name="T30" fmla="*/ 58 w 209"/>
                <a:gd name="T31" fmla="*/ 20 h 182"/>
                <a:gd name="T32" fmla="*/ 44 w 209"/>
                <a:gd name="T33" fmla="*/ 3 h 182"/>
                <a:gd name="T34" fmla="*/ 39 w 209"/>
                <a:gd name="T35" fmla="*/ 1 h 182"/>
                <a:gd name="T36" fmla="*/ 34 w 209"/>
                <a:gd name="T37" fmla="*/ 0 h 182"/>
                <a:gd name="T38" fmla="*/ 34 w 209"/>
                <a:gd name="T39" fmla="*/ 0 h 182"/>
                <a:gd name="T40" fmla="*/ 13 w 209"/>
                <a:gd name="T41" fmla="*/ 15 h 182"/>
                <a:gd name="T42" fmla="*/ 1 w 209"/>
                <a:gd name="T43" fmla="*/ 69 h 182"/>
                <a:gd name="T44" fmla="*/ 8 w 209"/>
                <a:gd name="T45" fmla="*/ 86 h 182"/>
                <a:gd name="T46" fmla="*/ 8 w 209"/>
                <a:gd name="T47" fmla="*/ 169 h 182"/>
                <a:gd name="T48" fmla="*/ 21 w 209"/>
                <a:gd name="T49" fmla="*/ 182 h 182"/>
                <a:gd name="T50" fmla="*/ 34 w 209"/>
                <a:gd name="T51" fmla="*/ 169 h 182"/>
                <a:gd name="T52" fmla="*/ 34 w 209"/>
                <a:gd name="T53" fmla="*/ 91 h 182"/>
                <a:gd name="T54" fmla="*/ 46 w 209"/>
                <a:gd name="T55" fmla="*/ 78 h 182"/>
                <a:gd name="T56" fmla="*/ 50 w 209"/>
                <a:gd name="T57" fmla="*/ 58 h 182"/>
                <a:gd name="T58" fmla="*/ 89 w 209"/>
                <a:gd name="T59" fmla="*/ 73 h 182"/>
                <a:gd name="T60" fmla="*/ 90 w 209"/>
                <a:gd name="T61" fmla="*/ 73 h 182"/>
                <a:gd name="T62" fmla="*/ 99 w 209"/>
                <a:gd name="T63" fmla="*/ 67 h 182"/>
                <a:gd name="T64" fmla="*/ 131 w 209"/>
                <a:gd name="T65" fmla="*/ 56 h 182"/>
                <a:gd name="T66" fmla="*/ 136 w 209"/>
                <a:gd name="T67" fmla="*/ 78 h 182"/>
                <a:gd name="T68" fmla="*/ 145 w 209"/>
                <a:gd name="T69" fmla="*/ 90 h 182"/>
                <a:gd name="T70" fmla="*/ 151 w 209"/>
                <a:gd name="T71" fmla="*/ 90 h 182"/>
                <a:gd name="T72" fmla="*/ 159 w 209"/>
                <a:gd name="T73" fmla="*/ 81 h 182"/>
                <a:gd name="T74" fmla="*/ 147 w 209"/>
                <a:gd name="T75" fmla="*/ 41 h 182"/>
                <a:gd name="T76" fmla="*/ 150 w 209"/>
                <a:gd name="T77" fmla="*/ 40 h 182"/>
                <a:gd name="T78" fmla="*/ 163 w 209"/>
                <a:gd name="T79" fmla="*/ 83 h 182"/>
                <a:gd name="T80" fmla="*/ 154 w 209"/>
                <a:gd name="T81" fmla="*/ 93 h 182"/>
                <a:gd name="T82" fmla="*/ 135 w 209"/>
                <a:gd name="T83" fmla="*/ 93 h 182"/>
                <a:gd name="T84" fmla="*/ 135 w 209"/>
                <a:gd name="T85" fmla="*/ 147 h 182"/>
                <a:gd name="T86" fmla="*/ 209 w 209"/>
                <a:gd name="T87" fmla="*/ 147 h 182"/>
                <a:gd name="T88" fmla="*/ 209 w 209"/>
                <a:gd name="T89" fmla="*/ 93 h 182"/>
                <a:gd name="T90" fmla="*/ 191 w 209"/>
                <a:gd name="T91" fmla="*/ 93 h 182"/>
                <a:gd name="T92" fmla="*/ 160 w 209"/>
                <a:gd name="T93" fmla="*/ 93 h 182"/>
                <a:gd name="T94" fmla="*/ 165 w 209"/>
                <a:gd name="T95" fmla="*/ 89 h 182"/>
                <a:gd name="T96" fmla="*/ 172 w 209"/>
                <a:gd name="T97" fmla="*/ 92 h 182"/>
                <a:gd name="T98" fmla="*/ 174 w 209"/>
                <a:gd name="T99" fmla="*/ 92 h 182"/>
                <a:gd name="T100" fmla="*/ 179 w 209"/>
                <a:gd name="T101" fmla="*/ 89 h 182"/>
                <a:gd name="T102" fmla="*/ 184 w 209"/>
                <a:gd name="T103" fmla="*/ 93 h 182"/>
                <a:gd name="T104" fmla="*/ 160 w 209"/>
                <a:gd name="T105" fmla="*/ 9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9" h="182">
                  <a:moveTo>
                    <a:pt x="191" y="93"/>
                  </a:moveTo>
                  <a:cubicBezTo>
                    <a:pt x="190" y="88"/>
                    <a:pt x="186" y="84"/>
                    <a:pt x="182" y="83"/>
                  </a:cubicBezTo>
                  <a:cubicBezTo>
                    <a:pt x="182" y="82"/>
                    <a:pt x="182" y="81"/>
                    <a:pt x="182" y="80"/>
                  </a:cubicBezTo>
                  <a:cubicBezTo>
                    <a:pt x="181" y="74"/>
                    <a:pt x="166" y="15"/>
                    <a:pt x="166" y="15"/>
                  </a:cubicBezTo>
                  <a:cubicBezTo>
                    <a:pt x="163" y="5"/>
                    <a:pt x="157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5" y="0"/>
                    <a:pt x="142" y="1"/>
                  </a:cubicBezTo>
                  <a:cubicBezTo>
                    <a:pt x="140" y="1"/>
                    <a:pt x="137" y="3"/>
                    <a:pt x="137" y="3"/>
                  </a:cubicBezTo>
                  <a:cubicBezTo>
                    <a:pt x="131" y="6"/>
                    <a:pt x="125" y="12"/>
                    <a:pt x="124" y="20"/>
                  </a:cubicBezTo>
                  <a:cubicBezTo>
                    <a:pt x="124" y="20"/>
                    <a:pt x="124" y="20"/>
                    <a:pt x="124" y="21"/>
                  </a:cubicBezTo>
                  <a:cubicBezTo>
                    <a:pt x="122" y="32"/>
                    <a:pt x="120" y="40"/>
                    <a:pt x="117" y="43"/>
                  </a:cubicBezTo>
                  <a:cubicBezTo>
                    <a:pt x="113" y="47"/>
                    <a:pt x="105" y="48"/>
                    <a:pt x="90" y="48"/>
                  </a:cubicBezTo>
                  <a:cubicBezTo>
                    <a:pt x="86" y="48"/>
                    <a:pt x="83" y="50"/>
                    <a:pt x="82" y="53"/>
                  </a:cubicBezTo>
                  <a:cubicBezTo>
                    <a:pt x="73" y="51"/>
                    <a:pt x="67" y="48"/>
                    <a:pt x="65" y="45"/>
                  </a:cubicBezTo>
                  <a:cubicBezTo>
                    <a:pt x="61" y="41"/>
                    <a:pt x="60" y="33"/>
                    <a:pt x="58" y="2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7" y="12"/>
                    <a:pt x="51" y="6"/>
                    <a:pt x="44" y="3"/>
                  </a:cubicBezTo>
                  <a:cubicBezTo>
                    <a:pt x="44" y="3"/>
                    <a:pt x="42" y="1"/>
                    <a:pt x="39" y="1"/>
                  </a:cubicBezTo>
                  <a:cubicBezTo>
                    <a:pt x="37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5" y="0"/>
                    <a:pt x="15" y="5"/>
                    <a:pt x="13" y="15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76"/>
                    <a:pt x="3" y="82"/>
                    <a:pt x="8" y="86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76"/>
                    <a:pt x="14" y="182"/>
                    <a:pt x="21" y="182"/>
                  </a:cubicBezTo>
                  <a:cubicBezTo>
                    <a:pt x="29" y="182"/>
                    <a:pt x="34" y="176"/>
                    <a:pt x="34" y="16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40" y="89"/>
                    <a:pt x="44" y="85"/>
                    <a:pt x="46" y="7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7" y="66"/>
                    <a:pt x="68" y="70"/>
                    <a:pt x="89" y="73"/>
                  </a:cubicBezTo>
                  <a:cubicBezTo>
                    <a:pt x="89" y="73"/>
                    <a:pt x="90" y="73"/>
                    <a:pt x="90" y="73"/>
                  </a:cubicBezTo>
                  <a:cubicBezTo>
                    <a:pt x="94" y="73"/>
                    <a:pt x="98" y="71"/>
                    <a:pt x="99" y="67"/>
                  </a:cubicBezTo>
                  <a:cubicBezTo>
                    <a:pt x="115" y="66"/>
                    <a:pt x="125" y="63"/>
                    <a:pt x="131" y="56"/>
                  </a:cubicBezTo>
                  <a:cubicBezTo>
                    <a:pt x="136" y="78"/>
                    <a:pt x="136" y="78"/>
                    <a:pt x="136" y="78"/>
                  </a:cubicBezTo>
                  <a:cubicBezTo>
                    <a:pt x="137" y="84"/>
                    <a:pt x="141" y="88"/>
                    <a:pt x="145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3" y="86"/>
                    <a:pt x="155" y="83"/>
                    <a:pt x="159" y="81"/>
                  </a:cubicBezTo>
                  <a:cubicBezTo>
                    <a:pt x="156" y="66"/>
                    <a:pt x="151" y="50"/>
                    <a:pt x="147" y="41"/>
                  </a:cubicBezTo>
                  <a:cubicBezTo>
                    <a:pt x="145" y="36"/>
                    <a:pt x="148" y="35"/>
                    <a:pt x="150" y="40"/>
                  </a:cubicBezTo>
                  <a:cubicBezTo>
                    <a:pt x="152" y="45"/>
                    <a:pt x="160" y="68"/>
                    <a:pt x="163" y="83"/>
                  </a:cubicBezTo>
                  <a:cubicBezTo>
                    <a:pt x="158" y="84"/>
                    <a:pt x="155" y="88"/>
                    <a:pt x="15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147"/>
                    <a:pt x="135" y="147"/>
                    <a:pt x="135" y="147"/>
                  </a:cubicBezTo>
                  <a:cubicBezTo>
                    <a:pt x="209" y="147"/>
                    <a:pt x="209" y="147"/>
                    <a:pt x="209" y="147"/>
                  </a:cubicBezTo>
                  <a:cubicBezTo>
                    <a:pt x="209" y="93"/>
                    <a:pt x="209" y="93"/>
                    <a:pt x="209" y="93"/>
                  </a:cubicBezTo>
                  <a:lnTo>
                    <a:pt x="191" y="93"/>
                  </a:lnTo>
                  <a:close/>
                  <a:moveTo>
                    <a:pt x="160" y="93"/>
                  </a:moveTo>
                  <a:cubicBezTo>
                    <a:pt x="161" y="91"/>
                    <a:pt x="163" y="89"/>
                    <a:pt x="165" y="89"/>
                  </a:cubicBezTo>
                  <a:cubicBezTo>
                    <a:pt x="167" y="91"/>
                    <a:pt x="170" y="92"/>
                    <a:pt x="172" y="92"/>
                  </a:cubicBezTo>
                  <a:cubicBezTo>
                    <a:pt x="173" y="92"/>
                    <a:pt x="174" y="92"/>
                    <a:pt x="174" y="92"/>
                  </a:cubicBezTo>
                  <a:cubicBezTo>
                    <a:pt x="176" y="91"/>
                    <a:pt x="178" y="90"/>
                    <a:pt x="179" y="89"/>
                  </a:cubicBezTo>
                  <a:cubicBezTo>
                    <a:pt x="182" y="89"/>
                    <a:pt x="183" y="91"/>
                    <a:pt x="184" y="93"/>
                  </a:cubicBezTo>
                  <a:lnTo>
                    <a:pt x="160" y="9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85E7214D-F60D-4A44-BBC7-F805784DB532}"/>
              </a:ext>
            </a:extLst>
          </p:cNvPr>
          <p:cNvGrpSpPr/>
          <p:nvPr/>
        </p:nvGrpSpPr>
        <p:grpSpPr>
          <a:xfrm>
            <a:off x="6603889" y="3542062"/>
            <a:ext cx="933383" cy="933383"/>
            <a:chOff x="6603889" y="3735384"/>
            <a:chExt cx="933383" cy="933383"/>
          </a:xfrm>
        </p:grpSpPr>
        <p:sp>
          <p:nvSpPr>
            <p:cNvPr id="115" name="泪滴形 114">
              <a:extLst>
                <a:ext uri="{FF2B5EF4-FFF2-40B4-BE49-F238E27FC236}">
                  <a16:creationId xmlns:a16="http://schemas.microsoft.com/office/drawing/2014/main" id="{C1D2324B-9630-4487-B3AA-9D72FAF9D29A}"/>
                </a:ext>
              </a:extLst>
            </p:cNvPr>
            <p:cNvSpPr/>
            <p:nvPr/>
          </p:nvSpPr>
          <p:spPr>
            <a:xfrm rot="11967191">
              <a:off x="6603889" y="3735384"/>
              <a:ext cx="933383" cy="933383"/>
            </a:xfrm>
            <a:prstGeom prst="teardrop">
              <a:avLst/>
            </a:prstGeom>
            <a:gradFill>
              <a:gsLst>
                <a:gs pos="0">
                  <a:srgbClr val="E71E18"/>
                </a:gs>
                <a:gs pos="100000">
                  <a:srgbClr val="FF0000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16" name="椭圆 115">
              <a:extLst>
                <a:ext uri="{FF2B5EF4-FFF2-40B4-BE49-F238E27FC236}">
                  <a16:creationId xmlns:a16="http://schemas.microsoft.com/office/drawing/2014/main" id="{0DBC913A-6B32-489B-BDA5-ABCB4CFB0D93}"/>
                </a:ext>
              </a:extLst>
            </p:cNvPr>
            <p:cNvSpPr/>
            <p:nvPr/>
          </p:nvSpPr>
          <p:spPr>
            <a:xfrm rot="3900000">
              <a:off x="6650829" y="3782683"/>
              <a:ext cx="839014" cy="839014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17" name="Freeform 90">
              <a:extLst>
                <a:ext uri="{FF2B5EF4-FFF2-40B4-BE49-F238E27FC236}">
                  <a16:creationId xmlns:a16="http://schemas.microsoft.com/office/drawing/2014/main" id="{F44393E2-9998-4B2D-AAE9-7F2928416E0B}"/>
                </a:ext>
              </a:extLst>
            </p:cNvPr>
            <p:cNvSpPr/>
            <p:nvPr/>
          </p:nvSpPr>
          <p:spPr bwMode="auto">
            <a:xfrm>
              <a:off x="6861304" y="4012800"/>
              <a:ext cx="399150" cy="399150"/>
            </a:xfrm>
            <a:custGeom>
              <a:avLst/>
              <a:gdLst>
                <a:gd name="T0" fmla="*/ 104 w 208"/>
                <a:gd name="T1" fmla="*/ 208 h 208"/>
                <a:gd name="T2" fmla="*/ 208 w 208"/>
                <a:gd name="T3" fmla="*/ 104 h 208"/>
                <a:gd name="T4" fmla="*/ 196 w 208"/>
                <a:gd name="T5" fmla="*/ 55 h 208"/>
                <a:gd name="T6" fmla="*/ 194 w 208"/>
                <a:gd name="T7" fmla="*/ 55 h 208"/>
                <a:gd name="T8" fmla="*/ 192 w 208"/>
                <a:gd name="T9" fmla="*/ 55 h 208"/>
                <a:gd name="T10" fmla="*/ 179 w 208"/>
                <a:gd name="T11" fmla="*/ 54 h 208"/>
                <a:gd name="T12" fmla="*/ 169 w 208"/>
                <a:gd name="T13" fmla="*/ 63 h 208"/>
                <a:gd name="T14" fmla="*/ 181 w 208"/>
                <a:gd name="T15" fmla="*/ 104 h 208"/>
                <a:gd name="T16" fmla="*/ 104 w 208"/>
                <a:gd name="T17" fmla="*/ 180 h 208"/>
                <a:gd name="T18" fmla="*/ 28 w 208"/>
                <a:gd name="T19" fmla="*/ 104 h 208"/>
                <a:gd name="T20" fmla="*/ 104 w 208"/>
                <a:gd name="T21" fmla="*/ 27 h 208"/>
                <a:gd name="T22" fmla="*/ 145 w 208"/>
                <a:gd name="T23" fmla="*/ 39 h 208"/>
                <a:gd name="T24" fmla="*/ 153 w 208"/>
                <a:gd name="T25" fmla="*/ 30 h 208"/>
                <a:gd name="T26" fmla="*/ 152 w 208"/>
                <a:gd name="T27" fmla="*/ 15 h 208"/>
                <a:gd name="T28" fmla="*/ 152 w 208"/>
                <a:gd name="T29" fmla="*/ 11 h 208"/>
                <a:gd name="T30" fmla="*/ 104 w 208"/>
                <a:gd name="T31" fmla="*/ 0 h 208"/>
                <a:gd name="T32" fmla="*/ 0 w 208"/>
                <a:gd name="T33" fmla="*/ 104 h 208"/>
                <a:gd name="T34" fmla="*/ 104 w 208"/>
                <a:gd name="T3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208">
                  <a:moveTo>
                    <a:pt x="104" y="208"/>
                  </a:moveTo>
                  <a:cubicBezTo>
                    <a:pt x="162" y="208"/>
                    <a:pt x="208" y="161"/>
                    <a:pt x="208" y="104"/>
                  </a:cubicBezTo>
                  <a:cubicBezTo>
                    <a:pt x="208" y="86"/>
                    <a:pt x="204" y="69"/>
                    <a:pt x="196" y="55"/>
                  </a:cubicBezTo>
                  <a:cubicBezTo>
                    <a:pt x="195" y="55"/>
                    <a:pt x="194" y="55"/>
                    <a:pt x="194" y="55"/>
                  </a:cubicBezTo>
                  <a:cubicBezTo>
                    <a:pt x="193" y="55"/>
                    <a:pt x="193" y="55"/>
                    <a:pt x="192" y="55"/>
                  </a:cubicBezTo>
                  <a:cubicBezTo>
                    <a:pt x="179" y="54"/>
                    <a:pt x="179" y="54"/>
                    <a:pt x="179" y="54"/>
                  </a:cubicBezTo>
                  <a:cubicBezTo>
                    <a:pt x="169" y="63"/>
                    <a:pt x="169" y="63"/>
                    <a:pt x="169" y="63"/>
                  </a:cubicBezTo>
                  <a:cubicBezTo>
                    <a:pt x="177" y="75"/>
                    <a:pt x="181" y="89"/>
                    <a:pt x="181" y="104"/>
                  </a:cubicBezTo>
                  <a:cubicBezTo>
                    <a:pt x="181" y="146"/>
                    <a:pt x="147" y="180"/>
                    <a:pt x="104" y="180"/>
                  </a:cubicBezTo>
                  <a:cubicBezTo>
                    <a:pt x="62" y="180"/>
                    <a:pt x="28" y="146"/>
                    <a:pt x="28" y="104"/>
                  </a:cubicBezTo>
                  <a:cubicBezTo>
                    <a:pt x="28" y="61"/>
                    <a:pt x="62" y="27"/>
                    <a:pt x="104" y="27"/>
                  </a:cubicBezTo>
                  <a:cubicBezTo>
                    <a:pt x="119" y="27"/>
                    <a:pt x="133" y="31"/>
                    <a:pt x="145" y="39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4"/>
                    <a:pt x="152" y="12"/>
                    <a:pt x="152" y="11"/>
                  </a:cubicBezTo>
                  <a:cubicBezTo>
                    <a:pt x="138" y="4"/>
                    <a:pt x="121" y="0"/>
                    <a:pt x="104" y="0"/>
                  </a:cubicBezTo>
                  <a:cubicBezTo>
                    <a:pt x="47" y="0"/>
                    <a:pt x="0" y="46"/>
                    <a:pt x="0" y="104"/>
                  </a:cubicBezTo>
                  <a:cubicBezTo>
                    <a:pt x="0" y="161"/>
                    <a:pt x="47" y="208"/>
                    <a:pt x="104" y="20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18" name="Freeform 91">
              <a:extLst>
                <a:ext uri="{FF2B5EF4-FFF2-40B4-BE49-F238E27FC236}">
                  <a16:creationId xmlns:a16="http://schemas.microsoft.com/office/drawing/2014/main" id="{EFBF2126-7C26-43C5-BD51-4567A731E185}"/>
                </a:ext>
              </a:extLst>
            </p:cNvPr>
            <p:cNvSpPr/>
            <p:nvPr/>
          </p:nvSpPr>
          <p:spPr bwMode="auto">
            <a:xfrm>
              <a:off x="6963574" y="4112233"/>
              <a:ext cx="194603" cy="197445"/>
            </a:xfrm>
            <a:custGeom>
              <a:avLst/>
              <a:gdLst>
                <a:gd name="T0" fmla="*/ 51 w 102"/>
                <a:gd name="T1" fmla="*/ 25 h 103"/>
                <a:gd name="T2" fmla="*/ 53 w 102"/>
                <a:gd name="T3" fmla="*/ 25 h 103"/>
                <a:gd name="T4" fmla="*/ 73 w 102"/>
                <a:gd name="T5" fmla="*/ 6 h 103"/>
                <a:gd name="T6" fmla="*/ 73 w 102"/>
                <a:gd name="T7" fmla="*/ 5 h 103"/>
                <a:gd name="T8" fmla="*/ 51 w 102"/>
                <a:gd name="T9" fmla="*/ 0 h 103"/>
                <a:gd name="T10" fmla="*/ 0 w 102"/>
                <a:gd name="T11" fmla="*/ 52 h 103"/>
                <a:gd name="T12" fmla="*/ 51 w 102"/>
                <a:gd name="T13" fmla="*/ 103 h 103"/>
                <a:gd name="T14" fmla="*/ 102 w 102"/>
                <a:gd name="T15" fmla="*/ 52 h 103"/>
                <a:gd name="T16" fmla="*/ 98 w 102"/>
                <a:gd name="T17" fmla="*/ 30 h 103"/>
                <a:gd name="T18" fmla="*/ 97 w 102"/>
                <a:gd name="T19" fmla="*/ 30 h 103"/>
                <a:gd name="T20" fmla="*/ 78 w 102"/>
                <a:gd name="T21" fmla="*/ 50 h 103"/>
                <a:gd name="T22" fmla="*/ 78 w 102"/>
                <a:gd name="T23" fmla="*/ 52 h 103"/>
                <a:gd name="T24" fmla="*/ 51 w 102"/>
                <a:gd name="T25" fmla="*/ 79 h 103"/>
                <a:gd name="T26" fmla="*/ 24 w 102"/>
                <a:gd name="T27" fmla="*/ 52 h 103"/>
                <a:gd name="T28" fmla="*/ 51 w 102"/>
                <a:gd name="T29" fmla="*/ 2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103">
                  <a:moveTo>
                    <a:pt x="51" y="25"/>
                  </a:moveTo>
                  <a:cubicBezTo>
                    <a:pt x="52" y="25"/>
                    <a:pt x="53" y="25"/>
                    <a:pt x="53" y="2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66" y="2"/>
                    <a:pt x="59" y="0"/>
                    <a:pt x="51" y="0"/>
                  </a:cubicBezTo>
                  <a:cubicBezTo>
                    <a:pt x="23" y="0"/>
                    <a:pt x="0" y="23"/>
                    <a:pt x="0" y="52"/>
                  </a:cubicBezTo>
                  <a:cubicBezTo>
                    <a:pt x="0" y="80"/>
                    <a:pt x="23" y="103"/>
                    <a:pt x="51" y="103"/>
                  </a:cubicBezTo>
                  <a:cubicBezTo>
                    <a:pt x="80" y="103"/>
                    <a:pt x="102" y="80"/>
                    <a:pt x="102" y="52"/>
                  </a:cubicBezTo>
                  <a:cubicBezTo>
                    <a:pt x="102" y="44"/>
                    <a:pt x="101" y="37"/>
                    <a:pt x="98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50"/>
                    <a:pt x="78" y="51"/>
                    <a:pt x="78" y="52"/>
                  </a:cubicBezTo>
                  <a:cubicBezTo>
                    <a:pt x="78" y="67"/>
                    <a:pt x="66" y="79"/>
                    <a:pt x="51" y="79"/>
                  </a:cubicBezTo>
                  <a:cubicBezTo>
                    <a:pt x="36" y="79"/>
                    <a:pt x="24" y="67"/>
                    <a:pt x="24" y="52"/>
                  </a:cubicBezTo>
                  <a:cubicBezTo>
                    <a:pt x="24" y="37"/>
                    <a:pt x="36" y="25"/>
                    <a:pt x="51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19" name="组合 118">
            <a:extLst>
              <a:ext uri="{FF2B5EF4-FFF2-40B4-BE49-F238E27FC236}">
                <a16:creationId xmlns:a16="http://schemas.microsoft.com/office/drawing/2014/main" id="{9D072D92-9215-44C6-843C-CFDAB4712C4D}"/>
              </a:ext>
            </a:extLst>
          </p:cNvPr>
          <p:cNvGrpSpPr/>
          <p:nvPr/>
        </p:nvGrpSpPr>
        <p:grpSpPr>
          <a:xfrm>
            <a:off x="2202070" y="1451017"/>
            <a:ext cx="1549956" cy="736295"/>
            <a:chOff x="1898458" y="1462012"/>
            <a:chExt cx="1549956" cy="736295"/>
          </a:xfrm>
        </p:grpSpPr>
        <p:sp>
          <p:nvSpPr>
            <p:cNvPr id="120" name="矩形 119">
              <a:extLst>
                <a:ext uri="{FF2B5EF4-FFF2-40B4-BE49-F238E27FC236}">
                  <a16:creationId xmlns:a16="http://schemas.microsoft.com/office/drawing/2014/main" id="{2CC10ADD-C52E-481D-9CC5-5C80DF0BF846}"/>
                </a:ext>
              </a:extLst>
            </p:cNvPr>
            <p:cNvSpPr/>
            <p:nvPr/>
          </p:nvSpPr>
          <p:spPr>
            <a:xfrm rot="16200000" flipV="1">
              <a:off x="1565466" y="1795004"/>
              <a:ext cx="736295" cy="703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68" tIns="34289" rIns="68568" bIns="34289"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21" name="文本框 61">
              <a:extLst>
                <a:ext uri="{FF2B5EF4-FFF2-40B4-BE49-F238E27FC236}">
                  <a16:creationId xmlns:a16="http://schemas.microsoft.com/office/drawing/2014/main" id="{D31047B7-694B-434E-B388-C19171D1E2C8}"/>
                </a:ext>
              </a:extLst>
            </p:cNvPr>
            <p:cNvSpPr txBox="1"/>
            <p:nvPr/>
          </p:nvSpPr>
          <p:spPr>
            <a:xfrm>
              <a:off x="2024060" y="1496613"/>
              <a:ext cx="1424354" cy="684801"/>
            </a:xfrm>
            <a:prstGeom prst="rect">
              <a:avLst/>
            </a:prstGeom>
            <a:noFill/>
          </p:spPr>
          <p:txBody>
            <a:bodyPr wrap="square" lIns="68568" tIns="34289" rIns="68568" bIns="34289" rtlCol="0">
              <a:spAutoFit/>
            </a:bodyPr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0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... ...</a:t>
              </a:r>
              <a:endParaRPr lang="zh-CN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2" name="组合 121">
            <a:extLst>
              <a:ext uri="{FF2B5EF4-FFF2-40B4-BE49-F238E27FC236}">
                <a16:creationId xmlns:a16="http://schemas.microsoft.com/office/drawing/2014/main" id="{36487131-5133-4B50-B464-C45DE7D16E08}"/>
              </a:ext>
            </a:extLst>
          </p:cNvPr>
          <p:cNvGrpSpPr/>
          <p:nvPr/>
        </p:nvGrpSpPr>
        <p:grpSpPr>
          <a:xfrm>
            <a:off x="932951" y="2740100"/>
            <a:ext cx="1549956" cy="736295"/>
            <a:chOff x="1898458" y="1462012"/>
            <a:chExt cx="1549956" cy="736295"/>
          </a:xfrm>
        </p:grpSpPr>
        <p:sp>
          <p:nvSpPr>
            <p:cNvPr id="123" name="矩形 122">
              <a:extLst>
                <a:ext uri="{FF2B5EF4-FFF2-40B4-BE49-F238E27FC236}">
                  <a16:creationId xmlns:a16="http://schemas.microsoft.com/office/drawing/2014/main" id="{6F3992A1-C8E1-40DE-BC07-57EABF032678}"/>
                </a:ext>
              </a:extLst>
            </p:cNvPr>
            <p:cNvSpPr/>
            <p:nvPr/>
          </p:nvSpPr>
          <p:spPr>
            <a:xfrm rot="16200000" flipV="1">
              <a:off x="1565466" y="1795004"/>
              <a:ext cx="736295" cy="70312"/>
            </a:xfrm>
            <a:prstGeom prst="rect">
              <a:avLst/>
            </a:prstGeom>
            <a:gradFill>
              <a:gsLst>
                <a:gs pos="0">
                  <a:srgbClr val="E71E18"/>
                </a:gs>
                <a:gs pos="100000">
                  <a:srgbClr val="FF0000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68" tIns="34289" rIns="68568" bIns="34289"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24" name="文本框 61">
              <a:extLst>
                <a:ext uri="{FF2B5EF4-FFF2-40B4-BE49-F238E27FC236}">
                  <a16:creationId xmlns:a16="http://schemas.microsoft.com/office/drawing/2014/main" id="{4AB45BC9-0F31-4291-8DCB-DD3311321075}"/>
                </a:ext>
              </a:extLst>
            </p:cNvPr>
            <p:cNvSpPr txBox="1"/>
            <p:nvPr/>
          </p:nvSpPr>
          <p:spPr>
            <a:xfrm>
              <a:off x="2024060" y="1496613"/>
              <a:ext cx="1424354" cy="684801"/>
            </a:xfrm>
            <a:prstGeom prst="rect">
              <a:avLst/>
            </a:prstGeom>
            <a:noFill/>
          </p:spPr>
          <p:txBody>
            <a:bodyPr wrap="square" lIns="68568" tIns="34289" rIns="68568" bIns="34289" rtlCol="0">
              <a:spAutoFit/>
            </a:bodyPr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0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... ...</a:t>
              </a:r>
              <a:endParaRPr lang="zh-CN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8" name="组合 127">
            <a:extLst>
              <a:ext uri="{FF2B5EF4-FFF2-40B4-BE49-F238E27FC236}">
                <a16:creationId xmlns:a16="http://schemas.microsoft.com/office/drawing/2014/main" id="{48E37C41-8541-4281-A2F5-467B1CDBDC38}"/>
              </a:ext>
            </a:extLst>
          </p:cNvPr>
          <p:cNvGrpSpPr/>
          <p:nvPr/>
        </p:nvGrpSpPr>
        <p:grpSpPr>
          <a:xfrm>
            <a:off x="5894364" y="1448112"/>
            <a:ext cx="1549956" cy="736295"/>
            <a:chOff x="1898458" y="1462012"/>
            <a:chExt cx="1549956" cy="736295"/>
          </a:xfrm>
        </p:grpSpPr>
        <p:sp>
          <p:nvSpPr>
            <p:cNvPr id="129" name="矩形 128">
              <a:extLst>
                <a:ext uri="{FF2B5EF4-FFF2-40B4-BE49-F238E27FC236}">
                  <a16:creationId xmlns:a16="http://schemas.microsoft.com/office/drawing/2014/main" id="{FB729C0F-C9C8-4592-B057-E0311F39A075}"/>
                </a:ext>
              </a:extLst>
            </p:cNvPr>
            <p:cNvSpPr/>
            <p:nvPr/>
          </p:nvSpPr>
          <p:spPr>
            <a:xfrm rot="16200000" flipV="1">
              <a:off x="1565466" y="1795004"/>
              <a:ext cx="736295" cy="703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68" tIns="34289" rIns="68568" bIns="34289"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30" name="文本框 61">
              <a:extLst>
                <a:ext uri="{FF2B5EF4-FFF2-40B4-BE49-F238E27FC236}">
                  <a16:creationId xmlns:a16="http://schemas.microsoft.com/office/drawing/2014/main" id="{73706A40-3666-4ACC-966A-228285B26E88}"/>
                </a:ext>
              </a:extLst>
            </p:cNvPr>
            <p:cNvSpPr txBox="1"/>
            <p:nvPr/>
          </p:nvSpPr>
          <p:spPr>
            <a:xfrm>
              <a:off x="2024060" y="1496613"/>
              <a:ext cx="1424354" cy="684801"/>
            </a:xfrm>
            <a:prstGeom prst="rect">
              <a:avLst/>
            </a:prstGeom>
            <a:noFill/>
          </p:spPr>
          <p:txBody>
            <a:bodyPr wrap="square" lIns="68568" tIns="34289" rIns="68568" bIns="34289" rtlCol="0">
              <a:spAutoFit/>
            </a:bodyPr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0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... ...</a:t>
              </a:r>
              <a:endParaRPr lang="zh-CN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31" name="组合 130">
            <a:extLst>
              <a:ext uri="{FF2B5EF4-FFF2-40B4-BE49-F238E27FC236}">
                <a16:creationId xmlns:a16="http://schemas.microsoft.com/office/drawing/2014/main" id="{35F5B5C6-E8A5-41F2-A643-77D887C1C617}"/>
              </a:ext>
            </a:extLst>
          </p:cNvPr>
          <p:cNvGrpSpPr/>
          <p:nvPr/>
        </p:nvGrpSpPr>
        <p:grpSpPr>
          <a:xfrm>
            <a:off x="6828677" y="2718847"/>
            <a:ext cx="1549956" cy="736295"/>
            <a:chOff x="1898458" y="1462012"/>
            <a:chExt cx="1549956" cy="736295"/>
          </a:xfrm>
        </p:grpSpPr>
        <p:sp>
          <p:nvSpPr>
            <p:cNvPr id="132" name="矩形 131">
              <a:extLst>
                <a:ext uri="{FF2B5EF4-FFF2-40B4-BE49-F238E27FC236}">
                  <a16:creationId xmlns:a16="http://schemas.microsoft.com/office/drawing/2014/main" id="{30042C91-1C43-4364-8C89-9FE5715B296A}"/>
                </a:ext>
              </a:extLst>
            </p:cNvPr>
            <p:cNvSpPr/>
            <p:nvPr/>
          </p:nvSpPr>
          <p:spPr>
            <a:xfrm rot="16200000" flipV="1">
              <a:off x="1565466" y="1795004"/>
              <a:ext cx="736295" cy="70312"/>
            </a:xfrm>
            <a:prstGeom prst="rect">
              <a:avLst/>
            </a:prstGeom>
            <a:gradFill>
              <a:gsLst>
                <a:gs pos="0">
                  <a:srgbClr val="E71E18"/>
                </a:gs>
                <a:gs pos="100000">
                  <a:srgbClr val="FF0000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68" tIns="34289" rIns="68568" bIns="34289" rtlCol="0" anchor="ctr"/>
            <a:lstStyle/>
            <a:p>
              <a:pPr algn="ctr" defTabSz="685165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40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33" name="文本框 61">
              <a:extLst>
                <a:ext uri="{FF2B5EF4-FFF2-40B4-BE49-F238E27FC236}">
                  <a16:creationId xmlns:a16="http://schemas.microsoft.com/office/drawing/2014/main" id="{EA5F3D60-AB6B-429E-9DED-A28322B7D129}"/>
                </a:ext>
              </a:extLst>
            </p:cNvPr>
            <p:cNvSpPr txBox="1"/>
            <p:nvPr/>
          </p:nvSpPr>
          <p:spPr>
            <a:xfrm>
              <a:off x="2024060" y="1496613"/>
              <a:ext cx="1424354" cy="684801"/>
            </a:xfrm>
            <a:prstGeom prst="rect">
              <a:avLst/>
            </a:prstGeom>
            <a:noFill/>
          </p:spPr>
          <p:txBody>
            <a:bodyPr wrap="square" lIns="68568" tIns="34289" rIns="68568" bIns="34289" rtlCol="0">
              <a:spAutoFit/>
            </a:bodyPr>
            <a:lstStyle/>
            <a:p>
              <a:pPr defTabSz="685165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0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... ...</a:t>
              </a:r>
              <a:endParaRPr lang="zh-CN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3652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E7132522-5CAC-477C-9363-B76EA4F27848}"/>
              </a:ext>
            </a:extLst>
          </p:cNvPr>
          <p:cNvGrpSpPr/>
          <p:nvPr/>
        </p:nvGrpSpPr>
        <p:grpSpPr>
          <a:xfrm>
            <a:off x="983451" y="1280015"/>
            <a:ext cx="4179099" cy="2583469"/>
            <a:chOff x="964401" y="1100867"/>
            <a:chExt cx="5168046" cy="3194824"/>
          </a:xfrm>
        </p:grpSpPr>
        <p:sp>
          <p:nvSpPr>
            <p:cNvPr id="6" name="Freeform 46">
              <a:extLst>
                <a:ext uri="{FF2B5EF4-FFF2-40B4-BE49-F238E27FC236}">
                  <a16:creationId xmlns:a16="http://schemas.microsoft.com/office/drawing/2014/main" id="{AC170513-5B08-4586-8825-BAFDCA8B1569}"/>
                </a:ext>
              </a:extLst>
            </p:cNvPr>
            <p:cNvSpPr/>
            <p:nvPr/>
          </p:nvSpPr>
          <p:spPr bwMode="auto">
            <a:xfrm>
              <a:off x="1827212" y="3543300"/>
              <a:ext cx="347663" cy="498475"/>
            </a:xfrm>
            <a:prstGeom prst="triangle">
              <a:avLst/>
            </a:prstGeom>
            <a:gradFill>
              <a:gsLst>
                <a:gs pos="0">
                  <a:srgbClr val="E71E18"/>
                </a:gs>
                <a:gs pos="100000">
                  <a:srgbClr val="FF0000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7" name="Freeform 47">
              <a:extLst>
                <a:ext uri="{FF2B5EF4-FFF2-40B4-BE49-F238E27FC236}">
                  <a16:creationId xmlns:a16="http://schemas.microsoft.com/office/drawing/2014/main" id="{20285CD0-E0B9-4F39-B35F-4ED344902B2E}"/>
                </a:ext>
              </a:extLst>
            </p:cNvPr>
            <p:cNvSpPr/>
            <p:nvPr/>
          </p:nvSpPr>
          <p:spPr bwMode="auto">
            <a:xfrm>
              <a:off x="2603500" y="3300413"/>
              <a:ext cx="336550" cy="741362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 48">
              <a:extLst>
                <a:ext uri="{FF2B5EF4-FFF2-40B4-BE49-F238E27FC236}">
                  <a16:creationId xmlns:a16="http://schemas.microsoft.com/office/drawing/2014/main" id="{48552934-2A2E-4F72-8B14-26AAECE52F56}"/>
                </a:ext>
              </a:extLst>
            </p:cNvPr>
            <p:cNvSpPr/>
            <p:nvPr/>
          </p:nvSpPr>
          <p:spPr bwMode="auto">
            <a:xfrm>
              <a:off x="3368675" y="2687638"/>
              <a:ext cx="336550" cy="1354137"/>
            </a:xfrm>
            <a:prstGeom prst="triangle">
              <a:avLst/>
            </a:prstGeom>
            <a:gradFill>
              <a:gsLst>
                <a:gs pos="0">
                  <a:srgbClr val="E71E18"/>
                </a:gs>
                <a:gs pos="100000">
                  <a:srgbClr val="FF0000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9" name="Freeform 49">
              <a:extLst>
                <a:ext uri="{FF2B5EF4-FFF2-40B4-BE49-F238E27FC236}">
                  <a16:creationId xmlns:a16="http://schemas.microsoft.com/office/drawing/2014/main" id="{016290ED-37B8-4AD6-BFCF-8DC48F01D926}"/>
                </a:ext>
              </a:extLst>
            </p:cNvPr>
            <p:cNvSpPr/>
            <p:nvPr/>
          </p:nvSpPr>
          <p:spPr bwMode="auto">
            <a:xfrm>
              <a:off x="4133850" y="2838450"/>
              <a:ext cx="336550" cy="1203325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0" name="Freeform 50">
              <a:extLst>
                <a:ext uri="{FF2B5EF4-FFF2-40B4-BE49-F238E27FC236}">
                  <a16:creationId xmlns:a16="http://schemas.microsoft.com/office/drawing/2014/main" id="{594C7DB6-99D7-4ECC-9E8A-4D3E62F4B7BE}"/>
                </a:ext>
              </a:extLst>
            </p:cNvPr>
            <p:cNvSpPr/>
            <p:nvPr/>
          </p:nvSpPr>
          <p:spPr bwMode="auto">
            <a:xfrm>
              <a:off x="4899025" y="1946275"/>
              <a:ext cx="334963" cy="2095500"/>
            </a:xfrm>
            <a:prstGeom prst="triangle">
              <a:avLst/>
            </a:prstGeom>
            <a:gradFill>
              <a:gsLst>
                <a:gs pos="0">
                  <a:srgbClr val="E71E18"/>
                </a:gs>
                <a:gs pos="100000">
                  <a:srgbClr val="FF0000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1" name="Freeform 51">
              <a:extLst>
                <a:ext uri="{FF2B5EF4-FFF2-40B4-BE49-F238E27FC236}">
                  <a16:creationId xmlns:a16="http://schemas.microsoft.com/office/drawing/2014/main" id="{CC52EFB6-703C-433E-BCA3-F8F7E66B31F8}"/>
                </a:ext>
              </a:extLst>
            </p:cNvPr>
            <p:cNvSpPr/>
            <p:nvPr/>
          </p:nvSpPr>
          <p:spPr bwMode="auto">
            <a:xfrm>
              <a:off x="5662612" y="1438275"/>
              <a:ext cx="336550" cy="2603500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B3757551-01BF-4F58-9A57-AB80143A352E}"/>
                </a:ext>
              </a:extLst>
            </p:cNvPr>
            <p:cNvGrpSpPr/>
            <p:nvPr/>
          </p:nvGrpSpPr>
          <p:grpSpPr>
            <a:xfrm>
              <a:off x="964401" y="1203598"/>
              <a:ext cx="643736" cy="2925786"/>
              <a:chOff x="964401" y="1203598"/>
              <a:chExt cx="643736" cy="2925786"/>
            </a:xfrm>
          </p:grpSpPr>
          <p:sp>
            <p:nvSpPr>
              <p:cNvPr id="13" name="TextBox 96">
                <a:extLst>
                  <a:ext uri="{FF2B5EF4-FFF2-40B4-BE49-F238E27FC236}">
                    <a16:creationId xmlns:a16="http://schemas.microsoft.com/office/drawing/2014/main" id="{8031A3AC-E251-49F4-83D5-E2BC6F0ACE63}"/>
                  </a:ext>
                </a:extLst>
              </p:cNvPr>
              <p:cNvSpPr txBox="1"/>
              <p:nvPr/>
            </p:nvSpPr>
            <p:spPr bwMode="auto">
              <a:xfrm>
                <a:off x="1078214" y="3883163"/>
                <a:ext cx="450765" cy="24622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r">
                  <a:defRPr/>
                </a:pPr>
                <a:r>
                  <a:rPr lang="en-US" altLang="zh-CN" sz="1000" spc="300">
                    <a:solidFill>
                      <a:prstClr val="black">
                        <a:lumMod val="75000"/>
                        <a:lumOff val="25000"/>
                      </a:prstClr>
                    </a:solidFill>
                    <a:cs typeface="+mn-ea"/>
                    <a:sym typeface="+mn-lt"/>
                  </a:rPr>
                  <a:t>0%</a:t>
                </a:r>
                <a:endParaRPr lang="zh-CN" altLang="en-US" sz="1000" spc="3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TextBox 97">
                <a:extLst>
                  <a:ext uri="{FF2B5EF4-FFF2-40B4-BE49-F238E27FC236}">
                    <a16:creationId xmlns:a16="http://schemas.microsoft.com/office/drawing/2014/main" id="{A7CF9F57-C523-426E-A04C-A194204100EE}"/>
                  </a:ext>
                </a:extLst>
              </p:cNvPr>
              <p:cNvSpPr txBox="1"/>
              <p:nvPr/>
            </p:nvSpPr>
            <p:spPr bwMode="auto">
              <a:xfrm>
                <a:off x="964401" y="3220796"/>
                <a:ext cx="564578" cy="24622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r">
                  <a:defRPr/>
                </a:pPr>
                <a:r>
                  <a:rPr lang="en-US" altLang="zh-CN" sz="1000" spc="300">
                    <a:solidFill>
                      <a:prstClr val="black">
                        <a:lumMod val="75000"/>
                        <a:lumOff val="25000"/>
                      </a:prstClr>
                    </a:solidFill>
                    <a:cs typeface="+mn-ea"/>
                    <a:sym typeface="+mn-lt"/>
                  </a:rPr>
                  <a:t>20%</a:t>
                </a:r>
                <a:endParaRPr lang="zh-CN" altLang="en-US" sz="1000" spc="3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TextBox 98">
                <a:extLst>
                  <a:ext uri="{FF2B5EF4-FFF2-40B4-BE49-F238E27FC236}">
                    <a16:creationId xmlns:a16="http://schemas.microsoft.com/office/drawing/2014/main" id="{064C69A2-44FC-4C4B-B099-2E20B5E9FA70}"/>
                  </a:ext>
                </a:extLst>
              </p:cNvPr>
              <p:cNvSpPr txBox="1"/>
              <p:nvPr/>
            </p:nvSpPr>
            <p:spPr bwMode="auto">
              <a:xfrm>
                <a:off x="964401" y="2889611"/>
                <a:ext cx="564578" cy="24622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r">
                  <a:defRPr/>
                </a:pPr>
                <a:r>
                  <a:rPr lang="en-US" altLang="zh-CN" sz="1000" spc="300">
                    <a:solidFill>
                      <a:prstClr val="black">
                        <a:lumMod val="75000"/>
                        <a:lumOff val="25000"/>
                      </a:prstClr>
                    </a:solidFill>
                    <a:cs typeface="+mn-ea"/>
                    <a:sym typeface="+mn-lt"/>
                  </a:rPr>
                  <a:t>30%</a:t>
                </a:r>
                <a:endParaRPr lang="zh-CN" altLang="en-US" sz="1000" spc="3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TextBox 99">
                <a:extLst>
                  <a:ext uri="{FF2B5EF4-FFF2-40B4-BE49-F238E27FC236}">
                    <a16:creationId xmlns:a16="http://schemas.microsoft.com/office/drawing/2014/main" id="{FB85D21B-5EC0-4976-B27E-EEFB52F67792}"/>
                  </a:ext>
                </a:extLst>
              </p:cNvPr>
              <p:cNvSpPr txBox="1"/>
              <p:nvPr/>
            </p:nvSpPr>
            <p:spPr bwMode="auto">
              <a:xfrm>
                <a:off x="964401" y="2558426"/>
                <a:ext cx="564578" cy="24622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r">
                  <a:defRPr/>
                </a:pPr>
                <a:r>
                  <a:rPr lang="en-US" altLang="zh-CN" sz="1000" spc="300">
                    <a:solidFill>
                      <a:prstClr val="black">
                        <a:lumMod val="75000"/>
                        <a:lumOff val="25000"/>
                      </a:prstClr>
                    </a:solidFill>
                    <a:cs typeface="+mn-ea"/>
                    <a:sym typeface="+mn-lt"/>
                  </a:rPr>
                  <a:t>40%</a:t>
                </a:r>
                <a:endParaRPr lang="zh-CN" altLang="en-US" sz="1000" spc="3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TextBox 100">
                <a:extLst>
                  <a:ext uri="{FF2B5EF4-FFF2-40B4-BE49-F238E27FC236}">
                    <a16:creationId xmlns:a16="http://schemas.microsoft.com/office/drawing/2014/main" id="{978BD283-E097-4F96-9327-09B7DFC91B0F}"/>
                  </a:ext>
                </a:extLst>
              </p:cNvPr>
              <p:cNvSpPr txBox="1"/>
              <p:nvPr/>
            </p:nvSpPr>
            <p:spPr bwMode="auto">
              <a:xfrm>
                <a:off x="964401" y="2227241"/>
                <a:ext cx="564578" cy="24622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r">
                  <a:defRPr/>
                </a:pPr>
                <a:r>
                  <a:rPr lang="en-US" altLang="zh-CN" sz="1000" spc="300">
                    <a:solidFill>
                      <a:prstClr val="black">
                        <a:lumMod val="75000"/>
                        <a:lumOff val="25000"/>
                      </a:prstClr>
                    </a:solidFill>
                    <a:cs typeface="+mn-ea"/>
                    <a:sym typeface="+mn-lt"/>
                  </a:rPr>
                  <a:t>50%</a:t>
                </a:r>
                <a:endParaRPr lang="zh-CN" altLang="en-US" sz="1000" spc="3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TextBox 101">
                <a:extLst>
                  <a:ext uri="{FF2B5EF4-FFF2-40B4-BE49-F238E27FC236}">
                    <a16:creationId xmlns:a16="http://schemas.microsoft.com/office/drawing/2014/main" id="{9E202800-BEF7-4AA3-AF34-3A088D616D8B}"/>
                  </a:ext>
                </a:extLst>
              </p:cNvPr>
              <p:cNvSpPr txBox="1"/>
              <p:nvPr/>
            </p:nvSpPr>
            <p:spPr bwMode="auto">
              <a:xfrm>
                <a:off x="964401" y="1896056"/>
                <a:ext cx="564578" cy="24622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r">
                  <a:defRPr/>
                </a:pPr>
                <a:r>
                  <a:rPr lang="en-US" altLang="zh-CN" sz="1000" spc="300">
                    <a:solidFill>
                      <a:prstClr val="black">
                        <a:lumMod val="75000"/>
                        <a:lumOff val="25000"/>
                      </a:prstClr>
                    </a:solidFill>
                    <a:cs typeface="+mn-ea"/>
                    <a:sym typeface="+mn-lt"/>
                  </a:rPr>
                  <a:t>60%</a:t>
                </a:r>
                <a:endParaRPr lang="zh-CN" altLang="en-US" sz="1000" spc="3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TextBox 102">
                <a:extLst>
                  <a:ext uri="{FF2B5EF4-FFF2-40B4-BE49-F238E27FC236}">
                    <a16:creationId xmlns:a16="http://schemas.microsoft.com/office/drawing/2014/main" id="{8B0A4588-EE29-47C2-BC02-69AD62C27298}"/>
                  </a:ext>
                </a:extLst>
              </p:cNvPr>
              <p:cNvSpPr txBox="1"/>
              <p:nvPr/>
            </p:nvSpPr>
            <p:spPr bwMode="auto">
              <a:xfrm>
                <a:off x="964401" y="3551981"/>
                <a:ext cx="564578" cy="24622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r">
                  <a:defRPr/>
                </a:pPr>
                <a:r>
                  <a:rPr lang="en-US" altLang="zh-CN" sz="1000" spc="300">
                    <a:solidFill>
                      <a:prstClr val="black">
                        <a:lumMod val="75000"/>
                        <a:lumOff val="25000"/>
                      </a:prstClr>
                    </a:solidFill>
                    <a:cs typeface="+mn-ea"/>
                    <a:sym typeface="+mn-lt"/>
                  </a:rPr>
                  <a:t>10%</a:t>
                </a:r>
                <a:endParaRPr lang="zh-CN" altLang="en-US" sz="1000" spc="3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endParaRPr>
              </a:p>
            </p:txBody>
          </p:sp>
          <p:cxnSp>
            <p:nvCxnSpPr>
              <p:cNvPr id="20" name="直接连接符 19">
                <a:extLst>
                  <a:ext uri="{FF2B5EF4-FFF2-40B4-BE49-F238E27FC236}">
                    <a16:creationId xmlns:a16="http://schemas.microsoft.com/office/drawing/2014/main" id="{F995CCF9-DA8F-44FE-86DA-B94885AFAECB}"/>
                  </a:ext>
                </a:extLst>
              </p:cNvPr>
              <p:cNvCxnSpPr/>
              <p:nvPr/>
            </p:nvCxnSpPr>
            <p:spPr>
              <a:xfrm>
                <a:off x="1608137" y="1203598"/>
                <a:ext cx="0" cy="2880000"/>
              </a:xfrm>
              <a:prstGeom prst="line">
                <a:avLst/>
              </a:prstGeom>
              <a:solidFill>
                <a:srgbClr val="9C9C9C"/>
              </a:solidFill>
              <a:ln w="19050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C9B3FD13-D405-42F3-A131-19A0158A9485}"/>
                  </a:ext>
                </a:extLst>
              </p:cNvPr>
              <p:cNvCxnSpPr/>
              <p:nvPr/>
            </p:nvCxnSpPr>
            <p:spPr>
              <a:xfrm>
                <a:off x="1500137" y="4036219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C31E3462-E575-4064-BE9E-82F943D2642E}"/>
                  </a:ext>
                </a:extLst>
              </p:cNvPr>
              <p:cNvCxnSpPr/>
              <p:nvPr/>
            </p:nvCxnSpPr>
            <p:spPr>
              <a:xfrm>
                <a:off x="1500137" y="3700663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id="{D3F5F245-73DA-425A-95CB-BF838115E7D4}"/>
                  </a:ext>
                </a:extLst>
              </p:cNvPr>
              <p:cNvCxnSpPr/>
              <p:nvPr/>
            </p:nvCxnSpPr>
            <p:spPr>
              <a:xfrm>
                <a:off x="1500137" y="3365105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id="{8116FB47-5DB4-43BA-AA60-12B9B3B6313A}"/>
                  </a:ext>
                </a:extLst>
              </p:cNvPr>
              <p:cNvCxnSpPr/>
              <p:nvPr/>
            </p:nvCxnSpPr>
            <p:spPr>
              <a:xfrm>
                <a:off x="1500137" y="3029547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25" name="直接连接符 24">
                <a:extLst>
                  <a:ext uri="{FF2B5EF4-FFF2-40B4-BE49-F238E27FC236}">
                    <a16:creationId xmlns:a16="http://schemas.microsoft.com/office/drawing/2014/main" id="{A9D95C59-2E51-4FA4-86D0-A7EAF12AF558}"/>
                  </a:ext>
                </a:extLst>
              </p:cNvPr>
              <p:cNvCxnSpPr/>
              <p:nvPr/>
            </p:nvCxnSpPr>
            <p:spPr>
              <a:xfrm>
                <a:off x="1500137" y="2693989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27" name="直接连接符 26">
                <a:extLst>
                  <a:ext uri="{FF2B5EF4-FFF2-40B4-BE49-F238E27FC236}">
                    <a16:creationId xmlns:a16="http://schemas.microsoft.com/office/drawing/2014/main" id="{01741E53-E900-4743-A764-F13B9F3D89F8}"/>
                  </a:ext>
                </a:extLst>
              </p:cNvPr>
              <p:cNvCxnSpPr/>
              <p:nvPr/>
            </p:nvCxnSpPr>
            <p:spPr>
              <a:xfrm>
                <a:off x="1500137" y="2358431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cxnSp>
            <p:nvCxnSpPr>
              <p:cNvPr id="29" name="直接连接符 28">
                <a:extLst>
                  <a:ext uri="{FF2B5EF4-FFF2-40B4-BE49-F238E27FC236}">
                    <a16:creationId xmlns:a16="http://schemas.microsoft.com/office/drawing/2014/main" id="{2E976801-89E3-45DC-A645-27BD20BEBFCA}"/>
                  </a:ext>
                </a:extLst>
              </p:cNvPr>
              <p:cNvCxnSpPr/>
              <p:nvPr/>
            </p:nvCxnSpPr>
            <p:spPr>
              <a:xfrm>
                <a:off x="1500137" y="2022873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sp>
            <p:nvSpPr>
              <p:cNvPr id="30" name="TextBox 111">
                <a:extLst>
                  <a:ext uri="{FF2B5EF4-FFF2-40B4-BE49-F238E27FC236}">
                    <a16:creationId xmlns:a16="http://schemas.microsoft.com/office/drawing/2014/main" id="{E711AC44-2590-4D17-8C14-243B3220B271}"/>
                  </a:ext>
                </a:extLst>
              </p:cNvPr>
              <p:cNvSpPr txBox="1"/>
              <p:nvPr/>
            </p:nvSpPr>
            <p:spPr bwMode="auto">
              <a:xfrm>
                <a:off x="964401" y="1564871"/>
                <a:ext cx="564578" cy="24622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r">
                  <a:defRPr/>
                </a:pPr>
                <a:r>
                  <a:rPr lang="en-US" altLang="zh-CN" sz="1000" spc="300">
                    <a:solidFill>
                      <a:prstClr val="black">
                        <a:lumMod val="75000"/>
                        <a:lumOff val="25000"/>
                      </a:prstClr>
                    </a:solidFill>
                    <a:cs typeface="+mn-ea"/>
                    <a:sym typeface="+mn-lt"/>
                  </a:rPr>
                  <a:t>70%</a:t>
                </a:r>
                <a:endParaRPr lang="zh-CN" altLang="en-US" sz="1000" spc="3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endParaRPr>
              </a:p>
            </p:txBody>
          </p:sp>
          <p:cxnSp>
            <p:nvCxnSpPr>
              <p:cNvPr id="31" name="直接连接符 30">
                <a:extLst>
                  <a:ext uri="{FF2B5EF4-FFF2-40B4-BE49-F238E27FC236}">
                    <a16:creationId xmlns:a16="http://schemas.microsoft.com/office/drawing/2014/main" id="{8E3D7600-2993-4244-AFF1-F8148D60DA55}"/>
                  </a:ext>
                </a:extLst>
              </p:cNvPr>
              <p:cNvCxnSpPr/>
              <p:nvPr/>
            </p:nvCxnSpPr>
            <p:spPr>
              <a:xfrm>
                <a:off x="1500137" y="1687315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  <p:sp>
            <p:nvSpPr>
              <p:cNvPr id="32" name="TextBox 113">
                <a:extLst>
                  <a:ext uri="{FF2B5EF4-FFF2-40B4-BE49-F238E27FC236}">
                    <a16:creationId xmlns:a16="http://schemas.microsoft.com/office/drawing/2014/main" id="{6D2DBAC0-164A-4F40-AF24-8BB3BDCC3D8B}"/>
                  </a:ext>
                </a:extLst>
              </p:cNvPr>
              <p:cNvSpPr txBox="1"/>
              <p:nvPr/>
            </p:nvSpPr>
            <p:spPr bwMode="auto">
              <a:xfrm>
                <a:off x="964401" y="1233686"/>
                <a:ext cx="564578" cy="24622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r">
                  <a:defRPr/>
                </a:pPr>
                <a:r>
                  <a:rPr lang="en-US" altLang="zh-CN" sz="1000" spc="300">
                    <a:solidFill>
                      <a:prstClr val="black">
                        <a:lumMod val="75000"/>
                        <a:lumOff val="25000"/>
                      </a:prstClr>
                    </a:solidFill>
                    <a:cs typeface="+mn-ea"/>
                    <a:sym typeface="+mn-lt"/>
                  </a:rPr>
                  <a:t>80%</a:t>
                </a:r>
                <a:endParaRPr lang="zh-CN" altLang="en-US" sz="1000" spc="3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endParaRPr>
              </a:p>
            </p:txBody>
          </p:sp>
          <p:cxnSp>
            <p:nvCxnSpPr>
              <p:cNvPr id="33" name="直接连接符 32">
                <a:extLst>
                  <a:ext uri="{FF2B5EF4-FFF2-40B4-BE49-F238E27FC236}">
                    <a16:creationId xmlns:a16="http://schemas.microsoft.com/office/drawing/2014/main" id="{635F42B6-F094-41CC-A471-ADA80125309C}"/>
                  </a:ext>
                </a:extLst>
              </p:cNvPr>
              <p:cNvCxnSpPr/>
              <p:nvPr/>
            </p:nvCxnSpPr>
            <p:spPr>
              <a:xfrm>
                <a:off x="1500137" y="1351757"/>
                <a:ext cx="108000" cy="0"/>
              </a:xfrm>
              <a:prstGeom prst="line">
                <a:avLst/>
              </a:prstGeom>
              <a:solidFill>
                <a:srgbClr val="9C9C9C"/>
              </a:solidFill>
              <a:ln w="9525">
                <a:solidFill>
                  <a:schemeClr val="bg1">
                    <a:lumMod val="65000"/>
                  </a:schemeClr>
                </a:solidFill>
                <a:miter lim="800000"/>
              </a:ln>
            </p:spPr>
          </p:cxnSp>
        </p:grpSp>
        <p:sp>
          <p:nvSpPr>
            <p:cNvPr id="34" name="TextBox 73">
              <a:extLst>
                <a:ext uri="{FF2B5EF4-FFF2-40B4-BE49-F238E27FC236}">
                  <a16:creationId xmlns:a16="http://schemas.microsoft.com/office/drawing/2014/main" id="{3D0BFF12-61EB-49A8-9DED-CB8B35CC15D9}"/>
                </a:ext>
              </a:extLst>
            </p:cNvPr>
            <p:cNvSpPr txBox="1"/>
            <p:nvPr/>
          </p:nvSpPr>
          <p:spPr bwMode="auto">
            <a:xfrm>
              <a:off x="1737808" y="4041775"/>
              <a:ext cx="530915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zh-CN" altLang="en-US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标题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5" name="TextBox 74">
              <a:extLst>
                <a:ext uri="{FF2B5EF4-FFF2-40B4-BE49-F238E27FC236}">
                  <a16:creationId xmlns:a16="http://schemas.microsoft.com/office/drawing/2014/main" id="{C8B43E7E-D531-4455-9EE7-4CEB17153884}"/>
                </a:ext>
              </a:extLst>
            </p:cNvPr>
            <p:cNvSpPr txBox="1"/>
            <p:nvPr/>
          </p:nvSpPr>
          <p:spPr bwMode="auto">
            <a:xfrm>
              <a:off x="2522668" y="4041775"/>
              <a:ext cx="530915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zh-CN" altLang="en-US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标题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6" name="TextBox 115">
              <a:extLst>
                <a:ext uri="{FF2B5EF4-FFF2-40B4-BE49-F238E27FC236}">
                  <a16:creationId xmlns:a16="http://schemas.microsoft.com/office/drawing/2014/main" id="{BC0C6AE7-E09C-4FB0-8AD1-470388124DC3}"/>
                </a:ext>
              </a:extLst>
            </p:cNvPr>
            <p:cNvSpPr txBox="1"/>
            <p:nvPr/>
          </p:nvSpPr>
          <p:spPr bwMode="auto">
            <a:xfrm>
              <a:off x="3284668" y="4041775"/>
              <a:ext cx="530915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zh-CN" altLang="en-US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标题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7" name="TextBox 116">
              <a:extLst>
                <a:ext uri="{FF2B5EF4-FFF2-40B4-BE49-F238E27FC236}">
                  <a16:creationId xmlns:a16="http://schemas.microsoft.com/office/drawing/2014/main" id="{2A600935-6478-41FB-BDCB-5996889F8B10}"/>
                </a:ext>
              </a:extLst>
            </p:cNvPr>
            <p:cNvSpPr txBox="1"/>
            <p:nvPr/>
          </p:nvSpPr>
          <p:spPr bwMode="auto">
            <a:xfrm>
              <a:off x="4031428" y="4041775"/>
              <a:ext cx="530915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zh-CN" altLang="en-US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标题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8" name="TextBox 117">
              <a:extLst>
                <a:ext uri="{FF2B5EF4-FFF2-40B4-BE49-F238E27FC236}">
                  <a16:creationId xmlns:a16="http://schemas.microsoft.com/office/drawing/2014/main" id="{DC64CAA1-78DD-4D1E-B30F-672DDD6682BB}"/>
                </a:ext>
              </a:extLst>
            </p:cNvPr>
            <p:cNvSpPr txBox="1"/>
            <p:nvPr/>
          </p:nvSpPr>
          <p:spPr bwMode="auto">
            <a:xfrm>
              <a:off x="4808668" y="4041775"/>
              <a:ext cx="530915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zh-CN" altLang="en-US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标题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39" name="TextBox 118">
              <a:extLst>
                <a:ext uri="{FF2B5EF4-FFF2-40B4-BE49-F238E27FC236}">
                  <a16:creationId xmlns:a16="http://schemas.microsoft.com/office/drawing/2014/main" id="{59CEA150-864D-460B-A0FC-463F27569B01}"/>
                </a:ext>
              </a:extLst>
            </p:cNvPr>
            <p:cNvSpPr txBox="1"/>
            <p:nvPr/>
          </p:nvSpPr>
          <p:spPr bwMode="auto">
            <a:xfrm>
              <a:off x="5578288" y="4041775"/>
              <a:ext cx="530915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zh-CN" altLang="en-US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标题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40" name="TextBox 119">
              <a:extLst>
                <a:ext uri="{FF2B5EF4-FFF2-40B4-BE49-F238E27FC236}">
                  <a16:creationId xmlns:a16="http://schemas.microsoft.com/office/drawing/2014/main" id="{DE7A9E4C-DBFA-4249-A403-84DC451C8F73}"/>
                </a:ext>
              </a:extLst>
            </p:cNvPr>
            <p:cNvSpPr txBox="1"/>
            <p:nvPr/>
          </p:nvSpPr>
          <p:spPr bwMode="auto">
            <a:xfrm>
              <a:off x="1714565" y="3218806"/>
              <a:ext cx="577402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altLang="zh-CN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15%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41" name="TextBox 120">
              <a:extLst>
                <a:ext uri="{FF2B5EF4-FFF2-40B4-BE49-F238E27FC236}">
                  <a16:creationId xmlns:a16="http://schemas.microsoft.com/office/drawing/2014/main" id="{D522EA68-A8A9-4997-AF14-C38D53F844C7}"/>
                </a:ext>
              </a:extLst>
            </p:cNvPr>
            <p:cNvSpPr txBox="1"/>
            <p:nvPr/>
          </p:nvSpPr>
          <p:spPr bwMode="auto">
            <a:xfrm>
              <a:off x="2499425" y="3037914"/>
              <a:ext cx="577402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altLang="zh-CN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22%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42" name="TextBox 121">
              <a:extLst>
                <a:ext uri="{FF2B5EF4-FFF2-40B4-BE49-F238E27FC236}">
                  <a16:creationId xmlns:a16="http://schemas.microsoft.com/office/drawing/2014/main" id="{CCEA5CEE-C1E0-4877-BF9D-2346F2AEA2F8}"/>
                </a:ext>
              </a:extLst>
            </p:cNvPr>
            <p:cNvSpPr txBox="1"/>
            <p:nvPr/>
          </p:nvSpPr>
          <p:spPr bwMode="auto">
            <a:xfrm>
              <a:off x="3261425" y="2461850"/>
              <a:ext cx="577402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altLang="zh-CN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40%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43" name="TextBox 122">
              <a:extLst>
                <a:ext uri="{FF2B5EF4-FFF2-40B4-BE49-F238E27FC236}">
                  <a16:creationId xmlns:a16="http://schemas.microsoft.com/office/drawing/2014/main" id="{1659ED10-B8D3-4496-9A3C-0DB50A4B8E33}"/>
                </a:ext>
              </a:extLst>
            </p:cNvPr>
            <p:cNvSpPr txBox="1"/>
            <p:nvPr/>
          </p:nvSpPr>
          <p:spPr bwMode="auto">
            <a:xfrm>
              <a:off x="4008185" y="2533858"/>
              <a:ext cx="577402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altLang="zh-CN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36%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44" name="TextBox 123">
              <a:extLst>
                <a:ext uri="{FF2B5EF4-FFF2-40B4-BE49-F238E27FC236}">
                  <a16:creationId xmlns:a16="http://schemas.microsoft.com/office/drawing/2014/main" id="{1A4ECCF9-BAF6-4435-8A80-E50AD7F4A43A}"/>
                </a:ext>
              </a:extLst>
            </p:cNvPr>
            <p:cNvSpPr txBox="1"/>
            <p:nvPr/>
          </p:nvSpPr>
          <p:spPr bwMode="auto">
            <a:xfrm>
              <a:off x="4785425" y="1669762"/>
              <a:ext cx="577402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altLang="zh-CN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62%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45" name="TextBox 124">
              <a:extLst>
                <a:ext uri="{FF2B5EF4-FFF2-40B4-BE49-F238E27FC236}">
                  <a16:creationId xmlns:a16="http://schemas.microsoft.com/office/drawing/2014/main" id="{0ED37E1A-D87B-4512-AF5A-A874B7C82EB6}"/>
                </a:ext>
              </a:extLst>
            </p:cNvPr>
            <p:cNvSpPr txBox="1"/>
            <p:nvPr/>
          </p:nvSpPr>
          <p:spPr bwMode="auto">
            <a:xfrm>
              <a:off x="5555045" y="1100867"/>
              <a:ext cx="577402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altLang="zh-CN" sz="1050" spc="300">
                  <a:solidFill>
                    <a:prstClr val="black">
                      <a:lumMod val="75000"/>
                      <a:lumOff val="25000"/>
                    </a:prstClr>
                  </a:solidFill>
                  <a:cs typeface="+mn-ea"/>
                  <a:sym typeface="+mn-lt"/>
                </a:rPr>
                <a:t>78%</a:t>
              </a:r>
              <a:endParaRPr lang="zh-CN" altLang="en-US" sz="1050" spc="300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47" name="文本框 46">
            <a:extLst>
              <a:ext uri="{FF2B5EF4-FFF2-40B4-BE49-F238E27FC236}">
                <a16:creationId xmlns:a16="http://schemas.microsoft.com/office/drawing/2014/main" id="{BE3331AA-6018-43A4-88C9-21DF41682F24}"/>
              </a:ext>
            </a:extLst>
          </p:cNvPr>
          <p:cNvSpPr txBox="1"/>
          <p:nvPr/>
        </p:nvSpPr>
        <p:spPr>
          <a:xfrm>
            <a:off x="5505944" y="2174371"/>
            <a:ext cx="3017403" cy="14550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9800F4CE-2F49-4E83-ABAD-8E2943D0CD73}"/>
              </a:ext>
            </a:extLst>
          </p:cNvPr>
          <p:cNvGrpSpPr/>
          <p:nvPr/>
        </p:nvGrpSpPr>
        <p:grpSpPr>
          <a:xfrm>
            <a:off x="5504276" y="1580663"/>
            <a:ext cx="2314545" cy="507356"/>
            <a:chOff x="5504276" y="1642193"/>
            <a:chExt cx="2314545" cy="507356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DE01423A-54AC-4689-8CD2-28747B7A6718}"/>
                </a:ext>
              </a:extLst>
            </p:cNvPr>
            <p:cNvSpPr txBox="1"/>
            <p:nvPr/>
          </p:nvSpPr>
          <p:spPr>
            <a:xfrm>
              <a:off x="5504276" y="1642193"/>
              <a:ext cx="203952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gradFill>
                    <a:gsLst>
                      <a:gs pos="0">
                        <a:srgbClr val="E71E18"/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</a:rPr>
                <a:t>添加标题文本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643CB77A-A025-4DBE-802A-0C41F31AC436}"/>
                </a:ext>
              </a:extLst>
            </p:cNvPr>
            <p:cNvSpPr txBox="1"/>
            <p:nvPr/>
          </p:nvSpPr>
          <p:spPr>
            <a:xfrm>
              <a:off x="5504276" y="1872550"/>
              <a:ext cx="2314545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gradFill>
                    <a:gsLst>
                      <a:gs pos="0">
                        <a:srgbClr val="E71E18">
                          <a:alpha val="0"/>
                        </a:srgbClr>
                      </a:gs>
                      <a:gs pos="100000">
                        <a:srgbClr val="FF0000"/>
                      </a:gs>
                    </a:gsLst>
                    <a:lin ang="5400000" scaled="1"/>
                  </a:gradFill>
                </a:rPr>
                <a:t>Click here to add title 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31614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29DC709E-5C3F-4FC7-8B93-932123C3C177}"/>
              </a:ext>
            </a:extLst>
          </p:cNvPr>
          <p:cNvGrpSpPr/>
          <p:nvPr/>
        </p:nvGrpSpPr>
        <p:grpSpPr>
          <a:xfrm>
            <a:off x="4578374" y="1121924"/>
            <a:ext cx="3393829" cy="965752"/>
            <a:chOff x="4578374" y="1169549"/>
            <a:chExt cx="3393829" cy="965752"/>
          </a:xfrm>
        </p:grpSpPr>
        <p:sp>
          <p:nvSpPr>
            <p:cNvPr id="6" name="TextBox 19">
              <a:extLst>
                <a:ext uri="{FF2B5EF4-FFF2-40B4-BE49-F238E27FC236}">
                  <a16:creationId xmlns:a16="http://schemas.microsoft.com/office/drawing/2014/main" id="{4C24DB10-A3F4-4320-AAB3-091C3FC26E3E}"/>
                </a:ext>
              </a:extLst>
            </p:cNvPr>
            <p:cNvSpPr txBox="1"/>
            <p:nvPr/>
          </p:nvSpPr>
          <p:spPr>
            <a:xfrm>
              <a:off x="5412313" y="1360764"/>
              <a:ext cx="2559890" cy="464720"/>
            </a:xfrm>
            <a:prstGeom prst="rect">
              <a:avLst/>
            </a:prstGeom>
            <a:noFill/>
          </p:spPr>
          <p:txBody>
            <a:bodyPr wrap="square" lIns="68560" tIns="34279" rIns="68560" bIns="34279" rtlCol="0">
              <a:spAutoFit/>
            </a:bodyPr>
            <a:lstStyle/>
            <a:p>
              <a:pPr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9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900" dirty="0">
                  <a:cs typeface="+mn-ea"/>
                  <a:sym typeface="+mn-lt"/>
                </a:rPr>
                <a:t>... ...</a:t>
              </a:r>
              <a:endParaRPr lang="zh-CN" altLang="en-US" sz="900" dirty="0">
                <a:cs typeface="+mn-ea"/>
                <a:sym typeface="+mn-lt"/>
              </a:endParaRPr>
            </a:p>
          </p:txBody>
        </p:sp>
        <p:cxnSp>
          <p:nvCxnSpPr>
            <p:cNvPr id="7" name="直接连接符 6">
              <a:extLst>
                <a:ext uri="{FF2B5EF4-FFF2-40B4-BE49-F238E27FC236}">
                  <a16:creationId xmlns:a16="http://schemas.microsoft.com/office/drawing/2014/main" id="{73184A6F-5981-49A4-944C-929E20DAA59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606197" y="2135301"/>
              <a:ext cx="3261231" cy="0"/>
            </a:xfrm>
            <a:prstGeom prst="line">
              <a:avLst/>
            </a:prstGeom>
            <a:noFill/>
            <a:ln w="9525" cap="flat" cmpd="sng" algn="ctr">
              <a:solidFill>
                <a:schemeClr val="bg1">
                  <a:lumMod val="75000"/>
                </a:schemeClr>
              </a:solidFill>
              <a:prstDash val="dash"/>
              <a:headEnd type="oval" w="med" len="med"/>
              <a:tailEnd type="oval" w="med" len="med"/>
            </a:ln>
            <a:effectLst>
              <a:outerShdw blurRad="12700" dist="6350" dir="5400000" rotWithShape="0">
                <a:srgbClr val="000000">
                  <a:alpha val="38000"/>
                </a:srgbClr>
              </a:outerShdw>
            </a:effectLst>
          </p:spPr>
        </p:cxn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B13384FE-8E60-4ED3-9803-A1D82B7CB987}"/>
                </a:ext>
              </a:extLst>
            </p:cNvPr>
            <p:cNvGrpSpPr/>
            <p:nvPr/>
          </p:nvGrpSpPr>
          <p:grpSpPr>
            <a:xfrm>
              <a:off x="4578374" y="1169549"/>
              <a:ext cx="789571" cy="756160"/>
              <a:chOff x="3942135" y="2817401"/>
              <a:chExt cx="1216845" cy="1165506"/>
            </a:xfrm>
          </p:grpSpPr>
          <p:sp>
            <p:nvSpPr>
              <p:cNvPr id="13" name="椭圆 12">
                <a:extLst>
                  <a:ext uri="{FF2B5EF4-FFF2-40B4-BE49-F238E27FC236}">
                    <a16:creationId xmlns:a16="http://schemas.microsoft.com/office/drawing/2014/main" id="{215E9660-5288-4B9F-9AC8-D1FADA0250C1}"/>
                  </a:ext>
                </a:extLst>
              </p:cNvPr>
              <p:cNvSpPr/>
              <p:nvPr/>
            </p:nvSpPr>
            <p:spPr>
              <a:xfrm>
                <a:off x="3942135" y="2817401"/>
                <a:ext cx="1165507" cy="116550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200">
                  <a:cs typeface="+mn-ea"/>
                  <a:sym typeface="+mn-lt"/>
                </a:endParaRPr>
              </a:p>
            </p:txBody>
          </p:sp>
          <p:sp>
            <p:nvSpPr>
              <p:cNvPr id="11" name="TextBox 4">
                <a:extLst>
                  <a:ext uri="{FF2B5EF4-FFF2-40B4-BE49-F238E27FC236}">
                    <a16:creationId xmlns:a16="http://schemas.microsoft.com/office/drawing/2014/main" id="{9314738B-AF26-449C-9627-2E1141E2BFC5}"/>
                  </a:ext>
                </a:extLst>
              </p:cNvPr>
              <p:cNvSpPr txBox="1"/>
              <p:nvPr/>
            </p:nvSpPr>
            <p:spPr>
              <a:xfrm>
                <a:off x="3985016" y="3221223"/>
                <a:ext cx="1173964" cy="498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zh-CN" altLang="en-US" sz="15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关键字</a:t>
                </a:r>
                <a:endParaRPr lang="en-US" altLang="zh-CN" sz="15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9" name="组合 79">
            <a:extLst>
              <a:ext uri="{FF2B5EF4-FFF2-40B4-BE49-F238E27FC236}">
                <a16:creationId xmlns:a16="http://schemas.microsoft.com/office/drawing/2014/main" id="{A5EE0258-CF76-4818-A465-F5BDCE850331}"/>
              </a:ext>
            </a:extLst>
          </p:cNvPr>
          <p:cNvGrpSpPr/>
          <p:nvPr/>
        </p:nvGrpSpPr>
        <p:grpSpPr>
          <a:xfrm>
            <a:off x="1257405" y="1018172"/>
            <a:ext cx="2551964" cy="3785879"/>
            <a:chOff x="539552" y="1090127"/>
            <a:chExt cx="2551632" cy="3785879"/>
          </a:xfrm>
        </p:grpSpPr>
        <p:pic>
          <p:nvPicPr>
            <p:cNvPr id="20" name="Picture 2">
              <a:extLst>
                <a:ext uri="{FF2B5EF4-FFF2-40B4-BE49-F238E27FC236}">
                  <a16:creationId xmlns:a16="http://schemas.microsoft.com/office/drawing/2014/main" id="{29CB9D10-20D5-4127-9EFB-749B5E7F38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965" b="2965"/>
            <a:stretch/>
          </p:blipFill>
          <p:spPr bwMode="auto">
            <a:xfrm>
              <a:off x="671252" y="1432719"/>
              <a:ext cx="2288232" cy="3227263"/>
            </a:xfrm>
            <a:prstGeom prst="hexagon">
              <a:avLst>
                <a:gd name="adj" fmla="val 0"/>
                <a:gd name="vf" fmla="val 115470"/>
              </a:avLst>
            </a:prstGeom>
            <a:noFill/>
            <a:ln w="38100"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3">
              <a:extLst>
                <a:ext uri="{FF2B5EF4-FFF2-40B4-BE49-F238E27FC236}">
                  <a16:creationId xmlns:a16="http://schemas.microsoft.com/office/drawing/2014/main" id="{F2981B6C-6D22-4C85-8C4F-A34F875CCF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9552" y="1090127"/>
              <a:ext cx="2551632" cy="3785879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C8F7F788-738D-4261-A86B-9B41CA49B4B0}"/>
              </a:ext>
            </a:extLst>
          </p:cNvPr>
          <p:cNvGrpSpPr/>
          <p:nvPr/>
        </p:nvGrpSpPr>
        <p:grpSpPr>
          <a:xfrm>
            <a:off x="4606197" y="2235853"/>
            <a:ext cx="3366006" cy="947198"/>
            <a:chOff x="4606197" y="1188103"/>
            <a:chExt cx="3366006" cy="947198"/>
          </a:xfrm>
        </p:grpSpPr>
        <p:sp>
          <p:nvSpPr>
            <p:cNvPr id="32" name="TextBox 19">
              <a:extLst>
                <a:ext uri="{FF2B5EF4-FFF2-40B4-BE49-F238E27FC236}">
                  <a16:creationId xmlns:a16="http://schemas.microsoft.com/office/drawing/2014/main" id="{39518456-3A43-44BC-B1A6-7F200F79CE92}"/>
                </a:ext>
              </a:extLst>
            </p:cNvPr>
            <p:cNvSpPr txBox="1"/>
            <p:nvPr/>
          </p:nvSpPr>
          <p:spPr>
            <a:xfrm>
              <a:off x="5412313" y="1360764"/>
              <a:ext cx="2559890" cy="464720"/>
            </a:xfrm>
            <a:prstGeom prst="rect">
              <a:avLst/>
            </a:prstGeom>
            <a:noFill/>
          </p:spPr>
          <p:txBody>
            <a:bodyPr wrap="square" lIns="68560" tIns="34279" rIns="68560" bIns="34279" rtlCol="0">
              <a:spAutoFit/>
            </a:bodyPr>
            <a:lstStyle/>
            <a:p>
              <a:pPr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9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900" dirty="0">
                  <a:cs typeface="+mn-ea"/>
                  <a:sym typeface="+mn-lt"/>
                </a:rPr>
                <a:t>... ...</a:t>
              </a:r>
              <a:endParaRPr lang="zh-CN" altLang="en-US" sz="900" dirty="0">
                <a:cs typeface="+mn-ea"/>
                <a:sym typeface="+mn-lt"/>
              </a:endParaRPr>
            </a:p>
          </p:txBody>
        </p:sp>
        <p:cxnSp>
          <p:nvCxnSpPr>
            <p:cNvPr id="33" name="直接连接符 32">
              <a:extLst>
                <a:ext uri="{FF2B5EF4-FFF2-40B4-BE49-F238E27FC236}">
                  <a16:creationId xmlns:a16="http://schemas.microsoft.com/office/drawing/2014/main" id="{51EA7B23-C987-4BA9-A62E-D4C33D216D4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606197" y="2135301"/>
              <a:ext cx="3261231" cy="0"/>
            </a:xfrm>
            <a:prstGeom prst="line">
              <a:avLst/>
            </a:prstGeom>
            <a:noFill/>
            <a:ln w="9525" cap="flat" cmpd="sng" algn="ctr">
              <a:solidFill>
                <a:schemeClr val="bg1">
                  <a:lumMod val="75000"/>
                </a:schemeClr>
              </a:solidFill>
              <a:prstDash val="dash"/>
              <a:headEnd type="oval" w="med" len="med"/>
              <a:tailEnd type="oval" w="med" len="med"/>
            </a:ln>
            <a:effectLst>
              <a:outerShdw blurRad="12700" dist="6350" dir="5400000" rotWithShape="0">
                <a:srgbClr val="000000">
                  <a:alpha val="38000"/>
                </a:srgbClr>
              </a:outerShdw>
            </a:effectLst>
          </p:spPr>
        </p:cxnSp>
        <p:grpSp>
          <p:nvGrpSpPr>
            <p:cNvPr id="34" name="组合 33">
              <a:extLst>
                <a:ext uri="{FF2B5EF4-FFF2-40B4-BE49-F238E27FC236}">
                  <a16:creationId xmlns:a16="http://schemas.microsoft.com/office/drawing/2014/main" id="{04CE7F5D-E330-4086-B0F8-2AA1E50AD602}"/>
                </a:ext>
              </a:extLst>
            </p:cNvPr>
            <p:cNvGrpSpPr/>
            <p:nvPr/>
          </p:nvGrpSpPr>
          <p:grpSpPr>
            <a:xfrm>
              <a:off x="4606198" y="1188103"/>
              <a:ext cx="761747" cy="756160"/>
              <a:chOff x="3985016" y="2845999"/>
              <a:chExt cx="1173964" cy="1165506"/>
            </a:xfrm>
          </p:grpSpPr>
          <p:sp>
            <p:nvSpPr>
              <p:cNvPr id="38" name="椭圆 37">
                <a:extLst>
                  <a:ext uri="{FF2B5EF4-FFF2-40B4-BE49-F238E27FC236}">
                    <a16:creationId xmlns:a16="http://schemas.microsoft.com/office/drawing/2014/main" id="{F7AB18F2-A37E-4C16-A625-CDBA22505EC0}"/>
                  </a:ext>
                </a:extLst>
              </p:cNvPr>
              <p:cNvSpPr/>
              <p:nvPr/>
            </p:nvSpPr>
            <p:spPr>
              <a:xfrm>
                <a:off x="3989247" y="2845999"/>
                <a:ext cx="1165507" cy="116550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200">
                  <a:cs typeface="+mn-ea"/>
                  <a:sym typeface="+mn-lt"/>
                </a:endParaRPr>
              </a:p>
            </p:txBody>
          </p:sp>
          <p:sp>
            <p:nvSpPr>
              <p:cNvPr id="36" name="TextBox 4">
                <a:extLst>
                  <a:ext uri="{FF2B5EF4-FFF2-40B4-BE49-F238E27FC236}">
                    <a16:creationId xmlns:a16="http://schemas.microsoft.com/office/drawing/2014/main" id="{BE9E6D07-AE52-4DCC-873A-9905D0249AA9}"/>
                  </a:ext>
                </a:extLst>
              </p:cNvPr>
              <p:cNvSpPr txBox="1"/>
              <p:nvPr/>
            </p:nvSpPr>
            <p:spPr>
              <a:xfrm>
                <a:off x="3985016" y="3221223"/>
                <a:ext cx="1173964" cy="498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zh-CN" altLang="en-US" sz="15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关键字</a:t>
                </a:r>
                <a:endParaRPr lang="en-US" altLang="zh-CN" sz="15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412023B3-D5BB-4C7A-BB73-0A7F4EEAB374}"/>
              </a:ext>
            </a:extLst>
          </p:cNvPr>
          <p:cNvGrpSpPr/>
          <p:nvPr/>
        </p:nvGrpSpPr>
        <p:grpSpPr>
          <a:xfrm>
            <a:off x="4606197" y="3331228"/>
            <a:ext cx="3366006" cy="947198"/>
            <a:chOff x="4606197" y="1188103"/>
            <a:chExt cx="3366006" cy="947198"/>
          </a:xfrm>
        </p:grpSpPr>
        <p:sp>
          <p:nvSpPr>
            <p:cNvPr id="40" name="TextBox 19">
              <a:extLst>
                <a:ext uri="{FF2B5EF4-FFF2-40B4-BE49-F238E27FC236}">
                  <a16:creationId xmlns:a16="http://schemas.microsoft.com/office/drawing/2014/main" id="{413B02D2-FED2-416B-BDA7-408AA7065C0B}"/>
                </a:ext>
              </a:extLst>
            </p:cNvPr>
            <p:cNvSpPr txBox="1"/>
            <p:nvPr/>
          </p:nvSpPr>
          <p:spPr>
            <a:xfrm>
              <a:off x="5412313" y="1360764"/>
              <a:ext cx="2559890" cy="464720"/>
            </a:xfrm>
            <a:prstGeom prst="rect">
              <a:avLst/>
            </a:prstGeom>
            <a:noFill/>
          </p:spPr>
          <p:txBody>
            <a:bodyPr wrap="square" lIns="68560" tIns="34279" rIns="68560" bIns="34279" rtlCol="0">
              <a:spAutoFit/>
            </a:bodyPr>
            <a:lstStyle/>
            <a:p>
              <a:pPr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9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900" dirty="0">
                  <a:cs typeface="+mn-ea"/>
                  <a:sym typeface="+mn-lt"/>
                </a:rPr>
                <a:t>... ...</a:t>
              </a:r>
              <a:endParaRPr lang="zh-CN" altLang="en-US" sz="900" dirty="0">
                <a:cs typeface="+mn-ea"/>
                <a:sym typeface="+mn-lt"/>
              </a:endParaRPr>
            </a:p>
          </p:txBody>
        </p:sp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1D29A07B-CD1D-4069-8FC7-9685123182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606197" y="2135301"/>
              <a:ext cx="3261231" cy="0"/>
            </a:xfrm>
            <a:prstGeom prst="line">
              <a:avLst/>
            </a:prstGeom>
            <a:noFill/>
            <a:ln w="9525" cap="flat" cmpd="sng" algn="ctr">
              <a:solidFill>
                <a:schemeClr val="bg1">
                  <a:lumMod val="75000"/>
                </a:schemeClr>
              </a:solidFill>
              <a:prstDash val="dash"/>
              <a:headEnd type="oval" w="med" len="med"/>
              <a:tailEnd type="oval" w="med" len="med"/>
            </a:ln>
            <a:effectLst>
              <a:outerShdw blurRad="12700" dist="6350" dir="5400000" rotWithShape="0">
                <a:srgbClr val="000000">
                  <a:alpha val="38000"/>
                </a:srgbClr>
              </a:outerShdw>
            </a:effectLst>
          </p:spPr>
        </p:cxnSp>
        <p:grpSp>
          <p:nvGrpSpPr>
            <p:cNvPr id="42" name="组合 41">
              <a:extLst>
                <a:ext uri="{FF2B5EF4-FFF2-40B4-BE49-F238E27FC236}">
                  <a16:creationId xmlns:a16="http://schemas.microsoft.com/office/drawing/2014/main" id="{45E80E4C-E682-40C4-8470-FFAF662D6448}"/>
                </a:ext>
              </a:extLst>
            </p:cNvPr>
            <p:cNvGrpSpPr/>
            <p:nvPr/>
          </p:nvGrpSpPr>
          <p:grpSpPr>
            <a:xfrm>
              <a:off x="4606198" y="1188103"/>
              <a:ext cx="761747" cy="756160"/>
              <a:chOff x="3985016" y="2845999"/>
              <a:chExt cx="1173964" cy="1165506"/>
            </a:xfrm>
          </p:grpSpPr>
          <p:sp>
            <p:nvSpPr>
              <p:cNvPr id="46" name="椭圆 45">
                <a:extLst>
                  <a:ext uri="{FF2B5EF4-FFF2-40B4-BE49-F238E27FC236}">
                    <a16:creationId xmlns:a16="http://schemas.microsoft.com/office/drawing/2014/main" id="{71E5E02A-64E9-49BA-8F0D-042608362F2A}"/>
                  </a:ext>
                </a:extLst>
              </p:cNvPr>
              <p:cNvSpPr/>
              <p:nvPr/>
            </p:nvSpPr>
            <p:spPr>
              <a:xfrm>
                <a:off x="3989247" y="2845999"/>
                <a:ext cx="1165507" cy="116550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200">
                  <a:cs typeface="+mn-ea"/>
                  <a:sym typeface="+mn-lt"/>
                </a:endParaRPr>
              </a:p>
            </p:txBody>
          </p:sp>
          <p:sp>
            <p:nvSpPr>
              <p:cNvPr id="44" name="TextBox 4">
                <a:extLst>
                  <a:ext uri="{FF2B5EF4-FFF2-40B4-BE49-F238E27FC236}">
                    <a16:creationId xmlns:a16="http://schemas.microsoft.com/office/drawing/2014/main" id="{AEDB8906-8E97-438A-8455-BBD631C165A3}"/>
                  </a:ext>
                </a:extLst>
              </p:cNvPr>
              <p:cNvSpPr txBox="1"/>
              <p:nvPr/>
            </p:nvSpPr>
            <p:spPr>
              <a:xfrm>
                <a:off x="3985016" y="3221223"/>
                <a:ext cx="1173964" cy="498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zh-CN" altLang="en-US" sz="15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关键字</a:t>
                </a:r>
                <a:endParaRPr lang="en-US" altLang="zh-CN" sz="15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2938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sp>
        <p:nvSpPr>
          <p:cNvPr id="6" name="Freeform 15">
            <a:extLst>
              <a:ext uri="{FF2B5EF4-FFF2-40B4-BE49-F238E27FC236}">
                <a16:creationId xmlns:a16="http://schemas.microsoft.com/office/drawing/2014/main" id="{5504B577-5701-433F-89B9-E7A3B6EC0682}"/>
              </a:ext>
            </a:extLst>
          </p:cNvPr>
          <p:cNvSpPr>
            <a:spLocks/>
          </p:cNvSpPr>
          <p:nvPr/>
        </p:nvSpPr>
        <p:spPr bwMode="auto">
          <a:xfrm>
            <a:off x="3228802" y="1304803"/>
            <a:ext cx="1127259" cy="1507841"/>
          </a:xfrm>
          <a:custGeom>
            <a:avLst/>
            <a:gdLst>
              <a:gd name="T0" fmla="*/ 0 w 4668"/>
              <a:gd name="T1" fmla="*/ 1562 h 6244"/>
              <a:gd name="T2" fmla="*/ 1684 w 4668"/>
              <a:gd name="T3" fmla="*/ 1567 h 6244"/>
              <a:gd name="T4" fmla="*/ 1908 w 4668"/>
              <a:gd name="T5" fmla="*/ 1603 h 6244"/>
              <a:gd name="T6" fmla="*/ 2121 w 4668"/>
              <a:gd name="T7" fmla="*/ 1670 h 6244"/>
              <a:gd name="T8" fmla="*/ 2321 w 4668"/>
              <a:gd name="T9" fmla="*/ 1766 h 6244"/>
              <a:gd name="T10" fmla="*/ 2503 w 4668"/>
              <a:gd name="T11" fmla="*/ 1887 h 6244"/>
              <a:gd name="T12" fmla="*/ 2667 w 4668"/>
              <a:gd name="T13" fmla="*/ 2034 h 6244"/>
              <a:gd name="T14" fmla="*/ 2808 w 4668"/>
              <a:gd name="T15" fmla="*/ 2202 h 6244"/>
              <a:gd name="T16" fmla="*/ 2925 w 4668"/>
              <a:gd name="T17" fmla="*/ 2390 h 6244"/>
              <a:gd name="T18" fmla="*/ 3016 w 4668"/>
              <a:gd name="T19" fmla="*/ 2594 h 6244"/>
              <a:gd name="T20" fmla="*/ 3077 w 4668"/>
              <a:gd name="T21" fmla="*/ 2813 h 6244"/>
              <a:gd name="T22" fmla="*/ 3106 w 4668"/>
              <a:gd name="T23" fmla="*/ 3044 h 6244"/>
              <a:gd name="T24" fmla="*/ 3100 w 4668"/>
              <a:gd name="T25" fmla="*/ 3282 h 6244"/>
              <a:gd name="T26" fmla="*/ 3059 w 4668"/>
              <a:gd name="T27" fmla="*/ 3510 h 6244"/>
              <a:gd name="T28" fmla="*/ 2986 w 4668"/>
              <a:gd name="T29" fmla="*/ 3727 h 6244"/>
              <a:gd name="T30" fmla="*/ 2883 w 4668"/>
              <a:gd name="T31" fmla="*/ 3929 h 6244"/>
              <a:gd name="T32" fmla="*/ 2754 w 4668"/>
              <a:gd name="T33" fmla="*/ 4112 h 6244"/>
              <a:gd name="T34" fmla="*/ 2600 w 4668"/>
              <a:gd name="T35" fmla="*/ 4275 h 6244"/>
              <a:gd name="T36" fmla="*/ 2422 w 4668"/>
              <a:gd name="T37" fmla="*/ 4415 h 6244"/>
              <a:gd name="T38" fmla="*/ 2226 w 4668"/>
              <a:gd name="T39" fmla="*/ 4528 h 6244"/>
              <a:gd name="T40" fmla="*/ 2013 w 4668"/>
              <a:gd name="T41" fmla="*/ 4612 h 6244"/>
              <a:gd name="T42" fmla="*/ 1785 w 4668"/>
              <a:gd name="T43" fmla="*/ 4665 h 6244"/>
              <a:gd name="T44" fmla="*/ 1601 w 4668"/>
              <a:gd name="T45" fmla="*/ 4682 h 6244"/>
              <a:gd name="T46" fmla="*/ 1529 w 4668"/>
              <a:gd name="T47" fmla="*/ 4682 h 6244"/>
              <a:gd name="T48" fmla="*/ 1529 w 4668"/>
              <a:gd name="T49" fmla="*/ 6244 h 6244"/>
              <a:gd name="T50" fmla="*/ 1594 w 4668"/>
              <a:gd name="T51" fmla="*/ 6244 h 6244"/>
              <a:gd name="T52" fmla="*/ 1660 w 4668"/>
              <a:gd name="T53" fmla="*/ 6242 h 6244"/>
              <a:gd name="T54" fmla="*/ 1864 w 4668"/>
              <a:gd name="T55" fmla="*/ 6228 h 6244"/>
              <a:gd name="T56" fmla="*/ 2330 w 4668"/>
              <a:gd name="T57" fmla="*/ 6145 h 6244"/>
              <a:gd name="T58" fmla="*/ 2766 w 4668"/>
              <a:gd name="T59" fmla="*/ 5997 h 6244"/>
              <a:gd name="T60" fmla="*/ 3171 w 4668"/>
              <a:gd name="T61" fmla="*/ 5789 h 6244"/>
              <a:gd name="T62" fmla="*/ 3538 w 4668"/>
              <a:gd name="T63" fmla="*/ 5526 h 6244"/>
              <a:gd name="T64" fmla="*/ 3862 w 4668"/>
              <a:gd name="T65" fmla="*/ 5216 h 6244"/>
              <a:gd name="T66" fmla="*/ 4138 w 4668"/>
              <a:gd name="T67" fmla="*/ 4862 h 6244"/>
              <a:gd name="T68" fmla="*/ 4363 w 4668"/>
              <a:gd name="T69" fmla="*/ 4470 h 6244"/>
              <a:gd name="T70" fmla="*/ 4529 w 4668"/>
              <a:gd name="T71" fmla="*/ 4046 h 6244"/>
              <a:gd name="T72" fmla="*/ 4633 w 4668"/>
              <a:gd name="T73" fmla="*/ 3596 h 6244"/>
              <a:gd name="T74" fmla="*/ 4668 w 4668"/>
              <a:gd name="T75" fmla="*/ 3125 h 6244"/>
              <a:gd name="T76" fmla="*/ 4634 w 4668"/>
              <a:gd name="T77" fmla="*/ 2655 h 6244"/>
              <a:gd name="T78" fmla="*/ 4533 w 4668"/>
              <a:gd name="T79" fmla="*/ 2210 h 6244"/>
              <a:gd name="T80" fmla="*/ 4373 w 4668"/>
              <a:gd name="T81" fmla="*/ 1794 h 6244"/>
              <a:gd name="T82" fmla="*/ 4156 w 4668"/>
              <a:gd name="T83" fmla="*/ 1408 h 6244"/>
              <a:gd name="T84" fmla="*/ 3891 w 4668"/>
              <a:gd name="T85" fmla="*/ 1059 h 6244"/>
              <a:gd name="T86" fmla="*/ 3579 w 4668"/>
              <a:gd name="T87" fmla="*/ 752 h 6244"/>
              <a:gd name="T88" fmla="*/ 3228 w 4668"/>
              <a:gd name="T89" fmla="*/ 491 h 6244"/>
              <a:gd name="T90" fmla="*/ 2843 w 4668"/>
              <a:gd name="T91" fmla="*/ 281 h 6244"/>
              <a:gd name="T92" fmla="*/ 2428 w 4668"/>
              <a:gd name="T93" fmla="*/ 126 h 6244"/>
              <a:gd name="T94" fmla="*/ 1988 w 4668"/>
              <a:gd name="T95" fmla="*/ 30 h 6244"/>
              <a:gd name="T96" fmla="*/ 1529 w 4668"/>
              <a:gd name="T97" fmla="*/ 0 h 6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68" h="6244">
                <a:moveTo>
                  <a:pt x="1529" y="0"/>
                </a:moveTo>
                <a:lnTo>
                  <a:pt x="0" y="0"/>
                </a:lnTo>
                <a:lnTo>
                  <a:pt x="0" y="1562"/>
                </a:lnTo>
                <a:lnTo>
                  <a:pt x="1529" y="1562"/>
                </a:lnTo>
                <a:lnTo>
                  <a:pt x="1607" y="1562"/>
                </a:lnTo>
                <a:lnTo>
                  <a:pt x="1684" y="1567"/>
                </a:lnTo>
                <a:lnTo>
                  <a:pt x="1760" y="1575"/>
                </a:lnTo>
                <a:lnTo>
                  <a:pt x="1834" y="1587"/>
                </a:lnTo>
                <a:lnTo>
                  <a:pt x="1908" y="1603"/>
                </a:lnTo>
                <a:lnTo>
                  <a:pt x="1980" y="1622"/>
                </a:lnTo>
                <a:lnTo>
                  <a:pt x="2052" y="1644"/>
                </a:lnTo>
                <a:lnTo>
                  <a:pt x="2121" y="1670"/>
                </a:lnTo>
                <a:lnTo>
                  <a:pt x="2189" y="1699"/>
                </a:lnTo>
                <a:lnTo>
                  <a:pt x="2256" y="1731"/>
                </a:lnTo>
                <a:lnTo>
                  <a:pt x="2321" y="1766"/>
                </a:lnTo>
                <a:lnTo>
                  <a:pt x="2383" y="1804"/>
                </a:lnTo>
                <a:lnTo>
                  <a:pt x="2445" y="1844"/>
                </a:lnTo>
                <a:lnTo>
                  <a:pt x="2503" y="1887"/>
                </a:lnTo>
                <a:lnTo>
                  <a:pt x="2560" y="1934"/>
                </a:lnTo>
                <a:lnTo>
                  <a:pt x="2614" y="1983"/>
                </a:lnTo>
                <a:lnTo>
                  <a:pt x="2667" y="2034"/>
                </a:lnTo>
                <a:lnTo>
                  <a:pt x="2716" y="2088"/>
                </a:lnTo>
                <a:lnTo>
                  <a:pt x="2764" y="2144"/>
                </a:lnTo>
                <a:lnTo>
                  <a:pt x="2808" y="2202"/>
                </a:lnTo>
                <a:lnTo>
                  <a:pt x="2850" y="2263"/>
                </a:lnTo>
                <a:lnTo>
                  <a:pt x="2890" y="2325"/>
                </a:lnTo>
                <a:lnTo>
                  <a:pt x="2925" y="2390"/>
                </a:lnTo>
                <a:lnTo>
                  <a:pt x="2959" y="2456"/>
                </a:lnTo>
                <a:lnTo>
                  <a:pt x="2989" y="2524"/>
                </a:lnTo>
                <a:lnTo>
                  <a:pt x="3016" y="2594"/>
                </a:lnTo>
                <a:lnTo>
                  <a:pt x="3039" y="2664"/>
                </a:lnTo>
                <a:lnTo>
                  <a:pt x="3061" y="2738"/>
                </a:lnTo>
                <a:lnTo>
                  <a:pt x="3077" y="2813"/>
                </a:lnTo>
                <a:lnTo>
                  <a:pt x="3091" y="2888"/>
                </a:lnTo>
                <a:lnTo>
                  <a:pt x="3100" y="2966"/>
                </a:lnTo>
                <a:lnTo>
                  <a:pt x="3106" y="3044"/>
                </a:lnTo>
                <a:lnTo>
                  <a:pt x="3107" y="3124"/>
                </a:lnTo>
                <a:lnTo>
                  <a:pt x="3106" y="3203"/>
                </a:lnTo>
                <a:lnTo>
                  <a:pt x="3100" y="3282"/>
                </a:lnTo>
                <a:lnTo>
                  <a:pt x="3090" y="3360"/>
                </a:lnTo>
                <a:lnTo>
                  <a:pt x="3076" y="3436"/>
                </a:lnTo>
                <a:lnTo>
                  <a:pt x="3059" y="3510"/>
                </a:lnTo>
                <a:lnTo>
                  <a:pt x="3038" y="3584"/>
                </a:lnTo>
                <a:lnTo>
                  <a:pt x="3014" y="3657"/>
                </a:lnTo>
                <a:lnTo>
                  <a:pt x="2986" y="3727"/>
                </a:lnTo>
                <a:lnTo>
                  <a:pt x="2955" y="3796"/>
                </a:lnTo>
                <a:lnTo>
                  <a:pt x="2921" y="3863"/>
                </a:lnTo>
                <a:lnTo>
                  <a:pt x="2883" y="3929"/>
                </a:lnTo>
                <a:lnTo>
                  <a:pt x="2843" y="3992"/>
                </a:lnTo>
                <a:lnTo>
                  <a:pt x="2799" y="4053"/>
                </a:lnTo>
                <a:lnTo>
                  <a:pt x="2754" y="4112"/>
                </a:lnTo>
                <a:lnTo>
                  <a:pt x="2705" y="4169"/>
                </a:lnTo>
                <a:lnTo>
                  <a:pt x="2653" y="4224"/>
                </a:lnTo>
                <a:lnTo>
                  <a:pt x="2600" y="4275"/>
                </a:lnTo>
                <a:lnTo>
                  <a:pt x="2543" y="4324"/>
                </a:lnTo>
                <a:lnTo>
                  <a:pt x="2484" y="4371"/>
                </a:lnTo>
                <a:lnTo>
                  <a:pt x="2422" y="4415"/>
                </a:lnTo>
                <a:lnTo>
                  <a:pt x="2359" y="4456"/>
                </a:lnTo>
                <a:lnTo>
                  <a:pt x="2294" y="4494"/>
                </a:lnTo>
                <a:lnTo>
                  <a:pt x="2226" y="4528"/>
                </a:lnTo>
                <a:lnTo>
                  <a:pt x="2157" y="4560"/>
                </a:lnTo>
                <a:lnTo>
                  <a:pt x="2085" y="4588"/>
                </a:lnTo>
                <a:lnTo>
                  <a:pt x="2013" y="4612"/>
                </a:lnTo>
                <a:lnTo>
                  <a:pt x="1938" y="4633"/>
                </a:lnTo>
                <a:lnTo>
                  <a:pt x="1862" y="4651"/>
                </a:lnTo>
                <a:lnTo>
                  <a:pt x="1785" y="4665"/>
                </a:lnTo>
                <a:lnTo>
                  <a:pt x="1706" y="4675"/>
                </a:lnTo>
                <a:lnTo>
                  <a:pt x="1626" y="4681"/>
                </a:lnTo>
                <a:lnTo>
                  <a:pt x="1601" y="4682"/>
                </a:lnTo>
                <a:lnTo>
                  <a:pt x="1577" y="4682"/>
                </a:lnTo>
                <a:lnTo>
                  <a:pt x="1553" y="4682"/>
                </a:lnTo>
                <a:lnTo>
                  <a:pt x="1529" y="4682"/>
                </a:lnTo>
                <a:lnTo>
                  <a:pt x="0" y="4682"/>
                </a:lnTo>
                <a:lnTo>
                  <a:pt x="0" y="6244"/>
                </a:lnTo>
                <a:lnTo>
                  <a:pt x="1529" y="6244"/>
                </a:lnTo>
                <a:lnTo>
                  <a:pt x="1551" y="6244"/>
                </a:lnTo>
                <a:lnTo>
                  <a:pt x="1572" y="6244"/>
                </a:lnTo>
                <a:lnTo>
                  <a:pt x="1594" y="6244"/>
                </a:lnTo>
                <a:lnTo>
                  <a:pt x="1617" y="6243"/>
                </a:lnTo>
                <a:lnTo>
                  <a:pt x="1638" y="6243"/>
                </a:lnTo>
                <a:lnTo>
                  <a:pt x="1660" y="6242"/>
                </a:lnTo>
                <a:lnTo>
                  <a:pt x="1683" y="6241"/>
                </a:lnTo>
                <a:lnTo>
                  <a:pt x="1704" y="6241"/>
                </a:lnTo>
                <a:lnTo>
                  <a:pt x="1864" y="6228"/>
                </a:lnTo>
                <a:lnTo>
                  <a:pt x="2022" y="6208"/>
                </a:lnTo>
                <a:lnTo>
                  <a:pt x="2177" y="6180"/>
                </a:lnTo>
                <a:lnTo>
                  <a:pt x="2330" y="6145"/>
                </a:lnTo>
                <a:lnTo>
                  <a:pt x="2478" y="6102"/>
                </a:lnTo>
                <a:lnTo>
                  <a:pt x="2624" y="6053"/>
                </a:lnTo>
                <a:lnTo>
                  <a:pt x="2766" y="5997"/>
                </a:lnTo>
                <a:lnTo>
                  <a:pt x="2905" y="5934"/>
                </a:lnTo>
                <a:lnTo>
                  <a:pt x="3040" y="5864"/>
                </a:lnTo>
                <a:lnTo>
                  <a:pt x="3171" y="5789"/>
                </a:lnTo>
                <a:lnTo>
                  <a:pt x="3297" y="5707"/>
                </a:lnTo>
                <a:lnTo>
                  <a:pt x="3420" y="5620"/>
                </a:lnTo>
                <a:lnTo>
                  <a:pt x="3538" y="5526"/>
                </a:lnTo>
                <a:lnTo>
                  <a:pt x="3651" y="5428"/>
                </a:lnTo>
                <a:lnTo>
                  <a:pt x="3759" y="5324"/>
                </a:lnTo>
                <a:lnTo>
                  <a:pt x="3862" y="5216"/>
                </a:lnTo>
                <a:lnTo>
                  <a:pt x="3960" y="5102"/>
                </a:lnTo>
                <a:lnTo>
                  <a:pt x="4052" y="4984"/>
                </a:lnTo>
                <a:lnTo>
                  <a:pt x="4138" y="4862"/>
                </a:lnTo>
                <a:lnTo>
                  <a:pt x="4220" y="4735"/>
                </a:lnTo>
                <a:lnTo>
                  <a:pt x="4295" y="4604"/>
                </a:lnTo>
                <a:lnTo>
                  <a:pt x="4363" y="4470"/>
                </a:lnTo>
                <a:lnTo>
                  <a:pt x="4425" y="4332"/>
                </a:lnTo>
                <a:lnTo>
                  <a:pt x="4480" y="4191"/>
                </a:lnTo>
                <a:lnTo>
                  <a:pt x="4529" y="4046"/>
                </a:lnTo>
                <a:lnTo>
                  <a:pt x="4570" y="3899"/>
                </a:lnTo>
                <a:lnTo>
                  <a:pt x="4605" y="3749"/>
                </a:lnTo>
                <a:lnTo>
                  <a:pt x="4633" y="3596"/>
                </a:lnTo>
                <a:lnTo>
                  <a:pt x="4652" y="3441"/>
                </a:lnTo>
                <a:lnTo>
                  <a:pt x="4664" y="3285"/>
                </a:lnTo>
                <a:lnTo>
                  <a:pt x="4668" y="3125"/>
                </a:lnTo>
                <a:lnTo>
                  <a:pt x="4664" y="2965"/>
                </a:lnTo>
                <a:lnTo>
                  <a:pt x="4653" y="2809"/>
                </a:lnTo>
                <a:lnTo>
                  <a:pt x="4634" y="2655"/>
                </a:lnTo>
                <a:lnTo>
                  <a:pt x="4607" y="2505"/>
                </a:lnTo>
                <a:lnTo>
                  <a:pt x="4573" y="2356"/>
                </a:lnTo>
                <a:lnTo>
                  <a:pt x="4533" y="2210"/>
                </a:lnTo>
                <a:lnTo>
                  <a:pt x="4485" y="2068"/>
                </a:lnTo>
                <a:lnTo>
                  <a:pt x="4432" y="1929"/>
                </a:lnTo>
                <a:lnTo>
                  <a:pt x="4373" y="1794"/>
                </a:lnTo>
                <a:lnTo>
                  <a:pt x="4306" y="1661"/>
                </a:lnTo>
                <a:lnTo>
                  <a:pt x="4234" y="1533"/>
                </a:lnTo>
                <a:lnTo>
                  <a:pt x="4156" y="1408"/>
                </a:lnTo>
                <a:lnTo>
                  <a:pt x="4072" y="1288"/>
                </a:lnTo>
                <a:lnTo>
                  <a:pt x="3984" y="1171"/>
                </a:lnTo>
                <a:lnTo>
                  <a:pt x="3891" y="1059"/>
                </a:lnTo>
                <a:lnTo>
                  <a:pt x="3791" y="952"/>
                </a:lnTo>
                <a:lnTo>
                  <a:pt x="3688" y="849"/>
                </a:lnTo>
                <a:lnTo>
                  <a:pt x="3579" y="752"/>
                </a:lnTo>
                <a:lnTo>
                  <a:pt x="3467" y="660"/>
                </a:lnTo>
                <a:lnTo>
                  <a:pt x="3349" y="573"/>
                </a:lnTo>
                <a:lnTo>
                  <a:pt x="3228" y="491"/>
                </a:lnTo>
                <a:lnTo>
                  <a:pt x="3103" y="415"/>
                </a:lnTo>
                <a:lnTo>
                  <a:pt x="2975" y="345"/>
                </a:lnTo>
                <a:lnTo>
                  <a:pt x="2843" y="281"/>
                </a:lnTo>
                <a:lnTo>
                  <a:pt x="2707" y="223"/>
                </a:lnTo>
                <a:lnTo>
                  <a:pt x="2568" y="171"/>
                </a:lnTo>
                <a:lnTo>
                  <a:pt x="2428" y="126"/>
                </a:lnTo>
                <a:lnTo>
                  <a:pt x="2283" y="87"/>
                </a:lnTo>
                <a:lnTo>
                  <a:pt x="2137" y="56"/>
                </a:lnTo>
                <a:lnTo>
                  <a:pt x="1988" y="30"/>
                </a:lnTo>
                <a:lnTo>
                  <a:pt x="1837" y="13"/>
                </a:lnTo>
                <a:lnTo>
                  <a:pt x="1684" y="2"/>
                </a:lnTo>
                <a:lnTo>
                  <a:pt x="1529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endParaRPr lang="zh-CN" altLang="en-US" sz="1349">
              <a:solidFill>
                <a:srgbClr val="C4261D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  <p:pic>
        <p:nvPicPr>
          <p:cNvPr id="7" name="Picture 57">
            <a:extLst>
              <a:ext uri="{FF2B5EF4-FFF2-40B4-BE49-F238E27FC236}">
                <a16:creationId xmlns:a16="http://schemas.microsoft.com/office/drawing/2014/main" id="{7ACA4004-C985-4E69-A5A1-94E1E3079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449" r="-420"/>
          <a:stretch>
            <a:fillRect/>
          </a:stretch>
        </p:blipFill>
        <p:spPr bwMode="auto">
          <a:xfrm rot="16200000" flipH="1">
            <a:off x="1147434" y="2697096"/>
            <a:ext cx="4364948" cy="2188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57">
            <a:extLst>
              <a:ext uri="{FF2B5EF4-FFF2-40B4-BE49-F238E27FC236}">
                <a16:creationId xmlns:a16="http://schemas.microsoft.com/office/drawing/2014/main" id="{2515EBB5-1A6F-4159-975C-B6AC85672D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449" r="-420"/>
          <a:stretch>
            <a:fillRect/>
          </a:stretch>
        </p:blipFill>
        <p:spPr bwMode="auto">
          <a:xfrm rot="5400000">
            <a:off x="3383903" y="2697746"/>
            <a:ext cx="4364946" cy="217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Freeform 15">
            <a:extLst>
              <a:ext uri="{FF2B5EF4-FFF2-40B4-BE49-F238E27FC236}">
                <a16:creationId xmlns:a16="http://schemas.microsoft.com/office/drawing/2014/main" id="{B588F085-B564-4432-AFA1-CDA0590CD15D}"/>
              </a:ext>
            </a:extLst>
          </p:cNvPr>
          <p:cNvSpPr>
            <a:spLocks/>
          </p:cNvSpPr>
          <p:nvPr/>
        </p:nvSpPr>
        <p:spPr bwMode="auto">
          <a:xfrm>
            <a:off x="3228802" y="2942463"/>
            <a:ext cx="1127259" cy="1507841"/>
          </a:xfrm>
          <a:custGeom>
            <a:avLst/>
            <a:gdLst>
              <a:gd name="T0" fmla="*/ 0 w 4668"/>
              <a:gd name="T1" fmla="*/ 1562 h 6244"/>
              <a:gd name="T2" fmla="*/ 1684 w 4668"/>
              <a:gd name="T3" fmla="*/ 1567 h 6244"/>
              <a:gd name="T4" fmla="*/ 1908 w 4668"/>
              <a:gd name="T5" fmla="*/ 1603 h 6244"/>
              <a:gd name="T6" fmla="*/ 2121 w 4668"/>
              <a:gd name="T7" fmla="*/ 1670 h 6244"/>
              <a:gd name="T8" fmla="*/ 2321 w 4668"/>
              <a:gd name="T9" fmla="*/ 1766 h 6244"/>
              <a:gd name="T10" fmla="*/ 2503 w 4668"/>
              <a:gd name="T11" fmla="*/ 1887 h 6244"/>
              <a:gd name="T12" fmla="*/ 2667 w 4668"/>
              <a:gd name="T13" fmla="*/ 2034 h 6244"/>
              <a:gd name="T14" fmla="*/ 2808 w 4668"/>
              <a:gd name="T15" fmla="*/ 2202 h 6244"/>
              <a:gd name="T16" fmla="*/ 2925 w 4668"/>
              <a:gd name="T17" fmla="*/ 2390 h 6244"/>
              <a:gd name="T18" fmla="*/ 3016 w 4668"/>
              <a:gd name="T19" fmla="*/ 2594 h 6244"/>
              <a:gd name="T20" fmla="*/ 3077 w 4668"/>
              <a:gd name="T21" fmla="*/ 2813 h 6244"/>
              <a:gd name="T22" fmla="*/ 3106 w 4668"/>
              <a:gd name="T23" fmla="*/ 3044 h 6244"/>
              <a:gd name="T24" fmla="*/ 3100 w 4668"/>
              <a:gd name="T25" fmla="*/ 3282 h 6244"/>
              <a:gd name="T26" fmla="*/ 3059 w 4668"/>
              <a:gd name="T27" fmla="*/ 3510 h 6244"/>
              <a:gd name="T28" fmla="*/ 2986 w 4668"/>
              <a:gd name="T29" fmla="*/ 3727 h 6244"/>
              <a:gd name="T30" fmla="*/ 2883 w 4668"/>
              <a:gd name="T31" fmla="*/ 3929 h 6244"/>
              <a:gd name="T32" fmla="*/ 2754 w 4668"/>
              <a:gd name="T33" fmla="*/ 4112 h 6244"/>
              <a:gd name="T34" fmla="*/ 2600 w 4668"/>
              <a:gd name="T35" fmla="*/ 4275 h 6244"/>
              <a:gd name="T36" fmla="*/ 2422 w 4668"/>
              <a:gd name="T37" fmla="*/ 4415 h 6244"/>
              <a:gd name="T38" fmla="*/ 2226 w 4668"/>
              <a:gd name="T39" fmla="*/ 4528 h 6244"/>
              <a:gd name="T40" fmla="*/ 2013 w 4668"/>
              <a:gd name="T41" fmla="*/ 4612 h 6244"/>
              <a:gd name="T42" fmla="*/ 1785 w 4668"/>
              <a:gd name="T43" fmla="*/ 4665 h 6244"/>
              <a:gd name="T44" fmla="*/ 1601 w 4668"/>
              <a:gd name="T45" fmla="*/ 4682 h 6244"/>
              <a:gd name="T46" fmla="*/ 1529 w 4668"/>
              <a:gd name="T47" fmla="*/ 4682 h 6244"/>
              <a:gd name="T48" fmla="*/ 1529 w 4668"/>
              <a:gd name="T49" fmla="*/ 6244 h 6244"/>
              <a:gd name="T50" fmla="*/ 1594 w 4668"/>
              <a:gd name="T51" fmla="*/ 6244 h 6244"/>
              <a:gd name="T52" fmla="*/ 1660 w 4668"/>
              <a:gd name="T53" fmla="*/ 6242 h 6244"/>
              <a:gd name="T54" fmla="*/ 1864 w 4668"/>
              <a:gd name="T55" fmla="*/ 6228 h 6244"/>
              <a:gd name="T56" fmla="*/ 2330 w 4668"/>
              <a:gd name="T57" fmla="*/ 6145 h 6244"/>
              <a:gd name="T58" fmla="*/ 2766 w 4668"/>
              <a:gd name="T59" fmla="*/ 5997 h 6244"/>
              <a:gd name="T60" fmla="*/ 3171 w 4668"/>
              <a:gd name="T61" fmla="*/ 5789 h 6244"/>
              <a:gd name="T62" fmla="*/ 3538 w 4668"/>
              <a:gd name="T63" fmla="*/ 5526 h 6244"/>
              <a:gd name="T64" fmla="*/ 3862 w 4668"/>
              <a:gd name="T65" fmla="*/ 5216 h 6244"/>
              <a:gd name="T66" fmla="*/ 4138 w 4668"/>
              <a:gd name="T67" fmla="*/ 4862 h 6244"/>
              <a:gd name="T68" fmla="*/ 4363 w 4668"/>
              <a:gd name="T69" fmla="*/ 4470 h 6244"/>
              <a:gd name="T70" fmla="*/ 4529 w 4668"/>
              <a:gd name="T71" fmla="*/ 4046 h 6244"/>
              <a:gd name="T72" fmla="*/ 4633 w 4668"/>
              <a:gd name="T73" fmla="*/ 3596 h 6244"/>
              <a:gd name="T74" fmla="*/ 4668 w 4668"/>
              <a:gd name="T75" fmla="*/ 3125 h 6244"/>
              <a:gd name="T76" fmla="*/ 4634 w 4668"/>
              <a:gd name="T77" fmla="*/ 2655 h 6244"/>
              <a:gd name="T78" fmla="*/ 4533 w 4668"/>
              <a:gd name="T79" fmla="*/ 2210 h 6244"/>
              <a:gd name="T80" fmla="*/ 4373 w 4668"/>
              <a:gd name="T81" fmla="*/ 1794 h 6244"/>
              <a:gd name="T82" fmla="*/ 4156 w 4668"/>
              <a:gd name="T83" fmla="*/ 1408 h 6244"/>
              <a:gd name="T84" fmla="*/ 3891 w 4668"/>
              <a:gd name="T85" fmla="*/ 1059 h 6244"/>
              <a:gd name="T86" fmla="*/ 3579 w 4668"/>
              <a:gd name="T87" fmla="*/ 752 h 6244"/>
              <a:gd name="T88" fmla="*/ 3228 w 4668"/>
              <a:gd name="T89" fmla="*/ 491 h 6244"/>
              <a:gd name="T90" fmla="*/ 2843 w 4668"/>
              <a:gd name="T91" fmla="*/ 281 h 6244"/>
              <a:gd name="T92" fmla="*/ 2428 w 4668"/>
              <a:gd name="T93" fmla="*/ 126 h 6244"/>
              <a:gd name="T94" fmla="*/ 1988 w 4668"/>
              <a:gd name="T95" fmla="*/ 30 h 6244"/>
              <a:gd name="T96" fmla="*/ 1529 w 4668"/>
              <a:gd name="T97" fmla="*/ 0 h 6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68" h="6244">
                <a:moveTo>
                  <a:pt x="1529" y="0"/>
                </a:moveTo>
                <a:lnTo>
                  <a:pt x="0" y="0"/>
                </a:lnTo>
                <a:lnTo>
                  <a:pt x="0" y="1562"/>
                </a:lnTo>
                <a:lnTo>
                  <a:pt x="1529" y="1562"/>
                </a:lnTo>
                <a:lnTo>
                  <a:pt x="1607" y="1562"/>
                </a:lnTo>
                <a:lnTo>
                  <a:pt x="1684" y="1567"/>
                </a:lnTo>
                <a:lnTo>
                  <a:pt x="1760" y="1575"/>
                </a:lnTo>
                <a:lnTo>
                  <a:pt x="1834" y="1587"/>
                </a:lnTo>
                <a:lnTo>
                  <a:pt x="1908" y="1603"/>
                </a:lnTo>
                <a:lnTo>
                  <a:pt x="1980" y="1622"/>
                </a:lnTo>
                <a:lnTo>
                  <a:pt x="2052" y="1644"/>
                </a:lnTo>
                <a:lnTo>
                  <a:pt x="2121" y="1670"/>
                </a:lnTo>
                <a:lnTo>
                  <a:pt x="2189" y="1699"/>
                </a:lnTo>
                <a:lnTo>
                  <a:pt x="2256" y="1731"/>
                </a:lnTo>
                <a:lnTo>
                  <a:pt x="2321" y="1766"/>
                </a:lnTo>
                <a:lnTo>
                  <a:pt x="2383" y="1804"/>
                </a:lnTo>
                <a:lnTo>
                  <a:pt x="2445" y="1844"/>
                </a:lnTo>
                <a:lnTo>
                  <a:pt x="2503" y="1887"/>
                </a:lnTo>
                <a:lnTo>
                  <a:pt x="2560" y="1934"/>
                </a:lnTo>
                <a:lnTo>
                  <a:pt x="2614" y="1983"/>
                </a:lnTo>
                <a:lnTo>
                  <a:pt x="2667" y="2034"/>
                </a:lnTo>
                <a:lnTo>
                  <a:pt x="2716" y="2088"/>
                </a:lnTo>
                <a:lnTo>
                  <a:pt x="2764" y="2144"/>
                </a:lnTo>
                <a:lnTo>
                  <a:pt x="2808" y="2202"/>
                </a:lnTo>
                <a:lnTo>
                  <a:pt x="2850" y="2263"/>
                </a:lnTo>
                <a:lnTo>
                  <a:pt x="2890" y="2325"/>
                </a:lnTo>
                <a:lnTo>
                  <a:pt x="2925" y="2390"/>
                </a:lnTo>
                <a:lnTo>
                  <a:pt x="2959" y="2456"/>
                </a:lnTo>
                <a:lnTo>
                  <a:pt x="2989" y="2524"/>
                </a:lnTo>
                <a:lnTo>
                  <a:pt x="3016" y="2594"/>
                </a:lnTo>
                <a:lnTo>
                  <a:pt x="3039" y="2664"/>
                </a:lnTo>
                <a:lnTo>
                  <a:pt x="3061" y="2738"/>
                </a:lnTo>
                <a:lnTo>
                  <a:pt x="3077" y="2813"/>
                </a:lnTo>
                <a:lnTo>
                  <a:pt x="3091" y="2888"/>
                </a:lnTo>
                <a:lnTo>
                  <a:pt x="3100" y="2966"/>
                </a:lnTo>
                <a:lnTo>
                  <a:pt x="3106" y="3044"/>
                </a:lnTo>
                <a:lnTo>
                  <a:pt x="3107" y="3124"/>
                </a:lnTo>
                <a:lnTo>
                  <a:pt x="3106" y="3203"/>
                </a:lnTo>
                <a:lnTo>
                  <a:pt x="3100" y="3282"/>
                </a:lnTo>
                <a:lnTo>
                  <a:pt x="3090" y="3360"/>
                </a:lnTo>
                <a:lnTo>
                  <a:pt x="3076" y="3436"/>
                </a:lnTo>
                <a:lnTo>
                  <a:pt x="3059" y="3510"/>
                </a:lnTo>
                <a:lnTo>
                  <a:pt x="3038" y="3584"/>
                </a:lnTo>
                <a:lnTo>
                  <a:pt x="3014" y="3657"/>
                </a:lnTo>
                <a:lnTo>
                  <a:pt x="2986" y="3727"/>
                </a:lnTo>
                <a:lnTo>
                  <a:pt x="2955" y="3796"/>
                </a:lnTo>
                <a:lnTo>
                  <a:pt x="2921" y="3863"/>
                </a:lnTo>
                <a:lnTo>
                  <a:pt x="2883" y="3929"/>
                </a:lnTo>
                <a:lnTo>
                  <a:pt x="2843" y="3992"/>
                </a:lnTo>
                <a:lnTo>
                  <a:pt x="2799" y="4053"/>
                </a:lnTo>
                <a:lnTo>
                  <a:pt x="2754" y="4112"/>
                </a:lnTo>
                <a:lnTo>
                  <a:pt x="2705" y="4169"/>
                </a:lnTo>
                <a:lnTo>
                  <a:pt x="2653" y="4224"/>
                </a:lnTo>
                <a:lnTo>
                  <a:pt x="2600" y="4275"/>
                </a:lnTo>
                <a:lnTo>
                  <a:pt x="2543" y="4324"/>
                </a:lnTo>
                <a:lnTo>
                  <a:pt x="2484" y="4371"/>
                </a:lnTo>
                <a:lnTo>
                  <a:pt x="2422" y="4415"/>
                </a:lnTo>
                <a:lnTo>
                  <a:pt x="2359" y="4456"/>
                </a:lnTo>
                <a:lnTo>
                  <a:pt x="2294" y="4494"/>
                </a:lnTo>
                <a:lnTo>
                  <a:pt x="2226" y="4528"/>
                </a:lnTo>
                <a:lnTo>
                  <a:pt x="2157" y="4560"/>
                </a:lnTo>
                <a:lnTo>
                  <a:pt x="2085" y="4588"/>
                </a:lnTo>
                <a:lnTo>
                  <a:pt x="2013" y="4612"/>
                </a:lnTo>
                <a:lnTo>
                  <a:pt x="1938" y="4633"/>
                </a:lnTo>
                <a:lnTo>
                  <a:pt x="1862" y="4651"/>
                </a:lnTo>
                <a:lnTo>
                  <a:pt x="1785" y="4665"/>
                </a:lnTo>
                <a:lnTo>
                  <a:pt x="1706" y="4675"/>
                </a:lnTo>
                <a:lnTo>
                  <a:pt x="1626" y="4681"/>
                </a:lnTo>
                <a:lnTo>
                  <a:pt x="1601" y="4682"/>
                </a:lnTo>
                <a:lnTo>
                  <a:pt x="1577" y="4682"/>
                </a:lnTo>
                <a:lnTo>
                  <a:pt x="1553" y="4682"/>
                </a:lnTo>
                <a:lnTo>
                  <a:pt x="1529" y="4682"/>
                </a:lnTo>
                <a:lnTo>
                  <a:pt x="0" y="4682"/>
                </a:lnTo>
                <a:lnTo>
                  <a:pt x="0" y="6244"/>
                </a:lnTo>
                <a:lnTo>
                  <a:pt x="1529" y="6244"/>
                </a:lnTo>
                <a:lnTo>
                  <a:pt x="1551" y="6244"/>
                </a:lnTo>
                <a:lnTo>
                  <a:pt x="1572" y="6244"/>
                </a:lnTo>
                <a:lnTo>
                  <a:pt x="1594" y="6244"/>
                </a:lnTo>
                <a:lnTo>
                  <a:pt x="1617" y="6243"/>
                </a:lnTo>
                <a:lnTo>
                  <a:pt x="1638" y="6243"/>
                </a:lnTo>
                <a:lnTo>
                  <a:pt x="1660" y="6242"/>
                </a:lnTo>
                <a:lnTo>
                  <a:pt x="1683" y="6241"/>
                </a:lnTo>
                <a:lnTo>
                  <a:pt x="1704" y="6241"/>
                </a:lnTo>
                <a:lnTo>
                  <a:pt x="1864" y="6228"/>
                </a:lnTo>
                <a:lnTo>
                  <a:pt x="2022" y="6208"/>
                </a:lnTo>
                <a:lnTo>
                  <a:pt x="2177" y="6180"/>
                </a:lnTo>
                <a:lnTo>
                  <a:pt x="2330" y="6145"/>
                </a:lnTo>
                <a:lnTo>
                  <a:pt x="2478" y="6102"/>
                </a:lnTo>
                <a:lnTo>
                  <a:pt x="2624" y="6053"/>
                </a:lnTo>
                <a:lnTo>
                  <a:pt x="2766" y="5997"/>
                </a:lnTo>
                <a:lnTo>
                  <a:pt x="2905" y="5934"/>
                </a:lnTo>
                <a:lnTo>
                  <a:pt x="3040" y="5864"/>
                </a:lnTo>
                <a:lnTo>
                  <a:pt x="3171" y="5789"/>
                </a:lnTo>
                <a:lnTo>
                  <a:pt x="3297" y="5707"/>
                </a:lnTo>
                <a:lnTo>
                  <a:pt x="3420" y="5620"/>
                </a:lnTo>
                <a:lnTo>
                  <a:pt x="3538" y="5526"/>
                </a:lnTo>
                <a:lnTo>
                  <a:pt x="3651" y="5428"/>
                </a:lnTo>
                <a:lnTo>
                  <a:pt x="3759" y="5324"/>
                </a:lnTo>
                <a:lnTo>
                  <a:pt x="3862" y="5216"/>
                </a:lnTo>
                <a:lnTo>
                  <a:pt x="3960" y="5102"/>
                </a:lnTo>
                <a:lnTo>
                  <a:pt x="4052" y="4984"/>
                </a:lnTo>
                <a:lnTo>
                  <a:pt x="4138" y="4862"/>
                </a:lnTo>
                <a:lnTo>
                  <a:pt x="4220" y="4735"/>
                </a:lnTo>
                <a:lnTo>
                  <a:pt x="4295" y="4604"/>
                </a:lnTo>
                <a:lnTo>
                  <a:pt x="4363" y="4470"/>
                </a:lnTo>
                <a:lnTo>
                  <a:pt x="4425" y="4332"/>
                </a:lnTo>
                <a:lnTo>
                  <a:pt x="4480" y="4191"/>
                </a:lnTo>
                <a:lnTo>
                  <a:pt x="4529" y="4046"/>
                </a:lnTo>
                <a:lnTo>
                  <a:pt x="4570" y="3899"/>
                </a:lnTo>
                <a:lnTo>
                  <a:pt x="4605" y="3749"/>
                </a:lnTo>
                <a:lnTo>
                  <a:pt x="4633" y="3596"/>
                </a:lnTo>
                <a:lnTo>
                  <a:pt x="4652" y="3441"/>
                </a:lnTo>
                <a:lnTo>
                  <a:pt x="4664" y="3285"/>
                </a:lnTo>
                <a:lnTo>
                  <a:pt x="4668" y="3125"/>
                </a:lnTo>
                <a:lnTo>
                  <a:pt x="4664" y="2965"/>
                </a:lnTo>
                <a:lnTo>
                  <a:pt x="4653" y="2809"/>
                </a:lnTo>
                <a:lnTo>
                  <a:pt x="4634" y="2655"/>
                </a:lnTo>
                <a:lnTo>
                  <a:pt x="4607" y="2505"/>
                </a:lnTo>
                <a:lnTo>
                  <a:pt x="4573" y="2356"/>
                </a:lnTo>
                <a:lnTo>
                  <a:pt x="4533" y="2210"/>
                </a:lnTo>
                <a:lnTo>
                  <a:pt x="4485" y="2068"/>
                </a:lnTo>
                <a:lnTo>
                  <a:pt x="4432" y="1929"/>
                </a:lnTo>
                <a:lnTo>
                  <a:pt x="4373" y="1794"/>
                </a:lnTo>
                <a:lnTo>
                  <a:pt x="4306" y="1661"/>
                </a:lnTo>
                <a:lnTo>
                  <a:pt x="4234" y="1533"/>
                </a:lnTo>
                <a:lnTo>
                  <a:pt x="4156" y="1408"/>
                </a:lnTo>
                <a:lnTo>
                  <a:pt x="4072" y="1288"/>
                </a:lnTo>
                <a:lnTo>
                  <a:pt x="3984" y="1171"/>
                </a:lnTo>
                <a:lnTo>
                  <a:pt x="3891" y="1059"/>
                </a:lnTo>
                <a:lnTo>
                  <a:pt x="3791" y="952"/>
                </a:lnTo>
                <a:lnTo>
                  <a:pt x="3688" y="849"/>
                </a:lnTo>
                <a:lnTo>
                  <a:pt x="3579" y="752"/>
                </a:lnTo>
                <a:lnTo>
                  <a:pt x="3467" y="660"/>
                </a:lnTo>
                <a:lnTo>
                  <a:pt x="3349" y="573"/>
                </a:lnTo>
                <a:lnTo>
                  <a:pt x="3228" y="491"/>
                </a:lnTo>
                <a:lnTo>
                  <a:pt x="3103" y="415"/>
                </a:lnTo>
                <a:lnTo>
                  <a:pt x="2975" y="345"/>
                </a:lnTo>
                <a:lnTo>
                  <a:pt x="2843" y="281"/>
                </a:lnTo>
                <a:lnTo>
                  <a:pt x="2707" y="223"/>
                </a:lnTo>
                <a:lnTo>
                  <a:pt x="2568" y="171"/>
                </a:lnTo>
                <a:lnTo>
                  <a:pt x="2428" y="126"/>
                </a:lnTo>
                <a:lnTo>
                  <a:pt x="2283" y="87"/>
                </a:lnTo>
                <a:lnTo>
                  <a:pt x="2137" y="56"/>
                </a:lnTo>
                <a:lnTo>
                  <a:pt x="1988" y="30"/>
                </a:lnTo>
                <a:lnTo>
                  <a:pt x="1837" y="13"/>
                </a:lnTo>
                <a:lnTo>
                  <a:pt x="1684" y="2"/>
                </a:lnTo>
                <a:lnTo>
                  <a:pt x="1529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endParaRPr lang="zh-CN" altLang="en-US" sz="1349">
              <a:solidFill>
                <a:srgbClr val="C4261D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0" name="Freeform 15">
            <a:extLst>
              <a:ext uri="{FF2B5EF4-FFF2-40B4-BE49-F238E27FC236}">
                <a16:creationId xmlns:a16="http://schemas.microsoft.com/office/drawing/2014/main" id="{8FC9A9D8-F0B4-4D12-B02F-F2EB597E9903}"/>
              </a:ext>
            </a:extLst>
          </p:cNvPr>
          <p:cNvSpPr>
            <a:spLocks/>
          </p:cNvSpPr>
          <p:nvPr/>
        </p:nvSpPr>
        <p:spPr bwMode="auto">
          <a:xfrm flipH="1">
            <a:off x="4547915" y="1304803"/>
            <a:ext cx="1127259" cy="1507841"/>
          </a:xfrm>
          <a:custGeom>
            <a:avLst/>
            <a:gdLst>
              <a:gd name="T0" fmla="*/ 0 w 4668"/>
              <a:gd name="T1" fmla="*/ 1562 h 6244"/>
              <a:gd name="T2" fmla="*/ 1684 w 4668"/>
              <a:gd name="T3" fmla="*/ 1567 h 6244"/>
              <a:gd name="T4" fmla="*/ 1908 w 4668"/>
              <a:gd name="T5" fmla="*/ 1603 h 6244"/>
              <a:gd name="T6" fmla="*/ 2121 w 4668"/>
              <a:gd name="T7" fmla="*/ 1670 h 6244"/>
              <a:gd name="T8" fmla="*/ 2321 w 4668"/>
              <a:gd name="T9" fmla="*/ 1766 h 6244"/>
              <a:gd name="T10" fmla="*/ 2503 w 4668"/>
              <a:gd name="T11" fmla="*/ 1887 h 6244"/>
              <a:gd name="T12" fmla="*/ 2667 w 4668"/>
              <a:gd name="T13" fmla="*/ 2034 h 6244"/>
              <a:gd name="T14" fmla="*/ 2808 w 4668"/>
              <a:gd name="T15" fmla="*/ 2202 h 6244"/>
              <a:gd name="T16" fmla="*/ 2925 w 4668"/>
              <a:gd name="T17" fmla="*/ 2390 h 6244"/>
              <a:gd name="T18" fmla="*/ 3016 w 4668"/>
              <a:gd name="T19" fmla="*/ 2594 h 6244"/>
              <a:gd name="T20" fmla="*/ 3077 w 4668"/>
              <a:gd name="T21" fmla="*/ 2813 h 6244"/>
              <a:gd name="T22" fmla="*/ 3106 w 4668"/>
              <a:gd name="T23" fmla="*/ 3044 h 6244"/>
              <a:gd name="T24" fmla="*/ 3100 w 4668"/>
              <a:gd name="T25" fmla="*/ 3282 h 6244"/>
              <a:gd name="T26" fmla="*/ 3059 w 4668"/>
              <a:gd name="T27" fmla="*/ 3510 h 6244"/>
              <a:gd name="T28" fmla="*/ 2986 w 4668"/>
              <a:gd name="T29" fmla="*/ 3727 h 6244"/>
              <a:gd name="T30" fmla="*/ 2883 w 4668"/>
              <a:gd name="T31" fmla="*/ 3929 h 6244"/>
              <a:gd name="T32" fmla="*/ 2754 w 4668"/>
              <a:gd name="T33" fmla="*/ 4112 h 6244"/>
              <a:gd name="T34" fmla="*/ 2600 w 4668"/>
              <a:gd name="T35" fmla="*/ 4275 h 6244"/>
              <a:gd name="T36" fmla="*/ 2422 w 4668"/>
              <a:gd name="T37" fmla="*/ 4415 h 6244"/>
              <a:gd name="T38" fmla="*/ 2226 w 4668"/>
              <a:gd name="T39" fmla="*/ 4528 h 6244"/>
              <a:gd name="T40" fmla="*/ 2013 w 4668"/>
              <a:gd name="T41" fmla="*/ 4612 h 6244"/>
              <a:gd name="T42" fmla="*/ 1785 w 4668"/>
              <a:gd name="T43" fmla="*/ 4665 h 6244"/>
              <a:gd name="T44" fmla="*/ 1601 w 4668"/>
              <a:gd name="T45" fmla="*/ 4682 h 6244"/>
              <a:gd name="T46" fmla="*/ 1529 w 4668"/>
              <a:gd name="T47" fmla="*/ 4682 h 6244"/>
              <a:gd name="T48" fmla="*/ 1529 w 4668"/>
              <a:gd name="T49" fmla="*/ 6244 h 6244"/>
              <a:gd name="T50" fmla="*/ 1594 w 4668"/>
              <a:gd name="T51" fmla="*/ 6244 h 6244"/>
              <a:gd name="T52" fmla="*/ 1660 w 4668"/>
              <a:gd name="T53" fmla="*/ 6242 h 6244"/>
              <a:gd name="T54" fmla="*/ 1864 w 4668"/>
              <a:gd name="T55" fmla="*/ 6228 h 6244"/>
              <a:gd name="T56" fmla="*/ 2330 w 4668"/>
              <a:gd name="T57" fmla="*/ 6145 h 6244"/>
              <a:gd name="T58" fmla="*/ 2766 w 4668"/>
              <a:gd name="T59" fmla="*/ 5997 h 6244"/>
              <a:gd name="T60" fmla="*/ 3171 w 4668"/>
              <a:gd name="T61" fmla="*/ 5789 h 6244"/>
              <a:gd name="T62" fmla="*/ 3538 w 4668"/>
              <a:gd name="T63" fmla="*/ 5526 h 6244"/>
              <a:gd name="T64" fmla="*/ 3862 w 4668"/>
              <a:gd name="T65" fmla="*/ 5216 h 6244"/>
              <a:gd name="T66" fmla="*/ 4138 w 4668"/>
              <a:gd name="T67" fmla="*/ 4862 h 6244"/>
              <a:gd name="T68" fmla="*/ 4363 w 4668"/>
              <a:gd name="T69" fmla="*/ 4470 h 6244"/>
              <a:gd name="T70" fmla="*/ 4529 w 4668"/>
              <a:gd name="T71" fmla="*/ 4046 h 6244"/>
              <a:gd name="T72" fmla="*/ 4633 w 4668"/>
              <a:gd name="T73" fmla="*/ 3596 h 6244"/>
              <a:gd name="T74" fmla="*/ 4668 w 4668"/>
              <a:gd name="T75" fmla="*/ 3125 h 6244"/>
              <a:gd name="T76" fmla="*/ 4634 w 4668"/>
              <a:gd name="T77" fmla="*/ 2655 h 6244"/>
              <a:gd name="T78" fmla="*/ 4533 w 4668"/>
              <a:gd name="T79" fmla="*/ 2210 h 6244"/>
              <a:gd name="T80" fmla="*/ 4373 w 4668"/>
              <a:gd name="T81" fmla="*/ 1794 h 6244"/>
              <a:gd name="T82" fmla="*/ 4156 w 4668"/>
              <a:gd name="T83" fmla="*/ 1408 h 6244"/>
              <a:gd name="T84" fmla="*/ 3891 w 4668"/>
              <a:gd name="T85" fmla="*/ 1059 h 6244"/>
              <a:gd name="T86" fmla="*/ 3579 w 4668"/>
              <a:gd name="T87" fmla="*/ 752 h 6244"/>
              <a:gd name="T88" fmla="*/ 3228 w 4668"/>
              <a:gd name="T89" fmla="*/ 491 h 6244"/>
              <a:gd name="T90" fmla="*/ 2843 w 4668"/>
              <a:gd name="T91" fmla="*/ 281 h 6244"/>
              <a:gd name="T92" fmla="*/ 2428 w 4668"/>
              <a:gd name="T93" fmla="*/ 126 h 6244"/>
              <a:gd name="T94" fmla="*/ 1988 w 4668"/>
              <a:gd name="T95" fmla="*/ 30 h 6244"/>
              <a:gd name="T96" fmla="*/ 1529 w 4668"/>
              <a:gd name="T97" fmla="*/ 0 h 6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68" h="6244">
                <a:moveTo>
                  <a:pt x="1529" y="0"/>
                </a:moveTo>
                <a:lnTo>
                  <a:pt x="0" y="0"/>
                </a:lnTo>
                <a:lnTo>
                  <a:pt x="0" y="1562"/>
                </a:lnTo>
                <a:lnTo>
                  <a:pt x="1529" y="1562"/>
                </a:lnTo>
                <a:lnTo>
                  <a:pt x="1607" y="1562"/>
                </a:lnTo>
                <a:lnTo>
                  <a:pt x="1684" y="1567"/>
                </a:lnTo>
                <a:lnTo>
                  <a:pt x="1760" y="1575"/>
                </a:lnTo>
                <a:lnTo>
                  <a:pt x="1834" y="1587"/>
                </a:lnTo>
                <a:lnTo>
                  <a:pt x="1908" y="1603"/>
                </a:lnTo>
                <a:lnTo>
                  <a:pt x="1980" y="1622"/>
                </a:lnTo>
                <a:lnTo>
                  <a:pt x="2052" y="1644"/>
                </a:lnTo>
                <a:lnTo>
                  <a:pt x="2121" y="1670"/>
                </a:lnTo>
                <a:lnTo>
                  <a:pt x="2189" y="1699"/>
                </a:lnTo>
                <a:lnTo>
                  <a:pt x="2256" y="1731"/>
                </a:lnTo>
                <a:lnTo>
                  <a:pt x="2321" y="1766"/>
                </a:lnTo>
                <a:lnTo>
                  <a:pt x="2383" y="1804"/>
                </a:lnTo>
                <a:lnTo>
                  <a:pt x="2445" y="1844"/>
                </a:lnTo>
                <a:lnTo>
                  <a:pt x="2503" y="1887"/>
                </a:lnTo>
                <a:lnTo>
                  <a:pt x="2560" y="1934"/>
                </a:lnTo>
                <a:lnTo>
                  <a:pt x="2614" y="1983"/>
                </a:lnTo>
                <a:lnTo>
                  <a:pt x="2667" y="2034"/>
                </a:lnTo>
                <a:lnTo>
                  <a:pt x="2716" y="2088"/>
                </a:lnTo>
                <a:lnTo>
                  <a:pt x="2764" y="2144"/>
                </a:lnTo>
                <a:lnTo>
                  <a:pt x="2808" y="2202"/>
                </a:lnTo>
                <a:lnTo>
                  <a:pt x="2850" y="2263"/>
                </a:lnTo>
                <a:lnTo>
                  <a:pt x="2890" y="2325"/>
                </a:lnTo>
                <a:lnTo>
                  <a:pt x="2925" y="2390"/>
                </a:lnTo>
                <a:lnTo>
                  <a:pt x="2959" y="2456"/>
                </a:lnTo>
                <a:lnTo>
                  <a:pt x="2989" y="2524"/>
                </a:lnTo>
                <a:lnTo>
                  <a:pt x="3016" y="2594"/>
                </a:lnTo>
                <a:lnTo>
                  <a:pt x="3039" y="2664"/>
                </a:lnTo>
                <a:lnTo>
                  <a:pt x="3061" y="2738"/>
                </a:lnTo>
                <a:lnTo>
                  <a:pt x="3077" y="2813"/>
                </a:lnTo>
                <a:lnTo>
                  <a:pt x="3091" y="2888"/>
                </a:lnTo>
                <a:lnTo>
                  <a:pt x="3100" y="2966"/>
                </a:lnTo>
                <a:lnTo>
                  <a:pt x="3106" y="3044"/>
                </a:lnTo>
                <a:lnTo>
                  <a:pt x="3107" y="3124"/>
                </a:lnTo>
                <a:lnTo>
                  <a:pt x="3106" y="3203"/>
                </a:lnTo>
                <a:lnTo>
                  <a:pt x="3100" y="3282"/>
                </a:lnTo>
                <a:lnTo>
                  <a:pt x="3090" y="3360"/>
                </a:lnTo>
                <a:lnTo>
                  <a:pt x="3076" y="3436"/>
                </a:lnTo>
                <a:lnTo>
                  <a:pt x="3059" y="3510"/>
                </a:lnTo>
                <a:lnTo>
                  <a:pt x="3038" y="3584"/>
                </a:lnTo>
                <a:lnTo>
                  <a:pt x="3014" y="3657"/>
                </a:lnTo>
                <a:lnTo>
                  <a:pt x="2986" y="3727"/>
                </a:lnTo>
                <a:lnTo>
                  <a:pt x="2955" y="3796"/>
                </a:lnTo>
                <a:lnTo>
                  <a:pt x="2921" y="3863"/>
                </a:lnTo>
                <a:lnTo>
                  <a:pt x="2883" y="3929"/>
                </a:lnTo>
                <a:lnTo>
                  <a:pt x="2843" y="3992"/>
                </a:lnTo>
                <a:lnTo>
                  <a:pt x="2799" y="4053"/>
                </a:lnTo>
                <a:lnTo>
                  <a:pt x="2754" y="4112"/>
                </a:lnTo>
                <a:lnTo>
                  <a:pt x="2705" y="4169"/>
                </a:lnTo>
                <a:lnTo>
                  <a:pt x="2653" y="4224"/>
                </a:lnTo>
                <a:lnTo>
                  <a:pt x="2600" y="4275"/>
                </a:lnTo>
                <a:lnTo>
                  <a:pt x="2543" y="4324"/>
                </a:lnTo>
                <a:lnTo>
                  <a:pt x="2484" y="4371"/>
                </a:lnTo>
                <a:lnTo>
                  <a:pt x="2422" y="4415"/>
                </a:lnTo>
                <a:lnTo>
                  <a:pt x="2359" y="4456"/>
                </a:lnTo>
                <a:lnTo>
                  <a:pt x="2294" y="4494"/>
                </a:lnTo>
                <a:lnTo>
                  <a:pt x="2226" y="4528"/>
                </a:lnTo>
                <a:lnTo>
                  <a:pt x="2157" y="4560"/>
                </a:lnTo>
                <a:lnTo>
                  <a:pt x="2085" y="4588"/>
                </a:lnTo>
                <a:lnTo>
                  <a:pt x="2013" y="4612"/>
                </a:lnTo>
                <a:lnTo>
                  <a:pt x="1938" y="4633"/>
                </a:lnTo>
                <a:lnTo>
                  <a:pt x="1862" y="4651"/>
                </a:lnTo>
                <a:lnTo>
                  <a:pt x="1785" y="4665"/>
                </a:lnTo>
                <a:lnTo>
                  <a:pt x="1706" y="4675"/>
                </a:lnTo>
                <a:lnTo>
                  <a:pt x="1626" y="4681"/>
                </a:lnTo>
                <a:lnTo>
                  <a:pt x="1601" y="4682"/>
                </a:lnTo>
                <a:lnTo>
                  <a:pt x="1577" y="4682"/>
                </a:lnTo>
                <a:lnTo>
                  <a:pt x="1553" y="4682"/>
                </a:lnTo>
                <a:lnTo>
                  <a:pt x="1529" y="4682"/>
                </a:lnTo>
                <a:lnTo>
                  <a:pt x="0" y="4682"/>
                </a:lnTo>
                <a:lnTo>
                  <a:pt x="0" y="6244"/>
                </a:lnTo>
                <a:lnTo>
                  <a:pt x="1529" y="6244"/>
                </a:lnTo>
                <a:lnTo>
                  <a:pt x="1551" y="6244"/>
                </a:lnTo>
                <a:lnTo>
                  <a:pt x="1572" y="6244"/>
                </a:lnTo>
                <a:lnTo>
                  <a:pt x="1594" y="6244"/>
                </a:lnTo>
                <a:lnTo>
                  <a:pt x="1617" y="6243"/>
                </a:lnTo>
                <a:lnTo>
                  <a:pt x="1638" y="6243"/>
                </a:lnTo>
                <a:lnTo>
                  <a:pt x="1660" y="6242"/>
                </a:lnTo>
                <a:lnTo>
                  <a:pt x="1683" y="6241"/>
                </a:lnTo>
                <a:lnTo>
                  <a:pt x="1704" y="6241"/>
                </a:lnTo>
                <a:lnTo>
                  <a:pt x="1864" y="6228"/>
                </a:lnTo>
                <a:lnTo>
                  <a:pt x="2022" y="6208"/>
                </a:lnTo>
                <a:lnTo>
                  <a:pt x="2177" y="6180"/>
                </a:lnTo>
                <a:lnTo>
                  <a:pt x="2330" y="6145"/>
                </a:lnTo>
                <a:lnTo>
                  <a:pt x="2478" y="6102"/>
                </a:lnTo>
                <a:lnTo>
                  <a:pt x="2624" y="6053"/>
                </a:lnTo>
                <a:lnTo>
                  <a:pt x="2766" y="5997"/>
                </a:lnTo>
                <a:lnTo>
                  <a:pt x="2905" y="5934"/>
                </a:lnTo>
                <a:lnTo>
                  <a:pt x="3040" y="5864"/>
                </a:lnTo>
                <a:lnTo>
                  <a:pt x="3171" y="5789"/>
                </a:lnTo>
                <a:lnTo>
                  <a:pt x="3297" y="5707"/>
                </a:lnTo>
                <a:lnTo>
                  <a:pt x="3420" y="5620"/>
                </a:lnTo>
                <a:lnTo>
                  <a:pt x="3538" y="5526"/>
                </a:lnTo>
                <a:lnTo>
                  <a:pt x="3651" y="5428"/>
                </a:lnTo>
                <a:lnTo>
                  <a:pt x="3759" y="5324"/>
                </a:lnTo>
                <a:lnTo>
                  <a:pt x="3862" y="5216"/>
                </a:lnTo>
                <a:lnTo>
                  <a:pt x="3960" y="5102"/>
                </a:lnTo>
                <a:lnTo>
                  <a:pt x="4052" y="4984"/>
                </a:lnTo>
                <a:lnTo>
                  <a:pt x="4138" y="4862"/>
                </a:lnTo>
                <a:lnTo>
                  <a:pt x="4220" y="4735"/>
                </a:lnTo>
                <a:lnTo>
                  <a:pt x="4295" y="4604"/>
                </a:lnTo>
                <a:lnTo>
                  <a:pt x="4363" y="4470"/>
                </a:lnTo>
                <a:lnTo>
                  <a:pt x="4425" y="4332"/>
                </a:lnTo>
                <a:lnTo>
                  <a:pt x="4480" y="4191"/>
                </a:lnTo>
                <a:lnTo>
                  <a:pt x="4529" y="4046"/>
                </a:lnTo>
                <a:lnTo>
                  <a:pt x="4570" y="3899"/>
                </a:lnTo>
                <a:lnTo>
                  <a:pt x="4605" y="3749"/>
                </a:lnTo>
                <a:lnTo>
                  <a:pt x="4633" y="3596"/>
                </a:lnTo>
                <a:lnTo>
                  <a:pt x="4652" y="3441"/>
                </a:lnTo>
                <a:lnTo>
                  <a:pt x="4664" y="3285"/>
                </a:lnTo>
                <a:lnTo>
                  <a:pt x="4668" y="3125"/>
                </a:lnTo>
                <a:lnTo>
                  <a:pt x="4664" y="2965"/>
                </a:lnTo>
                <a:lnTo>
                  <a:pt x="4653" y="2809"/>
                </a:lnTo>
                <a:lnTo>
                  <a:pt x="4634" y="2655"/>
                </a:lnTo>
                <a:lnTo>
                  <a:pt x="4607" y="2505"/>
                </a:lnTo>
                <a:lnTo>
                  <a:pt x="4573" y="2356"/>
                </a:lnTo>
                <a:lnTo>
                  <a:pt x="4533" y="2210"/>
                </a:lnTo>
                <a:lnTo>
                  <a:pt x="4485" y="2068"/>
                </a:lnTo>
                <a:lnTo>
                  <a:pt x="4432" y="1929"/>
                </a:lnTo>
                <a:lnTo>
                  <a:pt x="4373" y="1794"/>
                </a:lnTo>
                <a:lnTo>
                  <a:pt x="4306" y="1661"/>
                </a:lnTo>
                <a:lnTo>
                  <a:pt x="4234" y="1533"/>
                </a:lnTo>
                <a:lnTo>
                  <a:pt x="4156" y="1408"/>
                </a:lnTo>
                <a:lnTo>
                  <a:pt x="4072" y="1288"/>
                </a:lnTo>
                <a:lnTo>
                  <a:pt x="3984" y="1171"/>
                </a:lnTo>
                <a:lnTo>
                  <a:pt x="3891" y="1059"/>
                </a:lnTo>
                <a:lnTo>
                  <a:pt x="3791" y="952"/>
                </a:lnTo>
                <a:lnTo>
                  <a:pt x="3688" y="849"/>
                </a:lnTo>
                <a:lnTo>
                  <a:pt x="3579" y="752"/>
                </a:lnTo>
                <a:lnTo>
                  <a:pt x="3467" y="660"/>
                </a:lnTo>
                <a:lnTo>
                  <a:pt x="3349" y="573"/>
                </a:lnTo>
                <a:lnTo>
                  <a:pt x="3228" y="491"/>
                </a:lnTo>
                <a:lnTo>
                  <a:pt x="3103" y="415"/>
                </a:lnTo>
                <a:lnTo>
                  <a:pt x="2975" y="345"/>
                </a:lnTo>
                <a:lnTo>
                  <a:pt x="2843" y="281"/>
                </a:lnTo>
                <a:lnTo>
                  <a:pt x="2707" y="223"/>
                </a:lnTo>
                <a:lnTo>
                  <a:pt x="2568" y="171"/>
                </a:lnTo>
                <a:lnTo>
                  <a:pt x="2428" y="126"/>
                </a:lnTo>
                <a:lnTo>
                  <a:pt x="2283" y="87"/>
                </a:lnTo>
                <a:lnTo>
                  <a:pt x="2137" y="56"/>
                </a:lnTo>
                <a:lnTo>
                  <a:pt x="1988" y="30"/>
                </a:lnTo>
                <a:lnTo>
                  <a:pt x="1837" y="13"/>
                </a:lnTo>
                <a:lnTo>
                  <a:pt x="1684" y="2"/>
                </a:lnTo>
                <a:lnTo>
                  <a:pt x="1529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endParaRPr lang="zh-CN" altLang="en-US" sz="1349">
              <a:solidFill>
                <a:srgbClr val="C4261D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1" name="Freeform 15">
            <a:extLst>
              <a:ext uri="{FF2B5EF4-FFF2-40B4-BE49-F238E27FC236}">
                <a16:creationId xmlns:a16="http://schemas.microsoft.com/office/drawing/2014/main" id="{A866654E-F833-4627-96D9-E19E4074482E}"/>
              </a:ext>
            </a:extLst>
          </p:cNvPr>
          <p:cNvSpPr>
            <a:spLocks/>
          </p:cNvSpPr>
          <p:nvPr/>
        </p:nvSpPr>
        <p:spPr bwMode="auto">
          <a:xfrm flipH="1">
            <a:off x="4547915" y="2942463"/>
            <a:ext cx="1127259" cy="1507841"/>
          </a:xfrm>
          <a:custGeom>
            <a:avLst/>
            <a:gdLst>
              <a:gd name="T0" fmla="*/ 0 w 4668"/>
              <a:gd name="T1" fmla="*/ 1562 h 6244"/>
              <a:gd name="T2" fmla="*/ 1684 w 4668"/>
              <a:gd name="T3" fmla="*/ 1567 h 6244"/>
              <a:gd name="T4" fmla="*/ 1908 w 4668"/>
              <a:gd name="T5" fmla="*/ 1603 h 6244"/>
              <a:gd name="T6" fmla="*/ 2121 w 4668"/>
              <a:gd name="T7" fmla="*/ 1670 h 6244"/>
              <a:gd name="T8" fmla="*/ 2321 w 4668"/>
              <a:gd name="T9" fmla="*/ 1766 h 6244"/>
              <a:gd name="T10" fmla="*/ 2503 w 4668"/>
              <a:gd name="T11" fmla="*/ 1887 h 6244"/>
              <a:gd name="T12" fmla="*/ 2667 w 4668"/>
              <a:gd name="T13" fmla="*/ 2034 h 6244"/>
              <a:gd name="T14" fmla="*/ 2808 w 4668"/>
              <a:gd name="T15" fmla="*/ 2202 h 6244"/>
              <a:gd name="T16" fmla="*/ 2925 w 4668"/>
              <a:gd name="T17" fmla="*/ 2390 h 6244"/>
              <a:gd name="T18" fmla="*/ 3016 w 4668"/>
              <a:gd name="T19" fmla="*/ 2594 h 6244"/>
              <a:gd name="T20" fmla="*/ 3077 w 4668"/>
              <a:gd name="T21" fmla="*/ 2813 h 6244"/>
              <a:gd name="T22" fmla="*/ 3106 w 4668"/>
              <a:gd name="T23" fmla="*/ 3044 h 6244"/>
              <a:gd name="T24" fmla="*/ 3100 w 4668"/>
              <a:gd name="T25" fmla="*/ 3282 h 6244"/>
              <a:gd name="T26" fmla="*/ 3059 w 4668"/>
              <a:gd name="T27" fmla="*/ 3510 h 6244"/>
              <a:gd name="T28" fmla="*/ 2986 w 4668"/>
              <a:gd name="T29" fmla="*/ 3727 h 6244"/>
              <a:gd name="T30" fmla="*/ 2883 w 4668"/>
              <a:gd name="T31" fmla="*/ 3929 h 6244"/>
              <a:gd name="T32" fmla="*/ 2754 w 4668"/>
              <a:gd name="T33" fmla="*/ 4112 h 6244"/>
              <a:gd name="T34" fmla="*/ 2600 w 4668"/>
              <a:gd name="T35" fmla="*/ 4275 h 6244"/>
              <a:gd name="T36" fmla="*/ 2422 w 4668"/>
              <a:gd name="T37" fmla="*/ 4415 h 6244"/>
              <a:gd name="T38" fmla="*/ 2226 w 4668"/>
              <a:gd name="T39" fmla="*/ 4528 h 6244"/>
              <a:gd name="T40" fmla="*/ 2013 w 4668"/>
              <a:gd name="T41" fmla="*/ 4612 h 6244"/>
              <a:gd name="T42" fmla="*/ 1785 w 4668"/>
              <a:gd name="T43" fmla="*/ 4665 h 6244"/>
              <a:gd name="T44" fmla="*/ 1601 w 4668"/>
              <a:gd name="T45" fmla="*/ 4682 h 6244"/>
              <a:gd name="T46" fmla="*/ 1529 w 4668"/>
              <a:gd name="T47" fmla="*/ 4682 h 6244"/>
              <a:gd name="T48" fmla="*/ 1529 w 4668"/>
              <a:gd name="T49" fmla="*/ 6244 h 6244"/>
              <a:gd name="T50" fmla="*/ 1594 w 4668"/>
              <a:gd name="T51" fmla="*/ 6244 h 6244"/>
              <a:gd name="T52" fmla="*/ 1660 w 4668"/>
              <a:gd name="T53" fmla="*/ 6242 h 6244"/>
              <a:gd name="T54" fmla="*/ 1864 w 4668"/>
              <a:gd name="T55" fmla="*/ 6228 h 6244"/>
              <a:gd name="T56" fmla="*/ 2330 w 4668"/>
              <a:gd name="T57" fmla="*/ 6145 h 6244"/>
              <a:gd name="T58" fmla="*/ 2766 w 4668"/>
              <a:gd name="T59" fmla="*/ 5997 h 6244"/>
              <a:gd name="T60" fmla="*/ 3171 w 4668"/>
              <a:gd name="T61" fmla="*/ 5789 h 6244"/>
              <a:gd name="T62" fmla="*/ 3538 w 4668"/>
              <a:gd name="T63" fmla="*/ 5526 h 6244"/>
              <a:gd name="T64" fmla="*/ 3862 w 4668"/>
              <a:gd name="T65" fmla="*/ 5216 h 6244"/>
              <a:gd name="T66" fmla="*/ 4138 w 4668"/>
              <a:gd name="T67" fmla="*/ 4862 h 6244"/>
              <a:gd name="T68" fmla="*/ 4363 w 4668"/>
              <a:gd name="T69" fmla="*/ 4470 h 6244"/>
              <a:gd name="T70" fmla="*/ 4529 w 4668"/>
              <a:gd name="T71" fmla="*/ 4046 h 6244"/>
              <a:gd name="T72" fmla="*/ 4633 w 4668"/>
              <a:gd name="T73" fmla="*/ 3596 h 6244"/>
              <a:gd name="T74" fmla="*/ 4668 w 4668"/>
              <a:gd name="T75" fmla="*/ 3125 h 6244"/>
              <a:gd name="T76" fmla="*/ 4634 w 4668"/>
              <a:gd name="T77" fmla="*/ 2655 h 6244"/>
              <a:gd name="T78" fmla="*/ 4533 w 4668"/>
              <a:gd name="T79" fmla="*/ 2210 h 6244"/>
              <a:gd name="T80" fmla="*/ 4373 w 4668"/>
              <a:gd name="T81" fmla="*/ 1794 h 6244"/>
              <a:gd name="T82" fmla="*/ 4156 w 4668"/>
              <a:gd name="T83" fmla="*/ 1408 h 6244"/>
              <a:gd name="T84" fmla="*/ 3891 w 4668"/>
              <a:gd name="T85" fmla="*/ 1059 h 6244"/>
              <a:gd name="T86" fmla="*/ 3579 w 4668"/>
              <a:gd name="T87" fmla="*/ 752 h 6244"/>
              <a:gd name="T88" fmla="*/ 3228 w 4668"/>
              <a:gd name="T89" fmla="*/ 491 h 6244"/>
              <a:gd name="T90" fmla="*/ 2843 w 4668"/>
              <a:gd name="T91" fmla="*/ 281 h 6244"/>
              <a:gd name="T92" fmla="*/ 2428 w 4668"/>
              <a:gd name="T93" fmla="*/ 126 h 6244"/>
              <a:gd name="T94" fmla="*/ 1988 w 4668"/>
              <a:gd name="T95" fmla="*/ 30 h 6244"/>
              <a:gd name="T96" fmla="*/ 1529 w 4668"/>
              <a:gd name="T97" fmla="*/ 0 h 6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68" h="6244">
                <a:moveTo>
                  <a:pt x="1529" y="0"/>
                </a:moveTo>
                <a:lnTo>
                  <a:pt x="0" y="0"/>
                </a:lnTo>
                <a:lnTo>
                  <a:pt x="0" y="1562"/>
                </a:lnTo>
                <a:lnTo>
                  <a:pt x="1529" y="1562"/>
                </a:lnTo>
                <a:lnTo>
                  <a:pt x="1607" y="1562"/>
                </a:lnTo>
                <a:lnTo>
                  <a:pt x="1684" y="1567"/>
                </a:lnTo>
                <a:lnTo>
                  <a:pt x="1760" y="1575"/>
                </a:lnTo>
                <a:lnTo>
                  <a:pt x="1834" y="1587"/>
                </a:lnTo>
                <a:lnTo>
                  <a:pt x="1908" y="1603"/>
                </a:lnTo>
                <a:lnTo>
                  <a:pt x="1980" y="1622"/>
                </a:lnTo>
                <a:lnTo>
                  <a:pt x="2052" y="1644"/>
                </a:lnTo>
                <a:lnTo>
                  <a:pt x="2121" y="1670"/>
                </a:lnTo>
                <a:lnTo>
                  <a:pt x="2189" y="1699"/>
                </a:lnTo>
                <a:lnTo>
                  <a:pt x="2256" y="1731"/>
                </a:lnTo>
                <a:lnTo>
                  <a:pt x="2321" y="1766"/>
                </a:lnTo>
                <a:lnTo>
                  <a:pt x="2383" y="1804"/>
                </a:lnTo>
                <a:lnTo>
                  <a:pt x="2445" y="1844"/>
                </a:lnTo>
                <a:lnTo>
                  <a:pt x="2503" y="1887"/>
                </a:lnTo>
                <a:lnTo>
                  <a:pt x="2560" y="1934"/>
                </a:lnTo>
                <a:lnTo>
                  <a:pt x="2614" y="1983"/>
                </a:lnTo>
                <a:lnTo>
                  <a:pt x="2667" y="2034"/>
                </a:lnTo>
                <a:lnTo>
                  <a:pt x="2716" y="2088"/>
                </a:lnTo>
                <a:lnTo>
                  <a:pt x="2764" y="2144"/>
                </a:lnTo>
                <a:lnTo>
                  <a:pt x="2808" y="2202"/>
                </a:lnTo>
                <a:lnTo>
                  <a:pt x="2850" y="2263"/>
                </a:lnTo>
                <a:lnTo>
                  <a:pt x="2890" y="2325"/>
                </a:lnTo>
                <a:lnTo>
                  <a:pt x="2925" y="2390"/>
                </a:lnTo>
                <a:lnTo>
                  <a:pt x="2959" y="2456"/>
                </a:lnTo>
                <a:lnTo>
                  <a:pt x="2989" y="2524"/>
                </a:lnTo>
                <a:lnTo>
                  <a:pt x="3016" y="2594"/>
                </a:lnTo>
                <a:lnTo>
                  <a:pt x="3039" y="2664"/>
                </a:lnTo>
                <a:lnTo>
                  <a:pt x="3061" y="2738"/>
                </a:lnTo>
                <a:lnTo>
                  <a:pt x="3077" y="2813"/>
                </a:lnTo>
                <a:lnTo>
                  <a:pt x="3091" y="2888"/>
                </a:lnTo>
                <a:lnTo>
                  <a:pt x="3100" y="2966"/>
                </a:lnTo>
                <a:lnTo>
                  <a:pt x="3106" y="3044"/>
                </a:lnTo>
                <a:lnTo>
                  <a:pt x="3107" y="3124"/>
                </a:lnTo>
                <a:lnTo>
                  <a:pt x="3106" y="3203"/>
                </a:lnTo>
                <a:lnTo>
                  <a:pt x="3100" y="3282"/>
                </a:lnTo>
                <a:lnTo>
                  <a:pt x="3090" y="3360"/>
                </a:lnTo>
                <a:lnTo>
                  <a:pt x="3076" y="3436"/>
                </a:lnTo>
                <a:lnTo>
                  <a:pt x="3059" y="3510"/>
                </a:lnTo>
                <a:lnTo>
                  <a:pt x="3038" y="3584"/>
                </a:lnTo>
                <a:lnTo>
                  <a:pt x="3014" y="3657"/>
                </a:lnTo>
                <a:lnTo>
                  <a:pt x="2986" y="3727"/>
                </a:lnTo>
                <a:lnTo>
                  <a:pt x="2955" y="3796"/>
                </a:lnTo>
                <a:lnTo>
                  <a:pt x="2921" y="3863"/>
                </a:lnTo>
                <a:lnTo>
                  <a:pt x="2883" y="3929"/>
                </a:lnTo>
                <a:lnTo>
                  <a:pt x="2843" y="3992"/>
                </a:lnTo>
                <a:lnTo>
                  <a:pt x="2799" y="4053"/>
                </a:lnTo>
                <a:lnTo>
                  <a:pt x="2754" y="4112"/>
                </a:lnTo>
                <a:lnTo>
                  <a:pt x="2705" y="4169"/>
                </a:lnTo>
                <a:lnTo>
                  <a:pt x="2653" y="4224"/>
                </a:lnTo>
                <a:lnTo>
                  <a:pt x="2600" y="4275"/>
                </a:lnTo>
                <a:lnTo>
                  <a:pt x="2543" y="4324"/>
                </a:lnTo>
                <a:lnTo>
                  <a:pt x="2484" y="4371"/>
                </a:lnTo>
                <a:lnTo>
                  <a:pt x="2422" y="4415"/>
                </a:lnTo>
                <a:lnTo>
                  <a:pt x="2359" y="4456"/>
                </a:lnTo>
                <a:lnTo>
                  <a:pt x="2294" y="4494"/>
                </a:lnTo>
                <a:lnTo>
                  <a:pt x="2226" y="4528"/>
                </a:lnTo>
                <a:lnTo>
                  <a:pt x="2157" y="4560"/>
                </a:lnTo>
                <a:lnTo>
                  <a:pt x="2085" y="4588"/>
                </a:lnTo>
                <a:lnTo>
                  <a:pt x="2013" y="4612"/>
                </a:lnTo>
                <a:lnTo>
                  <a:pt x="1938" y="4633"/>
                </a:lnTo>
                <a:lnTo>
                  <a:pt x="1862" y="4651"/>
                </a:lnTo>
                <a:lnTo>
                  <a:pt x="1785" y="4665"/>
                </a:lnTo>
                <a:lnTo>
                  <a:pt x="1706" y="4675"/>
                </a:lnTo>
                <a:lnTo>
                  <a:pt x="1626" y="4681"/>
                </a:lnTo>
                <a:lnTo>
                  <a:pt x="1601" y="4682"/>
                </a:lnTo>
                <a:lnTo>
                  <a:pt x="1577" y="4682"/>
                </a:lnTo>
                <a:lnTo>
                  <a:pt x="1553" y="4682"/>
                </a:lnTo>
                <a:lnTo>
                  <a:pt x="1529" y="4682"/>
                </a:lnTo>
                <a:lnTo>
                  <a:pt x="0" y="4682"/>
                </a:lnTo>
                <a:lnTo>
                  <a:pt x="0" y="6244"/>
                </a:lnTo>
                <a:lnTo>
                  <a:pt x="1529" y="6244"/>
                </a:lnTo>
                <a:lnTo>
                  <a:pt x="1551" y="6244"/>
                </a:lnTo>
                <a:lnTo>
                  <a:pt x="1572" y="6244"/>
                </a:lnTo>
                <a:lnTo>
                  <a:pt x="1594" y="6244"/>
                </a:lnTo>
                <a:lnTo>
                  <a:pt x="1617" y="6243"/>
                </a:lnTo>
                <a:lnTo>
                  <a:pt x="1638" y="6243"/>
                </a:lnTo>
                <a:lnTo>
                  <a:pt x="1660" y="6242"/>
                </a:lnTo>
                <a:lnTo>
                  <a:pt x="1683" y="6241"/>
                </a:lnTo>
                <a:lnTo>
                  <a:pt x="1704" y="6241"/>
                </a:lnTo>
                <a:lnTo>
                  <a:pt x="1864" y="6228"/>
                </a:lnTo>
                <a:lnTo>
                  <a:pt x="2022" y="6208"/>
                </a:lnTo>
                <a:lnTo>
                  <a:pt x="2177" y="6180"/>
                </a:lnTo>
                <a:lnTo>
                  <a:pt x="2330" y="6145"/>
                </a:lnTo>
                <a:lnTo>
                  <a:pt x="2478" y="6102"/>
                </a:lnTo>
                <a:lnTo>
                  <a:pt x="2624" y="6053"/>
                </a:lnTo>
                <a:lnTo>
                  <a:pt x="2766" y="5997"/>
                </a:lnTo>
                <a:lnTo>
                  <a:pt x="2905" y="5934"/>
                </a:lnTo>
                <a:lnTo>
                  <a:pt x="3040" y="5864"/>
                </a:lnTo>
                <a:lnTo>
                  <a:pt x="3171" y="5789"/>
                </a:lnTo>
                <a:lnTo>
                  <a:pt x="3297" y="5707"/>
                </a:lnTo>
                <a:lnTo>
                  <a:pt x="3420" y="5620"/>
                </a:lnTo>
                <a:lnTo>
                  <a:pt x="3538" y="5526"/>
                </a:lnTo>
                <a:lnTo>
                  <a:pt x="3651" y="5428"/>
                </a:lnTo>
                <a:lnTo>
                  <a:pt x="3759" y="5324"/>
                </a:lnTo>
                <a:lnTo>
                  <a:pt x="3862" y="5216"/>
                </a:lnTo>
                <a:lnTo>
                  <a:pt x="3960" y="5102"/>
                </a:lnTo>
                <a:lnTo>
                  <a:pt x="4052" y="4984"/>
                </a:lnTo>
                <a:lnTo>
                  <a:pt x="4138" y="4862"/>
                </a:lnTo>
                <a:lnTo>
                  <a:pt x="4220" y="4735"/>
                </a:lnTo>
                <a:lnTo>
                  <a:pt x="4295" y="4604"/>
                </a:lnTo>
                <a:lnTo>
                  <a:pt x="4363" y="4470"/>
                </a:lnTo>
                <a:lnTo>
                  <a:pt x="4425" y="4332"/>
                </a:lnTo>
                <a:lnTo>
                  <a:pt x="4480" y="4191"/>
                </a:lnTo>
                <a:lnTo>
                  <a:pt x="4529" y="4046"/>
                </a:lnTo>
                <a:lnTo>
                  <a:pt x="4570" y="3899"/>
                </a:lnTo>
                <a:lnTo>
                  <a:pt x="4605" y="3749"/>
                </a:lnTo>
                <a:lnTo>
                  <a:pt x="4633" y="3596"/>
                </a:lnTo>
                <a:lnTo>
                  <a:pt x="4652" y="3441"/>
                </a:lnTo>
                <a:lnTo>
                  <a:pt x="4664" y="3285"/>
                </a:lnTo>
                <a:lnTo>
                  <a:pt x="4668" y="3125"/>
                </a:lnTo>
                <a:lnTo>
                  <a:pt x="4664" y="2965"/>
                </a:lnTo>
                <a:lnTo>
                  <a:pt x="4653" y="2809"/>
                </a:lnTo>
                <a:lnTo>
                  <a:pt x="4634" y="2655"/>
                </a:lnTo>
                <a:lnTo>
                  <a:pt x="4607" y="2505"/>
                </a:lnTo>
                <a:lnTo>
                  <a:pt x="4573" y="2356"/>
                </a:lnTo>
                <a:lnTo>
                  <a:pt x="4533" y="2210"/>
                </a:lnTo>
                <a:lnTo>
                  <a:pt x="4485" y="2068"/>
                </a:lnTo>
                <a:lnTo>
                  <a:pt x="4432" y="1929"/>
                </a:lnTo>
                <a:lnTo>
                  <a:pt x="4373" y="1794"/>
                </a:lnTo>
                <a:lnTo>
                  <a:pt x="4306" y="1661"/>
                </a:lnTo>
                <a:lnTo>
                  <a:pt x="4234" y="1533"/>
                </a:lnTo>
                <a:lnTo>
                  <a:pt x="4156" y="1408"/>
                </a:lnTo>
                <a:lnTo>
                  <a:pt x="4072" y="1288"/>
                </a:lnTo>
                <a:lnTo>
                  <a:pt x="3984" y="1171"/>
                </a:lnTo>
                <a:lnTo>
                  <a:pt x="3891" y="1059"/>
                </a:lnTo>
                <a:lnTo>
                  <a:pt x="3791" y="952"/>
                </a:lnTo>
                <a:lnTo>
                  <a:pt x="3688" y="849"/>
                </a:lnTo>
                <a:lnTo>
                  <a:pt x="3579" y="752"/>
                </a:lnTo>
                <a:lnTo>
                  <a:pt x="3467" y="660"/>
                </a:lnTo>
                <a:lnTo>
                  <a:pt x="3349" y="573"/>
                </a:lnTo>
                <a:lnTo>
                  <a:pt x="3228" y="491"/>
                </a:lnTo>
                <a:lnTo>
                  <a:pt x="3103" y="415"/>
                </a:lnTo>
                <a:lnTo>
                  <a:pt x="2975" y="345"/>
                </a:lnTo>
                <a:lnTo>
                  <a:pt x="2843" y="281"/>
                </a:lnTo>
                <a:lnTo>
                  <a:pt x="2707" y="223"/>
                </a:lnTo>
                <a:lnTo>
                  <a:pt x="2568" y="171"/>
                </a:lnTo>
                <a:lnTo>
                  <a:pt x="2428" y="126"/>
                </a:lnTo>
                <a:lnTo>
                  <a:pt x="2283" y="87"/>
                </a:lnTo>
                <a:lnTo>
                  <a:pt x="2137" y="56"/>
                </a:lnTo>
                <a:lnTo>
                  <a:pt x="1988" y="30"/>
                </a:lnTo>
                <a:lnTo>
                  <a:pt x="1837" y="13"/>
                </a:lnTo>
                <a:lnTo>
                  <a:pt x="1684" y="2"/>
                </a:lnTo>
                <a:lnTo>
                  <a:pt x="1529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68553" tIns="34277" rIns="68553" bIns="34277" numCol="1" anchor="t" anchorCtr="0" compatLnSpc="1">
            <a:prstTxWarp prst="textNoShape">
              <a:avLst/>
            </a:prstTxWarp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endParaRPr lang="zh-CN" altLang="en-US" sz="1349">
              <a:solidFill>
                <a:srgbClr val="C4261D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3FEFCCE-61E5-4088-B438-98F33F2D5FD6}"/>
              </a:ext>
            </a:extLst>
          </p:cNvPr>
          <p:cNvSpPr txBox="1"/>
          <p:nvPr/>
        </p:nvSpPr>
        <p:spPr>
          <a:xfrm>
            <a:off x="3329908" y="1816443"/>
            <a:ext cx="569387" cy="507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699" b="1">
                <a:solidFill>
                  <a:srgbClr val="4D4D4D"/>
                </a:solidFill>
                <a:cs typeface="+mn-ea"/>
                <a:sym typeface="+mn-lt"/>
              </a:rPr>
              <a:t>01</a:t>
            </a:r>
            <a:endParaRPr lang="zh-CN" altLang="en-US" sz="2699" b="1" dirty="0">
              <a:solidFill>
                <a:srgbClr val="4D4D4D"/>
              </a:solidFill>
              <a:cs typeface="+mn-ea"/>
              <a:sym typeface="+mn-lt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37B2894-75CE-4D54-A6F3-54423B973F92}"/>
              </a:ext>
            </a:extLst>
          </p:cNvPr>
          <p:cNvSpPr txBox="1"/>
          <p:nvPr/>
        </p:nvSpPr>
        <p:spPr>
          <a:xfrm>
            <a:off x="5043739" y="1816443"/>
            <a:ext cx="569387" cy="507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699" b="1">
                <a:solidFill>
                  <a:srgbClr val="4D4D4D"/>
                </a:solidFill>
                <a:cs typeface="+mn-ea"/>
                <a:sym typeface="+mn-lt"/>
              </a:rPr>
              <a:t>02</a:t>
            </a:r>
            <a:endParaRPr lang="zh-CN" altLang="en-US" sz="2699" b="1" dirty="0">
              <a:solidFill>
                <a:srgbClr val="4D4D4D"/>
              </a:solidFill>
              <a:cs typeface="+mn-ea"/>
              <a:sym typeface="+mn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1427D9A-6C3A-4464-8350-AFDC5AFF993B}"/>
              </a:ext>
            </a:extLst>
          </p:cNvPr>
          <p:cNvSpPr txBox="1"/>
          <p:nvPr/>
        </p:nvSpPr>
        <p:spPr>
          <a:xfrm>
            <a:off x="3329908" y="3473146"/>
            <a:ext cx="569387" cy="507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699" b="1">
                <a:solidFill>
                  <a:srgbClr val="4D4D4D"/>
                </a:solidFill>
                <a:cs typeface="+mn-ea"/>
                <a:sym typeface="+mn-lt"/>
              </a:rPr>
              <a:t>03</a:t>
            </a:r>
            <a:endParaRPr lang="zh-CN" altLang="en-US" sz="2699" b="1" dirty="0">
              <a:solidFill>
                <a:srgbClr val="4D4D4D"/>
              </a:solidFill>
              <a:cs typeface="+mn-ea"/>
              <a:sym typeface="+mn-lt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80D600D-7723-45FE-BB97-77E5F9996040}"/>
              </a:ext>
            </a:extLst>
          </p:cNvPr>
          <p:cNvSpPr txBox="1"/>
          <p:nvPr/>
        </p:nvSpPr>
        <p:spPr>
          <a:xfrm>
            <a:off x="5043739" y="3473146"/>
            <a:ext cx="569387" cy="507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526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699" b="1">
                <a:solidFill>
                  <a:srgbClr val="4D4D4D"/>
                </a:solidFill>
                <a:cs typeface="+mn-ea"/>
                <a:sym typeface="+mn-lt"/>
              </a:rPr>
              <a:t>04</a:t>
            </a:r>
            <a:endParaRPr lang="zh-CN" altLang="en-US" sz="2699" b="1" dirty="0">
              <a:solidFill>
                <a:srgbClr val="4D4D4D"/>
              </a:solidFill>
              <a:cs typeface="+mn-ea"/>
              <a:sym typeface="+mn-lt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B96B175C-03D8-41A8-8D58-1E5CA51EB869}"/>
              </a:ext>
            </a:extLst>
          </p:cNvPr>
          <p:cNvGrpSpPr/>
          <p:nvPr/>
        </p:nvGrpSpPr>
        <p:grpSpPr>
          <a:xfrm>
            <a:off x="5855583" y="1666777"/>
            <a:ext cx="1817909" cy="783891"/>
            <a:chOff x="1362506" y="1281912"/>
            <a:chExt cx="1817909" cy="783891"/>
          </a:xfrm>
        </p:grpSpPr>
        <p:sp>
          <p:nvSpPr>
            <p:cNvPr id="25" name="文本框 39">
              <a:extLst>
                <a:ext uri="{FF2B5EF4-FFF2-40B4-BE49-F238E27FC236}">
                  <a16:creationId xmlns:a16="http://schemas.microsoft.com/office/drawing/2014/main" id="{5B86CC06-2DCB-4E98-8AF1-6E34735A28C7}"/>
                </a:ext>
              </a:extLst>
            </p:cNvPr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just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07DA7A17-D490-4FD0-8C20-60744CA20284}"/>
                </a:ext>
              </a:extLst>
            </p:cNvPr>
            <p:cNvSpPr txBox="1"/>
            <p:nvPr/>
          </p:nvSpPr>
          <p:spPr>
            <a:xfrm>
              <a:off x="1362506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B8CD32E9-2823-47AB-8597-0012ABB08DE8}"/>
              </a:ext>
            </a:extLst>
          </p:cNvPr>
          <p:cNvGrpSpPr/>
          <p:nvPr/>
        </p:nvGrpSpPr>
        <p:grpSpPr>
          <a:xfrm>
            <a:off x="5855583" y="3304437"/>
            <a:ext cx="1817909" cy="783891"/>
            <a:chOff x="1362506" y="1281912"/>
            <a:chExt cx="1817909" cy="783891"/>
          </a:xfrm>
        </p:grpSpPr>
        <p:sp>
          <p:nvSpPr>
            <p:cNvPr id="30" name="文本框 39">
              <a:extLst>
                <a:ext uri="{FF2B5EF4-FFF2-40B4-BE49-F238E27FC236}">
                  <a16:creationId xmlns:a16="http://schemas.microsoft.com/office/drawing/2014/main" id="{CCFE2C49-FD2F-443A-ACA6-8379CB4D36F0}"/>
                </a:ext>
              </a:extLst>
            </p:cNvPr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just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816DC947-A865-4371-B853-13FDA0B848FE}"/>
                </a:ext>
              </a:extLst>
            </p:cNvPr>
            <p:cNvSpPr txBox="1"/>
            <p:nvPr/>
          </p:nvSpPr>
          <p:spPr>
            <a:xfrm>
              <a:off x="1362506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8B92AECC-5789-4FEB-B79D-CCA365A7B2A1}"/>
              </a:ext>
            </a:extLst>
          </p:cNvPr>
          <p:cNvGrpSpPr/>
          <p:nvPr/>
        </p:nvGrpSpPr>
        <p:grpSpPr>
          <a:xfrm>
            <a:off x="1186627" y="1666777"/>
            <a:ext cx="1829565" cy="783891"/>
            <a:chOff x="1386152" y="1281912"/>
            <a:chExt cx="1829565" cy="783891"/>
          </a:xfrm>
        </p:grpSpPr>
        <p:sp>
          <p:nvSpPr>
            <p:cNvPr id="33" name="文本框 39">
              <a:extLst>
                <a:ext uri="{FF2B5EF4-FFF2-40B4-BE49-F238E27FC236}">
                  <a16:creationId xmlns:a16="http://schemas.microsoft.com/office/drawing/2014/main" id="{EF70066C-0914-464D-85CC-B9C16BA17FAF}"/>
                </a:ext>
              </a:extLst>
            </p:cNvPr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r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CBAEB58A-F1C4-49FF-BC82-E579E2CC4D0B}"/>
                </a:ext>
              </a:extLst>
            </p:cNvPr>
            <p:cNvSpPr txBox="1"/>
            <p:nvPr/>
          </p:nvSpPr>
          <p:spPr>
            <a:xfrm>
              <a:off x="1962789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/>
                <a:t>添加标题文本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12BCA692-D373-4843-808A-B5C0A9E6FBC8}"/>
              </a:ext>
            </a:extLst>
          </p:cNvPr>
          <p:cNvGrpSpPr/>
          <p:nvPr/>
        </p:nvGrpSpPr>
        <p:grpSpPr>
          <a:xfrm>
            <a:off x="1186627" y="3304437"/>
            <a:ext cx="1829565" cy="783891"/>
            <a:chOff x="1386152" y="1281912"/>
            <a:chExt cx="1829565" cy="783891"/>
          </a:xfrm>
        </p:grpSpPr>
        <p:sp>
          <p:nvSpPr>
            <p:cNvPr id="36" name="文本框 39">
              <a:extLst>
                <a:ext uri="{FF2B5EF4-FFF2-40B4-BE49-F238E27FC236}">
                  <a16:creationId xmlns:a16="http://schemas.microsoft.com/office/drawing/2014/main" id="{562F1EF7-236C-4AAB-A920-494E27F5492E}"/>
                </a:ext>
              </a:extLst>
            </p:cNvPr>
            <p:cNvSpPr txBox="1"/>
            <p:nvPr/>
          </p:nvSpPr>
          <p:spPr>
            <a:xfrm>
              <a:off x="1386152" y="1530355"/>
              <a:ext cx="1794263" cy="535448"/>
            </a:xfrm>
            <a:prstGeom prst="rect">
              <a:avLst/>
            </a:prstGeom>
            <a:noFill/>
          </p:spPr>
          <p:txBody>
            <a:bodyPr wrap="square" lIns="73067" tIns="36535" rIns="73067" bIns="36535" rtlCol="0">
              <a:spAutoFit/>
            </a:bodyPr>
            <a:lstStyle/>
            <a:p>
              <a:pPr algn="r"/>
              <a:r>
                <a:rPr lang="zh-CN" altLang="en-US" sz="1000" dirty="0"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cs typeface="+mn-ea"/>
                  <a:sym typeface="+mn-lt"/>
                </a:rPr>
                <a:t>... ...</a:t>
              </a:r>
              <a:endParaRPr lang="zh-CN" altLang="en-US" sz="1000" dirty="0">
                <a:cs typeface="+mn-ea"/>
                <a:sym typeface="+mn-lt"/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44E194C7-97B2-4CF3-9418-05A15D2BBE0D}"/>
                </a:ext>
              </a:extLst>
            </p:cNvPr>
            <p:cNvSpPr txBox="1"/>
            <p:nvPr/>
          </p:nvSpPr>
          <p:spPr>
            <a:xfrm>
              <a:off x="1962789" y="1281912"/>
              <a:ext cx="125292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/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38635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AA349CAE-3F9C-48D6-8028-31A944517B5A}"/>
              </a:ext>
            </a:extLst>
          </p:cNvPr>
          <p:cNvSpPr txBox="1"/>
          <p:nvPr/>
        </p:nvSpPr>
        <p:spPr>
          <a:xfrm>
            <a:off x="741048" y="193714"/>
            <a:ext cx="6206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E71E18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01</a:t>
            </a:r>
            <a:endParaRPr lang="zh-CN" altLang="en-US" sz="2800" dirty="0">
              <a:solidFill>
                <a:srgbClr val="E71E18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43B2BC6-6067-4C02-B6DC-D08A33EE8EE3}"/>
              </a:ext>
            </a:extLst>
          </p:cNvPr>
          <p:cNvGrpSpPr/>
          <p:nvPr/>
        </p:nvGrpSpPr>
        <p:grpSpPr>
          <a:xfrm>
            <a:off x="1348439" y="212102"/>
            <a:ext cx="2460930" cy="553076"/>
            <a:chOff x="1395184" y="294463"/>
            <a:chExt cx="2460930" cy="553076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902289-BAD7-4551-BD9B-047678CB39B8}"/>
                </a:ext>
              </a:extLst>
            </p:cNvPr>
            <p:cNvSpPr txBox="1"/>
            <p:nvPr/>
          </p:nvSpPr>
          <p:spPr>
            <a:xfrm>
              <a:off x="1395184" y="294463"/>
              <a:ext cx="24609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800" b="1" dirty="0">
                  <a:gradFill flip="none" rotWithShape="1">
                    <a:gsLst>
                      <a:gs pos="0">
                        <a:srgbClr val="E71E18"/>
                      </a:gs>
                      <a:gs pos="100000">
                        <a:srgbClr val="A70008"/>
                      </a:gs>
                    </a:gsLst>
                    <a:lin ang="5400000" scaled="1"/>
                    <a:tileRect/>
                  </a:gradFill>
                </a:rPr>
                <a:t>单击此处添加标题文本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CD4DBC2-B9EB-4E43-A11D-088DC2FE1502}"/>
                </a:ext>
              </a:extLst>
            </p:cNvPr>
            <p:cNvSpPr txBox="1"/>
            <p:nvPr/>
          </p:nvSpPr>
          <p:spPr>
            <a:xfrm>
              <a:off x="1401193" y="547457"/>
              <a:ext cx="2411413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16200000" scaled="1"/>
                    <a:tileRect/>
                  </a:gradFill>
                </a:rPr>
                <a:t>Click here to add title text</a:t>
              </a:r>
            </a:p>
          </p:txBody>
        </p:sp>
      </p:grpSp>
      <p:sp>
        <p:nvSpPr>
          <p:cNvPr id="38" name="Freeform 4">
            <a:extLst>
              <a:ext uri="{FF2B5EF4-FFF2-40B4-BE49-F238E27FC236}">
                <a16:creationId xmlns:a16="http://schemas.microsoft.com/office/drawing/2014/main" id="{AB820934-9867-457B-BAFC-F4E6F0F4DCEA}"/>
              </a:ext>
            </a:extLst>
          </p:cNvPr>
          <p:cNvSpPr/>
          <p:nvPr/>
        </p:nvSpPr>
        <p:spPr bwMode="auto">
          <a:xfrm>
            <a:off x="2995453" y="834428"/>
            <a:ext cx="1865717" cy="1542121"/>
          </a:xfrm>
          <a:custGeom>
            <a:avLst/>
            <a:gdLst>
              <a:gd name="T0" fmla="*/ 455 w 1057"/>
              <a:gd name="T1" fmla="*/ 879 h 900"/>
              <a:gd name="T2" fmla="*/ 471 w 1057"/>
              <a:gd name="T3" fmla="*/ 838 h 900"/>
              <a:gd name="T4" fmla="*/ 490 w 1057"/>
              <a:gd name="T5" fmla="*/ 799 h 900"/>
              <a:gd name="T6" fmla="*/ 514 w 1057"/>
              <a:gd name="T7" fmla="*/ 762 h 900"/>
              <a:gd name="T8" fmla="*/ 541 w 1057"/>
              <a:gd name="T9" fmla="*/ 728 h 900"/>
              <a:gd name="T10" fmla="*/ 570 w 1057"/>
              <a:gd name="T11" fmla="*/ 696 h 900"/>
              <a:gd name="T12" fmla="*/ 603 w 1057"/>
              <a:gd name="T13" fmla="*/ 667 h 900"/>
              <a:gd name="T14" fmla="*/ 639 w 1057"/>
              <a:gd name="T15" fmla="*/ 642 h 900"/>
              <a:gd name="T16" fmla="*/ 676 w 1057"/>
              <a:gd name="T17" fmla="*/ 621 h 900"/>
              <a:gd name="T18" fmla="*/ 713 w 1057"/>
              <a:gd name="T19" fmla="*/ 605 h 900"/>
              <a:gd name="T20" fmla="*/ 753 w 1057"/>
              <a:gd name="T21" fmla="*/ 591 h 900"/>
              <a:gd name="T22" fmla="*/ 793 w 1057"/>
              <a:gd name="T23" fmla="*/ 581 h 900"/>
              <a:gd name="T24" fmla="*/ 834 w 1057"/>
              <a:gd name="T25" fmla="*/ 575 h 900"/>
              <a:gd name="T26" fmla="*/ 833 w 1057"/>
              <a:gd name="T27" fmla="*/ 711 h 900"/>
              <a:gd name="T28" fmla="*/ 1056 w 1057"/>
              <a:gd name="T29" fmla="*/ 374 h 900"/>
              <a:gd name="T30" fmla="*/ 818 w 1057"/>
              <a:gd name="T31" fmla="*/ 0 h 900"/>
              <a:gd name="T32" fmla="*/ 819 w 1057"/>
              <a:gd name="T33" fmla="*/ 137 h 900"/>
              <a:gd name="T34" fmla="*/ 757 w 1057"/>
              <a:gd name="T35" fmla="*/ 143 h 900"/>
              <a:gd name="T36" fmla="*/ 694 w 1057"/>
              <a:gd name="T37" fmla="*/ 154 h 900"/>
              <a:gd name="T38" fmla="*/ 634 w 1057"/>
              <a:gd name="T39" fmla="*/ 168 h 900"/>
              <a:gd name="T40" fmla="*/ 574 w 1057"/>
              <a:gd name="T41" fmla="*/ 188 h 900"/>
              <a:gd name="T42" fmla="*/ 516 w 1057"/>
              <a:gd name="T43" fmla="*/ 211 h 900"/>
              <a:gd name="T44" fmla="*/ 460 w 1057"/>
              <a:gd name="T45" fmla="*/ 238 h 900"/>
              <a:gd name="T46" fmla="*/ 405 w 1057"/>
              <a:gd name="T47" fmla="*/ 270 h 900"/>
              <a:gd name="T48" fmla="*/ 352 w 1057"/>
              <a:gd name="T49" fmla="*/ 306 h 900"/>
              <a:gd name="T50" fmla="*/ 302 w 1057"/>
              <a:gd name="T51" fmla="*/ 346 h 900"/>
              <a:gd name="T52" fmla="*/ 255 w 1057"/>
              <a:gd name="T53" fmla="*/ 390 h 900"/>
              <a:gd name="T54" fmla="*/ 211 w 1057"/>
              <a:gd name="T55" fmla="*/ 437 h 900"/>
              <a:gd name="T56" fmla="*/ 170 w 1057"/>
              <a:gd name="T57" fmla="*/ 486 h 900"/>
              <a:gd name="T58" fmla="*/ 134 w 1057"/>
              <a:gd name="T59" fmla="*/ 539 h 900"/>
              <a:gd name="T60" fmla="*/ 101 w 1057"/>
              <a:gd name="T61" fmla="*/ 595 h 900"/>
              <a:gd name="T62" fmla="*/ 72 w 1057"/>
              <a:gd name="T63" fmla="*/ 653 h 900"/>
              <a:gd name="T64" fmla="*/ 47 w 1057"/>
              <a:gd name="T65" fmla="*/ 711 h 900"/>
              <a:gd name="T66" fmla="*/ 27 w 1057"/>
              <a:gd name="T67" fmla="*/ 773 h 900"/>
              <a:gd name="T68" fmla="*/ 11 w 1057"/>
              <a:gd name="T69" fmla="*/ 835 h 900"/>
              <a:gd name="T70" fmla="*/ 0 w 1057"/>
              <a:gd name="T71" fmla="*/ 899 h 900"/>
              <a:gd name="T72" fmla="*/ 238 w 1057"/>
              <a:gd name="T73" fmla="*/ 741 h 900"/>
              <a:gd name="T74" fmla="*/ 455 w 1057"/>
              <a:gd name="T75" fmla="*/ 879 h 90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7"/>
              <a:gd name="T115" fmla="*/ 0 h 900"/>
              <a:gd name="T116" fmla="*/ 1057 w 1057"/>
              <a:gd name="T117" fmla="*/ 900 h 90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7" h="900">
                <a:moveTo>
                  <a:pt x="455" y="879"/>
                </a:moveTo>
                <a:lnTo>
                  <a:pt x="471" y="838"/>
                </a:lnTo>
                <a:lnTo>
                  <a:pt x="490" y="799"/>
                </a:lnTo>
                <a:lnTo>
                  <a:pt x="514" y="762"/>
                </a:lnTo>
                <a:lnTo>
                  <a:pt x="541" y="728"/>
                </a:lnTo>
                <a:lnTo>
                  <a:pt x="570" y="696"/>
                </a:lnTo>
                <a:lnTo>
                  <a:pt x="603" y="667"/>
                </a:lnTo>
                <a:lnTo>
                  <a:pt x="639" y="642"/>
                </a:lnTo>
                <a:lnTo>
                  <a:pt x="676" y="621"/>
                </a:lnTo>
                <a:lnTo>
                  <a:pt x="713" y="605"/>
                </a:lnTo>
                <a:lnTo>
                  <a:pt x="753" y="591"/>
                </a:lnTo>
                <a:lnTo>
                  <a:pt x="793" y="581"/>
                </a:lnTo>
                <a:lnTo>
                  <a:pt x="834" y="575"/>
                </a:lnTo>
                <a:lnTo>
                  <a:pt x="833" y="711"/>
                </a:lnTo>
                <a:lnTo>
                  <a:pt x="1056" y="374"/>
                </a:lnTo>
                <a:lnTo>
                  <a:pt x="818" y="0"/>
                </a:lnTo>
                <a:lnTo>
                  <a:pt x="819" y="137"/>
                </a:lnTo>
                <a:lnTo>
                  <a:pt x="757" y="143"/>
                </a:lnTo>
                <a:lnTo>
                  <a:pt x="694" y="154"/>
                </a:lnTo>
                <a:lnTo>
                  <a:pt x="634" y="168"/>
                </a:lnTo>
                <a:lnTo>
                  <a:pt x="574" y="188"/>
                </a:lnTo>
                <a:lnTo>
                  <a:pt x="516" y="211"/>
                </a:lnTo>
                <a:lnTo>
                  <a:pt x="460" y="238"/>
                </a:lnTo>
                <a:lnTo>
                  <a:pt x="405" y="270"/>
                </a:lnTo>
                <a:lnTo>
                  <a:pt x="352" y="306"/>
                </a:lnTo>
                <a:lnTo>
                  <a:pt x="302" y="346"/>
                </a:lnTo>
                <a:lnTo>
                  <a:pt x="255" y="390"/>
                </a:lnTo>
                <a:lnTo>
                  <a:pt x="211" y="437"/>
                </a:lnTo>
                <a:lnTo>
                  <a:pt x="170" y="486"/>
                </a:lnTo>
                <a:lnTo>
                  <a:pt x="134" y="539"/>
                </a:lnTo>
                <a:lnTo>
                  <a:pt x="101" y="595"/>
                </a:lnTo>
                <a:lnTo>
                  <a:pt x="72" y="653"/>
                </a:lnTo>
                <a:lnTo>
                  <a:pt x="47" y="711"/>
                </a:lnTo>
                <a:lnTo>
                  <a:pt x="27" y="773"/>
                </a:lnTo>
                <a:lnTo>
                  <a:pt x="11" y="835"/>
                </a:lnTo>
                <a:lnTo>
                  <a:pt x="0" y="899"/>
                </a:lnTo>
                <a:lnTo>
                  <a:pt x="238" y="741"/>
                </a:lnTo>
                <a:lnTo>
                  <a:pt x="455" y="879"/>
                </a:ln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endParaRPr lang="zh-CN" altLang="en-US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39" name="Freeform 5">
            <a:extLst>
              <a:ext uri="{FF2B5EF4-FFF2-40B4-BE49-F238E27FC236}">
                <a16:creationId xmlns:a16="http://schemas.microsoft.com/office/drawing/2014/main" id="{9ECD5B25-B95F-42FC-AB4A-B596523838D0}"/>
              </a:ext>
            </a:extLst>
          </p:cNvPr>
          <p:cNvSpPr/>
          <p:nvPr/>
        </p:nvSpPr>
        <p:spPr bwMode="auto">
          <a:xfrm>
            <a:off x="4243383" y="2762079"/>
            <a:ext cx="1823354" cy="1548974"/>
          </a:xfrm>
          <a:custGeom>
            <a:avLst/>
            <a:gdLst>
              <a:gd name="T0" fmla="*/ 585 w 1033"/>
              <a:gd name="T1" fmla="*/ 1 h 904"/>
              <a:gd name="T2" fmla="*/ 573 w 1033"/>
              <a:gd name="T3" fmla="*/ 41 h 904"/>
              <a:gd name="T4" fmla="*/ 556 w 1033"/>
              <a:gd name="T5" fmla="*/ 78 h 904"/>
              <a:gd name="T6" fmla="*/ 537 w 1033"/>
              <a:gd name="T7" fmla="*/ 116 h 904"/>
              <a:gd name="T8" fmla="*/ 514 w 1033"/>
              <a:gd name="T9" fmla="*/ 150 h 904"/>
              <a:gd name="T10" fmla="*/ 488 w 1033"/>
              <a:gd name="T11" fmla="*/ 182 h 904"/>
              <a:gd name="T12" fmla="*/ 459 w 1033"/>
              <a:gd name="T13" fmla="*/ 212 h 904"/>
              <a:gd name="T14" fmla="*/ 427 w 1033"/>
              <a:gd name="T15" fmla="*/ 239 h 904"/>
              <a:gd name="T16" fmla="*/ 393 w 1033"/>
              <a:gd name="T17" fmla="*/ 262 h 904"/>
              <a:gd name="T18" fmla="*/ 356 w 1033"/>
              <a:gd name="T19" fmla="*/ 283 h 904"/>
              <a:gd name="T20" fmla="*/ 317 w 1033"/>
              <a:gd name="T21" fmla="*/ 301 h 904"/>
              <a:gd name="T22" fmla="*/ 277 w 1033"/>
              <a:gd name="T23" fmla="*/ 314 h 904"/>
              <a:gd name="T24" fmla="*/ 236 w 1033"/>
              <a:gd name="T25" fmla="*/ 323 h 904"/>
              <a:gd name="T26" fmla="*/ 235 w 1033"/>
              <a:gd name="T27" fmla="*/ 187 h 904"/>
              <a:gd name="T28" fmla="*/ 159 w 1033"/>
              <a:gd name="T29" fmla="*/ 298 h 904"/>
              <a:gd name="T30" fmla="*/ 80 w 1033"/>
              <a:gd name="T31" fmla="*/ 409 h 904"/>
              <a:gd name="T32" fmla="*/ 0 w 1033"/>
              <a:gd name="T33" fmla="*/ 517 h 904"/>
              <a:gd name="T34" fmla="*/ 236 w 1033"/>
              <a:gd name="T35" fmla="*/ 903 h 904"/>
              <a:gd name="T36" fmla="*/ 236 w 1033"/>
              <a:gd name="T37" fmla="*/ 766 h 904"/>
              <a:gd name="T38" fmla="*/ 295 w 1033"/>
              <a:gd name="T39" fmla="*/ 759 h 904"/>
              <a:gd name="T40" fmla="*/ 353 w 1033"/>
              <a:gd name="T41" fmla="*/ 747 h 904"/>
              <a:gd name="T42" fmla="*/ 411 w 1033"/>
              <a:gd name="T43" fmla="*/ 733 h 904"/>
              <a:gd name="T44" fmla="*/ 467 w 1033"/>
              <a:gd name="T45" fmla="*/ 713 h 904"/>
              <a:gd name="T46" fmla="*/ 522 w 1033"/>
              <a:gd name="T47" fmla="*/ 691 h 904"/>
              <a:gd name="T48" fmla="*/ 575 w 1033"/>
              <a:gd name="T49" fmla="*/ 665 h 904"/>
              <a:gd name="T50" fmla="*/ 626 w 1033"/>
              <a:gd name="T51" fmla="*/ 635 h 904"/>
              <a:gd name="T52" fmla="*/ 676 w 1033"/>
              <a:gd name="T53" fmla="*/ 601 h 904"/>
              <a:gd name="T54" fmla="*/ 724 w 1033"/>
              <a:gd name="T55" fmla="*/ 564 h 904"/>
              <a:gd name="T56" fmla="*/ 768 w 1033"/>
              <a:gd name="T57" fmla="*/ 525 h 904"/>
              <a:gd name="T58" fmla="*/ 811 w 1033"/>
              <a:gd name="T59" fmla="*/ 481 h 904"/>
              <a:gd name="T60" fmla="*/ 849 w 1033"/>
              <a:gd name="T61" fmla="*/ 435 h 904"/>
              <a:gd name="T62" fmla="*/ 884 w 1033"/>
              <a:gd name="T63" fmla="*/ 387 h 904"/>
              <a:gd name="T64" fmla="*/ 916 w 1033"/>
              <a:gd name="T65" fmla="*/ 337 h 904"/>
              <a:gd name="T66" fmla="*/ 945 w 1033"/>
              <a:gd name="T67" fmla="*/ 284 h 904"/>
              <a:gd name="T68" fmla="*/ 970 w 1033"/>
              <a:gd name="T69" fmla="*/ 231 h 904"/>
              <a:gd name="T70" fmla="*/ 991 w 1033"/>
              <a:gd name="T71" fmla="*/ 174 h 904"/>
              <a:gd name="T72" fmla="*/ 1009 w 1033"/>
              <a:gd name="T73" fmla="*/ 117 h 904"/>
              <a:gd name="T74" fmla="*/ 1023 w 1033"/>
              <a:gd name="T75" fmla="*/ 58 h 904"/>
              <a:gd name="T76" fmla="*/ 1032 w 1033"/>
              <a:gd name="T77" fmla="*/ 0 h 904"/>
              <a:gd name="T78" fmla="*/ 812 w 1033"/>
              <a:gd name="T79" fmla="*/ 132 h 904"/>
              <a:gd name="T80" fmla="*/ 585 w 1033"/>
              <a:gd name="T81" fmla="*/ 1 h 90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33"/>
              <a:gd name="T124" fmla="*/ 0 h 904"/>
              <a:gd name="T125" fmla="*/ 1033 w 1033"/>
              <a:gd name="T126" fmla="*/ 904 h 90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33" h="904">
                <a:moveTo>
                  <a:pt x="585" y="1"/>
                </a:moveTo>
                <a:lnTo>
                  <a:pt x="573" y="41"/>
                </a:lnTo>
                <a:lnTo>
                  <a:pt x="556" y="78"/>
                </a:lnTo>
                <a:lnTo>
                  <a:pt x="537" y="116"/>
                </a:lnTo>
                <a:lnTo>
                  <a:pt x="514" y="150"/>
                </a:lnTo>
                <a:lnTo>
                  <a:pt x="488" y="182"/>
                </a:lnTo>
                <a:lnTo>
                  <a:pt x="459" y="212"/>
                </a:lnTo>
                <a:lnTo>
                  <a:pt x="427" y="239"/>
                </a:lnTo>
                <a:lnTo>
                  <a:pt x="393" y="262"/>
                </a:lnTo>
                <a:lnTo>
                  <a:pt x="356" y="283"/>
                </a:lnTo>
                <a:lnTo>
                  <a:pt x="317" y="301"/>
                </a:lnTo>
                <a:lnTo>
                  <a:pt x="277" y="314"/>
                </a:lnTo>
                <a:lnTo>
                  <a:pt x="236" y="323"/>
                </a:lnTo>
                <a:lnTo>
                  <a:pt x="235" y="187"/>
                </a:lnTo>
                <a:lnTo>
                  <a:pt x="159" y="298"/>
                </a:lnTo>
                <a:lnTo>
                  <a:pt x="80" y="409"/>
                </a:lnTo>
                <a:lnTo>
                  <a:pt x="0" y="517"/>
                </a:lnTo>
                <a:lnTo>
                  <a:pt x="236" y="903"/>
                </a:lnTo>
                <a:lnTo>
                  <a:pt x="236" y="766"/>
                </a:lnTo>
                <a:lnTo>
                  <a:pt x="295" y="759"/>
                </a:lnTo>
                <a:lnTo>
                  <a:pt x="353" y="747"/>
                </a:lnTo>
                <a:lnTo>
                  <a:pt x="411" y="733"/>
                </a:lnTo>
                <a:lnTo>
                  <a:pt x="467" y="713"/>
                </a:lnTo>
                <a:lnTo>
                  <a:pt x="522" y="691"/>
                </a:lnTo>
                <a:lnTo>
                  <a:pt x="575" y="665"/>
                </a:lnTo>
                <a:lnTo>
                  <a:pt x="626" y="635"/>
                </a:lnTo>
                <a:lnTo>
                  <a:pt x="676" y="601"/>
                </a:lnTo>
                <a:lnTo>
                  <a:pt x="724" y="564"/>
                </a:lnTo>
                <a:lnTo>
                  <a:pt x="768" y="525"/>
                </a:lnTo>
                <a:lnTo>
                  <a:pt x="811" y="481"/>
                </a:lnTo>
                <a:lnTo>
                  <a:pt x="849" y="435"/>
                </a:lnTo>
                <a:lnTo>
                  <a:pt x="884" y="387"/>
                </a:lnTo>
                <a:lnTo>
                  <a:pt x="916" y="337"/>
                </a:lnTo>
                <a:lnTo>
                  <a:pt x="945" y="284"/>
                </a:lnTo>
                <a:lnTo>
                  <a:pt x="970" y="231"/>
                </a:lnTo>
                <a:lnTo>
                  <a:pt x="991" y="174"/>
                </a:lnTo>
                <a:lnTo>
                  <a:pt x="1009" y="117"/>
                </a:lnTo>
                <a:lnTo>
                  <a:pt x="1023" y="58"/>
                </a:lnTo>
                <a:lnTo>
                  <a:pt x="1032" y="0"/>
                </a:lnTo>
                <a:lnTo>
                  <a:pt x="812" y="132"/>
                </a:lnTo>
                <a:lnTo>
                  <a:pt x="585" y="1"/>
                </a:ln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endParaRPr lang="zh-CN" altLang="en-US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40" name="Freeform 6">
            <a:extLst>
              <a:ext uri="{FF2B5EF4-FFF2-40B4-BE49-F238E27FC236}">
                <a16:creationId xmlns:a16="http://schemas.microsoft.com/office/drawing/2014/main" id="{CD5B49D0-9FF3-4D5F-A245-79B3F8201D4D}"/>
              </a:ext>
            </a:extLst>
          </p:cNvPr>
          <p:cNvSpPr/>
          <p:nvPr/>
        </p:nvSpPr>
        <p:spPr bwMode="auto">
          <a:xfrm>
            <a:off x="2780110" y="2198348"/>
            <a:ext cx="1641549" cy="1841977"/>
          </a:xfrm>
          <a:custGeom>
            <a:avLst/>
            <a:gdLst>
              <a:gd name="T0" fmla="*/ 929 w 930"/>
              <a:gd name="T1" fmla="*/ 645 h 1075"/>
              <a:gd name="T2" fmla="*/ 887 w 930"/>
              <a:gd name="T3" fmla="*/ 634 h 1075"/>
              <a:gd name="T4" fmla="*/ 847 w 930"/>
              <a:gd name="T5" fmla="*/ 620 h 1075"/>
              <a:gd name="T6" fmla="*/ 807 w 930"/>
              <a:gd name="T7" fmla="*/ 603 h 1075"/>
              <a:gd name="T8" fmla="*/ 771 w 930"/>
              <a:gd name="T9" fmla="*/ 582 h 1075"/>
              <a:gd name="T10" fmla="*/ 735 w 930"/>
              <a:gd name="T11" fmla="*/ 557 h 1075"/>
              <a:gd name="T12" fmla="*/ 703 w 930"/>
              <a:gd name="T13" fmla="*/ 529 h 1075"/>
              <a:gd name="T14" fmla="*/ 673 w 930"/>
              <a:gd name="T15" fmla="*/ 497 h 1075"/>
              <a:gd name="T16" fmla="*/ 648 w 930"/>
              <a:gd name="T17" fmla="*/ 465 h 1075"/>
              <a:gd name="T18" fmla="*/ 624 w 930"/>
              <a:gd name="T19" fmla="*/ 428 h 1075"/>
              <a:gd name="T20" fmla="*/ 607 w 930"/>
              <a:gd name="T21" fmla="*/ 398 h 1075"/>
              <a:gd name="T22" fmla="*/ 594 w 930"/>
              <a:gd name="T23" fmla="*/ 366 h 1075"/>
              <a:gd name="T24" fmla="*/ 583 w 930"/>
              <a:gd name="T25" fmla="*/ 332 h 1075"/>
              <a:gd name="T26" fmla="*/ 577 w 930"/>
              <a:gd name="T27" fmla="*/ 298 h 1075"/>
              <a:gd name="T28" fmla="*/ 575 w 930"/>
              <a:gd name="T29" fmla="*/ 264 h 1075"/>
              <a:gd name="T30" fmla="*/ 576 w 930"/>
              <a:gd name="T31" fmla="*/ 229 h 1075"/>
              <a:gd name="T32" fmla="*/ 748 w 930"/>
              <a:gd name="T33" fmla="*/ 229 h 1075"/>
              <a:gd name="T34" fmla="*/ 360 w 930"/>
              <a:gd name="T35" fmla="*/ 0 h 1075"/>
              <a:gd name="T36" fmla="*/ 0 w 930"/>
              <a:gd name="T37" fmla="*/ 236 h 1075"/>
              <a:gd name="T38" fmla="*/ 136 w 930"/>
              <a:gd name="T39" fmla="*/ 237 h 1075"/>
              <a:gd name="T40" fmla="*/ 141 w 930"/>
              <a:gd name="T41" fmla="*/ 299 h 1075"/>
              <a:gd name="T42" fmla="*/ 150 w 930"/>
              <a:gd name="T43" fmla="*/ 362 h 1075"/>
              <a:gd name="T44" fmla="*/ 165 w 930"/>
              <a:gd name="T45" fmla="*/ 422 h 1075"/>
              <a:gd name="T46" fmla="*/ 182 w 930"/>
              <a:gd name="T47" fmla="*/ 483 h 1075"/>
              <a:gd name="T48" fmla="*/ 204 w 930"/>
              <a:gd name="T49" fmla="*/ 541 h 1075"/>
              <a:gd name="T50" fmla="*/ 231 w 930"/>
              <a:gd name="T51" fmla="*/ 598 h 1075"/>
              <a:gd name="T52" fmla="*/ 262 w 930"/>
              <a:gd name="T53" fmla="*/ 653 h 1075"/>
              <a:gd name="T54" fmla="*/ 296 w 930"/>
              <a:gd name="T55" fmla="*/ 704 h 1075"/>
              <a:gd name="T56" fmla="*/ 333 w 930"/>
              <a:gd name="T57" fmla="*/ 752 h 1075"/>
              <a:gd name="T58" fmla="*/ 374 w 930"/>
              <a:gd name="T59" fmla="*/ 797 h 1075"/>
              <a:gd name="T60" fmla="*/ 419 w 930"/>
              <a:gd name="T61" fmla="*/ 841 h 1075"/>
              <a:gd name="T62" fmla="*/ 465 w 930"/>
              <a:gd name="T63" fmla="*/ 880 h 1075"/>
              <a:gd name="T64" fmla="*/ 514 w 930"/>
              <a:gd name="T65" fmla="*/ 917 h 1075"/>
              <a:gd name="T66" fmla="*/ 566 w 930"/>
              <a:gd name="T67" fmla="*/ 951 h 1075"/>
              <a:gd name="T68" fmla="*/ 620 w 930"/>
              <a:gd name="T69" fmla="*/ 980 h 1075"/>
              <a:gd name="T70" fmla="*/ 675 w 930"/>
              <a:gd name="T71" fmla="*/ 1007 h 1075"/>
              <a:gd name="T72" fmla="*/ 732 w 930"/>
              <a:gd name="T73" fmla="*/ 1029 h 1075"/>
              <a:gd name="T74" fmla="*/ 790 w 930"/>
              <a:gd name="T75" fmla="*/ 1048 h 1075"/>
              <a:gd name="T76" fmla="*/ 849 w 930"/>
              <a:gd name="T77" fmla="*/ 1062 h 1075"/>
              <a:gd name="T78" fmla="*/ 910 w 930"/>
              <a:gd name="T79" fmla="*/ 1074 h 1075"/>
              <a:gd name="T80" fmla="*/ 772 w 930"/>
              <a:gd name="T81" fmla="*/ 845 h 1075"/>
              <a:gd name="T82" fmla="*/ 929 w 930"/>
              <a:gd name="T83" fmla="*/ 645 h 107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30"/>
              <a:gd name="T127" fmla="*/ 0 h 1075"/>
              <a:gd name="T128" fmla="*/ 930 w 930"/>
              <a:gd name="T129" fmla="*/ 1075 h 107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30" h="1075">
                <a:moveTo>
                  <a:pt x="929" y="645"/>
                </a:moveTo>
                <a:lnTo>
                  <a:pt x="887" y="634"/>
                </a:lnTo>
                <a:lnTo>
                  <a:pt x="847" y="620"/>
                </a:lnTo>
                <a:lnTo>
                  <a:pt x="807" y="603"/>
                </a:lnTo>
                <a:lnTo>
                  <a:pt x="771" y="582"/>
                </a:lnTo>
                <a:lnTo>
                  <a:pt x="735" y="557"/>
                </a:lnTo>
                <a:lnTo>
                  <a:pt x="703" y="529"/>
                </a:lnTo>
                <a:lnTo>
                  <a:pt x="673" y="497"/>
                </a:lnTo>
                <a:lnTo>
                  <a:pt x="648" y="465"/>
                </a:lnTo>
                <a:lnTo>
                  <a:pt x="624" y="428"/>
                </a:lnTo>
                <a:lnTo>
                  <a:pt x="607" y="398"/>
                </a:lnTo>
                <a:lnTo>
                  <a:pt x="594" y="366"/>
                </a:lnTo>
                <a:lnTo>
                  <a:pt x="583" y="332"/>
                </a:lnTo>
                <a:lnTo>
                  <a:pt x="577" y="298"/>
                </a:lnTo>
                <a:lnTo>
                  <a:pt x="575" y="264"/>
                </a:lnTo>
                <a:lnTo>
                  <a:pt x="576" y="229"/>
                </a:lnTo>
                <a:lnTo>
                  <a:pt x="748" y="229"/>
                </a:lnTo>
                <a:lnTo>
                  <a:pt x="360" y="0"/>
                </a:lnTo>
                <a:lnTo>
                  <a:pt x="0" y="236"/>
                </a:lnTo>
                <a:lnTo>
                  <a:pt x="136" y="237"/>
                </a:lnTo>
                <a:lnTo>
                  <a:pt x="141" y="299"/>
                </a:lnTo>
                <a:lnTo>
                  <a:pt x="150" y="362"/>
                </a:lnTo>
                <a:lnTo>
                  <a:pt x="165" y="422"/>
                </a:lnTo>
                <a:lnTo>
                  <a:pt x="182" y="483"/>
                </a:lnTo>
                <a:lnTo>
                  <a:pt x="204" y="541"/>
                </a:lnTo>
                <a:lnTo>
                  <a:pt x="231" y="598"/>
                </a:lnTo>
                <a:lnTo>
                  <a:pt x="262" y="653"/>
                </a:lnTo>
                <a:lnTo>
                  <a:pt x="296" y="704"/>
                </a:lnTo>
                <a:lnTo>
                  <a:pt x="333" y="752"/>
                </a:lnTo>
                <a:lnTo>
                  <a:pt x="374" y="797"/>
                </a:lnTo>
                <a:lnTo>
                  <a:pt x="419" y="841"/>
                </a:lnTo>
                <a:lnTo>
                  <a:pt x="465" y="880"/>
                </a:lnTo>
                <a:lnTo>
                  <a:pt x="514" y="917"/>
                </a:lnTo>
                <a:lnTo>
                  <a:pt x="566" y="951"/>
                </a:lnTo>
                <a:lnTo>
                  <a:pt x="620" y="980"/>
                </a:lnTo>
                <a:lnTo>
                  <a:pt x="675" y="1007"/>
                </a:lnTo>
                <a:lnTo>
                  <a:pt x="732" y="1029"/>
                </a:lnTo>
                <a:lnTo>
                  <a:pt x="790" y="1048"/>
                </a:lnTo>
                <a:lnTo>
                  <a:pt x="849" y="1062"/>
                </a:lnTo>
                <a:lnTo>
                  <a:pt x="910" y="1074"/>
                </a:lnTo>
                <a:lnTo>
                  <a:pt x="772" y="845"/>
                </a:lnTo>
                <a:lnTo>
                  <a:pt x="929" y="645"/>
                </a:lnTo>
              </a:path>
            </a:pathLst>
          </a:custGeom>
          <a:gradFill>
            <a:gsLst>
              <a:gs pos="0">
                <a:srgbClr val="FF0000"/>
              </a:gs>
              <a:gs pos="100000">
                <a:srgbClr val="A70008"/>
              </a:gs>
            </a:gsLst>
            <a:lin ang="8100000" scaled="0"/>
          </a:gradFill>
          <a:ln>
            <a:noFill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endParaRPr lang="zh-CN" altLang="en-US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41" name="Freeform 7">
            <a:extLst>
              <a:ext uri="{FF2B5EF4-FFF2-40B4-BE49-F238E27FC236}">
                <a16:creationId xmlns:a16="http://schemas.microsoft.com/office/drawing/2014/main" id="{8A56EE70-94EB-433A-8361-FCB229B2FD81}"/>
              </a:ext>
            </a:extLst>
          </p:cNvPr>
          <p:cNvSpPr/>
          <p:nvPr/>
        </p:nvSpPr>
        <p:spPr bwMode="auto">
          <a:xfrm>
            <a:off x="4697015" y="1077740"/>
            <a:ext cx="1664495" cy="1824843"/>
          </a:xfrm>
          <a:custGeom>
            <a:avLst/>
            <a:gdLst>
              <a:gd name="T0" fmla="*/ 554 w 943"/>
              <a:gd name="T1" fmla="*/ 1064 h 1065"/>
              <a:gd name="T2" fmla="*/ 942 w 943"/>
              <a:gd name="T3" fmla="*/ 840 h 1065"/>
              <a:gd name="T4" fmla="*/ 781 w 943"/>
              <a:gd name="T5" fmla="*/ 840 h 1065"/>
              <a:gd name="T6" fmla="*/ 776 w 943"/>
              <a:gd name="T7" fmla="*/ 778 h 1065"/>
              <a:gd name="T8" fmla="*/ 767 w 943"/>
              <a:gd name="T9" fmla="*/ 716 h 1065"/>
              <a:gd name="T10" fmla="*/ 754 w 943"/>
              <a:gd name="T11" fmla="*/ 655 h 1065"/>
              <a:gd name="T12" fmla="*/ 737 w 943"/>
              <a:gd name="T13" fmla="*/ 595 h 1065"/>
              <a:gd name="T14" fmla="*/ 714 w 943"/>
              <a:gd name="T15" fmla="*/ 536 h 1065"/>
              <a:gd name="T16" fmla="*/ 688 w 943"/>
              <a:gd name="T17" fmla="*/ 480 h 1065"/>
              <a:gd name="T18" fmla="*/ 658 w 943"/>
              <a:gd name="T19" fmla="*/ 425 h 1065"/>
              <a:gd name="T20" fmla="*/ 624 w 943"/>
              <a:gd name="T21" fmla="*/ 372 h 1065"/>
              <a:gd name="T22" fmla="*/ 586 w 943"/>
              <a:gd name="T23" fmla="*/ 323 h 1065"/>
              <a:gd name="T24" fmla="*/ 547 w 943"/>
              <a:gd name="T25" fmla="*/ 275 h 1065"/>
              <a:gd name="T26" fmla="*/ 502 w 943"/>
              <a:gd name="T27" fmla="*/ 232 h 1065"/>
              <a:gd name="T28" fmla="*/ 455 w 943"/>
              <a:gd name="T29" fmla="*/ 191 h 1065"/>
              <a:gd name="T30" fmla="*/ 405 w 943"/>
              <a:gd name="T31" fmla="*/ 153 h 1065"/>
              <a:gd name="T32" fmla="*/ 352 w 943"/>
              <a:gd name="T33" fmla="*/ 120 h 1065"/>
              <a:gd name="T34" fmla="*/ 298 w 943"/>
              <a:gd name="T35" fmla="*/ 89 h 1065"/>
              <a:gd name="T36" fmla="*/ 241 w 943"/>
              <a:gd name="T37" fmla="*/ 63 h 1065"/>
              <a:gd name="T38" fmla="*/ 182 w 943"/>
              <a:gd name="T39" fmla="*/ 41 h 1065"/>
              <a:gd name="T40" fmla="*/ 122 w 943"/>
              <a:gd name="T41" fmla="*/ 23 h 1065"/>
              <a:gd name="T42" fmla="*/ 61 w 943"/>
              <a:gd name="T43" fmla="*/ 9 h 1065"/>
              <a:gd name="T44" fmla="*/ 0 w 943"/>
              <a:gd name="T45" fmla="*/ 0 h 1065"/>
              <a:gd name="T46" fmla="*/ 137 w 943"/>
              <a:gd name="T47" fmla="*/ 226 h 1065"/>
              <a:gd name="T48" fmla="*/ 5 w 943"/>
              <a:gd name="T49" fmla="*/ 451 h 1065"/>
              <a:gd name="T50" fmla="*/ 48 w 943"/>
              <a:gd name="T51" fmla="*/ 465 h 1065"/>
              <a:gd name="T52" fmla="*/ 90 w 943"/>
              <a:gd name="T53" fmla="*/ 483 h 1065"/>
              <a:gd name="T54" fmla="*/ 130 w 943"/>
              <a:gd name="T55" fmla="*/ 505 h 1065"/>
              <a:gd name="T56" fmla="*/ 168 w 943"/>
              <a:gd name="T57" fmla="*/ 531 h 1065"/>
              <a:gd name="T58" fmla="*/ 202 w 943"/>
              <a:gd name="T59" fmla="*/ 561 h 1065"/>
              <a:gd name="T60" fmla="*/ 233 w 943"/>
              <a:gd name="T61" fmla="*/ 594 h 1065"/>
              <a:gd name="T62" fmla="*/ 262 w 943"/>
              <a:gd name="T63" fmla="*/ 629 h 1065"/>
              <a:gd name="T64" fmla="*/ 285 w 943"/>
              <a:gd name="T65" fmla="*/ 668 h 1065"/>
              <a:gd name="T66" fmla="*/ 305 w 943"/>
              <a:gd name="T67" fmla="*/ 709 h 1065"/>
              <a:gd name="T68" fmla="*/ 321 w 943"/>
              <a:gd name="T69" fmla="*/ 751 h 1065"/>
              <a:gd name="T70" fmla="*/ 333 w 943"/>
              <a:gd name="T71" fmla="*/ 795 h 1065"/>
              <a:gd name="T72" fmla="*/ 340 w 943"/>
              <a:gd name="T73" fmla="*/ 840 h 1065"/>
              <a:gd name="T74" fmla="*/ 188 w 943"/>
              <a:gd name="T75" fmla="*/ 841 h 1065"/>
              <a:gd name="T76" fmla="*/ 554 w 943"/>
              <a:gd name="T77" fmla="*/ 1064 h 106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943"/>
              <a:gd name="T118" fmla="*/ 0 h 1065"/>
              <a:gd name="T119" fmla="*/ 943 w 943"/>
              <a:gd name="T120" fmla="*/ 1065 h 106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943" h="1065">
                <a:moveTo>
                  <a:pt x="554" y="1064"/>
                </a:moveTo>
                <a:lnTo>
                  <a:pt x="942" y="840"/>
                </a:lnTo>
                <a:lnTo>
                  <a:pt x="781" y="840"/>
                </a:lnTo>
                <a:lnTo>
                  <a:pt x="776" y="778"/>
                </a:lnTo>
                <a:lnTo>
                  <a:pt x="767" y="716"/>
                </a:lnTo>
                <a:lnTo>
                  <a:pt x="754" y="655"/>
                </a:lnTo>
                <a:lnTo>
                  <a:pt x="737" y="595"/>
                </a:lnTo>
                <a:lnTo>
                  <a:pt x="714" y="536"/>
                </a:lnTo>
                <a:lnTo>
                  <a:pt x="688" y="480"/>
                </a:lnTo>
                <a:lnTo>
                  <a:pt x="658" y="425"/>
                </a:lnTo>
                <a:lnTo>
                  <a:pt x="624" y="372"/>
                </a:lnTo>
                <a:lnTo>
                  <a:pt x="586" y="323"/>
                </a:lnTo>
                <a:lnTo>
                  <a:pt x="547" y="275"/>
                </a:lnTo>
                <a:lnTo>
                  <a:pt x="502" y="232"/>
                </a:lnTo>
                <a:lnTo>
                  <a:pt x="455" y="191"/>
                </a:lnTo>
                <a:lnTo>
                  <a:pt x="405" y="153"/>
                </a:lnTo>
                <a:lnTo>
                  <a:pt x="352" y="120"/>
                </a:lnTo>
                <a:lnTo>
                  <a:pt x="298" y="89"/>
                </a:lnTo>
                <a:lnTo>
                  <a:pt x="241" y="63"/>
                </a:lnTo>
                <a:lnTo>
                  <a:pt x="182" y="41"/>
                </a:lnTo>
                <a:lnTo>
                  <a:pt x="122" y="23"/>
                </a:lnTo>
                <a:lnTo>
                  <a:pt x="61" y="9"/>
                </a:lnTo>
                <a:lnTo>
                  <a:pt x="0" y="0"/>
                </a:lnTo>
                <a:lnTo>
                  <a:pt x="137" y="226"/>
                </a:lnTo>
                <a:lnTo>
                  <a:pt x="5" y="451"/>
                </a:lnTo>
                <a:lnTo>
                  <a:pt x="48" y="465"/>
                </a:lnTo>
                <a:lnTo>
                  <a:pt x="90" y="483"/>
                </a:lnTo>
                <a:lnTo>
                  <a:pt x="130" y="505"/>
                </a:lnTo>
                <a:lnTo>
                  <a:pt x="168" y="531"/>
                </a:lnTo>
                <a:lnTo>
                  <a:pt x="202" y="561"/>
                </a:lnTo>
                <a:lnTo>
                  <a:pt x="233" y="594"/>
                </a:lnTo>
                <a:lnTo>
                  <a:pt x="262" y="629"/>
                </a:lnTo>
                <a:lnTo>
                  <a:pt x="285" y="668"/>
                </a:lnTo>
                <a:lnTo>
                  <a:pt x="305" y="709"/>
                </a:lnTo>
                <a:lnTo>
                  <a:pt x="321" y="751"/>
                </a:lnTo>
                <a:lnTo>
                  <a:pt x="333" y="795"/>
                </a:lnTo>
                <a:lnTo>
                  <a:pt x="340" y="840"/>
                </a:lnTo>
                <a:lnTo>
                  <a:pt x="188" y="841"/>
                </a:lnTo>
                <a:lnTo>
                  <a:pt x="554" y="1064"/>
                </a:lnTo>
              </a:path>
            </a:pathLst>
          </a:custGeom>
          <a:gradFill>
            <a:gsLst>
              <a:gs pos="0">
                <a:srgbClr val="FF0000"/>
              </a:gs>
              <a:gs pos="100000">
                <a:srgbClr val="A70008"/>
              </a:gs>
            </a:gsLst>
            <a:lin ang="8100000" scaled="0"/>
          </a:gradFill>
          <a:ln>
            <a:noFill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endParaRPr lang="zh-CN" altLang="en-US">
              <a:solidFill>
                <a:srgbClr val="000000"/>
              </a:solidFill>
              <a:cs typeface="+mn-ea"/>
              <a:sym typeface="+mn-lt"/>
            </a:endParaRPr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D4407993-E95E-4DDE-A036-FD2563A38335}"/>
              </a:ext>
            </a:extLst>
          </p:cNvPr>
          <p:cNvGrpSpPr/>
          <p:nvPr/>
        </p:nvGrpSpPr>
        <p:grpSpPr>
          <a:xfrm>
            <a:off x="1567482" y="1248887"/>
            <a:ext cx="1544654" cy="1018176"/>
            <a:chOff x="1567482" y="1158451"/>
            <a:chExt cx="1544654" cy="1018176"/>
          </a:xfrm>
        </p:grpSpPr>
        <p:sp>
          <p:nvSpPr>
            <p:cNvPr id="43" name="文本框 20">
              <a:extLst>
                <a:ext uri="{FF2B5EF4-FFF2-40B4-BE49-F238E27FC236}">
                  <a16:creationId xmlns:a16="http://schemas.microsoft.com/office/drawing/2014/main" id="{0212BBF9-12CE-46FC-B167-441FB17D8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104" y="1158451"/>
              <a:ext cx="1408509" cy="30003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lIns="68456" tIns="34289" rIns="68456" bIns="34289"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9pPr>
            </a:lstStyle>
            <a:p>
              <a:pPr algn="ctr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zh-CN" altLang="en-US" sz="1500" b="1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1500" b="1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矩形 21">
              <a:extLst>
                <a:ext uri="{FF2B5EF4-FFF2-40B4-BE49-F238E27FC236}">
                  <a16:creationId xmlns:a16="http://schemas.microsoft.com/office/drawing/2014/main" id="{93B9E149-66D6-4459-92F5-FBBF0DAD0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482" y="1491826"/>
              <a:ext cx="1544654" cy="684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456" tIns="34289" rIns="68456" bIns="34289">
              <a:spAutoFit/>
            </a:bodyPr>
            <a:lstStyle>
              <a:lvl1pPr defTabSz="-635"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tabLst>
                  <a:tab pos="1358900" algn="l"/>
                </a:tabLst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1pPr>
              <a:lvl2pPr marL="742950" indent="-28575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2pPr>
              <a:lvl3pPr marL="11430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3pPr>
              <a:lvl4pPr marL="16002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4pPr>
              <a:lvl5pPr marL="20574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5pPr>
              <a:lvl6pPr marL="25146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6pPr>
              <a:lvl7pPr marL="29718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7pPr>
              <a:lvl8pPr marL="34290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8pPr>
              <a:lvl9pPr marL="38862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9pPr>
            </a:lstStyle>
            <a:p>
              <a:pPr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zh-CN" altLang="en-US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F397F8BB-DF73-49E9-995D-B07133ADFF97}"/>
              </a:ext>
            </a:extLst>
          </p:cNvPr>
          <p:cNvGrpSpPr/>
          <p:nvPr/>
        </p:nvGrpSpPr>
        <p:grpSpPr>
          <a:xfrm>
            <a:off x="6107907" y="3145895"/>
            <a:ext cx="1544654" cy="1018176"/>
            <a:chOff x="1567482" y="1158451"/>
            <a:chExt cx="1544654" cy="1018176"/>
          </a:xfrm>
        </p:grpSpPr>
        <p:sp>
          <p:nvSpPr>
            <p:cNvPr id="55" name="文本框 20">
              <a:extLst>
                <a:ext uri="{FF2B5EF4-FFF2-40B4-BE49-F238E27FC236}">
                  <a16:creationId xmlns:a16="http://schemas.microsoft.com/office/drawing/2014/main" id="{9774B887-D2CD-481A-90BF-211D31A42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104" y="1158451"/>
              <a:ext cx="1408509" cy="30003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lIns="68456" tIns="34289" rIns="68456" bIns="34289"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9pPr>
            </a:lstStyle>
            <a:p>
              <a:pPr algn="ctr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zh-CN" altLang="en-US" sz="1500" b="1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1500" b="1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矩形 21">
              <a:extLst>
                <a:ext uri="{FF2B5EF4-FFF2-40B4-BE49-F238E27FC236}">
                  <a16:creationId xmlns:a16="http://schemas.microsoft.com/office/drawing/2014/main" id="{3150954B-5F7B-4579-8768-501F79E11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482" y="1491826"/>
              <a:ext cx="1544654" cy="684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456" tIns="34289" rIns="68456" bIns="34289">
              <a:spAutoFit/>
            </a:bodyPr>
            <a:lstStyle>
              <a:lvl1pPr defTabSz="-635"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tabLst>
                  <a:tab pos="1358900" algn="l"/>
                </a:tabLst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1pPr>
              <a:lvl2pPr marL="742950" indent="-28575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2pPr>
              <a:lvl3pPr marL="11430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3pPr>
              <a:lvl4pPr marL="16002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4pPr>
              <a:lvl5pPr marL="20574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5pPr>
              <a:lvl6pPr marL="25146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6pPr>
              <a:lvl7pPr marL="29718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7pPr>
              <a:lvl8pPr marL="34290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8pPr>
              <a:lvl9pPr marL="38862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9pPr>
            </a:lstStyle>
            <a:p>
              <a:pPr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zh-CN" altLang="en-US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687AD7B9-A2A2-4396-9C52-A3185FD61342}"/>
              </a:ext>
            </a:extLst>
          </p:cNvPr>
          <p:cNvGrpSpPr/>
          <p:nvPr/>
        </p:nvGrpSpPr>
        <p:grpSpPr>
          <a:xfrm>
            <a:off x="6107907" y="1248887"/>
            <a:ext cx="1544654" cy="1018176"/>
            <a:chOff x="1567482" y="1158451"/>
            <a:chExt cx="1544654" cy="1018176"/>
          </a:xfrm>
        </p:grpSpPr>
        <p:sp>
          <p:nvSpPr>
            <p:cNvPr id="59" name="文本框 20">
              <a:extLst>
                <a:ext uri="{FF2B5EF4-FFF2-40B4-BE49-F238E27FC236}">
                  <a16:creationId xmlns:a16="http://schemas.microsoft.com/office/drawing/2014/main" id="{26DA2A3D-DB20-4E0D-B091-CC96DCA2E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104" y="1158451"/>
              <a:ext cx="1408509" cy="300038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100000">
                  <a:srgbClr val="A70008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lIns="68456" tIns="34289" rIns="68456" bIns="34289"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9pPr>
            </a:lstStyle>
            <a:p>
              <a:pPr algn="ctr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zh-CN" altLang="en-US" sz="1500" b="1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0" name="矩形 21">
              <a:extLst>
                <a:ext uri="{FF2B5EF4-FFF2-40B4-BE49-F238E27FC236}">
                  <a16:creationId xmlns:a16="http://schemas.microsoft.com/office/drawing/2014/main" id="{FC0B46F4-3FDA-4DC6-B513-B1EFC83EC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482" y="1491826"/>
              <a:ext cx="1544654" cy="684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456" tIns="34289" rIns="68456" bIns="34289">
              <a:spAutoFit/>
            </a:bodyPr>
            <a:lstStyle>
              <a:lvl1pPr defTabSz="-635"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tabLst>
                  <a:tab pos="1358900" algn="l"/>
                </a:tabLst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1pPr>
              <a:lvl2pPr marL="742950" indent="-28575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2pPr>
              <a:lvl3pPr marL="11430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3pPr>
              <a:lvl4pPr marL="16002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4pPr>
              <a:lvl5pPr marL="20574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5pPr>
              <a:lvl6pPr marL="25146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6pPr>
              <a:lvl7pPr marL="29718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7pPr>
              <a:lvl8pPr marL="34290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8pPr>
              <a:lvl9pPr marL="38862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9pPr>
            </a:lstStyle>
            <a:p>
              <a:pPr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zh-CN" altLang="en-US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8B85554E-D69B-453A-A6DA-1E6B0535D3B6}"/>
              </a:ext>
            </a:extLst>
          </p:cNvPr>
          <p:cNvGrpSpPr/>
          <p:nvPr/>
        </p:nvGrpSpPr>
        <p:grpSpPr>
          <a:xfrm>
            <a:off x="1567482" y="3145895"/>
            <a:ext cx="1544654" cy="1018176"/>
            <a:chOff x="1567482" y="1158451"/>
            <a:chExt cx="1544654" cy="1018176"/>
          </a:xfrm>
        </p:grpSpPr>
        <p:sp>
          <p:nvSpPr>
            <p:cNvPr id="62" name="文本框 20">
              <a:extLst>
                <a:ext uri="{FF2B5EF4-FFF2-40B4-BE49-F238E27FC236}">
                  <a16:creationId xmlns:a16="http://schemas.microsoft.com/office/drawing/2014/main" id="{95262131-A02C-4C7A-91BE-3416DD4E4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104" y="1158451"/>
              <a:ext cx="1408509" cy="300038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100000">
                  <a:srgbClr val="A70008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lIns="68456" tIns="34289" rIns="68456" bIns="34289"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9pPr>
            </a:lstStyle>
            <a:p>
              <a:pPr algn="ctr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zh-CN" altLang="en-US" sz="1500" b="1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3" name="矩形 21">
              <a:extLst>
                <a:ext uri="{FF2B5EF4-FFF2-40B4-BE49-F238E27FC236}">
                  <a16:creationId xmlns:a16="http://schemas.microsoft.com/office/drawing/2014/main" id="{27118EB6-651C-4B27-9D63-41217D198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482" y="1491826"/>
              <a:ext cx="1544654" cy="684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456" tIns="34289" rIns="68456" bIns="34289">
              <a:spAutoFit/>
            </a:bodyPr>
            <a:lstStyle>
              <a:lvl1pPr defTabSz="-635"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tabLst>
                  <a:tab pos="1358900" algn="l"/>
                </a:tabLst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1pPr>
              <a:lvl2pPr marL="742950" indent="-28575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2pPr>
              <a:lvl3pPr marL="11430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3pPr>
              <a:lvl4pPr marL="16002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4pPr>
              <a:lvl5pPr marL="2057400" indent="-228600" defTabSz="-635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5pPr>
              <a:lvl6pPr marL="25146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6pPr>
              <a:lvl7pPr marL="29718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7pPr>
              <a:lvl8pPr marL="34290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8pPr>
              <a:lvl9pPr marL="3886200" indent="-228600" defTabSz="-635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tabLst>
                  <a:tab pos="1358900" algn="l"/>
                </a:tabLs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  <a:sym typeface="Calibri" pitchFamily="34" charset="0"/>
                </a:defRPr>
              </a:lvl9pPr>
            </a:lstStyle>
            <a:p>
              <a:pPr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zh-CN" altLang="en-US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65663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7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8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9"/>
</p:tagLst>
</file>

<file path=ppt/theme/theme1.xml><?xml version="1.0" encoding="utf-8"?>
<a:theme xmlns:a="http://schemas.openxmlformats.org/drawingml/2006/main" name="51PPT模板网  www.51pptmoban.com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wpvfuvcu">
      <a:majorFont>
        <a:latin typeface="Arial" panose="020F0302020204030204"/>
        <a:ea typeface="阿里巴巴普惠体 2.0 55 Regular"/>
        <a:cs typeface=""/>
      </a:majorFont>
      <a:minorFont>
        <a:latin typeface="Arial" panose="020F0502020204030204"/>
        <a:ea typeface="阿里巴巴普惠体 2.0 55 Regular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176</TotalTime>
  <Words>2227</Words>
  <Application>Microsoft Office PowerPoint</Application>
  <PresentationFormat>全屏显示(16:9)</PresentationFormat>
  <Paragraphs>334</Paragraphs>
  <Slides>23</Slides>
  <Notes>22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23</vt:i4>
      </vt:variant>
    </vt:vector>
  </HeadingPairs>
  <TitlesOfParts>
    <vt:vector size="29" baseType="lpstr">
      <vt:lpstr>江城律动宋</vt:lpstr>
      <vt:lpstr>思源宋体 CN Heavy</vt:lpstr>
      <vt:lpstr>微软雅黑</vt:lpstr>
      <vt:lpstr>Arial</vt:lpstr>
      <vt:lpstr>等线</vt:lpstr>
      <vt:lpstr>51PPT模板网  www.51pptmoban.com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Company>51PPT</Company>
  <LinksUpToDate>false</LinksUpToDate>
  <SharedDoc>false</SharedDoc>
  <HyperlinkBase>小熊猫素材店</HyperlinkBase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学习雷锋精神主题活动ppt模板</dc:title>
  <dc:subject>雷锋精神</dc:subject>
  <dc:creator>51PPT模板网</dc:creator>
  <cp:keywords>www.51pptmoban.com</cp:keywords>
  <dc:description>www.51pptmoban.com</dc:description>
  <cp:lastModifiedBy>Win user</cp:lastModifiedBy>
  <cp:revision>92</cp:revision>
  <dcterms:created xsi:type="dcterms:W3CDTF">2017-03-11T07:07:13Z</dcterms:created>
  <dcterms:modified xsi:type="dcterms:W3CDTF">2022-03-08T14:29:06Z</dcterms:modified>
  <cp:category>www.51pptmoban.com</cp:category>
</cp:coreProperties>
</file>